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9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  <p:sldMasterId id="2147483728" r:id="rId2"/>
    <p:sldMasterId id="2147483751" r:id="rId3"/>
  </p:sldMasterIdLst>
  <p:notesMasterIdLst>
    <p:notesMasterId r:id="rId37"/>
  </p:notesMasterIdLst>
  <p:sldIdLst>
    <p:sldId id="2007577572" r:id="rId4"/>
    <p:sldId id="275" r:id="rId5"/>
    <p:sldId id="442" r:id="rId6"/>
    <p:sldId id="276" r:id="rId7"/>
    <p:sldId id="2007577568" r:id="rId8"/>
    <p:sldId id="4183" r:id="rId9"/>
    <p:sldId id="258" r:id="rId10"/>
    <p:sldId id="259" r:id="rId11"/>
    <p:sldId id="260" r:id="rId12"/>
    <p:sldId id="317" r:id="rId13"/>
    <p:sldId id="318" r:id="rId14"/>
    <p:sldId id="319" r:id="rId15"/>
    <p:sldId id="4188" r:id="rId16"/>
    <p:sldId id="4189" r:id="rId17"/>
    <p:sldId id="4187" r:id="rId18"/>
    <p:sldId id="2007577552" r:id="rId19"/>
    <p:sldId id="2007577554" r:id="rId20"/>
    <p:sldId id="2007577558" r:id="rId21"/>
    <p:sldId id="2007577559" r:id="rId22"/>
    <p:sldId id="268" r:id="rId23"/>
    <p:sldId id="272" r:id="rId24"/>
    <p:sldId id="271" r:id="rId25"/>
    <p:sldId id="2007577570" r:id="rId26"/>
    <p:sldId id="2007577560" r:id="rId27"/>
    <p:sldId id="4180" r:id="rId28"/>
    <p:sldId id="2007577564" r:id="rId29"/>
    <p:sldId id="2007577565" r:id="rId30"/>
    <p:sldId id="4156" r:id="rId31"/>
    <p:sldId id="2007577563" r:id="rId32"/>
    <p:sldId id="2007577571" r:id="rId33"/>
    <p:sldId id="2007577567" r:id="rId34"/>
    <p:sldId id="2007577569" r:id="rId35"/>
    <p:sldId id="2007577566" r:id="rId36"/>
  </p:sldIdLst>
  <p:sldSz cx="12192000" cy="6858000"/>
  <p:notesSz cx="6858000" cy="9144000"/>
  <p:embeddedFontLst>
    <p:embeddedFont>
      <p:font typeface="#9Slide03 AllRoundGothic" panose="020B0703020202020104" pitchFamily="34" charset="0"/>
      <p:regular r:id="rId38"/>
    </p:embeddedFont>
    <p:embeddedFont>
      <p:font typeface="#9Slide03 Ample" panose="02000000000000000000" pitchFamily="2" charset="0"/>
      <p:regular r:id="rId39"/>
    </p:embeddedFont>
    <p:embeddedFont>
      <p:font typeface="#9Slide03 AmpleSoft" panose="02000000000000000000" pitchFamily="2" charset="0"/>
      <p:regular r:id="rId40"/>
    </p:embeddedFont>
    <p:embeddedFont>
      <p:font typeface="#9Slide03 Arima Madurai" panose="00000500000000000000" pitchFamily="2" charset="0"/>
      <p:regular r:id="rId41"/>
    </p:embeddedFont>
    <p:embeddedFont>
      <p:font typeface="#9Slide04 SFU TimesTen Bold" panose="00000700000000000000" pitchFamily="2" charset="0"/>
      <p:bold r:id="rId42"/>
    </p:embeddedFont>
    <p:embeddedFont>
      <p:font typeface="#9Slide05 SVNKitten" pitchFamily="2" charset="0"/>
      <p:regular r:id="rId43"/>
    </p:embeddedFont>
    <p:embeddedFont>
      <p:font typeface="#9Slide07 IcielLa Chic Pro Shad" panose="02000506090000020004" pitchFamily="2" charset="0"/>
      <p:regular r:id="rId44"/>
    </p:embeddedFont>
    <p:embeddedFont>
      <p:font typeface=".VnTime" panose="020B7200000000000000" pitchFamily="34" charset="0"/>
      <p:regular r:id="rId45"/>
      <p:bold r:id="rId46"/>
      <p:italic r:id="rId47"/>
      <p:boldItalic r:id="rId48"/>
    </p:embeddedFont>
    <p:embeddedFont>
      <p:font typeface="Abril Fatface" panose="02000503000000020003" pitchFamily="2" charset="0"/>
      <p:regular r:id="rId49"/>
    </p:embeddedFont>
    <p:embeddedFont>
      <p:font typeface="DengXian" panose="02010600030101010101" pitchFamily="2" charset="-122"/>
      <p:regular r:id="rId50"/>
      <p:bold r:id="rId51"/>
    </p:embeddedFont>
    <p:embeddedFont>
      <p:font typeface="Fira Sans Extra Condensed" panose="020B0503050000020004" pitchFamily="34" charset="0"/>
      <p:regular r:id="rId52"/>
      <p:bold r:id="rId53"/>
    </p:embeddedFont>
    <p:embeddedFont>
      <p:font typeface="Lato Regular" panose="020F0502020204030203" pitchFamily="34" charset="0"/>
      <p:regular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</p:embeddedFontLst>
  <p:custDataLst>
    <p:tags r:id="rId5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5C4C"/>
    <a:srgbClr val="E6E6E6"/>
    <a:srgbClr val="1C221E"/>
    <a:srgbClr val="EFF1F3"/>
    <a:srgbClr val="D3D6DA"/>
    <a:srgbClr val="DDE1E6"/>
    <a:srgbClr val="FDEFDC"/>
    <a:srgbClr val="A82327"/>
    <a:srgbClr val="E02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CA35E3-3771-4767-9A02-EA3A776E5254}" v="235" dt="2025-04-11T17:04:29.5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226" autoAdjust="0"/>
  </p:normalViewPr>
  <p:slideViewPr>
    <p:cSldViewPr snapToGrid="0">
      <p:cViewPr varScale="1">
        <p:scale>
          <a:sx n="65" d="100"/>
          <a:sy n="65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7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microsoft.com/office/2016/11/relationships/changesInfo" Target="changesInfos/changesInfo1.xml"/><Relationship Id="rId8" Type="http://schemas.openxmlformats.org/officeDocument/2006/relationships/slide" Target="slides/slide5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gs" Target="tags/tag1.xml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uong Hong" userId="4fdc5e5a77249942" providerId="LiveId" clId="{5CCA35E3-3771-4767-9A02-EA3A776E5254}"/>
    <pc:docChg chg="custSel addSld delSld modSld sldOrd delMainMaster">
      <pc:chgData name="Vuong Hong" userId="4fdc5e5a77249942" providerId="LiveId" clId="{5CCA35E3-3771-4767-9A02-EA3A776E5254}" dt="2025-04-11T17:05:01.420" v="540" actId="1038"/>
      <pc:docMkLst>
        <pc:docMk/>
      </pc:docMkLst>
      <pc:sldChg chg="modNotesTx">
        <pc:chgData name="Vuong Hong" userId="4fdc5e5a77249942" providerId="LiveId" clId="{5CCA35E3-3771-4767-9A02-EA3A776E5254}" dt="2025-04-10T15:53:58.019" v="7" actId="20577"/>
        <pc:sldMkLst>
          <pc:docMk/>
          <pc:sldMk cId="0" sldId="258"/>
        </pc:sldMkLst>
      </pc:sldChg>
      <pc:sldChg chg="modNotesTx">
        <pc:chgData name="Vuong Hong" userId="4fdc5e5a77249942" providerId="LiveId" clId="{5CCA35E3-3771-4767-9A02-EA3A776E5254}" dt="2025-04-10T17:17:25.659" v="11" actId="20577"/>
        <pc:sldMkLst>
          <pc:docMk/>
          <pc:sldMk cId="0" sldId="259"/>
        </pc:sldMkLst>
      </pc:sldChg>
      <pc:sldChg chg="modNotesTx">
        <pc:chgData name="Vuong Hong" userId="4fdc5e5a77249942" providerId="LiveId" clId="{5CCA35E3-3771-4767-9A02-EA3A776E5254}" dt="2025-04-10T17:17:34.978" v="13" actId="20577"/>
        <pc:sldMkLst>
          <pc:docMk/>
          <pc:sldMk cId="0" sldId="260"/>
        </pc:sldMkLst>
      </pc:sldChg>
      <pc:sldChg chg="modSp add mod modNotesTx">
        <pc:chgData name="Vuong Hong" userId="4fdc5e5a77249942" providerId="LiveId" clId="{5CCA35E3-3771-4767-9A02-EA3A776E5254}" dt="2025-04-11T14:37:47.658" v="218" actId="114"/>
        <pc:sldMkLst>
          <pc:docMk/>
          <pc:sldMk cId="3613533683" sldId="268"/>
        </pc:sldMkLst>
        <pc:spChg chg="mod">
          <ac:chgData name="Vuong Hong" userId="4fdc5e5a77249942" providerId="LiveId" clId="{5CCA35E3-3771-4767-9A02-EA3A776E5254}" dt="2025-04-11T14:32:30.755" v="168" actId="20577"/>
          <ac:spMkLst>
            <pc:docMk/>
            <pc:sldMk cId="3613533683" sldId="268"/>
            <ac:spMk id="2" creationId="{2A71E914-F156-D2C0-3B42-4D0EDB74854A}"/>
          </ac:spMkLst>
        </pc:spChg>
        <pc:spChg chg="mod">
          <ac:chgData name="Vuong Hong" userId="4fdc5e5a77249942" providerId="LiveId" clId="{5CCA35E3-3771-4767-9A02-EA3A776E5254}" dt="2025-04-11T14:37:47.658" v="218" actId="114"/>
          <ac:spMkLst>
            <pc:docMk/>
            <pc:sldMk cId="3613533683" sldId="268"/>
            <ac:spMk id="15" creationId="{B0F732B4-8069-C8BC-F6E6-2CCEA588FADA}"/>
          </ac:spMkLst>
        </pc:spChg>
      </pc:sldChg>
      <pc:sldChg chg="add modNotesTx">
        <pc:chgData name="Vuong Hong" userId="4fdc5e5a77249942" providerId="LiveId" clId="{5CCA35E3-3771-4767-9A02-EA3A776E5254}" dt="2025-04-11T14:37:37.734" v="217" actId="20577"/>
        <pc:sldMkLst>
          <pc:docMk/>
          <pc:sldMk cId="4252059804" sldId="271"/>
        </pc:sldMkLst>
      </pc:sldChg>
      <pc:sldChg chg="add modNotesTx">
        <pc:chgData name="Vuong Hong" userId="4fdc5e5a77249942" providerId="LiveId" clId="{5CCA35E3-3771-4767-9A02-EA3A776E5254}" dt="2025-04-11T14:37:35.353" v="216" actId="20577"/>
        <pc:sldMkLst>
          <pc:docMk/>
          <pc:sldMk cId="1814644993" sldId="272"/>
        </pc:sldMkLst>
      </pc:sldChg>
      <pc:sldChg chg="modNotesTx">
        <pc:chgData name="Vuong Hong" userId="4fdc5e5a77249942" providerId="LiveId" clId="{5CCA35E3-3771-4767-9A02-EA3A776E5254}" dt="2025-04-10T17:17:01.218" v="8" actId="20577"/>
        <pc:sldMkLst>
          <pc:docMk/>
          <pc:sldMk cId="2371597387" sldId="275"/>
        </pc:sldMkLst>
      </pc:sldChg>
      <pc:sldChg chg="addSp modSp mod modNotesTx">
        <pc:chgData name="Vuong Hong" userId="4fdc5e5a77249942" providerId="LiveId" clId="{5CCA35E3-3771-4767-9A02-EA3A776E5254}" dt="2025-04-11T16:49:37.980" v="485" actId="1076"/>
        <pc:sldMkLst>
          <pc:docMk/>
          <pc:sldMk cId="363671341" sldId="276"/>
        </pc:sldMkLst>
        <pc:spChg chg="add mod">
          <ac:chgData name="Vuong Hong" userId="4fdc5e5a77249942" providerId="LiveId" clId="{5CCA35E3-3771-4767-9A02-EA3A776E5254}" dt="2025-04-11T16:48:32.451" v="406" actId="1076"/>
          <ac:spMkLst>
            <pc:docMk/>
            <pc:sldMk cId="363671341" sldId="276"/>
            <ac:spMk id="2" creationId="{363BD74A-0D4D-8937-3701-35BCED669D65}"/>
          </ac:spMkLst>
        </pc:spChg>
        <pc:spChg chg="add mod">
          <ac:chgData name="Vuong Hong" userId="4fdc5e5a77249942" providerId="LiveId" clId="{5CCA35E3-3771-4767-9A02-EA3A776E5254}" dt="2025-04-11T16:48:33.636" v="407"/>
          <ac:spMkLst>
            <pc:docMk/>
            <pc:sldMk cId="363671341" sldId="276"/>
            <ac:spMk id="3" creationId="{84D80251-EDEA-B50F-3548-8B507F90A0CF}"/>
          </ac:spMkLst>
        </pc:spChg>
        <pc:spChg chg="add mod">
          <ac:chgData name="Vuong Hong" userId="4fdc5e5a77249942" providerId="LiveId" clId="{5CCA35E3-3771-4767-9A02-EA3A776E5254}" dt="2025-04-11T16:49:37.980" v="485" actId="1076"/>
          <ac:spMkLst>
            <pc:docMk/>
            <pc:sldMk cId="363671341" sldId="276"/>
            <ac:spMk id="8" creationId="{E9832B07-2B09-2095-3F40-062E286EA58D}"/>
          </ac:spMkLst>
        </pc:spChg>
      </pc:sldChg>
      <pc:sldChg chg="modNotesTx">
        <pc:chgData name="Vuong Hong" userId="4fdc5e5a77249942" providerId="LiveId" clId="{5CCA35E3-3771-4767-9A02-EA3A776E5254}" dt="2025-04-10T17:17:41.977" v="15" actId="20577"/>
        <pc:sldMkLst>
          <pc:docMk/>
          <pc:sldMk cId="73927217" sldId="317"/>
        </pc:sldMkLst>
      </pc:sldChg>
      <pc:sldChg chg="modNotesTx">
        <pc:chgData name="Vuong Hong" userId="4fdc5e5a77249942" providerId="LiveId" clId="{5CCA35E3-3771-4767-9A02-EA3A776E5254}" dt="2025-04-10T17:17:48.178" v="16" actId="20577"/>
        <pc:sldMkLst>
          <pc:docMk/>
          <pc:sldMk cId="3925602005" sldId="318"/>
        </pc:sldMkLst>
      </pc:sldChg>
      <pc:sldChg chg="modNotesTx">
        <pc:chgData name="Vuong Hong" userId="4fdc5e5a77249942" providerId="LiveId" clId="{5CCA35E3-3771-4767-9A02-EA3A776E5254}" dt="2025-04-10T17:17:55.252" v="18" actId="20577"/>
        <pc:sldMkLst>
          <pc:docMk/>
          <pc:sldMk cId="3596631319" sldId="319"/>
        </pc:sldMkLst>
      </pc:sldChg>
      <pc:sldChg chg="modNotesTx">
        <pc:chgData name="Vuong Hong" userId="4fdc5e5a77249942" providerId="LiveId" clId="{5CCA35E3-3771-4767-9A02-EA3A776E5254}" dt="2025-04-10T15:50:56.619" v="4"/>
        <pc:sldMkLst>
          <pc:docMk/>
          <pc:sldMk cId="3558064810" sldId="442"/>
        </pc:sldMkLst>
      </pc:sldChg>
      <pc:sldChg chg="addSp delSp modSp add del mod ord delAnim modAnim">
        <pc:chgData name="Vuong Hong" userId="4fdc5e5a77249942" providerId="LiveId" clId="{5CCA35E3-3771-4767-9A02-EA3A776E5254}" dt="2025-04-11T16:45:12.671" v="374" actId="47"/>
        <pc:sldMkLst>
          <pc:docMk/>
          <pc:sldMk cId="756800258" sldId="1839"/>
        </pc:sldMkLst>
        <pc:spChg chg="add mod">
          <ac:chgData name="Vuong Hong" userId="4fdc5e5a77249942" providerId="LiveId" clId="{5CCA35E3-3771-4767-9A02-EA3A776E5254}" dt="2025-04-11T14:30:00.532" v="164"/>
          <ac:spMkLst>
            <pc:docMk/>
            <pc:sldMk cId="756800258" sldId="1839"/>
            <ac:spMk id="2" creationId="{17D18789-A3A7-6B38-A455-87982D4321C4}"/>
          </ac:spMkLst>
        </pc:spChg>
        <pc:spChg chg="add mod">
          <ac:chgData name="Vuong Hong" userId="4fdc5e5a77249942" providerId="LiveId" clId="{5CCA35E3-3771-4767-9A02-EA3A776E5254}" dt="2025-04-11T14:30:00.532" v="164"/>
          <ac:spMkLst>
            <pc:docMk/>
            <pc:sldMk cId="756800258" sldId="1839"/>
            <ac:spMk id="4" creationId="{59B65F78-1E11-7776-D081-7DEF56E94572}"/>
          </ac:spMkLst>
        </pc:spChg>
        <pc:spChg chg="add mod">
          <ac:chgData name="Vuong Hong" userId="4fdc5e5a77249942" providerId="LiveId" clId="{5CCA35E3-3771-4767-9A02-EA3A776E5254}" dt="2025-04-11T14:30:00.532" v="164"/>
          <ac:spMkLst>
            <pc:docMk/>
            <pc:sldMk cId="756800258" sldId="1839"/>
            <ac:spMk id="6" creationId="{89C9F652-4BE3-A3CD-8114-C44D35F2B437}"/>
          </ac:spMkLst>
        </pc:spChg>
        <pc:spChg chg="add mod">
          <ac:chgData name="Vuong Hong" userId="4fdc5e5a77249942" providerId="LiveId" clId="{5CCA35E3-3771-4767-9A02-EA3A776E5254}" dt="2025-04-11T14:30:00.532" v="164"/>
          <ac:spMkLst>
            <pc:docMk/>
            <pc:sldMk cId="756800258" sldId="1839"/>
            <ac:spMk id="7" creationId="{CEE83098-4F7D-B88C-5633-999DB4A8E8FA}"/>
          </ac:spMkLst>
        </pc:spChg>
        <pc:spChg chg="mod">
          <ac:chgData name="Vuong Hong" userId="4fdc5e5a77249942" providerId="LiveId" clId="{5CCA35E3-3771-4767-9A02-EA3A776E5254}" dt="2025-04-11T14:28:04.869" v="162" actId="1076"/>
          <ac:spMkLst>
            <pc:docMk/>
            <pc:sldMk cId="756800258" sldId="1839"/>
            <ac:spMk id="9" creationId="{00000000-0000-0000-0000-000000000000}"/>
          </ac:spMkLst>
        </pc:spChg>
        <pc:spChg chg="add mod">
          <ac:chgData name="Vuong Hong" userId="4fdc5e5a77249942" providerId="LiveId" clId="{5CCA35E3-3771-4767-9A02-EA3A776E5254}" dt="2025-04-11T14:30:00.532" v="164"/>
          <ac:spMkLst>
            <pc:docMk/>
            <pc:sldMk cId="756800258" sldId="1839"/>
            <ac:spMk id="10" creationId="{1DCC5E4E-7441-9A94-0591-8FF79C254C95}"/>
          </ac:spMkLst>
        </pc:spChg>
        <pc:spChg chg="add mod">
          <ac:chgData name="Vuong Hong" userId="4fdc5e5a77249942" providerId="LiveId" clId="{5CCA35E3-3771-4767-9A02-EA3A776E5254}" dt="2025-04-11T14:30:00.532" v="164"/>
          <ac:spMkLst>
            <pc:docMk/>
            <pc:sldMk cId="756800258" sldId="1839"/>
            <ac:spMk id="11" creationId="{4CEF123F-5415-C5C5-1048-F5B61668FE8A}"/>
          </ac:spMkLst>
        </pc:spChg>
        <pc:spChg chg="add mod">
          <ac:chgData name="Vuong Hong" userId="4fdc5e5a77249942" providerId="LiveId" clId="{5CCA35E3-3771-4767-9A02-EA3A776E5254}" dt="2025-04-11T14:30:00.532" v="164"/>
          <ac:spMkLst>
            <pc:docMk/>
            <pc:sldMk cId="756800258" sldId="1839"/>
            <ac:spMk id="12" creationId="{739C1D7C-BF5E-4032-EEE1-013BA0AA93EE}"/>
          </ac:spMkLst>
        </pc:spChg>
        <pc:spChg chg="del">
          <ac:chgData name="Vuong Hong" userId="4fdc5e5a77249942" providerId="LiveId" clId="{5CCA35E3-3771-4767-9A02-EA3A776E5254}" dt="2025-04-11T14:29:59.672" v="163" actId="478"/>
          <ac:spMkLst>
            <pc:docMk/>
            <pc:sldMk cId="756800258" sldId="1839"/>
            <ac:spMk id="23" creationId="{F2D55B85-C9D9-44D8-84DA-DA440C6895C3}"/>
          </ac:spMkLst>
        </pc:spChg>
        <pc:spChg chg="del">
          <ac:chgData name="Vuong Hong" userId="4fdc5e5a77249942" providerId="LiveId" clId="{5CCA35E3-3771-4767-9A02-EA3A776E5254}" dt="2025-04-11T14:29:59.672" v="163" actId="478"/>
          <ac:spMkLst>
            <pc:docMk/>
            <pc:sldMk cId="756800258" sldId="1839"/>
            <ac:spMk id="38" creationId="{8C408B53-C578-4FA2-9E4A-04AFC77580AD}"/>
          </ac:spMkLst>
        </pc:spChg>
        <pc:spChg chg="del">
          <ac:chgData name="Vuong Hong" userId="4fdc5e5a77249942" providerId="LiveId" clId="{5CCA35E3-3771-4767-9A02-EA3A776E5254}" dt="2025-04-11T14:29:59.672" v="163" actId="478"/>
          <ac:spMkLst>
            <pc:docMk/>
            <pc:sldMk cId="756800258" sldId="1839"/>
            <ac:spMk id="39" creationId="{00000000-0000-0000-0000-000000000000}"/>
          </ac:spMkLst>
        </pc:spChg>
        <pc:picChg chg="del">
          <ac:chgData name="Vuong Hong" userId="4fdc5e5a77249942" providerId="LiveId" clId="{5CCA35E3-3771-4767-9A02-EA3A776E5254}" dt="2025-04-11T14:29:59.672" v="163" actId="478"/>
          <ac:picMkLst>
            <pc:docMk/>
            <pc:sldMk cId="756800258" sldId="1839"/>
            <ac:picMk id="40" creationId="{406F866F-593B-4A2A-948A-48B2B3ABCA53}"/>
          </ac:picMkLst>
        </pc:picChg>
        <pc:cxnChg chg="add mod">
          <ac:chgData name="Vuong Hong" userId="4fdc5e5a77249942" providerId="LiveId" clId="{5CCA35E3-3771-4767-9A02-EA3A776E5254}" dt="2025-04-11T14:30:00.532" v="164"/>
          <ac:cxnSpMkLst>
            <pc:docMk/>
            <pc:sldMk cId="756800258" sldId="1839"/>
            <ac:cxnSpMk id="3" creationId="{21777FDF-F824-CE99-26C5-F00696DF5C99}"/>
          </ac:cxnSpMkLst>
        </pc:cxnChg>
        <pc:cxnChg chg="add mod">
          <ac:chgData name="Vuong Hong" userId="4fdc5e5a77249942" providerId="LiveId" clId="{5CCA35E3-3771-4767-9A02-EA3A776E5254}" dt="2025-04-11T14:30:00.532" v="164"/>
          <ac:cxnSpMkLst>
            <pc:docMk/>
            <pc:sldMk cId="756800258" sldId="1839"/>
            <ac:cxnSpMk id="5" creationId="{AAB5AFE8-10DB-2FDF-024D-B16554E80D90}"/>
          </ac:cxnSpMkLst>
        </pc:cxnChg>
      </pc:sldChg>
      <pc:sldChg chg="modNotesTx">
        <pc:chgData name="Vuong Hong" userId="4fdc5e5a77249942" providerId="LiveId" clId="{5CCA35E3-3771-4767-9A02-EA3A776E5254}" dt="2025-04-10T17:19:07.548" v="31" actId="20577"/>
        <pc:sldMkLst>
          <pc:docMk/>
          <pc:sldMk cId="2678119578" sldId="4156"/>
        </pc:sldMkLst>
      </pc:sldChg>
      <pc:sldChg chg="addSp delSp modSp mod delAnim modAnim modNotesTx">
        <pc:chgData name="Vuong Hong" userId="4fdc5e5a77249942" providerId="LiveId" clId="{5CCA35E3-3771-4767-9A02-EA3A776E5254}" dt="2025-04-11T16:46:17.221" v="381"/>
        <pc:sldMkLst>
          <pc:docMk/>
          <pc:sldMk cId="1849101925" sldId="4180"/>
        </pc:sldMkLst>
        <pc:spChg chg="add del mod">
          <ac:chgData name="Vuong Hong" userId="4fdc5e5a77249942" providerId="LiveId" clId="{5CCA35E3-3771-4767-9A02-EA3A776E5254}" dt="2025-04-11T15:05:26.426" v="234" actId="478"/>
          <ac:spMkLst>
            <pc:docMk/>
            <pc:sldMk cId="1849101925" sldId="4180"/>
            <ac:spMk id="2" creationId="{8DF4186B-9055-250C-E51F-B24600127D9D}"/>
          </ac:spMkLst>
        </pc:spChg>
        <pc:spChg chg="mod">
          <ac:chgData name="Vuong Hong" userId="4fdc5e5a77249942" providerId="LiveId" clId="{5CCA35E3-3771-4767-9A02-EA3A776E5254}" dt="2025-04-11T15:20:23.180" v="256" actId="1076"/>
          <ac:spMkLst>
            <pc:docMk/>
            <pc:sldMk cId="1849101925" sldId="4180"/>
            <ac:spMk id="3" creationId="{DF0AC7CE-F4AE-084E-C4ED-C46D7E7CB360}"/>
          </ac:spMkLst>
        </pc:spChg>
        <pc:spChg chg="add del mod">
          <ac:chgData name="Vuong Hong" userId="4fdc5e5a77249942" providerId="LiveId" clId="{5CCA35E3-3771-4767-9A02-EA3A776E5254}" dt="2025-04-11T15:05:27.833" v="235" actId="478"/>
          <ac:spMkLst>
            <pc:docMk/>
            <pc:sldMk cId="1849101925" sldId="4180"/>
            <ac:spMk id="4" creationId="{62ADB0ED-430C-27D4-5C25-1F32AD6D705E}"/>
          </ac:spMkLst>
        </pc:spChg>
        <pc:spChg chg="add del mod">
          <ac:chgData name="Vuong Hong" userId="4fdc5e5a77249942" providerId="LiveId" clId="{5CCA35E3-3771-4767-9A02-EA3A776E5254}" dt="2025-04-11T15:05:29.368" v="236" actId="478"/>
          <ac:spMkLst>
            <pc:docMk/>
            <pc:sldMk cId="1849101925" sldId="4180"/>
            <ac:spMk id="5" creationId="{F7C62A95-C409-2A03-6AE2-FF54AB53696A}"/>
          </ac:spMkLst>
        </pc:spChg>
        <pc:spChg chg="add del mod">
          <ac:chgData name="Vuong Hong" userId="4fdc5e5a77249942" providerId="LiveId" clId="{5CCA35E3-3771-4767-9A02-EA3A776E5254}" dt="2025-04-11T15:05:34.925" v="237" actId="478"/>
          <ac:spMkLst>
            <pc:docMk/>
            <pc:sldMk cId="1849101925" sldId="4180"/>
            <ac:spMk id="6" creationId="{3714EFB5-FE08-B37F-4002-73A00DA8A737}"/>
          </ac:spMkLst>
        </pc:spChg>
        <pc:spChg chg="add mod">
          <ac:chgData name="Vuong Hong" userId="4fdc5e5a77249942" providerId="LiveId" clId="{5CCA35E3-3771-4767-9A02-EA3A776E5254}" dt="2025-04-11T15:20:38.130" v="280" actId="20577"/>
          <ac:spMkLst>
            <pc:docMk/>
            <pc:sldMk cId="1849101925" sldId="4180"/>
            <ac:spMk id="8" creationId="{66093F1A-6FEF-35A0-06FC-AD5409A324C6}"/>
          </ac:spMkLst>
        </pc:spChg>
        <pc:spChg chg="add mod">
          <ac:chgData name="Vuong Hong" userId="4fdc5e5a77249942" providerId="LiveId" clId="{5CCA35E3-3771-4767-9A02-EA3A776E5254}" dt="2025-04-11T15:20:27.266" v="267" actId="20577"/>
          <ac:spMkLst>
            <pc:docMk/>
            <pc:sldMk cId="1849101925" sldId="4180"/>
            <ac:spMk id="10" creationId="{88938637-5ED0-2641-76EE-05CAA56629DA}"/>
          </ac:spMkLst>
        </pc:spChg>
      </pc:sldChg>
      <pc:sldChg chg="modSp mod modAnim modNotesTx">
        <pc:chgData name="Vuong Hong" userId="4fdc5e5a77249942" providerId="LiveId" clId="{5CCA35E3-3771-4767-9A02-EA3A776E5254}" dt="2025-04-11T15:36:06.908" v="284" actId="20577"/>
        <pc:sldMkLst>
          <pc:docMk/>
          <pc:sldMk cId="1355515938" sldId="4183"/>
        </pc:sldMkLst>
        <pc:spChg chg="mod">
          <ac:chgData name="Vuong Hong" userId="4fdc5e5a77249942" providerId="LiveId" clId="{5CCA35E3-3771-4767-9A02-EA3A776E5254}" dt="2025-04-11T07:52:24.124" v="102" actId="20577"/>
          <ac:spMkLst>
            <pc:docMk/>
            <pc:sldMk cId="1355515938" sldId="4183"/>
            <ac:spMk id="5" creationId="{5F5B84D3-C084-4E82-BB53-B8A5EB133473}"/>
          </ac:spMkLst>
        </pc:spChg>
        <pc:spChg chg="mod">
          <ac:chgData name="Vuong Hong" userId="4fdc5e5a77249942" providerId="LiveId" clId="{5CCA35E3-3771-4767-9A02-EA3A776E5254}" dt="2025-04-11T15:36:06.908" v="284" actId="20577"/>
          <ac:spMkLst>
            <pc:docMk/>
            <pc:sldMk cId="1355515938" sldId="4183"/>
            <ac:spMk id="7" creationId="{D9EBC228-F5FF-453C-B503-0E62D1A68315}"/>
          </ac:spMkLst>
        </pc:spChg>
      </pc:sldChg>
      <pc:sldChg chg="modNotesTx">
        <pc:chgData name="Vuong Hong" userId="4fdc5e5a77249942" providerId="LiveId" clId="{5CCA35E3-3771-4767-9A02-EA3A776E5254}" dt="2025-04-10T17:18:17.928" v="21" actId="20577"/>
        <pc:sldMkLst>
          <pc:docMk/>
          <pc:sldMk cId="1249444603" sldId="4187"/>
        </pc:sldMkLst>
      </pc:sldChg>
      <pc:sldChg chg="modNotesTx">
        <pc:chgData name="Vuong Hong" userId="4fdc5e5a77249942" providerId="LiveId" clId="{5CCA35E3-3771-4767-9A02-EA3A776E5254}" dt="2025-04-10T17:17:59.741" v="19" actId="20577"/>
        <pc:sldMkLst>
          <pc:docMk/>
          <pc:sldMk cId="3262157062" sldId="4188"/>
        </pc:sldMkLst>
      </pc:sldChg>
      <pc:sldChg chg="modNotesTx">
        <pc:chgData name="Vuong Hong" userId="4fdc5e5a77249942" providerId="LiveId" clId="{5CCA35E3-3771-4767-9A02-EA3A776E5254}" dt="2025-04-10T17:18:09.811" v="20" actId="20577"/>
        <pc:sldMkLst>
          <pc:docMk/>
          <pc:sldMk cId="967126889" sldId="4189"/>
        </pc:sldMkLst>
      </pc:sldChg>
      <pc:sldChg chg="modSp modNotesTx">
        <pc:chgData name="Vuong Hong" userId="4fdc5e5a77249942" providerId="LiveId" clId="{5CCA35E3-3771-4767-9A02-EA3A776E5254}" dt="2025-04-11T14:34:49.171" v="200" actId="313"/>
        <pc:sldMkLst>
          <pc:docMk/>
          <pc:sldMk cId="3191610638" sldId="2007577552"/>
        </pc:sldMkLst>
        <pc:spChg chg="mod">
          <ac:chgData name="Vuong Hong" userId="4fdc5e5a77249942" providerId="LiveId" clId="{5CCA35E3-3771-4767-9A02-EA3A776E5254}" dt="2025-04-11T14:34:49.171" v="200" actId="313"/>
          <ac:spMkLst>
            <pc:docMk/>
            <pc:sldMk cId="3191610638" sldId="2007577552"/>
            <ac:spMk id="5" creationId="{A93BC3E2-9008-ED90-539F-21CAAD220442}"/>
          </ac:spMkLst>
        </pc:spChg>
      </pc:sldChg>
      <pc:sldChg chg="modNotesTx">
        <pc:chgData name="Vuong Hong" userId="4fdc5e5a77249942" providerId="LiveId" clId="{5CCA35E3-3771-4767-9A02-EA3A776E5254}" dt="2025-04-10T17:18:26.145" v="23" actId="20577"/>
        <pc:sldMkLst>
          <pc:docMk/>
          <pc:sldMk cId="1887379514" sldId="2007577554"/>
        </pc:sldMkLst>
      </pc:sldChg>
      <pc:sldChg chg="addSp modSp mod modAnim modNotesTx">
        <pc:chgData name="Vuong Hong" userId="4fdc5e5a77249942" providerId="LiveId" clId="{5CCA35E3-3771-4767-9A02-EA3A776E5254}" dt="2025-04-11T14:37:04.486" v="214" actId="1036"/>
        <pc:sldMkLst>
          <pc:docMk/>
          <pc:sldMk cId="3599485125" sldId="2007577558"/>
        </pc:sldMkLst>
        <pc:spChg chg="mod">
          <ac:chgData name="Vuong Hong" userId="4fdc5e5a77249942" providerId="LiveId" clId="{5CCA35E3-3771-4767-9A02-EA3A776E5254}" dt="2025-04-11T14:36:31.019" v="204" actId="14100"/>
          <ac:spMkLst>
            <pc:docMk/>
            <pc:sldMk cId="3599485125" sldId="2007577558"/>
            <ac:spMk id="9" creationId="{F150859A-C508-445D-A392-128C7174C551}"/>
          </ac:spMkLst>
        </pc:spChg>
        <pc:spChg chg="mod">
          <ac:chgData name="Vuong Hong" userId="4fdc5e5a77249942" providerId="LiveId" clId="{5CCA35E3-3771-4767-9A02-EA3A776E5254}" dt="2025-04-11T14:36:33.982" v="205" actId="1076"/>
          <ac:spMkLst>
            <pc:docMk/>
            <pc:sldMk cId="3599485125" sldId="2007577558"/>
            <ac:spMk id="10" creationId="{A512BDC8-08D0-420D-8D7D-A6B799F04FCE}"/>
          </ac:spMkLst>
        </pc:spChg>
        <pc:spChg chg="mod">
          <ac:chgData name="Vuong Hong" userId="4fdc5e5a77249942" providerId="LiveId" clId="{5CCA35E3-3771-4767-9A02-EA3A776E5254}" dt="2025-04-11T14:36:38.519" v="207" actId="1037"/>
          <ac:spMkLst>
            <pc:docMk/>
            <pc:sldMk cId="3599485125" sldId="2007577558"/>
            <ac:spMk id="11" creationId="{93E9421A-229C-4A2D-BBB8-90D1FAD360A7}"/>
          </ac:spMkLst>
        </pc:spChg>
        <pc:spChg chg="mod">
          <ac:chgData name="Vuong Hong" userId="4fdc5e5a77249942" providerId="LiveId" clId="{5CCA35E3-3771-4767-9A02-EA3A776E5254}" dt="2025-04-11T14:36:41.055" v="208" actId="1076"/>
          <ac:spMkLst>
            <pc:docMk/>
            <pc:sldMk cId="3599485125" sldId="2007577558"/>
            <ac:spMk id="12" creationId="{55A5EEC4-120D-4004-B8DA-8F54F759362C}"/>
          </ac:spMkLst>
        </pc:spChg>
        <pc:picChg chg="add mod">
          <ac:chgData name="Vuong Hong" userId="4fdc5e5a77249942" providerId="LiveId" clId="{5CCA35E3-3771-4767-9A02-EA3A776E5254}" dt="2025-04-11T14:37:04.486" v="214" actId="1036"/>
          <ac:picMkLst>
            <pc:docMk/>
            <pc:sldMk cId="3599485125" sldId="2007577558"/>
            <ac:picMk id="13" creationId="{EDCEABB5-FC39-B2E3-8594-88847CBF5DE9}"/>
          </ac:picMkLst>
        </pc:picChg>
      </pc:sldChg>
      <pc:sldChg chg="modSp mod modAnim modNotesTx">
        <pc:chgData name="Vuong Hong" userId="4fdc5e5a77249942" providerId="LiveId" clId="{5CCA35E3-3771-4767-9A02-EA3A776E5254}" dt="2025-04-11T16:50:45" v="486"/>
        <pc:sldMkLst>
          <pc:docMk/>
          <pc:sldMk cId="78638656" sldId="2007577559"/>
        </pc:sldMkLst>
        <pc:spChg chg="mod">
          <ac:chgData name="Vuong Hong" userId="4fdc5e5a77249942" providerId="LiveId" clId="{5CCA35E3-3771-4767-9A02-EA3A776E5254}" dt="2025-04-11T13:28:35.108" v="121" actId="1076"/>
          <ac:spMkLst>
            <pc:docMk/>
            <pc:sldMk cId="78638656" sldId="2007577559"/>
            <ac:spMk id="10" creationId="{0EA79EFC-19A5-497D-8C47-2BE789F6EA2E}"/>
          </ac:spMkLst>
        </pc:spChg>
        <pc:spChg chg="mod">
          <ac:chgData name="Vuong Hong" userId="4fdc5e5a77249942" providerId="LiveId" clId="{5CCA35E3-3771-4767-9A02-EA3A776E5254}" dt="2025-04-11T13:29:28.066" v="124" actId="1076"/>
          <ac:spMkLst>
            <pc:docMk/>
            <pc:sldMk cId="78638656" sldId="2007577559"/>
            <ac:spMk id="11" creationId="{056F3CD8-510F-4B78-9D9E-4BCF4650BA8E}"/>
          </ac:spMkLst>
        </pc:spChg>
        <pc:spChg chg="mod">
          <ac:chgData name="Vuong Hong" userId="4fdc5e5a77249942" providerId="LiveId" clId="{5CCA35E3-3771-4767-9A02-EA3A776E5254}" dt="2025-04-11T13:28:27.132" v="119" actId="1036"/>
          <ac:spMkLst>
            <pc:docMk/>
            <pc:sldMk cId="78638656" sldId="2007577559"/>
            <ac:spMk id="15" creationId="{B84C5E60-7D91-4EED-AD85-0C0B84C6B234}"/>
          </ac:spMkLst>
        </pc:spChg>
        <pc:spChg chg="mod">
          <ac:chgData name="Vuong Hong" userId="4fdc5e5a77249942" providerId="LiveId" clId="{5CCA35E3-3771-4767-9A02-EA3A776E5254}" dt="2025-04-11T13:28:32.484" v="120" actId="1076"/>
          <ac:spMkLst>
            <pc:docMk/>
            <pc:sldMk cId="78638656" sldId="2007577559"/>
            <ac:spMk id="16" creationId="{6481B95C-BBDF-4C50-AE16-15AEF7F1430F}"/>
          </ac:spMkLst>
        </pc:spChg>
      </pc:sldChg>
      <pc:sldChg chg="modNotesTx">
        <pc:chgData name="Vuong Hong" userId="4fdc5e5a77249942" providerId="LiveId" clId="{5CCA35E3-3771-4767-9A02-EA3A776E5254}" dt="2025-04-11T08:28:59.005" v="103" actId="20577"/>
        <pc:sldMkLst>
          <pc:docMk/>
          <pc:sldMk cId="1153532127" sldId="2007577560"/>
        </pc:sldMkLst>
      </pc:sldChg>
      <pc:sldChg chg="addSp delSp modSp mod ord delAnim modNotesTx">
        <pc:chgData name="Vuong Hong" userId="4fdc5e5a77249942" providerId="LiveId" clId="{5CCA35E3-3771-4767-9A02-EA3A776E5254}" dt="2025-04-11T14:41:51.082" v="225" actId="1076"/>
        <pc:sldMkLst>
          <pc:docMk/>
          <pc:sldMk cId="211086629" sldId="2007577563"/>
        </pc:sldMkLst>
        <pc:spChg chg="del">
          <ac:chgData name="Vuong Hong" userId="4fdc5e5a77249942" providerId="LiveId" clId="{5CCA35E3-3771-4767-9A02-EA3A776E5254}" dt="2025-04-11T14:40:22.740" v="223" actId="478"/>
          <ac:spMkLst>
            <pc:docMk/>
            <pc:sldMk cId="211086629" sldId="2007577563"/>
            <ac:spMk id="4" creationId="{BE1086B0-4DD5-0657-2115-7B3FC25D6C16}"/>
          </ac:spMkLst>
        </pc:spChg>
        <pc:picChg chg="del">
          <ac:chgData name="Vuong Hong" userId="4fdc5e5a77249942" providerId="LiveId" clId="{5CCA35E3-3771-4767-9A02-EA3A776E5254}" dt="2025-04-11T14:40:05.192" v="222" actId="478"/>
          <ac:picMkLst>
            <pc:docMk/>
            <pc:sldMk cId="211086629" sldId="2007577563"/>
            <ac:picMk id="2" creationId="{75C87108-CD48-6819-748A-BB49DA4CD3E8}"/>
          </ac:picMkLst>
        </pc:picChg>
        <pc:picChg chg="add mod">
          <ac:chgData name="Vuong Hong" userId="4fdc5e5a77249942" providerId="LiveId" clId="{5CCA35E3-3771-4767-9A02-EA3A776E5254}" dt="2025-04-11T14:41:51.082" v="225" actId="1076"/>
          <ac:picMkLst>
            <pc:docMk/>
            <pc:sldMk cId="211086629" sldId="2007577563"/>
            <ac:picMk id="6" creationId="{4B3D11BE-843F-895B-19DF-E6BA7689F3F7}"/>
          </ac:picMkLst>
        </pc:picChg>
      </pc:sldChg>
      <pc:sldChg chg="modSp modNotesTx">
        <pc:chgData name="Vuong Hong" userId="4fdc5e5a77249942" providerId="LiveId" clId="{5CCA35E3-3771-4767-9A02-EA3A776E5254}" dt="2025-04-11T16:47:01.682" v="382" actId="20577"/>
        <pc:sldMkLst>
          <pc:docMk/>
          <pc:sldMk cId="2067889890" sldId="2007577564"/>
        </pc:sldMkLst>
        <pc:spChg chg="mod">
          <ac:chgData name="Vuong Hong" userId="4fdc5e5a77249942" providerId="LiveId" clId="{5CCA35E3-3771-4767-9A02-EA3A776E5254}" dt="2025-04-11T16:47:01.682" v="382" actId="20577"/>
          <ac:spMkLst>
            <pc:docMk/>
            <pc:sldMk cId="2067889890" sldId="2007577564"/>
            <ac:spMk id="3" creationId="{EEE5669A-602D-F858-B9B0-5D1415E02F90}"/>
          </ac:spMkLst>
        </pc:spChg>
      </pc:sldChg>
      <pc:sldChg chg="modNotesTx">
        <pc:chgData name="Vuong Hong" userId="4fdc5e5a77249942" providerId="LiveId" clId="{5CCA35E3-3771-4767-9A02-EA3A776E5254}" dt="2025-04-10T17:19:04.606" v="30" actId="20577"/>
        <pc:sldMkLst>
          <pc:docMk/>
          <pc:sldMk cId="326306420" sldId="2007577565"/>
        </pc:sldMkLst>
      </pc:sldChg>
      <pc:sldChg chg="modNotesTx">
        <pc:chgData name="Vuong Hong" userId="4fdc5e5a77249942" providerId="LiveId" clId="{5CCA35E3-3771-4767-9A02-EA3A776E5254}" dt="2025-04-10T17:19:13.588" v="33" actId="20577"/>
        <pc:sldMkLst>
          <pc:docMk/>
          <pc:sldMk cId="2188991361" sldId="2007577566"/>
        </pc:sldMkLst>
      </pc:sldChg>
      <pc:sldChg chg="modSp modNotesTx">
        <pc:chgData name="Vuong Hong" userId="4fdc5e5a77249942" providerId="LiveId" clId="{5CCA35E3-3771-4767-9A02-EA3A776E5254}" dt="2025-04-11T14:19:16.946" v="129" actId="20577"/>
        <pc:sldMkLst>
          <pc:docMk/>
          <pc:sldMk cId="1627184591" sldId="2007577567"/>
        </pc:sldMkLst>
        <pc:spChg chg="mod">
          <ac:chgData name="Vuong Hong" userId="4fdc5e5a77249942" providerId="LiveId" clId="{5CCA35E3-3771-4767-9A02-EA3A776E5254}" dt="2025-04-11T14:19:16.946" v="129" actId="20577"/>
          <ac:spMkLst>
            <pc:docMk/>
            <pc:sldMk cId="1627184591" sldId="2007577567"/>
            <ac:spMk id="2" creationId="{29997095-EB9B-8B09-3E43-E1237CD340E0}"/>
          </ac:spMkLst>
        </pc:spChg>
      </pc:sldChg>
      <pc:sldChg chg="addSp delSp modSp new mod ord delAnim modAnim">
        <pc:chgData name="Vuong Hong" userId="4fdc5e5a77249942" providerId="LiveId" clId="{5CCA35E3-3771-4767-9A02-EA3A776E5254}" dt="2025-04-11T15:36:54.367" v="373" actId="20577"/>
        <pc:sldMkLst>
          <pc:docMk/>
          <pc:sldMk cId="159453388" sldId="2007577568"/>
        </pc:sldMkLst>
        <pc:spChg chg="add del mod">
          <ac:chgData name="Vuong Hong" userId="4fdc5e5a77249942" providerId="LiveId" clId="{5CCA35E3-3771-4767-9A02-EA3A776E5254}" dt="2025-04-11T13:27:22.707" v="106" actId="478"/>
          <ac:spMkLst>
            <pc:docMk/>
            <pc:sldMk cId="159453388" sldId="2007577568"/>
            <ac:spMk id="2" creationId="{7B70CF56-1206-3E4B-D74E-AAEB92708F77}"/>
          </ac:spMkLst>
        </pc:spChg>
        <pc:spChg chg="add mod">
          <ac:chgData name="Vuong Hong" userId="4fdc5e5a77249942" providerId="LiveId" clId="{5CCA35E3-3771-4767-9A02-EA3A776E5254}" dt="2025-04-11T15:36:25.084" v="318" actId="20577"/>
          <ac:spMkLst>
            <pc:docMk/>
            <pc:sldMk cId="159453388" sldId="2007577568"/>
            <ac:spMk id="3" creationId="{AF044EAC-925C-18A4-0037-7ABB6F40681E}"/>
          </ac:spMkLst>
        </pc:spChg>
        <pc:spChg chg="add mod">
          <ac:chgData name="Vuong Hong" userId="4fdc5e5a77249942" providerId="LiveId" clId="{5CCA35E3-3771-4767-9A02-EA3A776E5254}" dt="2025-04-11T15:36:18.958" v="286" actId="20577"/>
          <ac:spMkLst>
            <pc:docMk/>
            <pc:sldMk cId="159453388" sldId="2007577568"/>
            <ac:spMk id="4" creationId="{679B4B3D-91C2-8885-4853-CEEE60199D94}"/>
          </ac:spMkLst>
        </pc:spChg>
        <pc:spChg chg="add mod">
          <ac:chgData name="Vuong Hong" userId="4fdc5e5a77249942" providerId="LiveId" clId="{5CCA35E3-3771-4767-9A02-EA3A776E5254}" dt="2025-04-11T15:36:33.566" v="336" actId="20577"/>
          <ac:spMkLst>
            <pc:docMk/>
            <pc:sldMk cId="159453388" sldId="2007577568"/>
            <ac:spMk id="5" creationId="{89BE2553-51D8-474C-1E2D-E00CE332FA52}"/>
          </ac:spMkLst>
        </pc:spChg>
        <pc:spChg chg="add mod">
          <ac:chgData name="Vuong Hong" userId="4fdc5e5a77249942" providerId="LiveId" clId="{5CCA35E3-3771-4767-9A02-EA3A776E5254}" dt="2025-04-11T15:36:28.537" v="321" actId="20577"/>
          <ac:spMkLst>
            <pc:docMk/>
            <pc:sldMk cId="159453388" sldId="2007577568"/>
            <ac:spMk id="6" creationId="{C433AF95-68EB-5891-0670-D9FD62F9977B}"/>
          </ac:spMkLst>
        </pc:spChg>
        <pc:spChg chg="add mod">
          <ac:chgData name="Vuong Hong" userId="4fdc5e5a77249942" providerId="LiveId" clId="{5CCA35E3-3771-4767-9A02-EA3A776E5254}" dt="2025-04-11T15:36:54.367" v="373" actId="20577"/>
          <ac:spMkLst>
            <pc:docMk/>
            <pc:sldMk cId="159453388" sldId="2007577568"/>
            <ac:spMk id="7" creationId="{CBC874BC-91CB-8060-1E90-9FE6E0EA3EDF}"/>
          </ac:spMkLst>
        </pc:spChg>
        <pc:spChg chg="add mod">
          <ac:chgData name="Vuong Hong" userId="4fdc5e5a77249942" providerId="LiveId" clId="{5CCA35E3-3771-4767-9A02-EA3A776E5254}" dt="2025-04-11T15:36:42.090" v="340" actId="20577"/>
          <ac:spMkLst>
            <pc:docMk/>
            <pc:sldMk cId="159453388" sldId="2007577568"/>
            <ac:spMk id="8" creationId="{6F8E1BF2-2BE0-524C-8F6B-1F3D75279CC6}"/>
          </ac:spMkLst>
        </pc:spChg>
        <pc:spChg chg="add mod">
          <ac:chgData name="Vuong Hong" userId="4fdc5e5a77249942" providerId="LiveId" clId="{5CCA35E3-3771-4767-9A02-EA3A776E5254}" dt="2025-04-11T07:47:19.583" v="40" actId="1076"/>
          <ac:spMkLst>
            <pc:docMk/>
            <pc:sldMk cId="159453388" sldId="2007577568"/>
            <ac:spMk id="9" creationId="{C8AD4868-41B5-1C86-72B2-4EACCD063B37}"/>
          </ac:spMkLst>
        </pc:spChg>
        <pc:picChg chg="add del mod">
          <ac:chgData name="Vuong Hong" userId="4fdc5e5a77249942" providerId="LiveId" clId="{5CCA35E3-3771-4767-9A02-EA3A776E5254}" dt="2025-04-11T07:47:09.490" v="38" actId="478"/>
          <ac:picMkLst>
            <pc:docMk/>
            <pc:sldMk cId="159453388" sldId="2007577568"/>
            <ac:picMk id="2" creationId="{AD077D88-0684-C235-52BE-6D928454530F}"/>
          </ac:picMkLst>
        </pc:picChg>
        <pc:picChg chg="add mod">
          <ac:chgData name="Vuong Hong" userId="4fdc5e5a77249942" providerId="LiveId" clId="{5CCA35E3-3771-4767-9A02-EA3A776E5254}" dt="2025-04-11T07:47:04.506" v="37"/>
          <ac:picMkLst>
            <pc:docMk/>
            <pc:sldMk cId="159453388" sldId="2007577568"/>
            <ac:picMk id="10" creationId="{A4D002A6-9D04-4F77-FD2A-202186A77ED7}"/>
          </ac:picMkLst>
        </pc:picChg>
      </pc:sldChg>
      <pc:sldChg chg="addSp modSp new mod">
        <pc:chgData name="Vuong Hong" userId="4fdc5e5a77249942" providerId="LiveId" clId="{5CCA35E3-3771-4767-9A02-EA3A776E5254}" dt="2025-04-11T14:22:57.572" v="141" actId="14100"/>
        <pc:sldMkLst>
          <pc:docMk/>
          <pc:sldMk cId="3353810141" sldId="2007577569"/>
        </pc:sldMkLst>
        <pc:spChg chg="mod">
          <ac:chgData name="Vuong Hong" userId="4fdc5e5a77249942" providerId="LiveId" clId="{5CCA35E3-3771-4767-9A02-EA3A776E5254}" dt="2025-04-11T14:19:58.342" v="133" actId="20577"/>
          <ac:spMkLst>
            <pc:docMk/>
            <pc:sldMk cId="3353810141" sldId="2007577569"/>
            <ac:spMk id="2" creationId="{535D8710-F972-09BB-E60D-1685C298E090}"/>
          </ac:spMkLst>
        </pc:spChg>
        <pc:picChg chg="add mod">
          <ac:chgData name="Vuong Hong" userId="4fdc5e5a77249942" providerId="LiveId" clId="{5CCA35E3-3771-4767-9A02-EA3A776E5254}" dt="2025-04-11T14:19:54.887" v="132" actId="1076"/>
          <ac:picMkLst>
            <pc:docMk/>
            <pc:sldMk cId="3353810141" sldId="2007577569"/>
            <ac:picMk id="5" creationId="{A6DB4174-6A1C-64FD-25EA-8CE77B4C32B5}"/>
          </ac:picMkLst>
        </pc:picChg>
        <pc:picChg chg="add mod modCrop">
          <ac:chgData name="Vuong Hong" userId="4fdc5e5a77249942" providerId="LiveId" clId="{5CCA35E3-3771-4767-9A02-EA3A776E5254}" dt="2025-04-11T14:22:57.572" v="141" actId="14100"/>
          <ac:picMkLst>
            <pc:docMk/>
            <pc:sldMk cId="3353810141" sldId="2007577569"/>
            <ac:picMk id="7" creationId="{1957FBF3-67D2-377E-76B8-01FD78CF27C5}"/>
          </ac:picMkLst>
        </pc:picChg>
      </pc:sldChg>
      <pc:sldChg chg="add">
        <pc:chgData name="Vuong Hong" userId="4fdc5e5a77249942" providerId="LiveId" clId="{5CCA35E3-3771-4767-9A02-EA3A776E5254}" dt="2025-04-11T14:38:19.925" v="219"/>
        <pc:sldMkLst>
          <pc:docMk/>
          <pc:sldMk cId="1038648559" sldId="2007577570"/>
        </pc:sldMkLst>
      </pc:sldChg>
      <pc:sldChg chg="addSp modSp new mod">
        <pc:chgData name="Vuong Hong" userId="4fdc5e5a77249942" providerId="LiveId" clId="{5CCA35E3-3771-4767-9A02-EA3A776E5254}" dt="2025-04-11T14:43:16.684" v="229" actId="14100"/>
        <pc:sldMkLst>
          <pc:docMk/>
          <pc:sldMk cId="1123128640" sldId="2007577571"/>
        </pc:sldMkLst>
        <pc:picChg chg="add mod">
          <ac:chgData name="Vuong Hong" userId="4fdc5e5a77249942" providerId="LiveId" clId="{5CCA35E3-3771-4767-9A02-EA3A776E5254}" dt="2025-04-11T14:43:16.684" v="229" actId="14100"/>
          <ac:picMkLst>
            <pc:docMk/>
            <pc:sldMk cId="1123128640" sldId="2007577571"/>
            <ac:picMk id="5" creationId="{12D0FA5D-7195-C0B6-9DF3-454ED03938E1}"/>
          </ac:picMkLst>
        </pc:picChg>
      </pc:sldChg>
      <pc:sldChg chg="addSp delSp modSp new del mod ord">
        <pc:chgData name="Vuong Hong" userId="4fdc5e5a77249942" providerId="LiveId" clId="{5CCA35E3-3771-4767-9A02-EA3A776E5254}" dt="2025-04-11T15:21:06.279" v="281" actId="47"/>
        <pc:sldMkLst>
          <pc:docMk/>
          <pc:sldMk cId="57461209" sldId="2007577572"/>
        </pc:sldMkLst>
        <pc:spChg chg="add mod">
          <ac:chgData name="Vuong Hong" userId="4fdc5e5a77249942" providerId="LiveId" clId="{5CCA35E3-3771-4767-9A02-EA3A776E5254}" dt="2025-04-11T15:05:38.862" v="239" actId="1076"/>
          <ac:spMkLst>
            <pc:docMk/>
            <pc:sldMk cId="57461209" sldId="2007577572"/>
            <ac:spMk id="4" creationId="{EE413132-2F98-D475-ABA7-937845483263}"/>
          </ac:spMkLst>
        </pc:spChg>
        <pc:spChg chg="add del mod">
          <ac:chgData name="Vuong Hong" userId="4fdc5e5a77249942" providerId="LiveId" clId="{5CCA35E3-3771-4767-9A02-EA3A776E5254}" dt="2025-04-11T15:19:43.925" v="242" actId="478"/>
          <ac:spMkLst>
            <pc:docMk/>
            <pc:sldMk cId="57461209" sldId="2007577572"/>
            <ac:spMk id="6" creationId="{1597F72F-1A38-67E5-6C2D-D7710C6F922C}"/>
          </ac:spMkLst>
        </pc:spChg>
      </pc:sldChg>
      <pc:sldChg chg="addSp modSp new mod ord">
        <pc:chgData name="Vuong Hong" userId="4fdc5e5a77249942" providerId="LiveId" clId="{5CCA35E3-3771-4767-9A02-EA3A776E5254}" dt="2025-04-11T17:05:01.420" v="540" actId="1038"/>
        <pc:sldMkLst>
          <pc:docMk/>
          <pc:sldMk cId="1200230393" sldId="2007577572"/>
        </pc:sldMkLst>
        <pc:spChg chg="add mod">
          <ac:chgData name="Vuong Hong" userId="4fdc5e5a77249942" providerId="LiveId" clId="{5CCA35E3-3771-4767-9A02-EA3A776E5254}" dt="2025-04-11T17:05:01.420" v="540" actId="1038"/>
          <ac:spMkLst>
            <pc:docMk/>
            <pc:sldMk cId="1200230393" sldId="2007577572"/>
            <ac:spMk id="2" creationId="{3D4BA7BC-A8F4-6E25-39F1-A3F57B5A5869}"/>
          </ac:spMkLst>
        </pc:spChg>
      </pc:sldChg>
      <pc:sldMasterChg chg="del delSldLayout">
        <pc:chgData name="Vuong Hong" userId="4fdc5e5a77249942" providerId="LiveId" clId="{5CCA35E3-3771-4767-9A02-EA3A776E5254}" dt="2025-04-11T16:45:12.671" v="374" actId="47"/>
        <pc:sldMasterMkLst>
          <pc:docMk/>
          <pc:sldMasterMk cId="459441659" sldId="2147483738"/>
        </pc:sldMasterMkLst>
        <pc:sldLayoutChg chg="del">
          <pc:chgData name="Vuong Hong" userId="4fdc5e5a77249942" providerId="LiveId" clId="{5CCA35E3-3771-4767-9A02-EA3A776E5254}" dt="2025-04-11T16:45:12.671" v="374" actId="47"/>
          <pc:sldLayoutMkLst>
            <pc:docMk/>
            <pc:sldMasterMk cId="459441659" sldId="2147483738"/>
            <pc:sldLayoutMk cId="876803198" sldId="2147483739"/>
          </pc:sldLayoutMkLst>
        </pc:sldLayoutChg>
        <pc:sldLayoutChg chg="del">
          <pc:chgData name="Vuong Hong" userId="4fdc5e5a77249942" providerId="LiveId" clId="{5CCA35E3-3771-4767-9A02-EA3A776E5254}" dt="2025-04-11T16:45:12.671" v="374" actId="47"/>
          <pc:sldLayoutMkLst>
            <pc:docMk/>
            <pc:sldMasterMk cId="459441659" sldId="2147483738"/>
            <pc:sldLayoutMk cId="693462897" sldId="2147483740"/>
          </pc:sldLayoutMkLst>
        </pc:sldLayoutChg>
        <pc:sldLayoutChg chg="del">
          <pc:chgData name="Vuong Hong" userId="4fdc5e5a77249942" providerId="LiveId" clId="{5CCA35E3-3771-4767-9A02-EA3A776E5254}" dt="2025-04-11T16:45:12.671" v="374" actId="47"/>
          <pc:sldLayoutMkLst>
            <pc:docMk/>
            <pc:sldMasterMk cId="459441659" sldId="2147483738"/>
            <pc:sldLayoutMk cId="3674341219" sldId="2147483741"/>
          </pc:sldLayoutMkLst>
        </pc:sldLayoutChg>
        <pc:sldLayoutChg chg="del">
          <pc:chgData name="Vuong Hong" userId="4fdc5e5a77249942" providerId="LiveId" clId="{5CCA35E3-3771-4767-9A02-EA3A776E5254}" dt="2025-04-11T16:45:12.671" v="374" actId="47"/>
          <pc:sldLayoutMkLst>
            <pc:docMk/>
            <pc:sldMasterMk cId="459441659" sldId="2147483738"/>
            <pc:sldLayoutMk cId="555734513" sldId="2147483742"/>
          </pc:sldLayoutMkLst>
        </pc:sldLayoutChg>
        <pc:sldLayoutChg chg="del">
          <pc:chgData name="Vuong Hong" userId="4fdc5e5a77249942" providerId="LiveId" clId="{5CCA35E3-3771-4767-9A02-EA3A776E5254}" dt="2025-04-11T16:45:12.671" v="374" actId="47"/>
          <pc:sldLayoutMkLst>
            <pc:docMk/>
            <pc:sldMasterMk cId="459441659" sldId="2147483738"/>
            <pc:sldLayoutMk cId="2125811008" sldId="2147483743"/>
          </pc:sldLayoutMkLst>
        </pc:sldLayoutChg>
        <pc:sldLayoutChg chg="del">
          <pc:chgData name="Vuong Hong" userId="4fdc5e5a77249942" providerId="LiveId" clId="{5CCA35E3-3771-4767-9A02-EA3A776E5254}" dt="2025-04-11T16:45:12.671" v="374" actId="47"/>
          <pc:sldLayoutMkLst>
            <pc:docMk/>
            <pc:sldMasterMk cId="459441659" sldId="2147483738"/>
            <pc:sldLayoutMk cId="3665914353" sldId="2147483744"/>
          </pc:sldLayoutMkLst>
        </pc:sldLayoutChg>
        <pc:sldLayoutChg chg="del">
          <pc:chgData name="Vuong Hong" userId="4fdc5e5a77249942" providerId="LiveId" clId="{5CCA35E3-3771-4767-9A02-EA3A776E5254}" dt="2025-04-11T16:45:12.671" v="374" actId="47"/>
          <pc:sldLayoutMkLst>
            <pc:docMk/>
            <pc:sldMasterMk cId="459441659" sldId="2147483738"/>
            <pc:sldLayoutMk cId="3446292244" sldId="2147483745"/>
          </pc:sldLayoutMkLst>
        </pc:sldLayoutChg>
        <pc:sldLayoutChg chg="del">
          <pc:chgData name="Vuong Hong" userId="4fdc5e5a77249942" providerId="LiveId" clId="{5CCA35E3-3771-4767-9A02-EA3A776E5254}" dt="2025-04-11T16:45:12.671" v="374" actId="47"/>
          <pc:sldLayoutMkLst>
            <pc:docMk/>
            <pc:sldMasterMk cId="459441659" sldId="2147483738"/>
            <pc:sldLayoutMk cId="3768494815" sldId="2147483746"/>
          </pc:sldLayoutMkLst>
        </pc:sldLayoutChg>
        <pc:sldLayoutChg chg="del">
          <pc:chgData name="Vuong Hong" userId="4fdc5e5a77249942" providerId="LiveId" clId="{5CCA35E3-3771-4767-9A02-EA3A776E5254}" dt="2025-04-11T16:45:12.671" v="374" actId="47"/>
          <pc:sldLayoutMkLst>
            <pc:docMk/>
            <pc:sldMasterMk cId="459441659" sldId="2147483738"/>
            <pc:sldLayoutMk cId="2724822477" sldId="2147483747"/>
          </pc:sldLayoutMkLst>
        </pc:sldLayoutChg>
        <pc:sldLayoutChg chg="del">
          <pc:chgData name="Vuong Hong" userId="4fdc5e5a77249942" providerId="LiveId" clId="{5CCA35E3-3771-4767-9A02-EA3A776E5254}" dt="2025-04-11T16:45:12.671" v="374" actId="47"/>
          <pc:sldLayoutMkLst>
            <pc:docMk/>
            <pc:sldMasterMk cId="459441659" sldId="2147483738"/>
            <pc:sldLayoutMk cId="209421236" sldId="2147483748"/>
          </pc:sldLayoutMkLst>
        </pc:sldLayoutChg>
        <pc:sldLayoutChg chg="del">
          <pc:chgData name="Vuong Hong" userId="4fdc5e5a77249942" providerId="LiveId" clId="{5CCA35E3-3771-4767-9A02-EA3A776E5254}" dt="2025-04-11T16:45:12.671" v="374" actId="47"/>
          <pc:sldLayoutMkLst>
            <pc:docMk/>
            <pc:sldMasterMk cId="459441659" sldId="2147483738"/>
            <pc:sldLayoutMk cId="1992902439" sldId="2147483749"/>
          </pc:sldLayoutMkLst>
        </pc:sldLayoutChg>
        <pc:sldLayoutChg chg="del">
          <pc:chgData name="Vuong Hong" userId="4fdc5e5a77249942" providerId="LiveId" clId="{5CCA35E3-3771-4767-9A02-EA3A776E5254}" dt="2025-04-11T16:45:12.671" v="374" actId="47"/>
          <pc:sldLayoutMkLst>
            <pc:docMk/>
            <pc:sldMasterMk cId="459441659" sldId="2147483738"/>
            <pc:sldLayoutMk cId="4222378327" sldId="214748375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4315E-AA88-4C4F-BC7F-691CB14FAFBC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D1EEC-C44F-4BFC-84C2-8741EE48D1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828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D1EEC-C44F-4BFC-84C2-8741EE48D1A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37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43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D1EEC-C44F-4BFC-84C2-8741EE48D1A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244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D1EEC-C44F-4BFC-84C2-8741EE48D1A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080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D1EEC-C44F-4BFC-84C2-8741EE48D1A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122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683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89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D1EEC-C44F-4BFC-84C2-8741EE48D1A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9154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808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B315ED-0460-4794-9150-28937D2D80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171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B315ED-0460-4794-9150-28937D2D80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221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Nâng cao vai trò của văn học, nghệ thuật trong đời sống hôm nay</a:t>
            </a:r>
          </a:p>
          <a:p>
            <a:r>
              <a:rPr lang="vi-VN"/>
              <a:t>Văn học nghệ thuật đồng hành cùng dân tộc vượt thử thách.</a:t>
            </a:r>
            <a:endParaRPr lang="en-US"/>
          </a:p>
          <a:p>
            <a:pPr>
              <a:buNone/>
            </a:pPr>
            <a:r>
              <a:rPr lang="vi-VN" b="1"/>
              <a:t>Văn học nghệ thuật không chỉ phản ánh cuộc sống mà còn góp phần dẫn dắt xã hội phát triển bền vững.</a:t>
            </a:r>
            <a:endParaRPr lang="vi-VN"/>
          </a:p>
          <a:p>
            <a:pPr>
              <a:buNone/>
            </a:pPr>
            <a:r>
              <a:rPr lang="vi-VN" b="1"/>
              <a:t>Trong thời đại nhiều biến động, văn học nghệ thuật là tiếng nói nhân văn cần thiết để gắn kết con người và định hướng giá trị.</a:t>
            </a:r>
            <a:endParaRPr lang="vi-VN"/>
          </a:p>
          <a:p>
            <a:pPr>
              <a:buNone/>
            </a:pPr>
            <a:r>
              <a:rPr lang="vi-VN" b="1"/>
              <a:t>Muốn đất nước phát triển toàn diện, không thể thiếu sự đồng hành của văn hóa và nghệ thuật.</a:t>
            </a:r>
            <a:endParaRPr lang="vi-VN"/>
          </a:p>
          <a:p>
            <a:pPr>
              <a:buNone/>
            </a:pPr>
            <a:r>
              <a:rPr lang="vi-VN" b="1"/>
              <a:t>Lý luận và phê bình văn học cần dũng cảm, khách quan để tạo ra môi trường sáng tạo lành mạnh.</a:t>
            </a:r>
            <a:endParaRPr lang="vi-VN"/>
          </a:p>
          <a:p>
            <a:pPr>
              <a:buNone/>
            </a:pPr>
            <a:r>
              <a:rPr lang="vi-VN" b="1"/>
              <a:t>Nghệ sĩ không chỉ sáng tạo cái đẹp, mà còn phải có trách nhiệm với vận mệnh dân tộc.</a:t>
            </a:r>
            <a:endParaRPr lang="vi-VN"/>
          </a:p>
          <a:p>
            <a:r>
              <a:rPr lang="vi-VN" b="1"/>
              <a:t>Văn học nghệ thuật chân chính là ngọn lửa giữ cho tinh thần dân tộc luôn rực sáng giữa thời cuộc.</a:t>
            </a:r>
            <a:endParaRPr lang="vi-VN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D1EEC-C44F-4BFC-84C2-8741EE48D1A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548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B315ED-0460-4794-9150-28937D2D80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873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7895A-D750-2520-A6E5-44ABC7066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2A0A90-2F25-2D8E-D67A-215B9C94F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B2827C-56E2-C131-CA88-CD534DDA7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70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D1EEC-C44F-4BFC-84C2-8741EE48D1A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894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sz="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D1EEC-C44F-4BFC-84C2-8741EE48D1A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711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9E1CC-02A4-453B-B44E-F17D9A378C7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8142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9E1CC-02A4-453B-B44E-F17D9A378C7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1793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D1EEC-C44F-4BFC-84C2-8741EE48D1A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9496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9E1CC-02A4-453B-B44E-F17D9A378C7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7427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9E1CC-02A4-453B-B44E-F17D9A378C7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514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D1EEC-C44F-4BFC-84C2-8741EE48D1A9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024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D1EEC-C44F-4BFC-84C2-8741EE48D1A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565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D1EEC-C44F-4BFC-84C2-8741EE48D1A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156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755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3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972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83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151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A40ECCD6-BC05-4722-B6B6-C3135ABE5BE2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C601F188-D72C-4D4B-9F32-8A9536FA8516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2F9B6907-6BBF-4117-B1BF-AABA6B18BCE6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0A0EF643-CDBD-45C0-9A15-9537830847D1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更多资源下载：https://www.58pic.com/u/61536760" hidden="1">
            <a:extLst>
              <a:ext uri="{FF2B5EF4-FFF2-40B4-BE49-F238E27FC236}">
                <a16:creationId xmlns:a16="http://schemas.microsoft.com/office/drawing/2014/main" id="{9643FBB6-3649-409B-B354-54D19325ECFC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更多资源下载：https://www.58pic.com/u/61536760" hidden="1">
            <a:extLst>
              <a:ext uri="{FF2B5EF4-FFF2-40B4-BE49-F238E27FC236}">
                <a16:creationId xmlns:a16="http://schemas.microsoft.com/office/drawing/2014/main" id="{C087AA50-0B18-4F37-ACE4-B2AD85F7E579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58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空白21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1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>
            <a:extLst>
              <a:ext uri="{FF2B5EF4-FFF2-40B4-BE49-F238E27FC236}">
                <a16:creationId xmlns:a16="http://schemas.microsoft.com/office/drawing/2014/main" id="{00A8853D-AB50-4CD6-916C-C53BF4F74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更多资源下载：https://www.58pic.com/u/61536760" hidden="1">
            <a:extLst>
              <a:ext uri="{FF2B5EF4-FFF2-40B4-BE49-F238E27FC236}">
                <a16:creationId xmlns:a16="http://schemas.microsoft.com/office/drawing/2014/main" id="{CDC18EE2-ECC1-43AC-A74F-63FD6DFF49A4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更多资源下载：https://www.58pic.com/u/61536760" hidden="1">
            <a:extLst>
              <a:ext uri="{FF2B5EF4-FFF2-40B4-BE49-F238E27FC236}">
                <a16:creationId xmlns:a16="http://schemas.microsoft.com/office/drawing/2014/main" id="{CF6A394B-751A-4395-A207-B679971548FA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更多资源下载：https://www.58pic.com/u/61536760" hidden="1">
            <a:extLst>
              <a:ext uri="{FF2B5EF4-FFF2-40B4-BE49-F238E27FC236}">
                <a16:creationId xmlns:a16="http://schemas.microsoft.com/office/drawing/2014/main" id="{EBBE956C-C935-4ECC-9DF4-56A2FB202FF8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8" name="更多资源下载：https://www.58pic.com/u/61536760" hidden="1">
            <a:extLst>
              <a:ext uri="{FF2B5EF4-FFF2-40B4-BE49-F238E27FC236}">
                <a16:creationId xmlns:a16="http://schemas.microsoft.com/office/drawing/2014/main" id="{343A6E06-FE3A-44B6-BF0D-FD49CBA996A5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49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a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2F9B6907-6BBF-4117-B1BF-AABA6B18BCE6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0A0EF643-CDBD-45C0-9A15-9537830847D1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更多资源下载：https://www.58pic.com/u/61536760" hidden="1">
            <a:extLst>
              <a:ext uri="{FF2B5EF4-FFF2-40B4-BE49-F238E27FC236}">
                <a16:creationId xmlns:a16="http://schemas.microsoft.com/office/drawing/2014/main" id="{9643FBB6-3649-409B-B354-54D19325ECFC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更多资源下载：https://www.58pic.com/u/61536760" hidden="1">
            <a:extLst>
              <a:ext uri="{FF2B5EF4-FFF2-40B4-BE49-F238E27FC236}">
                <a16:creationId xmlns:a16="http://schemas.microsoft.com/office/drawing/2014/main" id="{C087AA50-0B18-4F37-ACE4-B2AD85F7E579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D8C2481-79AC-46C5-BFB2-6D07BE0283AD}"/>
              </a:ext>
            </a:extLst>
          </p:cNvPr>
          <p:cNvGrpSpPr/>
          <p:nvPr userDrawn="1"/>
        </p:nvGrpSpPr>
        <p:grpSpPr>
          <a:xfrm flipH="1">
            <a:off x="-542925" y="-250362"/>
            <a:ext cx="12649473" cy="7077436"/>
            <a:chOff x="-542925" y="-250362"/>
            <a:chExt cx="12649473" cy="707743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2914809-6BC3-4717-99FF-A9EDC576DA61}"/>
                </a:ext>
              </a:extLst>
            </p:cNvPr>
            <p:cNvGrpSpPr/>
            <p:nvPr userDrawn="1"/>
          </p:nvGrpSpPr>
          <p:grpSpPr>
            <a:xfrm>
              <a:off x="8306286" y="5850851"/>
              <a:ext cx="976223" cy="976223"/>
              <a:chOff x="11615827" y="2857500"/>
              <a:chExt cx="976223" cy="976223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87411EEB-F183-42E9-8B23-B8013D70EE65}"/>
                  </a:ext>
                </a:extLst>
              </p:cNvPr>
              <p:cNvSpPr/>
              <p:nvPr/>
            </p:nvSpPr>
            <p:spPr>
              <a:xfrm>
                <a:off x="11615827" y="2857500"/>
                <a:ext cx="976223" cy="97622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E64207C9-389D-4F1F-B7DB-6EDF6991CF4D}"/>
                  </a:ext>
                </a:extLst>
              </p:cNvPr>
              <p:cNvGrpSpPr/>
              <p:nvPr/>
            </p:nvGrpSpPr>
            <p:grpSpPr>
              <a:xfrm>
                <a:off x="11804280" y="3044543"/>
                <a:ext cx="599317" cy="602136"/>
                <a:chOff x="4148967" y="-2643868"/>
                <a:chExt cx="2343909" cy="2354941"/>
              </a:xfrm>
            </p:grpSpPr>
            <p:sp>
              <p:nvSpPr>
                <p:cNvPr id="33" name="Line 89">
                  <a:extLst>
                    <a:ext uri="{FF2B5EF4-FFF2-40B4-BE49-F238E27FC236}">
                      <a16:creationId xmlns:a16="http://schemas.microsoft.com/office/drawing/2014/main" id="{F1BE3748-1D87-42F9-B837-290827D889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11728" y="-2643868"/>
                  <a:ext cx="0" cy="11818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Line 90">
                  <a:extLst>
                    <a:ext uri="{FF2B5EF4-FFF2-40B4-BE49-F238E27FC236}">
                      <a16:creationId xmlns:a16="http://schemas.microsoft.com/office/drawing/2014/main" id="{E61677F7-3984-441A-82A6-875CC466CE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11728" y="-2643868"/>
                  <a:ext cx="0" cy="11818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Line 91">
                  <a:extLst>
                    <a:ext uri="{FF2B5EF4-FFF2-40B4-BE49-F238E27FC236}">
                      <a16:creationId xmlns:a16="http://schemas.microsoft.com/office/drawing/2014/main" id="{F5EECF1D-51BF-4FCF-9162-B3AFAC88D7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560761"/>
                  <a:ext cx="436127" cy="1098776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Line 92">
                  <a:extLst>
                    <a:ext uri="{FF2B5EF4-FFF2-40B4-BE49-F238E27FC236}">
                      <a16:creationId xmlns:a16="http://schemas.microsoft.com/office/drawing/2014/main" id="{6A983592-942A-4B1C-A3B6-4D2392E0AA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560761"/>
                  <a:ext cx="436127" cy="1098776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Line 93">
                  <a:extLst>
                    <a:ext uri="{FF2B5EF4-FFF2-40B4-BE49-F238E27FC236}">
                      <a16:creationId xmlns:a16="http://schemas.microsoft.com/office/drawing/2014/main" id="{8609E1F4-3B30-4952-8458-80911C7AF2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322472"/>
                  <a:ext cx="811212" cy="860487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Line 94">
                  <a:extLst>
                    <a:ext uri="{FF2B5EF4-FFF2-40B4-BE49-F238E27FC236}">
                      <a16:creationId xmlns:a16="http://schemas.microsoft.com/office/drawing/2014/main" id="{E0A18EDF-C2F6-4B77-89E1-5EF9424F58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322472"/>
                  <a:ext cx="811212" cy="860487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" name="Line 95">
                  <a:extLst>
                    <a:ext uri="{FF2B5EF4-FFF2-40B4-BE49-F238E27FC236}">
                      <a16:creationId xmlns:a16="http://schemas.microsoft.com/office/drawing/2014/main" id="{606AE44F-9163-4E10-98D0-B5AD41CAB0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963568"/>
                  <a:ext cx="1071564" cy="5015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Line 96">
                  <a:extLst>
                    <a:ext uri="{FF2B5EF4-FFF2-40B4-BE49-F238E27FC236}">
                      <a16:creationId xmlns:a16="http://schemas.microsoft.com/office/drawing/2014/main" id="{E5360B2A-6FB6-47CE-AF71-A6EAEC9C60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963568"/>
                  <a:ext cx="1071564" cy="5015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Line 97">
                  <a:extLst>
                    <a:ext uri="{FF2B5EF4-FFF2-40B4-BE49-F238E27FC236}">
                      <a16:creationId xmlns:a16="http://schemas.microsoft.com/office/drawing/2014/main" id="{86A7360B-2AA1-4AFF-92B0-3CBB618D2B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534060"/>
                  <a:ext cx="1181148" cy="7207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Line 98">
                  <a:extLst>
                    <a:ext uri="{FF2B5EF4-FFF2-40B4-BE49-F238E27FC236}">
                      <a16:creationId xmlns:a16="http://schemas.microsoft.com/office/drawing/2014/main" id="{DC80A630-6A82-4121-B937-ACC44847AA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534060"/>
                  <a:ext cx="1181148" cy="7207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" name="Line 99">
                  <a:extLst>
                    <a:ext uri="{FF2B5EF4-FFF2-40B4-BE49-F238E27FC236}">
                      <a16:creationId xmlns:a16="http://schemas.microsoft.com/office/drawing/2014/main" id="{52F98B36-E061-48CB-A686-F7ACD5E5EB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124517" cy="36773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Line 100">
                  <a:extLst>
                    <a:ext uri="{FF2B5EF4-FFF2-40B4-BE49-F238E27FC236}">
                      <a16:creationId xmlns:a16="http://schemas.microsoft.com/office/drawing/2014/main" id="{B0F5FC53-437C-41C9-BEC3-D28FE1B45C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124517" cy="36773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Line 101">
                  <a:extLst>
                    <a:ext uri="{FF2B5EF4-FFF2-40B4-BE49-F238E27FC236}">
                      <a16:creationId xmlns:a16="http://schemas.microsoft.com/office/drawing/2014/main" id="{DE65DF4C-B203-4991-9013-DAE529E1D2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909763" cy="75605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Line 102">
                  <a:extLst>
                    <a:ext uri="{FF2B5EF4-FFF2-40B4-BE49-F238E27FC236}">
                      <a16:creationId xmlns:a16="http://schemas.microsoft.com/office/drawing/2014/main" id="{384067FE-F83D-419B-ACAD-CACE996686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909763" cy="75605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Line 103">
                  <a:extLst>
                    <a:ext uri="{FF2B5EF4-FFF2-40B4-BE49-F238E27FC236}">
                      <a16:creationId xmlns:a16="http://schemas.microsoft.com/office/drawing/2014/main" id="{0BBF1E92-4AE5-4E63-B359-EDAFB83194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567039" cy="103773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" name="Line 104">
                  <a:extLst>
                    <a:ext uri="{FF2B5EF4-FFF2-40B4-BE49-F238E27FC236}">
                      <a16:creationId xmlns:a16="http://schemas.microsoft.com/office/drawing/2014/main" id="{872CF4E1-7C88-45CB-9C87-23F4B4AE4A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567039" cy="103773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" name="Line 105">
                  <a:extLst>
                    <a:ext uri="{FF2B5EF4-FFF2-40B4-BE49-F238E27FC236}">
                      <a16:creationId xmlns:a16="http://schemas.microsoft.com/office/drawing/2014/main" id="{8D109B04-CB15-4502-90AA-A6CDB374F3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44150" cy="1173058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Line 106">
                  <a:extLst>
                    <a:ext uri="{FF2B5EF4-FFF2-40B4-BE49-F238E27FC236}">
                      <a16:creationId xmlns:a16="http://schemas.microsoft.com/office/drawing/2014/main" id="{CDAC6A9F-C3EC-4566-AA04-E6E8A3A0F7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44150" cy="1173058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Line 107">
                  <a:extLst>
                    <a:ext uri="{FF2B5EF4-FFF2-40B4-BE49-F238E27FC236}">
                      <a16:creationId xmlns:a16="http://schemas.microsoft.com/office/drawing/2014/main" id="{DAF41610-ADA4-40EE-8013-045AA1E089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13132" y="-1461985"/>
                  <a:ext cx="298596" cy="1143639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Line 108">
                  <a:extLst>
                    <a:ext uri="{FF2B5EF4-FFF2-40B4-BE49-F238E27FC236}">
                      <a16:creationId xmlns:a16="http://schemas.microsoft.com/office/drawing/2014/main" id="{56C601B2-17D1-4225-A06D-5F2143CDDE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13132" y="-1461985"/>
                  <a:ext cx="298596" cy="1143639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Line 109">
                  <a:extLst>
                    <a:ext uri="{FF2B5EF4-FFF2-40B4-BE49-F238E27FC236}">
                      <a16:creationId xmlns:a16="http://schemas.microsoft.com/office/drawing/2014/main" id="{D42EBE7E-CF77-4E24-BB23-6DCF25B76A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12307" y="-1461985"/>
                  <a:ext cx="699422" cy="95315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Line 110">
                  <a:extLst>
                    <a:ext uri="{FF2B5EF4-FFF2-40B4-BE49-F238E27FC236}">
                      <a16:creationId xmlns:a16="http://schemas.microsoft.com/office/drawing/2014/main" id="{485E174B-2536-4AC0-811C-3B05D1BA84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12307" y="-1461985"/>
                  <a:ext cx="699422" cy="95315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Line 111">
                  <a:extLst>
                    <a:ext uri="{FF2B5EF4-FFF2-40B4-BE49-F238E27FC236}">
                      <a16:creationId xmlns:a16="http://schemas.microsoft.com/office/drawing/2014/main" id="{18C68BD5-E995-4D1B-BED4-7957EC6A5C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10033" y="-1461985"/>
                  <a:ext cx="1001695" cy="62808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6" name="Line 112">
                  <a:extLst>
                    <a:ext uri="{FF2B5EF4-FFF2-40B4-BE49-F238E27FC236}">
                      <a16:creationId xmlns:a16="http://schemas.microsoft.com/office/drawing/2014/main" id="{00F623B5-3A25-4D01-852F-790076B095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10033" y="-1461985"/>
                  <a:ext cx="1001695" cy="62808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7" name="Line 113">
                  <a:extLst>
                    <a:ext uri="{FF2B5EF4-FFF2-40B4-BE49-F238E27FC236}">
                      <a16:creationId xmlns:a16="http://schemas.microsoft.com/office/drawing/2014/main" id="{4F9B8D45-9771-4FF4-89F5-BB013772ED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48967" y="-1461985"/>
                  <a:ext cx="1162761" cy="21549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8" name="Line 114">
                  <a:extLst>
                    <a:ext uri="{FF2B5EF4-FFF2-40B4-BE49-F238E27FC236}">
                      <a16:creationId xmlns:a16="http://schemas.microsoft.com/office/drawing/2014/main" id="{CE021E93-BE25-47A7-9A15-7A38C17A99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48967" y="-1461985"/>
                  <a:ext cx="1162761" cy="21549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Line 115">
                  <a:extLst>
                    <a:ext uri="{FF2B5EF4-FFF2-40B4-BE49-F238E27FC236}">
                      <a16:creationId xmlns:a16="http://schemas.microsoft.com/office/drawing/2014/main" id="{B0E21CCC-F6AC-4D75-BE03-29B28A038F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51174" y="-1689977"/>
                  <a:ext cx="1160555" cy="22799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Line 116">
                  <a:extLst>
                    <a:ext uri="{FF2B5EF4-FFF2-40B4-BE49-F238E27FC236}">
                      <a16:creationId xmlns:a16="http://schemas.microsoft.com/office/drawing/2014/main" id="{9D775CB6-B747-4023-AAC1-2E463D079C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51174" y="-1689977"/>
                  <a:ext cx="1160555" cy="22799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Line 117">
                  <a:extLst>
                    <a:ext uri="{FF2B5EF4-FFF2-40B4-BE49-F238E27FC236}">
                      <a16:creationId xmlns:a16="http://schemas.microsoft.com/office/drawing/2014/main" id="{224D6495-2A70-4535-83DF-8F00DA0325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388" y="-2101099"/>
                  <a:ext cx="994341" cy="639114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2" name="Line 118">
                  <a:extLst>
                    <a:ext uri="{FF2B5EF4-FFF2-40B4-BE49-F238E27FC236}">
                      <a16:creationId xmlns:a16="http://schemas.microsoft.com/office/drawing/2014/main" id="{CA2A4DCF-81B1-4CDF-A42A-0B4BCFB093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388" y="-2101099"/>
                  <a:ext cx="994341" cy="639114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3" name="Line 119">
                  <a:extLst>
                    <a:ext uri="{FF2B5EF4-FFF2-40B4-BE49-F238E27FC236}">
                      <a16:creationId xmlns:a16="http://schemas.microsoft.com/office/drawing/2014/main" id="{72FCCD51-3C99-4A8D-B9BA-C0C2CB4C86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23339" y="-2422494"/>
                  <a:ext cx="688390" cy="96051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4" name="Line 120">
                  <a:extLst>
                    <a:ext uri="{FF2B5EF4-FFF2-40B4-BE49-F238E27FC236}">
                      <a16:creationId xmlns:a16="http://schemas.microsoft.com/office/drawing/2014/main" id="{A6307517-B0D2-4886-B183-0908B14588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23339" y="-2422494"/>
                  <a:ext cx="688390" cy="96051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5" name="Line 121">
                  <a:extLst>
                    <a:ext uri="{FF2B5EF4-FFF2-40B4-BE49-F238E27FC236}">
                      <a16:creationId xmlns:a16="http://schemas.microsoft.com/office/drawing/2014/main" id="{36347D54-F27B-4EA5-B0F8-696D1D53A9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25635" y="-2608566"/>
                  <a:ext cx="286094" cy="1146581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6" name="Line 122">
                  <a:extLst>
                    <a:ext uri="{FF2B5EF4-FFF2-40B4-BE49-F238E27FC236}">
                      <a16:creationId xmlns:a16="http://schemas.microsoft.com/office/drawing/2014/main" id="{C831100F-BE1C-4D53-AA00-CC958AE908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25635" y="-2608566"/>
                  <a:ext cx="286094" cy="1146581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E812097-715B-4E2A-B31A-590BEAB797BA}"/>
                </a:ext>
              </a:extLst>
            </p:cNvPr>
            <p:cNvGrpSpPr/>
            <p:nvPr userDrawn="1"/>
          </p:nvGrpSpPr>
          <p:grpSpPr>
            <a:xfrm>
              <a:off x="-542925" y="3208737"/>
              <a:ext cx="1885950" cy="1952223"/>
              <a:chOff x="247650" y="2631601"/>
              <a:chExt cx="1885950" cy="1952223"/>
            </a:xfrm>
          </p:grpSpPr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0179D6F5-A151-4C4D-906C-9199EA261E7D}"/>
                  </a:ext>
                </a:extLst>
              </p:cNvPr>
              <p:cNvSpPr/>
              <p:nvPr/>
            </p:nvSpPr>
            <p:spPr>
              <a:xfrm>
                <a:off x="247650" y="2631601"/>
                <a:ext cx="1885950" cy="1952223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43F6BF3B-9589-449C-85D8-FBA4C98C8E7A}"/>
                  </a:ext>
                </a:extLst>
              </p:cNvPr>
              <p:cNvSpPr/>
              <p:nvPr/>
            </p:nvSpPr>
            <p:spPr>
              <a:xfrm>
                <a:off x="704850" y="3104868"/>
                <a:ext cx="971550" cy="1005690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2C0FABE9-483B-4587-9E0F-72755FC282C4}"/>
                </a:ext>
              </a:extLst>
            </p:cNvPr>
            <p:cNvSpPr/>
            <p:nvPr userDrawn="1"/>
          </p:nvSpPr>
          <p:spPr>
            <a:xfrm>
              <a:off x="423863" y="564249"/>
              <a:ext cx="765979" cy="792895"/>
            </a:xfrm>
            <a:custGeom>
              <a:avLst/>
              <a:gdLst>
                <a:gd name="connsiteX0" fmla="*/ 942975 w 1885950"/>
                <a:gd name="connsiteY0" fmla="*/ 0 h 1952223"/>
                <a:gd name="connsiteX1" fmla="*/ 1885950 w 1885950"/>
                <a:gd name="connsiteY1" fmla="*/ 942975 h 1952223"/>
                <a:gd name="connsiteX2" fmla="*/ 1885950 w 1885950"/>
                <a:gd name="connsiteY2" fmla="*/ 1952223 h 1952223"/>
                <a:gd name="connsiteX3" fmla="*/ 0 w 1885950"/>
                <a:gd name="connsiteY3" fmla="*/ 1952223 h 1952223"/>
                <a:gd name="connsiteX4" fmla="*/ 0 w 1885950"/>
                <a:gd name="connsiteY4" fmla="*/ 942975 h 1952223"/>
                <a:gd name="connsiteX5" fmla="*/ 942975 w 1885950"/>
                <a:gd name="connsiteY5" fmla="*/ 0 h 195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5950" h="1952223">
                  <a:moveTo>
                    <a:pt x="942975" y="0"/>
                  </a:moveTo>
                  <a:cubicBezTo>
                    <a:pt x="1463766" y="0"/>
                    <a:pt x="1885950" y="422184"/>
                    <a:pt x="1885950" y="942975"/>
                  </a:cubicBezTo>
                  <a:lnTo>
                    <a:pt x="1885950" y="1952223"/>
                  </a:lnTo>
                  <a:lnTo>
                    <a:pt x="0" y="1952223"/>
                  </a:lnTo>
                  <a:lnTo>
                    <a:pt x="0" y="942975"/>
                  </a:lnTo>
                  <a:cubicBezTo>
                    <a:pt x="0" y="422184"/>
                    <a:pt x="422184" y="0"/>
                    <a:pt x="9429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8BC31436-6A59-4248-8425-40386777A6FC}"/>
                </a:ext>
              </a:extLst>
            </p:cNvPr>
            <p:cNvSpPr/>
            <p:nvPr userDrawn="1"/>
          </p:nvSpPr>
          <p:spPr>
            <a:xfrm>
              <a:off x="4267200" y="6000750"/>
              <a:ext cx="1104900" cy="51435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506CA13-371E-46BB-BE8E-F5BF6761F4A9}"/>
                </a:ext>
              </a:extLst>
            </p:cNvPr>
            <p:cNvGrpSpPr/>
            <p:nvPr userDrawn="1"/>
          </p:nvGrpSpPr>
          <p:grpSpPr>
            <a:xfrm flipH="1">
              <a:off x="10863400" y="3695597"/>
              <a:ext cx="1243148" cy="143744"/>
              <a:chOff x="13782245" y="-2122079"/>
              <a:chExt cx="2636017" cy="304800"/>
            </a:xfrm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5F79EE8A-5160-46F2-A8C4-273C77DFDE07}"/>
                  </a:ext>
                </a:extLst>
              </p:cNvPr>
              <p:cNvSpPr/>
              <p:nvPr/>
            </p:nvSpPr>
            <p:spPr>
              <a:xfrm rot="2700000">
                <a:off x="13782245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8F7FBC91-B79A-471B-B918-D09916DDE388}"/>
                  </a:ext>
                </a:extLst>
              </p:cNvPr>
              <p:cNvSpPr/>
              <p:nvPr/>
            </p:nvSpPr>
            <p:spPr>
              <a:xfrm rot="2700000">
                <a:off x="14170781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0AADD552-66F4-4A86-9ECA-6712083E20A7}"/>
                  </a:ext>
                </a:extLst>
              </p:cNvPr>
              <p:cNvSpPr/>
              <p:nvPr/>
            </p:nvSpPr>
            <p:spPr>
              <a:xfrm rot="2700000">
                <a:off x="14559317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E91D56E1-BB9C-4D28-A457-421269776B25}"/>
                  </a:ext>
                </a:extLst>
              </p:cNvPr>
              <p:cNvSpPr/>
              <p:nvPr/>
            </p:nvSpPr>
            <p:spPr>
              <a:xfrm rot="2700000">
                <a:off x="14947854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393350D4-A6B6-415C-9FDB-5A0CE350374E}"/>
                  </a:ext>
                </a:extLst>
              </p:cNvPr>
              <p:cNvSpPr/>
              <p:nvPr/>
            </p:nvSpPr>
            <p:spPr>
              <a:xfrm rot="2700000">
                <a:off x="15336390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8A89F966-C7ED-485E-B44B-070FD521C827}"/>
                  </a:ext>
                </a:extLst>
              </p:cNvPr>
              <p:cNvSpPr/>
              <p:nvPr/>
            </p:nvSpPr>
            <p:spPr>
              <a:xfrm rot="2700000">
                <a:off x="15724926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97646D2-8C6D-44D3-9110-4A8EB5255E2C}"/>
                  </a:ext>
                </a:extLst>
              </p:cNvPr>
              <p:cNvSpPr/>
              <p:nvPr/>
            </p:nvSpPr>
            <p:spPr>
              <a:xfrm rot="2700000">
                <a:off x="16113462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2937CB3-AF5A-441E-8414-3989086E46E3}"/>
                </a:ext>
              </a:extLst>
            </p:cNvPr>
            <p:cNvGrpSpPr/>
            <p:nvPr userDrawn="1"/>
          </p:nvGrpSpPr>
          <p:grpSpPr>
            <a:xfrm>
              <a:off x="2291005" y="-9230"/>
              <a:ext cx="1667479" cy="1672862"/>
              <a:chOff x="10243406" y="1551013"/>
              <a:chExt cx="1667479" cy="1672862"/>
            </a:xfrm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FE3EB0E2-1B03-4CC9-B07A-AFA2858F8F7D}"/>
                  </a:ext>
                </a:extLst>
              </p:cNvPr>
              <p:cNvSpPr/>
              <p:nvPr/>
            </p:nvSpPr>
            <p:spPr>
              <a:xfrm>
                <a:off x="10243406" y="1725093"/>
                <a:ext cx="1447902" cy="1498782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012B98A6-36C4-4818-A777-B8992CB56BB4}"/>
                  </a:ext>
                </a:extLst>
              </p:cNvPr>
              <p:cNvSpPr/>
              <p:nvPr/>
            </p:nvSpPr>
            <p:spPr>
              <a:xfrm>
                <a:off x="10462983" y="1551013"/>
                <a:ext cx="1447902" cy="1498782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7FF1232D-1D79-4F5D-BFF5-9FAAE9FAF5E9}"/>
                </a:ext>
              </a:extLst>
            </p:cNvPr>
            <p:cNvGrpSpPr/>
            <p:nvPr userDrawn="1"/>
          </p:nvGrpSpPr>
          <p:grpSpPr>
            <a:xfrm>
              <a:off x="481294" y="5467432"/>
              <a:ext cx="825703" cy="685387"/>
              <a:chOff x="13157573" y="4336203"/>
              <a:chExt cx="993606" cy="824757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01DDC89-5E4A-4D82-8BA2-7FD220873F26}"/>
                  </a:ext>
                </a:extLst>
              </p:cNvPr>
              <p:cNvSpPr/>
              <p:nvPr/>
            </p:nvSpPr>
            <p:spPr>
              <a:xfrm>
                <a:off x="13157573" y="4336203"/>
                <a:ext cx="253627" cy="82475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D149464B-29AD-4000-976A-6091774580FB}"/>
                  </a:ext>
                </a:extLst>
              </p:cNvPr>
              <p:cNvSpPr/>
              <p:nvPr/>
            </p:nvSpPr>
            <p:spPr>
              <a:xfrm>
                <a:off x="13404233" y="4336203"/>
                <a:ext cx="253627" cy="67394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9607289-692E-46AA-A029-2DCD008DDD72}"/>
                  </a:ext>
                </a:extLst>
              </p:cNvPr>
              <p:cNvSpPr/>
              <p:nvPr/>
            </p:nvSpPr>
            <p:spPr>
              <a:xfrm>
                <a:off x="13650892" y="4336204"/>
                <a:ext cx="253627" cy="52392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EBCE1CC4-7DC8-4D21-BF2F-5E164CA7FFF2}"/>
                  </a:ext>
                </a:extLst>
              </p:cNvPr>
              <p:cNvSpPr/>
              <p:nvPr/>
            </p:nvSpPr>
            <p:spPr>
              <a:xfrm>
                <a:off x="13897552" y="4336204"/>
                <a:ext cx="253627" cy="35149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乘号 14">
              <a:extLst>
                <a:ext uri="{FF2B5EF4-FFF2-40B4-BE49-F238E27FC236}">
                  <a16:creationId xmlns:a16="http://schemas.microsoft.com/office/drawing/2014/main" id="{3A189229-BDAB-41A7-A382-05038952DE5C}"/>
                </a:ext>
              </a:extLst>
            </p:cNvPr>
            <p:cNvSpPr/>
            <p:nvPr userDrawn="1"/>
          </p:nvSpPr>
          <p:spPr>
            <a:xfrm>
              <a:off x="9768155" y="-250362"/>
              <a:ext cx="702129" cy="702129"/>
            </a:xfrm>
            <a:prstGeom prst="mathMultiply">
              <a:avLst>
                <a:gd name="adj1" fmla="val 16737"/>
              </a:avLst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4AE38D43-5FBD-44C4-97F8-7163115DA54C}"/>
              </a:ext>
            </a:extLst>
          </p:cNvPr>
          <p:cNvSpPr/>
          <p:nvPr userDrawn="1"/>
        </p:nvSpPr>
        <p:spPr>
          <a:xfrm>
            <a:off x="1143001" y="703163"/>
            <a:ext cx="9906000" cy="5451676"/>
          </a:xfrm>
          <a:prstGeom prst="roundRect">
            <a:avLst>
              <a:gd name="adj" fmla="val 12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3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a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2F9B6907-6BBF-4117-B1BF-AABA6B18BCE6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0A0EF643-CDBD-45C0-9A15-9537830847D1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更多资源下载：https://www.58pic.com/u/61536760" hidden="1">
            <a:extLst>
              <a:ext uri="{FF2B5EF4-FFF2-40B4-BE49-F238E27FC236}">
                <a16:creationId xmlns:a16="http://schemas.microsoft.com/office/drawing/2014/main" id="{9643FBB6-3649-409B-B354-54D19325ECFC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更多资源下载：https://www.58pic.com/u/61536760" hidden="1">
            <a:extLst>
              <a:ext uri="{FF2B5EF4-FFF2-40B4-BE49-F238E27FC236}">
                <a16:creationId xmlns:a16="http://schemas.microsoft.com/office/drawing/2014/main" id="{C087AA50-0B18-4F37-ACE4-B2AD85F7E579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D8C2481-79AC-46C5-BFB2-6D07BE0283AD}"/>
              </a:ext>
            </a:extLst>
          </p:cNvPr>
          <p:cNvGrpSpPr/>
          <p:nvPr userDrawn="1"/>
        </p:nvGrpSpPr>
        <p:grpSpPr>
          <a:xfrm flipH="1" flipV="1">
            <a:off x="-457473" y="0"/>
            <a:ext cx="12649473" cy="7077436"/>
            <a:chOff x="-542925" y="-250362"/>
            <a:chExt cx="12649473" cy="707743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2914809-6BC3-4717-99FF-A9EDC576DA61}"/>
                </a:ext>
              </a:extLst>
            </p:cNvPr>
            <p:cNvGrpSpPr/>
            <p:nvPr userDrawn="1"/>
          </p:nvGrpSpPr>
          <p:grpSpPr>
            <a:xfrm>
              <a:off x="8306286" y="5850851"/>
              <a:ext cx="976223" cy="976223"/>
              <a:chOff x="11615827" y="2857500"/>
              <a:chExt cx="976223" cy="976223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87411EEB-F183-42E9-8B23-B8013D70EE65}"/>
                  </a:ext>
                </a:extLst>
              </p:cNvPr>
              <p:cNvSpPr/>
              <p:nvPr/>
            </p:nvSpPr>
            <p:spPr>
              <a:xfrm>
                <a:off x="11615827" y="2857500"/>
                <a:ext cx="976223" cy="97622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E64207C9-389D-4F1F-B7DB-6EDF6991CF4D}"/>
                  </a:ext>
                </a:extLst>
              </p:cNvPr>
              <p:cNvGrpSpPr/>
              <p:nvPr/>
            </p:nvGrpSpPr>
            <p:grpSpPr>
              <a:xfrm>
                <a:off x="11804280" y="3044543"/>
                <a:ext cx="599317" cy="602136"/>
                <a:chOff x="4148967" y="-2643868"/>
                <a:chExt cx="2343909" cy="2354941"/>
              </a:xfrm>
            </p:grpSpPr>
            <p:sp>
              <p:nvSpPr>
                <p:cNvPr id="33" name="Line 89">
                  <a:extLst>
                    <a:ext uri="{FF2B5EF4-FFF2-40B4-BE49-F238E27FC236}">
                      <a16:creationId xmlns:a16="http://schemas.microsoft.com/office/drawing/2014/main" id="{F1BE3748-1D87-42F9-B837-290827D889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11728" y="-2643868"/>
                  <a:ext cx="0" cy="11818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Line 90">
                  <a:extLst>
                    <a:ext uri="{FF2B5EF4-FFF2-40B4-BE49-F238E27FC236}">
                      <a16:creationId xmlns:a16="http://schemas.microsoft.com/office/drawing/2014/main" id="{E61677F7-3984-441A-82A6-875CC466CE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11728" y="-2643868"/>
                  <a:ext cx="0" cy="11818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Line 91">
                  <a:extLst>
                    <a:ext uri="{FF2B5EF4-FFF2-40B4-BE49-F238E27FC236}">
                      <a16:creationId xmlns:a16="http://schemas.microsoft.com/office/drawing/2014/main" id="{F5EECF1D-51BF-4FCF-9162-B3AFAC88D7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560761"/>
                  <a:ext cx="436127" cy="1098776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Line 92">
                  <a:extLst>
                    <a:ext uri="{FF2B5EF4-FFF2-40B4-BE49-F238E27FC236}">
                      <a16:creationId xmlns:a16="http://schemas.microsoft.com/office/drawing/2014/main" id="{6A983592-942A-4B1C-A3B6-4D2392E0AA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560761"/>
                  <a:ext cx="436127" cy="1098776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Line 93">
                  <a:extLst>
                    <a:ext uri="{FF2B5EF4-FFF2-40B4-BE49-F238E27FC236}">
                      <a16:creationId xmlns:a16="http://schemas.microsoft.com/office/drawing/2014/main" id="{8609E1F4-3B30-4952-8458-80911C7AF2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322472"/>
                  <a:ext cx="811212" cy="860487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Line 94">
                  <a:extLst>
                    <a:ext uri="{FF2B5EF4-FFF2-40B4-BE49-F238E27FC236}">
                      <a16:creationId xmlns:a16="http://schemas.microsoft.com/office/drawing/2014/main" id="{E0A18EDF-C2F6-4B77-89E1-5EF9424F58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322472"/>
                  <a:ext cx="811212" cy="860487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" name="Line 95">
                  <a:extLst>
                    <a:ext uri="{FF2B5EF4-FFF2-40B4-BE49-F238E27FC236}">
                      <a16:creationId xmlns:a16="http://schemas.microsoft.com/office/drawing/2014/main" id="{606AE44F-9163-4E10-98D0-B5AD41CAB0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963568"/>
                  <a:ext cx="1071564" cy="5015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Line 96">
                  <a:extLst>
                    <a:ext uri="{FF2B5EF4-FFF2-40B4-BE49-F238E27FC236}">
                      <a16:creationId xmlns:a16="http://schemas.microsoft.com/office/drawing/2014/main" id="{E5360B2A-6FB6-47CE-AF71-A6EAEC9C60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963568"/>
                  <a:ext cx="1071564" cy="5015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Line 97">
                  <a:extLst>
                    <a:ext uri="{FF2B5EF4-FFF2-40B4-BE49-F238E27FC236}">
                      <a16:creationId xmlns:a16="http://schemas.microsoft.com/office/drawing/2014/main" id="{86A7360B-2AA1-4AFF-92B0-3CBB618D2B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534060"/>
                  <a:ext cx="1181148" cy="7207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Line 98">
                  <a:extLst>
                    <a:ext uri="{FF2B5EF4-FFF2-40B4-BE49-F238E27FC236}">
                      <a16:creationId xmlns:a16="http://schemas.microsoft.com/office/drawing/2014/main" id="{DC80A630-6A82-4121-B937-ACC44847AA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534060"/>
                  <a:ext cx="1181148" cy="7207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" name="Line 99">
                  <a:extLst>
                    <a:ext uri="{FF2B5EF4-FFF2-40B4-BE49-F238E27FC236}">
                      <a16:creationId xmlns:a16="http://schemas.microsoft.com/office/drawing/2014/main" id="{52F98B36-E061-48CB-A686-F7ACD5E5EB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124517" cy="36773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Line 100">
                  <a:extLst>
                    <a:ext uri="{FF2B5EF4-FFF2-40B4-BE49-F238E27FC236}">
                      <a16:creationId xmlns:a16="http://schemas.microsoft.com/office/drawing/2014/main" id="{B0F5FC53-437C-41C9-BEC3-D28FE1B45C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124517" cy="36773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Line 101">
                  <a:extLst>
                    <a:ext uri="{FF2B5EF4-FFF2-40B4-BE49-F238E27FC236}">
                      <a16:creationId xmlns:a16="http://schemas.microsoft.com/office/drawing/2014/main" id="{DE65DF4C-B203-4991-9013-DAE529E1D2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909763" cy="75605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Line 102">
                  <a:extLst>
                    <a:ext uri="{FF2B5EF4-FFF2-40B4-BE49-F238E27FC236}">
                      <a16:creationId xmlns:a16="http://schemas.microsoft.com/office/drawing/2014/main" id="{384067FE-F83D-419B-ACAD-CACE996686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909763" cy="75605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Line 103">
                  <a:extLst>
                    <a:ext uri="{FF2B5EF4-FFF2-40B4-BE49-F238E27FC236}">
                      <a16:creationId xmlns:a16="http://schemas.microsoft.com/office/drawing/2014/main" id="{0BBF1E92-4AE5-4E63-B359-EDAFB83194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567039" cy="103773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" name="Line 104">
                  <a:extLst>
                    <a:ext uri="{FF2B5EF4-FFF2-40B4-BE49-F238E27FC236}">
                      <a16:creationId xmlns:a16="http://schemas.microsoft.com/office/drawing/2014/main" id="{872CF4E1-7C88-45CB-9C87-23F4B4AE4A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567039" cy="103773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" name="Line 105">
                  <a:extLst>
                    <a:ext uri="{FF2B5EF4-FFF2-40B4-BE49-F238E27FC236}">
                      <a16:creationId xmlns:a16="http://schemas.microsoft.com/office/drawing/2014/main" id="{8D109B04-CB15-4502-90AA-A6CDB374F3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44150" cy="1173058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Line 106">
                  <a:extLst>
                    <a:ext uri="{FF2B5EF4-FFF2-40B4-BE49-F238E27FC236}">
                      <a16:creationId xmlns:a16="http://schemas.microsoft.com/office/drawing/2014/main" id="{CDAC6A9F-C3EC-4566-AA04-E6E8A3A0F7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44150" cy="1173058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Line 107">
                  <a:extLst>
                    <a:ext uri="{FF2B5EF4-FFF2-40B4-BE49-F238E27FC236}">
                      <a16:creationId xmlns:a16="http://schemas.microsoft.com/office/drawing/2014/main" id="{DAF41610-ADA4-40EE-8013-045AA1E089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13132" y="-1461985"/>
                  <a:ext cx="298596" cy="1143639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Line 108">
                  <a:extLst>
                    <a:ext uri="{FF2B5EF4-FFF2-40B4-BE49-F238E27FC236}">
                      <a16:creationId xmlns:a16="http://schemas.microsoft.com/office/drawing/2014/main" id="{56C601B2-17D1-4225-A06D-5F2143CDDE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13132" y="-1461985"/>
                  <a:ext cx="298596" cy="1143639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Line 109">
                  <a:extLst>
                    <a:ext uri="{FF2B5EF4-FFF2-40B4-BE49-F238E27FC236}">
                      <a16:creationId xmlns:a16="http://schemas.microsoft.com/office/drawing/2014/main" id="{D42EBE7E-CF77-4E24-BB23-6DCF25B76A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12307" y="-1461985"/>
                  <a:ext cx="699422" cy="95315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Line 110">
                  <a:extLst>
                    <a:ext uri="{FF2B5EF4-FFF2-40B4-BE49-F238E27FC236}">
                      <a16:creationId xmlns:a16="http://schemas.microsoft.com/office/drawing/2014/main" id="{485E174B-2536-4AC0-811C-3B05D1BA84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12307" y="-1461985"/>
                  <a:ext cx="699422" cy="95315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Line 111">
                  <a:extLst>
                    <a:ext uri="{FF2B5EF4-FFF2-40B4-BE49-F238E27FC236}">
                      <a16:creationId xmlns:a16="http://schemas.microsoft.com/office/drawing/2014/main" id="{18C68BD5-E995-4D1B-BED4-7957EC6A5C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10033" y="-1461985"/>
                  <a:ext cx="1001695" cy="62808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6" name="Line 112">
                  <a:extLst>
                    <a:ext uri="{FF2B5EF4-FFF2-40B4-BE49-F238E27FC236}">
                      <a16:creationId xmlns:a16="http://schemas.microsoft.com/office/drawing/2014/main" id="{00F623B5-3A25-4D01-852F-790076B095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10033" y="-1461985"/>
                  <a:ext cx="1001695" cy="62808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7" name="Line 113">
                  <a:extLst>
                    <a:ext uri="{FF2B5EF4-FFF2-40B4-BE49-F238E27FC236}">
                      <a16:creationId xmlns:a16="http://schemas.microsoft.com/office/drawing/2014/main" id="{4F9B8D45-9771-4FF4-89F5-BB013772ED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48967" y="-1461985"/>
                  <a:ext cx="1162761" cy="21549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8" name="Line 114">
                  <a:extLst>
                    <a:ext uri="{FF2B5EF4-FFF2-40B4-BE49-F238E27FC236}">
                      <a16:creationId xmlns:a16="http://schemas.microsoft.com/office/drawing/2014/main" id="{CE021E93-BE25-47A7-9A15-7A38C17A99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48967" y="-1461985"/>
                  <a:ext cx="1162761" cy="21549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Line 115">
                  <a:extLst>
                    <a:ext uri="{FF2B5EF4-FFF2-40B4-BE49-F238E27FC236}">
                      <a16:creationId xmlns:a16="http://schemas.microsoft.com/office/drawing/2014/main" id="{B0E21CCC-F6AC-4D75-BE03-29B28A038F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51174" y="-1689977"/>
                  <a:ext cx="1160555" cy="22799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Line 116">
                  <a:extLst>
                    <a:ext uri="{FF2B5EF4-FFF2-40B4-BE49-F238E27FC236}">
                      <a16:creationId xmlns:a16="http://schemas.microsoft.com/office/drawing/2014/main" id="{9D775CB6-B747-4023-AAC1-2E463D079C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51174" y="-1689977"/>
                  <a:ext cx="1160555" cy="22799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Line 117">
                  <a:extLst>
                    <a:ext uri="{FF2B5EF4-FFF2-40B4-BE49-F238E27FC236}">
                      <a16:creationId xmlns:a16="http://schemas.microsoft.com/office/drawing/2014/main" id="{224D6495-2A70-4535-83DF-8F00DA0325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388" y="-2101099"/>
                  <a:ext cx="994341" cy="639114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2" name="Line 118">
                  <a:extLst>
                    <a:ext uri="{FF2B5EF4-FFF2-40B4-BE49-F238E27FC236}">
                      <a16:creationId xmlns:a16="http://schemas.microsoft.com/office/drawing/2014/main" id="{CA2A4DCF-81B1-4CDF-A42A-0B4BCFB093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388" y="-2101099"/>
                  <a:ext cx="994341" cy="639114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3" name="Line 119">
                  <a:extLst>
                    <a:ext uri="{FF2B5EF4-FFF2-40B4-BE49-F238E27FC236}">
                      <a16:creationId xmlns:a16="http://schemas.microsoft.com/office/drawing/2014/main" id="{72FCCD51-3C99-4A8D-B9BA-C0C2CB4C86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23339" y="-2422494"/>
                  <a:ext cx="688390" cy="96051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4" name="Line 120">
                  <a:extLst>
                    <a:ext uri="{FF2B5EF4-FFF2-40B4-BE49-F238E27FC236}">
                      <a16:creationId xmlns:a16="http://schemas.microsoft.com/office/drawing/2014/main" id="{A6307517-B0D2-4886-B183-0908B14588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23339" y="-2422494"/>
                  <a:ext cx="688390" cy="96051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5" name="Line 121">
                  <a:extLst>
                    <a:ext uri="{FF2B5EF4-FFF2-40B4-BE49-F238E27FC236}">
                      <a16:creationId xmlns:a16="http://schemas.microsoft.com/office/drawing/2014/main" id="{36347D54-F27B-4EA5-B0F8-696D1D53A9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25635" y="-2608566"/>
                  <a:ext cx="286094" cy="1146581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6" name="Line 122">
                  <a:extLst>
                    <a:ext uri="{FF2B5EF4-FFF2-40B4-BE49-F238E27FC236}">
                      <a16:creationId xmlns:a16="http://schemas.microsoft.com/office/drawing/2014/main" id="{C831100F-BE1C-4D53-AA00-CC958AE908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25635" y="-2608566"/>
                  <a:ext cx="286094" cy="1146581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E812097-715B-4E2A-B31A-590BEAB797BA}"/>
                </a:ext>
              </a:extLst>
            </p:cNvPr>
            <p:cNvGrpSpPr/>
            <p:nvPr userDrawn="1"/>
          </p:nvGrpSpPr>
          <p:grpSpPr>
            <a:xfrm>
              <a:off x="-542925" y="3208737"/>
              <a:ext cx="1885950" cy="1952223"/>
              <a:chOff x="247650" y="2631601"/>
              <a:chExt cx="1885950" cy="1952223"/>
            </a:xfrm>
          </p:grpSpPr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0179D6F5-A151-4C4D-906C-9199EA261E7D}"/>
                  </a:ext>
                </a:extLst>
              </p:cNvPr>
              <p:cNvSpPr/>
              <p:nvPr/>
            </p:nvSpPr>
            <p:spPr>
              <a:xfrm>
                <a:off x="247650" y="2631601"/>
                <a:ext cx="1885950" cy="1952223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43F6BF3B-9589-449C-85D8-FBA4C98C8E7A}"/>
                  </a:ext>
                </a:extLst>
              </p:cNvPr>
              <p:cNvSpPr/>
              <p:nvPr/>
            </p:nvSpPr>
            <p:spPr>
              <a:xfrm>
                <a:off x="704850" y="3104868"/>
                <a:ext cx="971550" cy="1005690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2C0FABE9-483B-4587-9E0F-72755FC282C4}"/>
                </a:ext>
              </a:extLst>
            </p:cNvPr>
            <p:cNvSpPr/>
            <p:nvPr userDrawn="1"/>
          </p:nvSpPr>
          <p:spPr>
            <a:xfrm>
              <a:off x="423863" y="564249"/>
              <a:ext cx="765979" cy="792895"/>
            </a:xfrm>
            <a:custGeom>
              <a:avLst/>
              <a:gdLst>
                <a:gd name="connsiteX0" fmla="*/ 942975 w 1885950"/>
                <a:gd name="connsiteY0" fmla="*/ 0 h 1952223"/>
                <a:gd name="connsiteX1" fmla="*/ 1885950 w 1885950"/>
                <a:gd name="connsiteY1" fmla="*/ 942975 h 1952223"/>
                <a:gd name="connsiteX2" fmla="*/ 1885950 w 1885950"/>
                <a:gd name="connsiteY2" fmla="*/ 1952223 h 1952223"/>
                <a:gd name="connsiteX3" fmla="*/ 0 w 1885950"/>
                <a:gd name="connsiteY3" fmla="*/ 1952223 h 1952223"/>
                <a:gd name="connsiteX4" fmla="*/ 0 w 1885950"/>
                <a:gd name="connsiteY4" fmla="*/ 942975 h 1952223"/>
                <a:gd name="connsiteX5" fmla="*/ 942975 w 1885950"/>
                <a:gd name="connsiteY5" fmla="*/ 0 h 195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5950" h="1952223">
                  <a:moveTo>
                    <a:pt x="942975" y="0"/>
                  </a:moveTo>
                  <a:cubicBezTo>
                    <a:pt x="1463766" y="0"/>
                    <a:pt x="1885950" y="422184"/>
                    <a:pt x="1885950" y="942975"/>
                  </a:cubicBezTo>
                  <a:lnTo>
                    <a:pt x="1885950" y="1952223"/>
                  </a:lnTo>
                  <a:lnTo>
                    <a:pt x="0" y="1952223"/>
                  </a:lnTo>
                  <a:lnTo>
                    <a:pt x="0" y="942975"/>
                  </a:lnTo>
                  <a:cubicBezTo>
                    <a:pt x="0" y="422184"/>
                    <a:pt x="422184" y="0"/>
                    <a:pt x="9429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8BC31436-6A59-4248-8425-40386777A6FC}"/>
                </a:ext>
              </a:extLst>
            </p:cNvPr>
            <p:cNvSpPr/>
            <p:nvPr userDrawn="1"/>
          </p:nvSpPr>
          <p:spPr>
            <a:xfrm>
              <a:off x="4267200" y="6000750"/>
              <a:ext cx="1104900" cy="51435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506CA13-371E-46BB-BE8E-F5BF6761F4A9}"/>
                </a:ext>
              </a:extLst>
            </p:cNvPr>
            <p:cNvGrpSpPr/>
            <p:nvPr userDrawn="1"/>
          </p:nvGrpSpPr>
          <p:grpSpPr>
            <a:xfrm flipH="1">
              <a:off x="10863400" y="3695597"/>
              <a:ext cx="1243148" cy="143744"/>
              <a:chOff x="13782245" y="-2122079"/>
              <a:chExt cx="2636017" cy="304800"/>
            </a:xfrm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5F79EE8A-5160-46F2-A8C4-273C77DFDE07}"/>
                  </a:ext>
                </a:extLst>
              </p:cNvPr>
              <p:cNvSpPr/>
              <p:nvPr/>
            </p:nvSpPr>
            <p:spPr>
              <a:xfrm rot="2700000">
                <a:off x="13782245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8F7FBC91-B79A-471B-B918-D09916DDE388}"/>
                  </a:ext>
                </a:extLst>
              </p:cNvPr>
              <p:cNvSpPr/>
              <p:nvPr/>
            </p:nvSpPr>
            <p:spPr>
              <a:xfrm rot="2700000">
                <a:off x="14170781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0AADD552-66F4-4A86-9ECA-6712083E20A7}"/>
                  </a:ext>
                </a:extLst>
              </p:cNvPr>
              <p:cNvSpPr/>
              <p:nvPr/>
            </p:nvSpPr>
            <p:spPr>
              <a:xfrm rot="2700000">
                <a:off x="14559317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E91D56E1-BB9C-4D28-A457-421269776B25}"/>
                  </a:ext>
                </a:extLst>
              </p:cNvPr>
              <p:cNvSpPr/>
              <p:nvPr/>
            </p:nvSpPr>
            <p:spPr>
              <a:xfrm rot="2700000">
                <a:off x="14947854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393350D4-A6B6-415C-9FDB-5A0CE350374E}"/>
                  </a:ext>
                </a:extLst>
              </p:cNvPr>
              <p:cNvSpPr/>
              <p:nvPr/>
            </p:nvSpPr>
            <p:spPr>
              <a:xfrm rot="2700000">
                <a:off x="15336390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8A89F966-C7ED-485E-B44B-070FD521C827}"/>
                  </a:ext>
                </a:extLst>
              </p:cNvPr>
              <p:cNvSpPr/>
              <p:nvPr/>
            </p:nvSpPr>
            <p:spPr>
              <a:xfrm rot="2700000">
                <a:off x="15724926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97646D2-8C6D-44D3-9110-4A8EB5255E2C}"/>
                  </a:ext>
                </a:extLst>
              </p:cNvPr>
              <p:cNvSpPr/>
              <p:nvPr/>
            </p:nvSpPr>
            <p:spPr>
              <a:xfrm rot="2700000">
                <a:off x="16113462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2937CB3-AF5A-441E-8414-3989086E46E3}"/>
                </a:ext>
              </a:extLst>
            </p:cNvPr>
            <p:cNvGrpSpPr/>
            <p:nvPr userDrawn="1"/>
          </p:nvGrpSpPr>
          <p:grpSpPr>
            <a:xfrm>
              <a:off x="2291005" y="-9230"/>
              <a:ext cx="1667479" cy="1672862"/>
              <a:chOff x="10243406" y="1551013"/>
              <a:chExt cx="1667479" cy="1672862"/>
            </a:xfrm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FE3EB0E2-1B03-4CC9-B07A-AFA2858F8F7D}"/>
                  </a:ext>
                </a:extLst>
              </p:cNvPr>
              <p:cNvSpPr/>
              <p:nvPr/>
            </p:nvSpPr>
            <p:spPr>
              <a:xfrm>
                <a:off x="10243406" y="1725093"/>
                <a:ext cx="1447902" cy="1498782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012B98A6-36C4-4818-A777-B8992CB56BB4}"/>
                  </a:ext>
                </a:extLst>
              </p:cNvPr>
              <p:cNvSpPr/>
              <p:nvPr/>
            </p:nvSpPr>
            <p:spPr>
              <a:xfrm>
                <a:off x="10462983" y="1551013"/>
                <a:ext cx="1447902" cy="1498782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7FF1232D-1D79-4F5D-BFF5-9FAAE9FAF5E9}"/>
                </a:ext>
              </a:extLst>
            </p:cNvPr>
            <p:cNvGrpSpPr/>
            <p:nvPr userDrawn="1"/>
          </p:nvGrpSpPr>
          <p:grpSpPr>
            <a:xfrm>
              <a:off x="481294" y="5467432"/>
              <a:ext cx="825703" cy="685387"/>
              <a:chOff x="13157573" y="4336203"/>
              <a:chExt cx="993606" cy="824757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01DDC89-5E4A-4D82-8BA2-7FD220873F26}"/>
                  </a:ext>
                </a:extLst>
              </p:cNvPr>
              <p:cNvSpPr/>
              <p:nvPr/>
            </p:nvSpPr>
            <p:spPr>
              <a:xfrm>
                <a:off x="13157573" y="4336203"/>
                <a:ext cx="253627" cy="82475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D149464B-29AD-4000-976A-6091774580FB}"/>
                  </a:ext>
                </a:extLst>
              </p:cNvPr>
              <p:cNvSpPr/>
              <p:nvPr/>
            </p:nvSpPr>
            <p:spPr>
              <a:xfrm>
                <a:off x="13404233" y="4336203"/>
                <a:ext cx="253627" cy="67394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9607289-692E-46AA-A029-2DCD008DDD72}"/>
                  </a:ext>
                </a:extLst>
              </p:cNvPr>
              <p:cNvSpPr/>
              <p:nvPr/>
            </p:nvSpPr>
            <p:spPr>
              <a:xfrm>
                <a:off x="13650892" y="4336204"/>
                <a:ext cx="253627" cy="52392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EBCE1CC4-7DC8-4D21-BF2F-5E164CA7FFF2}"/>
                  </a:ext>
                </a:extLst>
              </p:cNvPr>
              <p:cNvSpPr/>
              <p:nvPr/>
            </p:nvSpPr>
            <p:spPr>
              <a:xfrm>
                <a:off x="13897552" y="4336204"/>
                <a:ext cx="253627" cy="35149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乘号 14">
              <a:extLst>
                <a:ext uri="{FF2B5EF4-FFF2-40B4-BE49-F238E27FC236}">
                  <a16:creationId xmlns:a16="http://schemas.microsoft.com/office/drawing/2014/main" id="{3A189229-BDAB-41A7-A382-05038952DE5C}"/>
                </a:ext>
              </a:extLst>
            </p:cNvPr>
            <p:cNvSpPr/>
            <p:nvPr userDrawn="1"/>
          </p:nvSpPr>
          <p:spPr>
            <a:xfrm>
              <a:off x="9768155" y="-250362"/>
              <a:ext cx="702129" cy="702129"/>
            </a:xfrm>
            <a:prstGeom prst="mathMultiply">
              <a:avLst>
                <a:gd name="adj1" fmla="val 16737"/>
              </a:avLst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6DED0429-D9DF-4CBE-BBC8-E580BBF2F6F1}"/>
              </a:ext>
            </a:extLst>
          </p:cNvPr>
          <p:cNvSpPr/>
          <p:nvPr userDrawn="1"/>
        </p:nvSpPr>
        <p:spPr>
          <a:xfrm>
            <a:off x="1143001" y="703163"/>
            <a:ext cx="9906000" cy="5451676"/>
          </a:xfrm>
          <a:prstGeom prst="roundRect">
            <a:avLst>
              <a:gd name="adj" fmla="val 12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46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a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2F9B6907-6BBF-4117-B1BF-AABA6B18BCE6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0A0EF643-CDBD-45C0-9A15-9537830847D1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更多资源下载：https://www.58pic.com/u/61536760" hidden="1">
            <a:extLst>
              <a:ext uri="{FF2B5EF4-FFF2-40B4-BE49-F238E27FC236}">
                <a16:creationId xmlns:a16="http://schemas.microsoft.com/office/drawing/2014/main" id="{9643FBB6-3649-409B-B354-54D19325ECFC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更多资源下载：https://www.58pic.com/u/61536760" hidden="1">
            <a:extLst>
              <a:ext uri="{FF2B5EF4-FFF2-40B4-BE49-F238E27FC236}">
                <a16:creationId xmlns:a16="http://schemas.microsoft.com/office/drawing/2014/main" id="{C087AA50-0B18-4F37-ACE4-B2AD85F7E579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D8C2481-79AC-46C5-BFB2-6D07BE0283AD}"/>
              </a:ext>
            </a:extLst>
          </p:cNvPr>
          <p:cNvGrpSpPr/>
          <p:nvPr userDrawn="1"/>
        </p:nvGrpSpPr>
        <p:grpSpPr>
          <a:xfrm flipV="1">
            <a:off x="0" y="152400"/>
            <a:ext cx="12649473" cy="7077436"/>
            <a:chOff x="-542925" y="-250362"/>
            <a:chExt cx="12649473" cy="707743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2914809-6BC3-4717-99FF-A9EDC576DA61}"/>
                </a:ext>
              </a:extLst>
            </p:cNvPr>
            <p:cNvGrpSpPr/>
            <p:nvPr userDrawn="1"/>
          </p:nvGrpSpPr>
          <p:grpSpPr>
            <a:xfrm>
              <a:off x="8306286" y="5850851"/>
              <a:ext cx="976223" cy="976223"/>
              <a:chOff x="11615827" y="2857500"/>
              <a:chExt cx="976223" cy="976223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87411EEB-F183-42E9-8B23-B8013D70EE65}"/>
                  </a:ext>
                </a:extLst>
              </p:cNvPr>
              <p:cNvSpPr/>
              <p:nvPr/>
            </p:nvSpPr>
            <p:spPr>
              <a:xfrm>
                <a:off x="11615827" y="2857500"/>
                <a:ext cx="976223" cy="97622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E64207C9-389D-4F1F-B7DB-6EDF6991CF4D}"/>
                  </a:ext>
                </a:extLst>
              </p:cNvPr>
              <p:cNvGrpSpPr/>
              <p:nvPr/>
            </p:nvGrpSpPr>
            <p:grpSpPr>
              <a:xfrm>
                <a:off x="11804280" y="3044543"/>
                <a:ext cx="599317" cy="602136"/>
                <a:chOff x="4148967" y="-2643868"/>
                <a:chExt cx="2343909" cy="2354941"/>
              </a:xfrm>
            </p:grpSpPr>
            <p:sp>
              <p:nvSpPr>
                <p:cNvPr id="33" name="Line 89">
                  <a:extLst>
                    <a:ext uri="{FF2B5EF4-FFF2-40B4-BE49-F238E27FC236}">
                      <a16:creationId xmlns:a16="http://schemas.microsoft.com/office/drawing/2014/main" id="{F1BE3748-1D87-42F9-B837-290827D889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11728" y="-2643868"/>
                  <a:ext cx="0" cy="11818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Line 90">
                  <a:extLst>
                    <a:ext uri="{FF2B5EF4-FFF2-40B4-BE49-F238E27FC236}">
                      <a16:creationId xmlns:a16="http://schemas.microsoft.com/office/drawing/2014/main" id="{E61677F7-3984-441A-82A6-875CC466CE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11728" y="-2643868"/>
                  <a:ext cx="0" cy="11818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Line 91">
                  <a:extLst>
                    <a:ext uri="{FF2B5EF4-FFF2-40B4-BE49-F238E27FC236}">
                      <a16:creationId xmlns:a16="http://schemas.microsoft.com/office/drawing/2014/main" id="{F5EECF1D-51BF-4FCF-9162-B3AFAC88D7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560761"/>
                  <a:ext cx="436127" cy="1098776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Line 92">
                  <a:extLst>
                    <a:ext uri="{FF2B5EF4-FFF2-40B4-BE49-F238E27FC236}">
                      <a16:creationId xmlns:a16="http://schemas.microsoft.com/office/drawing/2014/main" id="{6A983592-942A-4B1C-A3B6-4D2392E0AA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560761"/>
                  <a:ext cx="436127" cy="1098776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Line 93">
                  <a:extLst>
                    <a:ext uri="{FF2B5EF4-FFF2-40B4-BE49-F238E27FC236}">
                      <a16:creationId xmlns:a16="http://schemas.microsoft.com/office/drawing/2014/main" id="{8609E1F4-3B30-4952-8458-80911C7AF2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322472"/>
                  <a:ext cx="811212" cy="860487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Line 94">
                  <a:extLst>
                    <a:ext uri="{FF2B5EF4-FFF2-40B4-BE49-F238E27FC236}">
                      <a16:creationId xmlns:a16="http://schemas.microsoft.com/office/drawing/2014/main" id="{E0A18EDF-C2F6-4B77-89E1-5EF9424F58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322472"/>
                  <a:ext cx="811212" cy="860487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" name="Line 95">
                  <a:extLst>
                    <a:ext uri="{FF2B5EF4-FFF2-40B4-BE49-F238E27FC236}">
                      <a16:creationId xmlns:a16="http://schemas.microsoft.com/office/drawing/2014/main" id="{606AE44F-9163-4E10-98D0-B5AD41CAB0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963568"/>
                  <a:ext cx="1071564" cy="5015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Line 96">
                  <a:extLst>
                    <a:ext uri="{FF2B5EF4-FFF2-40B4-BE49-F238E27FC236}">
                      <a16:creationId xmlns:a16="http://schemas.microsoft.com/office/drawing/2014/main" id="{E5360B2A-6FB6-47CE-AF71-A6EAEC9C60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963568"/>
                  <a:ext cx="1071564" cy="5015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Line 97">
                  <a:extLst>
                    <a:ext uri="{FF2B5EF4-FFF2-40B4-BE49-F238E27FC236}">
                      <a16:creationId xmlns:a16="http://schemas.microsoft.com/office/drawing/2014/main" id="{86A7360B-2AA1-4AFF-92B0-3CBB618D2B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534060"/>
                  <a:ext cx="1181148" cy="7207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Line 98">
                  <a:extLst>
                    <a:ext uri="{FF2B5EF4-FFF2-40B4-BE49-F238E27FC236}">
                      <a16:creationId xmlns:a16="http://schemas.microsoft.com/office/drawing/2014/main" id="{DC80A630-6A82-4121-B937-ACC44847AA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534060"/>
                  <a:ext cx="1181148" cy="7207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" name="Line 99">
                  <a:extLst>
                    <a:ext uri="{FF2B5EF4-FFF2-40B4-BE49-F238E27FC236}">
                      <a16:creationId xmlns:a16="http://schemas.microsoft.com/office/drawing/2014/main" id="{52F98B36-E061-48CB-A686-F7ACD5E5EB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124517" cy="36773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Line 100">
                  <a:extLst>
                    <a:ext uri="{FF2B5EF4-FFF2-40B4-BE49-F238E27FC236}">
                      <a16:creationId xmlns:a16="http://schemas.microsoft.com/office/drawing/2014/main" id="{B0F5FC53-437C-41C9-BEC3-D28FE1B45C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124517" cy="36773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Line 101">
                  <a:extLst>
                    <a:ext uri="{FF2B5EF4-FFF2-40B4-BE49-F238E27FC236}">
                      <a16:creationId xmlns:a16="http://schemas.microsoft.com/office/drawing/2014/main" id="{DE65DF4C-B203-4991-9013-DAE529E1D2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909763" cy="75605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Line 102">
                  <a:extLst>
                    <a:ext uri="{FF2B5EF4-FFF2-40B4-BE49-F238E27FC236}">
                      <a16:creationId xmlns:a16="http://schemas.microsoft.com/office/drawing/2014/main" id="{384067FE-F83D-419B-ACAD-CACE996686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909763" cy="75605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Line 103">
                  <a:extLst>
                    <a:ext uri="{FF2B5EF4-FFF2-40B4-BE49-F238E27FC236}">
                      <a16:creationId xmlns:a16="http://schemas.microsoft.com/office/drawing/2014/main" id="{0BBF1E92-4AE5-4E63-B359-EDAFB83194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567039" cy="103773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" name="Line 104">
                  <a:extLst>
                    <a:ext uri="{FF2B5EF4-FFF2-40B4-BE49-F238E27FC236}">
                      <a16:creationId xmlns:a16="http://schemas.microsoft.com/office/drawing/2014/main" id="{872CF4E1-7C88-45CB-9C87-23F4B4AE4A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567039" cy="103773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" name="Line 105">
                  <a:extLst>
                    <a:ext uri="{FF2B5EF4-FFF2-40B4-BE49-F238E27FC236}">
                      <a16:creationId xmlns:a16="http://schemas.microsoft.com/office/drawing/2014/main" id="{8D109B04-CB15-4502-90AA-A6CDB374F3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44150" cy="1173058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Line 106">
                  <a:extLst>
                    <a:ext uri="{FF2B5EF4-FFF2-40B4-BE49-F238E27FC236}">
                      <a16:creationId xmlns:a16="http://schemas.microsoft.com/office/drawing/2014/main" id="{CDAC6A9F-C3EC-4566-AA04-E6E8A3A0F7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44150" cy="1173058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Line 107">
                  <a:extLst>
                    <a:ext uri="{FF2B5EF4-FFF2-40B4-BE49-F238E27FC236}">
                      <a16:creationId xmlns:a16="http://schemas.microsoft.com/office/drawing/2014/main" id="{DAF41610-ADA4-40EE-8013-045AA1E089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13132" y="-1461985"/>
                  <a:ext cx="298596" cy="1143639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Line 108">
                  <a:extLst>
                    <a:ext uri="{FF2B5EF4-FFF2-40B4-BE49-F238E27FC236}">
                      <a16:creationId xmlns:a16="http://schemas.microsoft.com/office/drawing/2014/main" id="{56C601B2-17D1-4225-A06D-5F2143CDDE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13132" y="-1461985"/>
                  <a:ext cx="298596" cy="1143639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Line 109">
                  <a:extLst>
                    <a:ext uri="{FF2B5EF4-FFF2-40B4-BE49-F238E27FC236}">
                      <a16:creationId xmlns:a16="http://schemas.microsoft.com/office/drawing/2014/main" id="{D42EBE7E-CF77-4E24-BB23-6DCF25B76A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12307" y="-1461985"/>
                  <a:ext cx="699422" cy="95315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Line 110">
                  <a:extLst>
                    <a:ext uri="{FF2B5EF4-FFF2-40B4-BE49-F238E27FC236}">
                      <a16:creationId xmlns:a16="http://schemas.microsoft.com/office/drawing/2014/main" id="{485E174B-2536-4AC0-811C-3B05D1BA84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12307" y="-1461985"/>
                  <a:ext cx="699422" cy="95315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Line 111">
                  <a:extLst>
                    <a:ext uri="{FF2B5EF4-FFF2-40B4-BE49-F238E27FC236}">
                      <a16:creationId xmlns:a16="http://schemas.microsoft.com/office/drawing/2014/main" id="{18C68BD5-E995-4D1B-BED4-7957EC6A5C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10033" y="-1461985"/>
                  <a:ext cx="1001695" cy="62808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6" name="Line 112">
                  <a:extLst>
                    <a:ext uri="{FF2B5EF4-FFF2-40B4-BE49-F238E27FC236}">
                      <a16:creationId xmlns:a16="http://schemas.microsoft.com/office/drawing/2014/main" id="{00F623B5-3A25-4D01-852F-790076B095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10033" y="-1461985"/>
                  <a:ext cx="1001695" cy="62808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7" name="Line 113">
                  <a:extLst>
                    <a:ext uri="{FF2B5EF4-FFF2-40B4-BE49-F238E27FC236}">
                      <a16:creationId xmlns:a16="http://schemas.microsoft.com/office/drawing/2014/main" id="{4F9B8D45-9771-4FF4-89F5-BB013772ED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48967" y="-1461985"/>
                  <a:ext cx="1162761" cy="21549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8" name="Line 114">
                  <a:extLst>
                    <a:ext uri="{FF2B5EF4-FFF2-40B4-BE49-F238E27FC236}">
                      <a16:creationId xmlns:a16="http://schemas.microsoft.com/office/drawing/2014/main" id="{CE021E93-BE25-47A7-9A15-7A38C17A99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48967" y="-1461985"/>
                  <a:ext cx="1162761" cy="21549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Line 115">
                  <a:extLst>
                    <a:ext uri="{FF2B5EF4-FFF2-40B4-BE49-F238E27FC236}">
                      <a16:creationId xmlns:a16="http://schemas.microsoft.com/office/drawing/2014/main" id="{B0E21CCC-F6AC-4D75-BE03-29B28A038F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51174" y="-1689977"/>
                  <a:ext cx="1160555" cy="22799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Line 116">
                  <a:extLst>
                    <a:ext uri="{FF2B5EF4-FFF2-40B4-BE49-F238E27FC236}">
                      <a16:creationId xmlns:a16="http://schemas.microsoft.com/office/drawing/2014/main" id="{9D775CB6-B747-4023-AAC1-2E463D079C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51174" y="-1689977"/>
                  <a:ext cx="1160555" cy="22799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Line 117">
                  <a:extLst>
                    <a:ext uri="{FF2B5EF4-FFF2-40B4-BE49-F238E27FC236}">
                      <a16:creationId xmlns:a16="http://schemas.microsoft.com/office/drawing/2014/main" id="{224D6495-2A70-4535-83DF-8F00DA0325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388" y="-2101099"/>
                  <a:ext cx="994341" cy="639114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2" name="Line 118">
                  <a:extLst>
                    <a:ext uri="{FF2B5EF4-FFF2-40B4-BE49-F238E27FC236}">
                      <a16:creationId xmlns:a16="http://schemas.microsoft.com/office/drawing/2014/main" id="{CA2A4DCF-81B1-4CDF-A42A-0B4BCFB093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388" y="-2101099"/>
                  <a:ext cx="994341" cy="639114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3" name="Line 119">
                  <a:extLst>
                    <a:ext uri="{FF2B5EF4-FFF2-40B4-BE49-F238E27FC236}">
                      <a16:creationId xmlns:a16="http://schemas.microsoft.com/office/drawing/2014/main" id="{72FCCD51-3C99-4A8D-B9BA-C0C2CB4C86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23339" y="-2422494"/>
                  <a:ext cx="688390" cy="96051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4" name="Line 120">
                  <a:extLst>
                    <a:ext uri="{FF2B5EF4-FFF2-40B4-BE49-F238E27FC236}">
                      <a16:creationId xmlns:a16="http://schemas.microsoft.com/office/drawing/2014/main" id="{A6307517-B0D2-4886-B183-0908B14588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23339" y="-2422494"/>
                  <a:ext cx="688390" cy="96051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5" name="Line 121">
                  <a:extLst>
                    <a:ext uri="{FF2B5EF4-FFF2-40B4-BE49-F238E27FC236}">
                      <a16:creationId xmlns:a16="http://schemas.microsoft.com/office/drawing/2014/main" id="{36347D54-F27B-4EA5-B0F8-696D1D53A9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25635" y="-2608566"/>
                  <a:ext cx="286094" cy="1146581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6" name="Line 122">
                  <a:extLst>
                    <a:ext uri="{FF2B5EF4-FFF2-40B4-BE49-F238E27FC236}">
                      <a16:creationId xmlns:a16="http://schemas.microsoft.com/office/drawing/2014/main" id="{C831100F-BE1C-4D53-AA00-CC958AE908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25635" y="-2608566"/>
                  <a:ext cx="286094" cy="1146581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E812097-715B-4E2A-B31A-590BEAB797BA}"/>
                </a:ext>
              </a:extLst>
            </p:cNvPr>
            <p:cNvGrpSpPr/>
            <p:nvPr userDrawn="1"/>
          </p:nvGrpSpPr>
          <p:grpSpPr>
            <a:xfrm>
              <a:off x="-542925" y="3208737"/>
              <a:ext cx="1885950" cy="1952223"/>
              <a:chOff x="247650" y="2631601"/>
              <a:chExt cx="1885950" cy="1952223"/>
            </a:xfrm>
          </p:grpSpPr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0179D6F5-A151-4C4D-906C-9199EA261E7D}"/>
                  </a:ext>
                </a:extLst>
              </p:cNvPr>
              <p:cNvSpPr/>
              <p:nvPr/>
            </p:nvSpPr>
            <p:spPr>
              <a:xfrm>
                <a:off x="247650" y="2631601"/>
                <a:ext cx="1885950" cy="1952223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43F6BF3B-9589-449C-85D8-FBA4C98C8E7A}"/>
                  </a:ext>
                </a:extLst>
              </p:cNvPr>
              <p:cNvSpPr/>
              <p:nvPr/>
            </p:nvSpPr>
            <p:spPr>
              <a:xfrm>
                <a:off x="704850" y="3104868"/>
                <a:ext cx="971550" cy="1005690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2C0FABE9-483B-4587-9E0F-72755FC282C4}"/>
                </a:ext>
              </a:extLst>
            </p:cNvPr>
            <p:cNvSpPr/>
            <p:nvPr userDrawn="1"/>
          </p:nvSpPr>
          <p:spPr>
            <a:xfrm>
              <a:off x="423863" y="564249"/>
              <a:ext cx="765979" cy="792895"/>
            </a:xfrm>
            <a:custGeom>
              <a:avLst/>
              <a:gdLst>
                <a:gd name="connsiteX0" fmla="*/ 942975 w 1885950"/>
                <a:gd name="connsiteY0" fmla="*/ 0 h 1952223"/>
                <a:gd name="connsiteX1" fmla="*/ 1885950 w 1885950"/>
                <a:gd name="connsiteY1" fmla="*/ 942975 h 1952223"/>
                <a:gd name="connsiteX2" fmla="*/ 1885950 w 1885950"/>
                <a:gd name="connsiteY2" fmla="*/ 1952223 h 1952223"/>
                <a:gd name="connsiteX3" fmla="*/ 0 w 1885950"/>
                <a:gd name="connsiteY3" fmla="*/ 1952223 h 1952223"/>
                <a:gd name="connsiteX4" fmla="*/ 0 w 1885950"/>
                <a:gd name="connsiteY4" fmla="*/ 942975 h 1952223"/>
                <a:gd name="connsiteX5" fmla="*/ 942975 w 1885950"/>
                <a:gd name="connsiteY5" fmla="*/ 0 h 195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5950" h="1952223">
                  <a:moveTo>
                    <a:pt x="942975" y="0"/>
                  </a:moveTo>
                  <a:cubicBezTo>
                    <a:pt x="1463766" y="0"/>
                    <a:pt x="1885950" y="422184"/>
                    <a:pt x="1885950" y="942975"/>
                  </a:cubicBezTo>
                  <a:lnTo>
                    <a:pt x="1885950" y="1952223"/>
                  </a:lnTo>
                  <a:lnTo>
                    <a:pt x="0" y="1952223"/>
                  </a:lnTo>
                  <a:lnTo>
                    <a:pt x="0" y="942975"/>
                  </a:lnTo>
                  <a:cubicBezTo>
                    <a:pt x="0" y="422184"/>
                    <a:pt x="422184" y="0"/>
                    <a:pt x="9429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8BC31436-6A59-4248-8425-40386777A6FC}"/>
                </a:ext>
              </a:extLst>
            </p:cNvPr>
            <p:cNvSpPr/>
            <p:nvPr userDrawn="1"/>
          </p:nvSpPr>
          <p:spPr>
            <a:xfrm>
              <a:off x="4267200" y="6000750"/>
              <a:ext cx="1104900" cy="51435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506CA13-371E-46BB-BE8E-F5BF6761F4A9}"/>
                </a:ext>
              </a:extLst>
            </p:cNvPr>
            <p:cNvGrpSpPr/>
            <p:nvPr userDrawn="1"/>
          </p:nvGrpSpPr>
          <p:grpSpPr>
            <a:xfrm flipH="1">
              <a:off x="10863400" y="3695597"/>
              <a:ext cx="1243148" cy="143744"/>
              <a:chOff x="13782245" y="-2122079"/>
              <a:chExt cx="2636017" cy="304800"/>
            </a:xfrm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5F79EE8A-5160-46F2-A8C4-273C77DFDE07}"/>
                  </a:ext>
                </a:extLst>
              </p:cNvPr>
              <p:cNvSpPr/>
              <p:nvPr/>
            </p:nvSpPr>
            <p:spPr>
              <a:xfrm rot="2700000">
                <a:off x="13782245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8F7FBC91-B79A-471B-B918-D09916DDE388}"/>
                  </a:ext>
                </a:extLst>
              </p:cNvPr>
              <p:cNvSpPr/>
              <p:nvPr/>
            </p:nvSpPr>
            <p:spPr>
              <a:xfrm rot="2700000">
                <a:off x="14170781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0AADD552-66F4-4A86-9ECA-6712083E20A7}"/>
                  </a:ext>
                </a:extLst>
              </p:cNvPr>
              <p:cNvSpPr/>
              <p:nvPr/>
            </p:nvSpPr>
            <p:spPr>
              <a:xfrm rot="2700000">
                <a:off x="14559317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E91D56E1-BB9C-4D28-A457-421269776B25}"/>
                  </a:ext>
                </a:extLst>
              </p:cNvPr>
              <p:cNvSpPr/>
              <p:nvPr/>
            </p:nvSpPr>
            <p:spPr>
              <a:xfrm rot="2700000">
                <a:off x="14947854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393350D4-A6B6-415C-9FDB-5A0CE350374E}"/>
                  </a:ext>
                </a:extLst>
              </p:cNvPr>
              <p:cNvSpPr/>
              <p:nvPr/>
            </p:nvSpPr>
            <p:spPr>
              <a:xfrm rot="2700000">
                <a:off x="15336390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8A89F966-C7ED-485E-B44B-070FD521C827}"/>
                  </a:ext>
                </a:extLst>
              </p:cNvPr>
              <p:cNvSpPr/>
              <p:nvPr/>
            </p:nvSpPr>
            <p:spPr>
              <a:xfrm rot="2700000">
                <a:off x="15724926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97646D2-8C6D-44D3-9110-4A8EB5255E2C}"/>
                  </a:ext>
                </a:extLst>
              </p:cNvPr>
              <p:cNvSpPr/>
              <p:nvPr/>
            </p:nvSpPr>
            <p:spPr>
              <a:xfrm rot="2700000">
                <a:off x="16113462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2937CB3-AF5A-441E-8414-3989086E46E3}"/>
                </a:ext>
              </a:extLst>
            </p:cNvPr>
            <p:cNvGrpSpPr/>
            <p:nvPr userDrawn="1"/>
          </p:nvGrpSpPr>
          <p:grpSpPr>
            <a:xfrm>
              <a:off x="2291005" y="-9230"/>
              <a:ext cx="1667479" cy="1672862"/>
              <a:chOff x="10243406" y="1551013"/>
              <a:chExt cx="1667479" cy="1672862"/>
            </a:xfrm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FE3EB0E2-1B03-4CC9-B07A-AFA2858F8F7D}"/>
                  </a:ext>
                </a:extLst>
              </p:cNvPr>
              <p:cNvSpPr/>
              <p:nvPr/>
            </p:nvSpPr>
            <p:spPr>
              <a:xfrm>
                <a:off x="10243406" y="1725093"/>
                <a:ext cx="1447902" cy="1498782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012B98A6-36C4-4818-A777-B8992CB56BB4}"/>
                  </a:ext>
                </a:extLst>
              </p:cNvPr>
              <p:cNvSpPr/>
              <p:nvPr/>
            </p:nvSpPr>
            <p:spPr>
              <a:xfrm>
                <a:off x="10462983" y="1551013"/>
                <a:ext cx="1447902" cy="1498782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7FF1232D-1D79-4F5D-BFF5-9FAAE9FAF5E9}"/>
                </a:ext>
              </a:extLst>
            </p:cNvPr>
            <p:cNvGrpSpPr/>
            <p:nvPr userDrawn="1"/>
          </p:nvGrpSpPr>
          <p:grpSpPr>
            <a:xfrm>
              <a:off x="481294" y="5467432"/>
              <a:ext cx="825703" cy="685387"/>
              <a:chOff x="13157573" y="4336203"/>
              <a:chExt cx="993606" cy="824757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01DDC89-5E4A-4D82-8BA2-7FD220873F26}"/>
                  </a:ext>
                </a:extLst>
              </p:cNvPr>
              <p:cNvSpPr/>
              <p:nvPr/>
            </p:nvSpPr>
            <p:spPr>
              <a:xfrm>
                <a:off x="13157573" y="4336203"/>
                <a:ext cx="253627" cy="82475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D149464B-29AD-4000-976A-6091774580FB}"/>
                  </a:ext>
                </a:extLst>
              </p:cNvPr>
              <p:cNvSpPr/>
              <p:nvPr/>
            </p:nvSpPr>
            <p:spPr>
              <a:xfrm>
                <a:off x="13404233" y="4336203"/>
                <a:ext cx="253627" cy="67394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9607289-692E-46AA-A029-2DCD008DDD72}"/>
                  </a:ext>
                </a:extLst>
              </p:cNvPr>
              <p:cNvSpPr/>
              <p:nvPr/>
            </p:nvSpPr>
            <p:spPr>
              <a:xfrm>
                <a:off x="13650892" y="4336204"/>
                <a:ext cx="253627" cy="52392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EBCE1CC4-7DC8-4D21-BF2F-5E164CA7FFF2}"/>
                  </a:ext>
                </a:extLst>
              </p:cNvPr>
              <p:cNvSpPr/>
              <p:nvPr/>
            </p:nvSpPr>
            <p:spPr>
              <a:xfrm>
                <a:off x="13897552" y="4336204"/>
                <a:ext cx="253627" cy="35149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乘号 14">
              <a:extLst>
                <a:ext uri="{FF2B5EF4-FFF2-40B4-BE49-F238E27FC236}">
                  <a16:creationId xmlns:a16="http://schemas.microsoft.com/office/drawing/2014/main" id="{3A189229-BDAB-41A7-A382-05038952DE5C}"/>
                </a:ext>
              </a:extLst>
            </p:cNvPr>
            <p:cNvSpPr/>
            <p:nvPr userDrawn="1"/>
          </p:nvSpPr>
          <p:spPr>
            <a:xfrm>
              <a:off x="9768155" y="-250362"/>
              <a:ext cx="702129" cy="702129"/>
            </a:xfrm>
            <a:prstGeom prst="mathMultiply">
              <a:avLst>
                <a:gd name="adj1" fmla="val 16737"/>
              </a:avLst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5CBE9C30-EF5D-423E-A30B-F8DD30688923}"/>
              </a:ext>
            </a:extLst>
          </p:cNvPr>
          <p:cNvSpPr/>
          <p:nvPr userDrawn="1"/>
        </p:nvSpPr>
        <p:spPr>
          <a:xfrm>
            <a:off x="1143001" y="703163"/>
            <a:ext cx="9906000" cy="5451676"/>
          </a:xfrm>
          <a:prstGeom prst="roundRect">
            <a:avLst>
              <a:gd name="adj" fmla="val 12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0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 hidden="1">
            <a:extLst>
              <a:ext uri="{FF2B5EF4-FFF2-40B4-BE49-F238E27FC236}">
                <a16:creationId xmlns:a16="http://schemas.microsoft.com/office/drawing/2014/main" id="{807606F3-AC03-44B3-82D4-A28F1060013F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文本框 2" hidden="1">
            <a:extLst>
              <a:ext uri="{FF2B5EF4-FFF2-40B4-BE49-F238E27FC236}">
                <a16:creationId xmlns:a16="http://schemas.microsoft.com/office/drawing/2014/main" id="{70C68887-BEB9-48B3-9D32-2D9741925CFB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文本框 3" hidden="1">
            <a:extLst>
              <a:ext uri="{FF2B5EF4-FFF2-40B4-BE49-F238E27FC236}">
                <a16:creationId xmlns:a16="http://schemas.microsoft.com/office/drawing/2014/main" id="{3DA84732-7AEF-4010-B554-4E6548B2394C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矩形 4" hidden="1">
            <a:extLst>
              <a:ext uri="{FF2B5EF4-FFF2-40B4-BE49-F238E27FC236}">
                <a16:creationId xmlns:a16="http://schemas.microsoft.com/office/drawing/2014/main" id="{21E30BAC-3EFA-4972-B62C-AF8DE118CE80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CD1D4"/>
                </a:solidFill>
              </a:rPr>
              <a:t>61536760</a:t>
            </a:r>
            <a:endParaRPr lang="zh-CN" altLang="en-US" dirty="0">
              <a:solidFill>
                <a:srgbClr val="CCD1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1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21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A40ECCD6-BC05-4722-B6B6-C3135ABE5BE2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C601F188-D72C-4D4B-9F32-8A9536FA8516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3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EDE83-63CC-4B33-B715-3953EADE2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14619F-25D0-4307-81CD-C24C74EF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B5987-9647-4253-899C-3B9819D6D8A0}" type="datetime1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02B25F-898B-4C1A-94A9-699B8B5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842F0A-76EB-4E77-8AF6-5F91F228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2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823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16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12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97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65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13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428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71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3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A40ECCD6-BC05-4722-B6B6-C3135ABE5BE2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C601F188-D72C-4D4B-9F32-8A9536FA8516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27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1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29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61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84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A40ECCD6-BC05-4722-B6B6-C3135ABE5BE2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C601F188-D72C-4D4B-9F32-8A9536FA8516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8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>
            <a:extLst>
              <a:ext uri="{FF2B5EF4-FFF2-40B4-BE49-F238E27FC236}">
                <a16:creationId xmlns:a16="http://schemas.microsoft.com/office/drawing/2014/main" id="{FCCB9E3A-5BD0-43A8-8AF2-4E62A730F0CB}"/>
              </a:ext>
            </a:extLst>
          </p:cNvPr>
          <p:cNvGrpSpPr/>
          <p:nvPr userDrawn="1"/>
        </p:nvGrpSpPr>
        <p:grpSpPr>
          <a:xfrm>
            <a:off x="-542925" y="-250362"/>
            <a:ext cx="12649473" cy="7077436"/>
            <a:chOff x="-542925" y="-250362"/>
            <a:chExt cx="12649473" cy="7077436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B7ADEFC-80CC-4DCE-8373-60BB93683AE8}"/>
                </a:ext>
              </a:extLst>
            </p:cNvPr>
            <p:cNvGrpSpPr/>
            <p:nvPr userDrawn="1"/>
          </p:nvGrpSpPr>
          <p:grpSpPr>
            <a:xfrm>
              <a:off x="8306286" y="5850851"/>
              <a:ext cx="976223" cy="976223"/>
              <a:chOff x="11615827" y="2857500"/>
              <a:chExt cx="976223" cy="976223"/>
            </a:xfrm>
          </p:grpSpPr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2B854546-5C8D-4816-9DAE-740DD0B01F1C}"/>
                  </a:ext>
                </a:extLst>
              </p:cNvPr>
              <p:cNvSpPr/>
              <p:nvPr/>
            </p:nvSpPr>
            <p:spPr>
              <a:xfrm>
                <a:off x="11615827" y="2857500"/>
                <a:ext cx="976223" cy="97622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B2BA97F6-D2EA-4F98-A8C1-8A3E5975F3D5}"/>
                  </a:ext>
                </a:extLst>
              </p:cNvPr>
              <p:cNvGrpSpPr/>
              <p:nvPr/>
            </p:nvGrpSpPr>
            <p:grpSpPr>
              <a:xfrm>
                <a:off x="11804280" y="3044543"/>
                <a:ext cx="599317" cy="602136"/>
                <a:chOff x="4148967" y="-2643868"/>
                <a:chExt cx="2343909" cy="2354941"/>
              </a:xfrm>
            </p:grpSpPr>
            <p:sp>
              <p:nvSpPr>
                <p:cNvPr id="12" name="Line 89">
                  <a:extLst>
                    <a:ext uri="{FF2B5EF4-FFF2-40B4-BE49-F238E27FC236}">
                      <a16:creationId xmlns:a16="http://schemas.microsoft.com/office/drawing/2014/main" id="{8B818CF5-2B22-4D94-B860-30300E92EB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11728" y="-2643868"/>
                  <a:ext cx="0" cy="11818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" name="Line 90">
                  <a:extLst>
                    <a:ext uri="{FF2B5EF4-FFF2-40B4-BE49-F238E27FC236}">
                      <a16:creationId xmlns:a16="http://schemas.microsoft.com/office/drawing/2014/main" id="{0A0FBF19-CDA1-4857-8AD9-F53E7A590D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11728" y="-2643868"/>
                  <a:ext cx="0" cy="11818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" name="Line 91">
                  <a:extLst>
                    <a:ext uri="{FF2B5EF4-FFF2-40B4-BE49-F238E27FC236}">
                      <a16:creationId xmlns:a16="http://schemas.microsoft.com/office/drawing/2014/main" id="{FED72638-5B19-42B7-8B1F-3BBAB427E0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560761"/>
                  <a:ext cx="436127" cy="1098776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" name="Line 92">
                  <a:extLst>
                    <a:ext uri="{FF2B5EF4-FFF2-40B4-BE49-F238E27FC236}">
                      <a16:creationId xmlns:a16="http://schemas.microsoft.com/office/drawing/2014/main" id="{A6630032-17DF-46F6-B200-C98F8A143D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560761"/>
                  <a:ext cx="436127" cy="1098776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" name="Line 93">
                  <a:extLst>
                    <a:ext uri="{FF2B5EF4-FFF2-40B4-BE49-F238E27FC236}">
                      <a16:creationId xmlns:a16="http://schemas.microsoft.com/office/drawing/2014/main" id="{B7788900-58D6-4874-9FC6-FEA05F0F23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322472"/>
                  <a:ext cx="811212" cy="860487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" name="Line 94">
                  <a:extLst>
                    <a:ext uri="{FF2B5EF4-FFF2-40B4-BE49-F238E27FC236}">
                      <a16:creationId xmlns:a16="http://schemas.microsoft.com/office/drawing/2014/main" id="{58C5F562-B853-405A-A79C-ED0E16A9EE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322472"/>
                  <a:ext cx="811212" cy="860487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" name="Line 95">
                  <a:extLst>
                    <a:ext uri="{FF2B5EF4-FFF2-40B4-BE49-F238E27FC236}">
                      <a16:creationId xmlns:a16="http://schemas.microsoft.com/office/drawing/2014/main" id="{11AB1E67-6863-4879-BB7B-410582C019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963568"/>
                  <a:ext cx="1071564" cy="5015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" name="Line 96">
                  <a:extLst>
                    <a:ext uri="{FF2B5EF4-FFF2-40B4-BE49-F238E27FC236}">
                      <a16:creationId xmlns:a16="http://schemas.microsoft.com/office/drawing/2014/main" id="{02E704A6-A426-4078-B816-0B964FA8B4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963568"/>
                  <a:ext cx="1071564" cy="5015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" name="Line 97">
                  <a:extLst>
                    <a:ext uri="{FF2B5EF4-FFF2-40B4-BE49-F238E27FC236}">
                      <a16:creationId xmlns:a16="http://schemas.microsoft.com/office/drawing/2014/main" id="{1B057959-22FD-4428-AECF-F01F019F82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534060"/>
                  <a:ext cx="1181148" cy="7207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Line 98">
                  <a:extLst>
                    <a:ext uri="{FF2B5EF4-FFF2-40B4-BE49-F238E27FC236}">
                      <a16:creationId xmlns:a16="http://schemas.microsoft.com/office/drawing/2014/main" id="{F6CECB23-58E2-4777-B1A4-E1A49FB888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534060"/>
                  <a:ext cx="1181148" cy="7207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Line 99">
                  <a:extLst>
                    <a:ext uri="{FF2B5EF4-FFF2-40B4-BE49-F238E27FC236}">
                      <a16:creationId xmlns:a16="http://schemas.microsoft.com/office/drawing/2014/main" id="{807D8974-D3FF-4123-B275-D1CE70B76D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124517" cy="36773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" name="Line 100">
                  <a:extLst>
                    <a:ext uri="{FF2B5EF4-FFF2-40B4-BE49-F238E27FC236}">
                      <a16:creationId xmlns:a16="http://schemas.microsoft.com/office/drawing/2014/main" id="{9565ED18-7C73-4BA1-83C6-0E366D3085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124517" cy="36773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Line 101">
                  <a:extLst>
                    <a:ext uri="{FF2B5EF4-FFF2-40B4-BE49-F238E27FC236}">
                      <a16:creationId xmlns:a16="http://schemas.microsoft.com/office/drawing/2014/main" id="{0D9EBEA8-0A57-4161-8E82-688D24B318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909763" cy="75605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Line 102">
                  <a:extLst>
                    <a:ext uri="{FF2B5EF4-FFF2-40B4-BE49-F238E27FC236}">
                      <a16:creationId xmlns:a16="http://schemas.microsoft.com/office/drawing/2014/main" id="{AD513D61-624A-436A-82AF-DD34A17B0E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909763" cy="75605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Line 103">
                  <a:extLst>
                    <a:ext uri="{FF2B5EF4-FFF2-40B4-BE49-F238E27FC236}">
                      <a16:creationId xmlns:a16="http://schemas.microsoft.com/office/drawing/2014/main" id="{E333D9D5-D5CC-4DD4-BF13-15726CA673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567039" cy="103773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Line 104">
                  <a:extLst>
                    <a:ext uri="{FF2B5EF4-FFF2-40B4-BE49-F238E27FC236}">
                      <a16:creationId xmlns:a16="http://schemas.microsoft.com/office/drawing/2014/main" id="{46DBE134-23F5-4EED-B759-49A835830D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567039" cy="103773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Line 105">
                  <a:extLst>
                    <a:ext uri="{FF2B5EF4-FFF2-40B4-BE49-F238E27FC236}">
                      <a16:creationId xmlns:a16="http://schemas.microsoft.com/office/drawing/2014/main" id="{92484602-136A-4ED8-89F1-C610F636D1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44150" cy="1173058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Line 106">
                  <a:extLst>
                    <a:ext uri="{FF2B5EF4-FFF2-40B4-BE49-F238E27FC236}">
                      <a16:creationId xmlns:a16="http://schemas.microsoft.com/office/drawing/2014/main" id="{9513497C-562B-4574-9AEC-196E26BF12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44150" cy="1173058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Line 107">
                  <a:extLst>
                    <a:ext uri="{FF2B5EF4-FFF2-40B4-BE49-F238E27FC236}">
                      <a16:creationId xmlns:a16="http://schemas.microsoft.com/office/drawing/2014/main" id="{9ECA2D39-8DDF-4AA9-A223-D56D55CB5B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13132" y="-1461985"/>
                  <a:ext cx="298596" cy="1143639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Line 108">
                  <a:extLst>
                    <a:ext uri="{FF2B5EF4-FFF2-40B4-BE49-F238E27FC236}">
                      <a16:creationId xmlns:a16="http://schemas.microsoft.com/office/drawing/2014/main" id="{10C8A0F7-EAB0-4793-86C7-25351576CB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13132" y="-1461985"/>
                  <a:ext cx="298596" cy="1143639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" name="Line 109">
                  <a:extLst>
                    <a:ext uri="{FF2B5EF4-FFF2-40B4-BE49-F238E27FC236}">
                      <a16:creationId xmlns:a16="http://schemas.microsoft.com/office/drawing/2014/main" id="{B76F6A3B-6FC6-4883-89F8-E84438D39B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12307" y="-1461985"/>
                  <a:ext cx="699422" cy="95315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Line 110">
                  <a:extLst>
                    <a:ext uri="{FF2B5EF4-FFF2-40B4-BE49-F238E27FC236}">
                      <a16:creationId xmlns:a16="http://schemas.microsoft.com/office/drawing/2014/main" id="{4233F256-7876-4F5C-84EC-F3DEAE9C85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12307" y="-1461985"/>
                  <a:ext cx="699422" cy="95315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Line 111">
                  <a:extLst>
                    <a:ext uri="{FF2B5EF4-FFF2-40B4-BE49-F238E27FC236}">
                      <a16:creationId xmlns:a16="http://schemas.microsoft.com/office/drawing/2014/main" id="{8590E746-532A-4F75-9E57-964BDE94F8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10033" y="-1461985"/>
                  <a:ext cx="1001695" cy="62808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Line 112">
                  <a:extLst>
                    <a:ext uri="{FF2B5EF4-FFF2-40B4-BE49-F238E27FC236}">
                      <a16:creationId xmlns:a16="http://schemas.microsoft.com/office/drawing/2014/main" id="{107B11B2-A801-4391-8ADB-AA91DBAC2A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10033" y="-1461985"/>
                  <a:ext cx="1001695" cy="62808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Line 113">
                  <a:extLst>
                    <a:ext uri="{FF2B5EF4-FFF2-40B4-BE49-F238E27FC236}">
                      <a16:creationId xmlns:a16="http://schemas.microsoft.com/office/drawing/2014/main" id="{03203DB3-60A8-45CA-BFAE-AA97E6E703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48967" y="-1461985"/>
                  <a:ext cx="1162761" cy="21549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Line 114">
                  <a:extLst>
                    <a:ext uri="{FF2B5EF4-FFF2-40B4-BE49-F238E27FC236}">
                      <a16:creationId xmlns:a16="http://schemas.microsoft.com/office/drawing/2014/main" id="{787EB034-4127-44EF-A326-E15CC72802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48967" y="-1461985"/>
                  <a:ext cx="1162761" cy="21549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Line 115">
                  <a:extLst>
                    <a:ext uri="{FF2B5EF4-FFF2-40B4-BE49-F238E27FC236}">
                      <a16:creationId xmlns:a16="http://schemas.microsoft.com/office/drawing/2014/main" id="{2EA93C14-107F-4FBA-8859-E81D6AC055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51174" y="-1689977"/>
                  <a:ext cx="1160555" cy="22799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" name="Line 116">
                  <a:extLst>
                    <a:ext uri="{FF2B5EF4-FFF2-40B4-BE49-F238E27FC236}">
                      <a16:creationId xmlns:a16="http://schemas.microsoft.com/office/drawing/2014/main" id="{60690F1D-AB02-4F4B-9B7F-DB3A321ECC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51174" y="-1689977"/>
                  <a:ext cx="1160555" cy="22799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Line 117">
                  <a:extLst>
                    <a:ext uri="{FF2B5EF4-FFF2-40B4-BE49-F238E27FC236}">
                      <a16:creationId xmlns:a16="http://schemas.microsoft.com/office/drawing/2014/main" id="{98985E64-499F-48A8-A0CD-9630861DFD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388" y="-2101099"/>
                  <a:ext cx="994341" cy="639114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Line 118">
                  <a:extLst>
                    <a:ext uri="{FF2B5EF4-FFF2-40B4-BE49-F238E27FC236}">
                      <a16:creationId xmlns:a16="http://schemas.microsoft.com/office/drawing/2014/main" id="{5B101755-E218-430F-A366-6C8048F311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388" y="-2101099"/>
                  <a:ext cx="994341" cy="639114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Line 119">
                  <a:extLst>
                    <a:ext uri="{FF2B5EF4-FFF2-40B4-BE49-F238E27FC236}">
                      <a16:creationId xmlns:a16="http://schemas.microsoft.com/office/drawing/2014/main" id="{E16E1C21-F975-4665-BE79-201389370A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23339" y="-2422494"/>
                  <a:ext cx="688390" cy="96051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" name="Line 120">
                  <a:extLst>
                    <a:ext uri="{FF2B5EF4-FFF2-40B4-BE49-F238E27FC236}">
                      <a16:creationId xmlns:a16="http://schemas.microsoft.com/office/drawing/2014/main" id="{41D8A605-45A8-4605-A851-1E4ECA1D7D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23339" y="-2422494"/>
                  <a:ext cx="688390" cy="96051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Line 121">
                  <a:extLst>
                    <a:ext uri="{FF2B5EF4-FFF2-40B4-BE49-F238E27FC236}">
                      <a16:creationId xmlns:a16="http://schemas.microsoft.com/office/drawing/2014/main" id="{A709A54A-4A38-418F-BD6D-5539FF52C4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25635" y="-2608566"/>
                  <a:ext cx="286094" cy="1146581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Line 122">
                  <a:extLst>
                    <a:ext uri="{FF2B5EF4-FFF2-40B4-BE49-F238E27FC236}">
                      <a16:creationId xmlns:a16="http://schemas.microsoft.com/office/drawing/2014/main" id="{D5DDDE73-1844-4D9F-9749-4AD95C131F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25635" y="-2608566"/>
                  <a:ext cx="286094" cy="1146581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49E1EA99-294B-44C8-A331-3DD03B5AD14C}"/>
                </a:ext>
              </a:extLst>
            </p:cNvPr>
            <p:cNvGrpSpPr/>
            <p:nvPr userDrawn="1"/>
          </p:nvGrpSpPr>
          <p:grpSpPr>
            <a:xfrm>
              <a:off x="-542925" y="3208737"/>
              <a:ext cx="1885950" cy="1952223"/>
              <a:chOff x="247650" y="2631601"/>
              <a:chExt cx="1885950" cy="1952223"/>
            </a:xfrm>
          </p:grpSpPr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3CF81719-BA9E-4DBB-B42A-C4E748C4D439}"/>
                  </a:ext>
                </a:extLst>
              </p:cNvPr>
              <p:cNvSpPr/>
              <p:nvPr/>
            </p:nvSpPr>
            <p:spPr>
              <a:xfrm>
                <a:off x="247650" y="2631601"/>
                <a:ext cx="1885950" cy="1952223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E3D60F79-5250-47D2-B97A-C2EC305018E8}"/>
                  </a:ext>
                </a:extLst>
              </p:cNvPr>
              <p:cNvSpPr/>
              <p:nvPr/>
            </p:nvSpPr>
            <p:spPr>
              <a:xfrm>
                <a:off x="704850" y="3104868"/>
                <a:ext cx="971550" cy="1005690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5531EC9E-5C51-4A81-B510-D09E40E2D652}"/>
                </a:ext>
              </a:extLst>
            </p:cNvPr>
            <p:cNvSpPr/>
            <p:nvPr userDrawn="1"/>
          </p:nvSpPr>
          <p:spPr>
            <a:xfrm>
              <a:off x="423863" y="564249"/>
              <a:ext cx="765979" cy="792895"/>
            </a:xfrm>
            <a:custGeom>
              <a:avLst/>
              <a:gdLst>
                <a:gd name="connsiteX0" fmla="*/ 942975 w 1885950"/>
                <a:gd name="connsiteY0" fmla="*/ 0 h 1952223"/>
                <a:gd name="connsiteX1" fmla="*/ 1885950 w 1885950"/>
                <a:gd name="connsiteY1" fmla="*/ 942975 h 1952223"/>
                <a:gd name="connsiteX2" fmla="*/ 1885950 w 1885950"/>
                <a:gd name="connsiteY2" fmla="*/ 1952223 h 1952223"/>
                <a:gd name="connsiteX3" fmla="*/ 0 w 1885950"/>
                <a:gd name="connsiteY3" fmla="*/ 1952223 h 1952223"/>
                <a:gd name="connsiteX4" fmla="*/ 0 w 1885950"/>
                <a:gd name="connsiteY4" fmla="*/ 942975 h 1952223"/>
                <a:gd name="connsiteX5" fmla="*/ 942975 w 1885950"/>
                <a:gd name="connsiteY5" fmla="*/ 0 h 195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5950" h="1952223">
                  <a:moveTo>
                    <a:pt x="942975" y="0"/>
                  </a:moveTo>
                  <a:cubicBezTo>
                    <a:pt x="1463766" y="0"/>
                    <a:pt x="1885950" y="422184"/>
                    <a:pt x="1885950" y="942975"/>
                  </a:cubicBezTo>
                  <a:lnTo>
                    <a:pt x="1885950" y="1952223"/>
                  </a:lnTo>
                  <a:lnTo>
                    <a:pt x="0" y="1952223"/>
                  </a:lnTo>
                  <a:lnTo>
                    <a:pt x="0" y="942975"/>
                  </a:lnTo>
                  <a:cubicBezTo>
                    <a:pt x="0" y="422184"/>
                    <a:pt x="422184" y="0"/>
                    <a:pt x="9429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C4F14F7E-6709-4408-9571-8B8B63675647}"/>
                </a:ext>
              </a:extLst>
            </p:cNvPr>
            <p:cNvSpPr/>
            <p:nvPr userDrawn="1"/>
          </p:nvSpPr>
          <p:spPr>
            <a:xfrm>
              <a:off x="4267200" y="6000750"/>
              <a:ext cx="1104900" cy="51435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0E842EF3-C3DE-4CBE-996F-B9D8E44B06A1}"/>
                </a:ext>
              </a:extLst>
            </p:cNvPr>
            <p:cNvGrpSpPr/>
            <p:nvPr userDrawn="1"/>
          </p:nvGrpSpPr>
          <p:grpSpPr>
            <a:xfrm flipH="1">
              <a:off x="10863400" y="3695597"/>
              <a:ext cx="1243148" cy="143744"/>
              <a:chOff x="13782245" y="-2122079"/>
              <a:chExt cx="2636017" cy="304800"/>
            </a:xfrm>
          </p:grpSpPr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D49C8672-D0C3-4E42-91B1-561E2D0349AD}"/>
                  </a:ext>
                </a:extLst>
              </p:cNvPr>
              <p:cNvSpPr/>
              <p:nvPr/>
            </p:nvSpPr>
            <p:spPr>
              <a:xfrm rot="2700000">
                <a:off x="13782245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487C36AE-2642-4E26-B692-DE24AD19783F}"/>
                  </a:ext>
                </a:extLst>
              </p:cNvPr>
              <p:cNvSpPr/>
              <p:nvPr/>
            </p:nvSpPr>
            <p:spPr>
              <a:xfrm rot="2700000">
                <a:off x="14170781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C9899839-5B9A-4DBA-87E5-A95BDAC79F43}"/>
                  </a:ext>
                </a:extLst>
              </p:cNvPr>
              <p:cNvSpPr/>
              <p:nvPr/>
            </p:nvSpPr>
            <p:spPr>
              <a:xfrm rot="2700000">
                <a:off x="14559317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8A88AA66-ABB3-4669-BE60-6D0974EAA6A2}"/>
                  </a:ext>
                </a:extLst>
              </p:cNvPr>
              <p:cNvSpPr/>
              <p:nvPr/>
            </p:nvSpPr>
            <p:spPr>
              <a:xfrm rot="2700000">
                <a:off x="14947854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08C3AC0A-C0A2-469B-AFB7-7176B55D17D6}"/>
                  </a:ext>
                </a:extLst>
              </p:cNvPr>
              <p:cNvSpPr/>
              <p:nvPr/>
            </p:nvSpPr>
            <p:spPr>
              <a:xfrm rot="2700000">
                <a:off x="15336390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D824A51A-26F8-4C59-B3F1-E51379558E55}"/>
                  </a:ext>
                </a:extLst>
              </p:cNvPr>
              <p:cNvSpPr/>
              <p:nvPr/>
            </p:nvSpPr>
            <p:spPr>
              <a:xfrm rot="2700000">
                <a:off x="15724926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FC4C0B79-6F7A-4B8F-94D7-7D79A74C2273}"/>
                  </a:ext>
                </a:extLst>
              </p:cNvPr>
              <p:cNvSpPr/>
              <p:nvPr/>
            </p:nvSpPr>
            <p:spPr>
              <a:xfrm rot="2700000">
                <a:off x="16113462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EEEAF2E1-4D10-4753-8D3E-F3C4F18EB518}"/>
                </a:ext>
              </a:extLst>
            </p:cNvPr>
            <p:cNvGrpSpPr/>
            <p:nvPr userDrawn="1"/>
          </p:nvGrpSpPr>
          <p:grpSpPr>
            <a:xfrm>
              <a:off x="2291005" y="-9230"/>
              <a:ext cx="1667479" cy="1672862"/>
              <a:chOff x="10243406" y="1551013"/>
              <a:chExt cx="1667479" cy="1672862"/>
            </a:xfrm>
          </p:grpSpPr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0601C5E6-D570-4394-87DE-EE211CAFEACD}"/>
                  </a:ext>
                </a:extLst>
              </p:cNvPr>
              <p:cNvSpPr/>
              <p:nvPr/>
            </p:nvSpPr>
            <p:spPr>
              <a:xfrm>
                <a:off x="10243406" y="1725093"/>
                <a:ext cx="1447902" cy="1498782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ACEF93B3-13BD-4074-AC68-AB7B77B51871}"/>
                  </a:ext>
                </a:extLst>
              </p:cNvPr>
              <p:cNvSpPr/>
              <p:nvPr/>
            </p:nvSpPr>
            <p:spPr>
              <a:xfrm>
                <a:off x="10462983" y="1551013"/>
                <a:ext cx="1447902" cy="1498782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27339ED0-ECBA-4D01-999E-C997F553DB49}"/>
                </a:ext>
              </a:extLst>
            </p:cNvPr>
            <p:cNvGrpSpPr/>
            <p:nvPr userDrawn="1"/>
          </p:nvGrpSpPr>
          <p:grpSpPr>
            <a:xfrm>
              <a:off x="481294" y="5467432"/>
              <a:ext cx="825703" cy="685387"/>
              <a:chOff x="13157573" y="4336203"/>
              <a:chExt cx="993606" cy="824757"/>
            </a:xfrm>
          </p:grpSpPr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C667FA3B-458E-45D9-9C67-0A48A3A5AB57}"/>
                  </a:ext>
                </a:extLst>
              </p:cNvPr>
              <p:cNvSpPr/>
              <p:nvPr/>
            </p:nvSpPr>
            <p:spPr>
              <a:xfrm>
                <a:off x="13157573" y="4336203"/>
                <a:ext cx="253627" cy="82475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127C6794-5B60-4FBC-9E07-FBB365BBE41A}"/>
                  </a:ext>
                </a:extLst>
              </p:cNvPr>
              <p:cNvSpPr/>
              <p:nvPr/>
            </p:nvSpPr>
            <p:spPr>
              <a:xfrm>
                <a:off x="13404233" y="4336203"/>
                <a:ext cx="253627" cy="67394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0B067987-C6F2-4F69-8E61-25DA8D27BA47}"/>
                  </a:ext>
                </a:extLst>
              </p:cNvPr>
              <p:cNvSpPr/>
              <p:nvPr/>
            </p:nvSpPr>
            <p:spPr>
              <a:xfrm>
                <a:off x="13650892" y="4336204"/>
                <a:ext cx="253627" cy="52392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3693A03E-F7C1-423B-AC77-ADD66AA62A77}"/>
                  </a:ext>
                </a:extLst>
              </p:cNvPr>
              <p:cNvSpPr/>
              <p:nvPr/>
            </p:nvSpPr>
            <p:spPr>
              <a:xfrm>
                <a:off x="13897552" y="4336204"/>
                <a:ext cx="253627" cy="35149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7" name="乘号 66">
              <a:extLst>
                <a:ext uri="{FF2B5EF4-FFF2-40B4-BE49-F238E27FC236}">
                  <a16:creationId xmlns:a16="http://schemas.microsoft.com/office/drawing/2014/main" id="{29F9D834-F956-4E10-A111-73AAEEF6164D}"/>
                </a:ext>
              </a:extLst>
            </p:cNvPr>
            <p:cNvSpPr/>
            <p:nvPr userDrawn="1"/>
          </p:nvSpPr>
          <p:spPr>
            <a:xfrm>
              <a:off x="9768155" y="-250362"/>
              <a:ext cx="702129" cy="702129"/>
            </a:xfrm>
            <a:prstGeom prst="mathMultiply">
              <a:avLst>
                <a:gd name="adj1" fmla="val 16737"/>
              </a:avLst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EF33E391-AF25-470D-8CB6-458A78C76E89}"/>
              </a:ext>
            </a:extLst>
          </p:cNvPr>
          <p:cNvSpPr/>
          <p:nvPr userDrawn="1"/>
        </p:nvSpPr>
        <p:spPr>
          <a:xfrm>
            <a:off x="821532" y="526245"/>
            <a:ext cx="10548937" cy="5805511"/>
          </a:xfrm>
          <a:prstGeom prst="roundRect">
            <a:avLst>
              <a:gd name="adj" fmla="val 12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82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21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27268252-4628-43B9-B1E5-7D1DE966D9AA}"/>
              </a:ext>
            </a:extLst>
          </p:cNvPr>
          <p:cNvSpPr/>
          <p:nvPr userDrawn="1"/>
        </p:nvSpPr>
        <p:spPr>
          <a:xfrm>
            <a:off x="1638807" y="1371600"/>
            <a:ext cx="8914386" cy="4114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1A70C10B-D3B0-47C8-8D82-024003D98E0E}"/>
              </a:ext>
            </a:extLst>
          </p:cNvPr>
          <p:cNvGrpSpPr/>
          <p:nvPr userDrawn="1"/>
        </p:nvGrpSpPr>
        <p:grpSpPr>
          <a:xfrm>
            <a:off x="-542925" y="-396448"/>
            <a:ext cx="12649473" cy="6911548"/>
            <a:chOff x="-542925" y="-396448"/>
            <a:chExt cx="12649473" cy="6911548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BB63AB7A-2A07-408F-AF70-C24EE78F4AB4}"/>
                </a:ext>
              </a:extLst>
            </p:cNvPr>
            <p:cNvGrpSpPr/>
            <p:nvPr userDrawn="1"/>
          </p:nvGrpSpPr>
          <p:grpSpPr>
            <a:xfrm flipH="1">
              <a:off x="2333252" y="5176596"/>
              <a:ext cx="976223" cy="976223"/>
              <a:chOff x="11615827" y="2857500"/>
              <a:chExt cx="976223" cy="976223"/>
            </a:xfrm>
          </p:grpSpPr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691C20D5-C38B-413C-80E5-C6565A1228E2}"/>
                  </a:ext>
                </a:extLst>
              </p:cNvPr>
              <p:cNvSpPr/>
              <p:nvPr/>
            </p:nvSpPr>
            <p:spPr>
              <a:xfrm>
                <a:off x="11615827" y="2857500"/>
                <a:ext cx="976223" cy="97622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BA418C52-3311-4FFE-AA70-35ECBEF20B0D}"/>
                  </a:ext>
                </a:extLst>
              </p:cNvPr>
              <p:cNvGrpSpPr/>
              <p:nvPr/>
            </p:nvGrpSpPr>
            <p:grpSpPr>
              <a:xfrm>
                <a:off x="11804280" y="3044543"/>
                <a:ext cx="599317" cy="602136"/>
                <a:chOff x="4148967" y="-2643868"/>
                <a:chExt cx="2343909" cy="2354941"/>
              </a:xfrm>
            </p:grpSpPr>
            <p:sp>
              <p:nvSpPr>
                <p:cNvPr id="6" name="Line 89">
                  <a:extLst>
                    <a:ext uri="{FF2B5EF4-FFF2-40B4-BE49-F238E27FC236}">
                      <a16:creationId xmlns:a16="http://schemas.microsoft.com/office/drawing/2014/main" id="{313C3828-B28F-4511-93A4-5088B266F3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11728" y="-2643868"/>
                  <a:ext cx="0" cy="11818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" name="Line 90">
                  <a:extLst>
                    <a:ext uri="{FF2B5EF4-FFF2-40B4-BE49-F238E27FC236}">
                      <a16:creationId xmlns:a16="http://schemas.microsoft.com/office/drawing/2014/main" id="{BCBB3CB6-DBC8-487B-BB67-BEA88D9011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11728" y="-2643868"/>
                  <a:ext cx="0" cy="11818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" name="Line 91">
                  <a:extLst>
                    <a:ext uri="{FF2B5EF4-FFF2-40B4-BE49-F238E27FC236}">
                      <a16:creationId xmlns:a16="http://schemas.microsoft.com/office/drawing/2014/main" id="{DDDC2DE6-3624-4EE6-B1E4-7631F31402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560761"/>
                  <a:ext cx="436127" cy="1098776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" name="Line 92">
                  <a:extLst>
                    <a:ext uri="{FF2B5EF4-FFF2-40B4-BE49-F238E27FC236}">
                      <a16:creationId xmlns:a16="http://schemas.microsoft.com/office/drawing/2014/main" id="{E1B1A689-DA34-440B-817A-3AF19876E9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560761"/>
                  <a:ext cx="436127" cy="1098776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" name="Line 93">
                  <a:extLst>
                    <a:ext uri="{FF2B5EF4-FFF2-40B4-BE49-F238E27FC236}">
                      <a16:creationId xmlns:a16="http://schemas.microsoft.com/office/drawing/2014/main" id="{6A7CE2FF-3B4F-449C-9B2E-66C5E0888B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322472"/>
                  <a:ext cx="811212" cy="860487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" name="Line 94">
                  <a:extLst>
                    <a:ext uri="{FF2B5EF4-FFF2-40B4-BE49-F238E27FC236}">
                      <a16:creationId xmlns:a16="http://schemas.microsoft.com/office/drawing/2014/main" id="{F03BD4A7-E755-437E-9185-4A5882B0C8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322472"/>
                  <a:ext cx="811212" cy="860487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" name="Line 95">
                  <a:extLst>
                    <a:ext uri="{FF2B5EF4-FFF2-40B4-BE49-F238E27FC236}">
                      <a16:creationId xmlns:a16="http://schemas.microsoft.com/office/drawing/2014/main" id="{9C417E09-318F-43B8-89CC-4A9D1202D5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963568"/>
                  <a:ext cx="1071564" cy="5015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" name="Line 96">
                  <a:extLst>
                    <a:ext uri="{FF2B5EF4-FFF2-40B4-BE49-F238E27FC236}">
                      <a16:creationId xmlns:a16="http://schemas.microsoft.com/office/drawing/2014/main" id="{9B87C64B-580B-4A35-A463-93624C7BA1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963568"/>
                  <a:ext cx="1071564" cy="5015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" name="Line 97">
                  <a:extLst>
                    <a:ext uri="{FF2B5EF4-FFF2-40B4-BE49-F238E27FC236}">
                      <a16:creationId xmlns:a16="http://schemas.microsoft.com/office/drawing/2014/main" id="{43D12EC8-C582-4802-82BF-5ADBF2672D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534060"/>
                  <a:ext cx="1181148" cy="7207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" name="Line 98">
                  <a:extLst>
                    <a:ext uri="{FF2B5EF4-FFF2-40B4-BE49-F238E27FC236}">
                      <a16:creationId xmlns:a16="http://schemas.microsoft.com/office/drawing/2014/main" id="{8F14463B-30CE-4CD6-86CC-1C46CB491B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534060"/>
                  <a:ext cx="1181148" cy="7207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" name="Line 99">
                  <a:extLst>
                    <a:ext uri="{FF2B5EF4-FFF2-40B4-BE49-F238E27FC236}">
                      <a16:creationId xmlns:a16="http://schemas.microsoft.com/office/drawing/2014/main" id="{90F5AF1F-4716-45A0-8F96-6A0D4E9E4D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124517" cy="36773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" name="Line 100">
                  <a:extLst>
                    <a:ext uri="{FF2B5EF4-FFF2-40B4-BE49-F238E27FC236}">
                      <a16:creationId xmlns:a16="http://schemas.microsoft.com/office/drawing/2014/main" id="{2C56F8AB-31C2-427D-8630-572AAA44F0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124517" cy="36773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" name="Line 101">
                  <a:extLst>
                    <a:ext uri="{FF2B5EF4-FFF2-40B4-BE49-F238E27FC236}">
                      <a16:creationId xmlns:a16="http://schemas.microsoft.com/office/drawing/2014/main" id="{E0B8229C-DB9D-400F-B8C9-49B58956D3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909763" cy="75605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" name="Line 102">
                  <a:extLst>
                    <a:ext uri="{FF2B5EF4-FFF2-40B4-BE49-F238E27FC236}">
                      <a16:creationId xmlns:a16="http://schemas.microsoft.com/office/drawing/2014/main" id="{195AA89B-1AD0-4FCB-B6EF-D6EC49B691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909763" cy="75605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" name="Line 103">
                  <a:extLst>
                    <a:ext uri="{FF2B5EF4-FFF2-40B4-BE49-F238E27FC236}">
                      <a16:creationId xmlns:a16="http://schemas.microsoft.com/office/drawing/2014/main" id="{3996F3A9-839E-474D-8534-C8292690D3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567039" cy="103773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Line 104">
                  <a:extLst>
                    <a:ext uri="{FF2B5EF4-FFF2-40B4-BE49-F238E27FC236}">
                      <a16:creationId xmlns:a16="http://schemas.microsoft.com/office/drawing/2014/main" id="{15FE5AC6-E9C0-45C1-8EF5-5ED51481C3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567039" cy="103773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Line 105">
                  <a:extLst>
                    <a:ext uri="{FF2B5EF4-FFF2-40B4-BE49-F238E27FC236}">
                      <a16:creationId xmlns:a16="http://schemas.microsoft.com/office/drawing/2014/main" id="{4145C806-2031-4AAA-ACAE-0826DBCD05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44150" cy="1173058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" name="Line 106">
                  <a:extLst>
                    <a:ext uri="{FF2B5EF4-FFF2-40B4-BE49-F238E27FC236}">
                      <a16:creationId xmlns:a16="http://schemas.microsoft.com/office/drawing/2014/main" id="{BDE113CA-E1B1-44EF-8336-4A71AF21F1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44150" cy="1173058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Line 107">
                  <a:extLst>
                    <a:ext uri="{FF2B5EF4-FFF2-40B4-BE49-F238E27FC236}">
                      <a16:creationId xmlns:a16="http://schemas.microsoft.com/office/drawing/2014/main" id="{A4EE53EF-A7DE-469A-819A-437881C5E0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13132" y="-1461985"/>
                  <a:ext cx="298596" cy="1143639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Line 108">
                  <a:extLst>
                    <a:ext uri="{FF2B5EF4-FFF2-40B4-BE49-F238E27FC236}">
                      <a16:creationId xmlns:a16="http://schemas.microsoft.com/office/drawing/2014/main" id="{57F85264-24B6-441E-B1A4-3C6EDFA3D8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13132" y="-1461985"/>
                  <a:ext cx="298596" cy="1143639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Line 109">
                  <a:extLst>
                    <a:ext uri="{FF2B5EF4-FFF2-40B4-BE49-F238E27FC236}">
                      <a16:creationId xmlns:a16="http://schemas.microsoft.com/office/drawing/2014/main" id="{A5E1EEE5-4ECA-4FA0-830A-36159C7C24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12307" y="-1461985"/>
                  <a:ext cx="699422" cy="95315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Line 110">
                  <a:extLst>
                    <a:ext uri="{FF2B5EF4-FFF2-40B4-BE49-F238E27FC236}">
                      <a16:creationId xmlns:a16="http://schemas.microsoft.com/office/drawing/2014/main" id="{FCDFEFAC-5AAC-4779-B4DD-57A61760D3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12307" y="-1461985"/>
                  <a:ext cx="699422" cy="95315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Line 111">
                  <a:extLst>
                    <a:ext uri="{FF2B5EF4-FFF2-40B4-BE49-F238E27FC236}">
                      <a16:creationId xmlns:a16="http://schemas.microsoft.com/office/drawing/2014/main" id="{632AF564-BDF6-4E6B-AD25-5C82450C82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10033" y="-1461985"/>
                  <a:ext cx="1001695" cy="62808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Line 112">
                  <a:extLst>
                    <a:ext uri="{FF2B5EF4-FFF2-40B4-BE49-F238E27FC236}">
                      <a16:creationId xmlns:a16="http://schemas.microsoft.com/office/drawing/2014/main" id="{A744C008-33FF-4D04-9A7F-12DC8965A3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10033" y="-1461985"/>
                  <a:ext cx="1001695" cy="62808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Line 113">
                  <a:extLst>
                    <a:ext uri="{FF2B5EF4-FFF2-40B4-BE49-F238E27FC236}">
                      <a16:creationId xmlns:a16="http://schemas.microsoft.com/office/drawing/2014/main" id="{6BA202AC-B29B-48DC-9189-BC9F799B5A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48967" y="-1461985"/>
                  <a:ext cx="1162761" cy="21549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Line 114">
                  <a:extLst>
                    <a:ext uri="{FF2B5EF4-FFF2-40B4-BE49-F238E27FC236}">
                      <a16:creationId xmlns:a16="http://schemas.microsoft.com/office/drawing/2014/main" id="{11CD984E-7A7C-4003-8C8C-7AB8237E5A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48967" y="-1461985"/>
                  <a:ext cx="1162761" cy="21549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" name="Line 115">
                  <a:extLst>
                    <a:ext uri="{FF2B5EF4-FFF2-40B4-BE49-F238E27FC236}">
                      <a16:creationId xmlns:a16="http://schemas.microsoft.com/office/drawing/2014/main" id="{88E108F4-A761-420A-9AD9-4250ECE2F9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51174" y="-1689977"/>
                  <a:ext cx="1160555" cy="22799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Line 116">
                  <a:extLst>
                    <a:ext uri="{FF2B5EF4-FFF2-40B4-BE49-F238E27FC236}">
                      <a16:creationId xmlns:a16="http://schemas.microsoft.com/office/drawing/2014/main" id="{19DDA34F-7957-4A24-8675-4C07214516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51174" y="-1689977"/>
                  <a:ext cx="1160555" cy="22799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Line 117">
                  <a:extLst>
                    <a:ext uri="{FF2B5EF4-FFF2-40B4-BE49-F238E27FC236}">
                      <a16:creationId xmlns:a16="http://schemas.microsoft.com/office/drawing/2014/main" id="{3EDB36C4-C56F-4B73-931B-DEADAB2D7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388" y="-2101099"/>
                  <a:ext cx="994341" cy="639114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Line 118">
                  <a:extLst>
                    <a:ext uri="{FF2B5EF4-FFF2-40B4-BE49-F238E27FC236}">
                      <a16:creationId xmlns:a16="http://schemas.microsoft.com/office/drawing/2014/main" id="{2D677A7B-A794-4886-B65A-552CB8DAD8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388" y="-2101099"/>
                  <a:ext cx="994341" cy="639114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Line 119">
                  <a:extLst>
                    <a:ext uri="{FF2B5EF4-FFF2-40B4-BE49-F238E27FC236}">
                      <a16:creationId xmlns:a16="http://schemas.microsoft.com/office/drawing/2014/main" id="{3F774EBC-3A9D-4103-8B4B-18E3AE3B94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23339" y="-2422494"/>
                  <a:ext cx="688390" cy="96051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Line 120">
                  <a:extLst>
                    <a:ext uri="{FF2B5EF4-FFF2-40B4-BE49-F238E27FC236}">
                      <a16:creationId xmlns:a16="http://schemas.microsoft.com/office/drawing/2014/main" id="{8EC74877-5F20-4242-94F5-4D856044CC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23339" y="-2422494"/>
                  <a:ext cx="688390" cy="96051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Line 121">
                  <a:extLst>
                    <a:ext uri="{FF2B5EF4-FFF2-40B4-BE49-F238E27FC236}">
                      <a16:creationId xmlns:a16="http://schemas.microsoft.com/office/drawing/2014/main" id="{9D4BF5C8-87EC-4D84-A219-19066DF293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25635" y="-2608566"/>
                  <a:ext cx="286094" cy="1146581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" name="Line 122">
                  <a:extLst>
                    <a:ext uri="{FF2B5EF4-FFF2-40B4-BE49-F238E27FC236}">
                      <a16:creationId xmlns:a16="http://schemas.microsoft.com/office/drawing/2014/main" id="{C2A73A0D-30B0-4880-8F12-1BA66A0CC7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25635" y="-2608566"/>
                  <a:ext cx="286094" cy="1146581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D848FC0-D36E-4D5B-BE9D-1BC532109BAD}"/>
                </a:ext>
              </a:extLst>
            </p:cNvPr>
            <p:cNvGrpSpPr/>
            <p:nvPr userDrawn="1"/>
          </p:nvGrpSpPr>
          <p:grpSpPr>
            <a:xfrm flipH="1">
              <a:off x="10220598" y="3208737"/>
              <a:ext cx="1885950" cy="1952223"/>
              <a:chOff x="247650" y="2631601"/>
              <a:chExt cx="1885950" cy="1952223"/>
            </a:xfrm>
          </p:grpSpPr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160CB653-54F1-42F7-9226-FD2E10D6F0E5}"/>
                  </a:ext>
                </a:extLst>
              </p:cNvPr>
              <p:cNvSpPr/>
              <p:nvPr/>
            </p:nvSpPr>
            <p:spPr>
              <a:xfrm>
                <a:off x="247650" y="2631601"/>
                <a:ext cx="1885950" cy="1952223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2B60D70C-DFFB-44A0-96CF-E10551DE5776}"/>
                  </a:ext>
                </a:extLst>
              </p:cNvPr>
              <p:cNvSpPr/>
              <p:nvPr/>
            </p:nvSpPr>
            <p:spPr>
              <a:xfrm>
                <a:off x="704850" y="3104868"/>
                <a:ext cx="971550" cy="1005690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C304D35A-15BE-452A-99AA-EBD1E1C823EA}"/>
                </a:ext>
              </a:extLst>
            </p:cNvPr>
            <p:cNvSpPr/>
            <p:nvPr userDrawn="1"/>
          </p:nvSpPr>
          <p:spPr>
            <a:xfrm flipH="1">
              <a:off x="10220598" y="-396448"/>
              <a:ext cx="765979" cy="79289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0BE19C5D-7567-4E70-976C-CA59A474DD39}"/>
                </a:ext>
              </a:extLst>
            </p:cNvPr>
            <p:cNvSpPr/>
            <p:nvPr userDrawn="1"/>
          </p:nvSpPr>
          <p:spPr>
            <a:xfrm flipH="1">
              <a:off x="6191523" y="6000750"/>
              <a:ext cx="1104900" cy="51435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D3B96FF8-4D2B-4A2F-8CD6-2721F067564F}"/>
                </a:ext>
              </a:extLst>
            </p:cNvPr>
            <p:cNvGrpSpPr/>
            <p:nvPr userDrawn="1"/>
          </p:nvGrpSpPr>
          <p:grpSpPr>
            <a:xfrm>
              <a:off x="-542925" y="3695597"/>
              <a:ext cx="1243148" cy="143744"/>
              <a:chOff x="13782245" y="-2122079"/>
              <a:chExt cx="2636017" cy="304800"/>
            </a:xfrm>
          </p:grpSpPr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86AC90FC-C680-4EB3-93D1-84C5F209C665}"/>
                  </a:ext>
                </a:extLst>
              </p:cNvPr>
              <p:cNvSpPr/>
              <p:nvPr/>
            </p:nvSpPr>
            <p:spPr>
              <a:xfrm rot="2700000">
                <a:off x="13782245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7F0B05A0-C02F-45B1-BF02-B2759DB4089B}"/>
                  </a:ext>
                </a:extLst>
              </p:cNvPr>
              <p:cNvSpPr/>
              <p:nvPr/>
            </p:nvSpPr>
            <p:spPr>
              <a:xfrm rot="2700000">
                <a:off x="14170781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5C9D6B31-D6BD-46B8-8C07-113CB2A69612}"/>
                  </a:ext>
                </a:extLst>
              </p:cNvPr>
              <p:cNvSpPr/>
              <p:nvPr/>
            </p:nvSpPr>
            <p:spPr>
              <a:xfrm rot="2700000">
                <a:off x="14559317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83385ECF-0CC8-4C0C-AD70-24F72133EC65}"/>
                  </a:ext>
                </a:extLst>
              </p:cNvPr>
              <p:cNvSpPr/>
              <p:nvPr/>
            </p:nvSpPr>
            <p:spPr>
              <a:xfrm rot="2700000">
                <a:off x="14947854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6367BF8B-3B49-4DC6-926F-F77F8ED67DE2}"/>
                  </a:ext>
                </a:extLst>
              </p:cNvPr>
              <p:cNvSpPr/>
              <p:nvPr/>
            </p:nvSpPr>
            <p:spPr>
              <a:xfrm rot="2700000">
                <a:off x="15336390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12D6581E-9C10-44D0-8F79-664DFF4677F3}"/>
                  </a:ext>
                </a:extLst>
              </p:cNvPr>
              <p:cNvSpPr/>
              <p:nvPr/>
            </p:nvSpPr>
            <p:spPr>
              <a:xfrm rot="2700000">
                <a:off x="15724926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1F521382-3E56-42D2-890D-1268FEDD29FA}"/>
                  </a:ext>
                </a:extLst>
              </p:cNvPr>
              <p:cNvSpPr/>
              <p:nvPr/>
            </p:nvSpPr>
            <p:spPr>
              <a:xfrm rot="2700000">
                <a:off x="16113462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6944169E-69F9-441A-ADE8-9F06DB272986}"/>
                </a:ext>
              </a:extLst>
            </p:cNvPr>
            <p:cNvGrpSpPr/>
            <p:nvPr userDrawn="1"/>
          </p:nvGrpSpPr>
          <p:grpSpPr>
            <a:xfrm flipH="1">
              <a:off x="8400766" y="1001831"/>
              <a:ext cx="622370" cy="624379"/>
              <a:chOff x="10243406" y="1551013"/>
              <a:chExt cx="1667479" cy="1672862"/>
            </a:xfrm>
          </p:grpSpPr>
          <p:sp>
            <p:nvSpPr>
              <p:cNvPr id="54" name="任意多边形: 形状 21">
                <a:extLst>
                  <a:ext uri="{FF2B5EF4-FFF2-40B4-BE49-F238E27FC236}">
                    <a16:creationId xmlns:a16="http://schemas.microsoft.com/office/drawing/2014/main" id="{74E73D31-08A1-44D1-9C8A-6974EF023A32}"/>
                  </a:ext>
                </a:extLst>
              </p:cNvPr>
              <p:cNvSpPr/>
              <p:nvPr/>
            </p:nvSpPr>
            <p:spPr>
              <a:xfrm>
                <a:off x="10243406" y="1725093"/>
                <a:ext cx="1447902" cy="1498782"/>
              </a:xfrm>
              <a:prstGeom prst="round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任意多边形: 形状 22">
                <a:extLst>
                  <a:ext uri="{FF2B5EF4-FFF2-40B4-BE49-F238E27FC236}">
                    <a16:creationId xmlns:a16="http://schemas.microsoft.com/office/drawing/2014/main" id="{6D40AF8A-985C-437F-B7D6-EF7E14814D5A}"/>
                  </a:ext>
                </a:extLst>
              </p:cNvPr>
              <p:cNvSpPr/>
              <p:nvPr/>
            </p:nvSpPr>
            <p:spPr>
              <a:xfrm>
                <a:off x="10462983" y="1551013"/>
                <a:ext cx="1447902" cy="1498782"/>
              </a:xfrm>
              <a:prstGeom prst="round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4C1D8C35-1134-4959-A7AA-CEAAD8B18911}"/>
                </a:ext>
              </a:extLst>
            </p:cNvPr>
            <p:cNvGrpSpPr/>
            <p:nvPr userDrawn="1"/>
          </p:nvGrpSpPr>
          <p:grpSpPr>
            <a:xfrm flipH="1">
              <a:off x="1187265" y="2893339"/>
              <a:ext cx="825703" cy="685387"/>
              <a:chOff x="13157573" y="4336203"/>
              <a:chExt cx="993606" cy="824757"/>
            </a:xfrm>
          </p:grpSpPr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68B803CF-6C49-4812-8FA2-3F1BD8816506}"/>
                  </a:ext>
                </a:extLst>
              </p:cNvPr>
              <p:cNvSpPr/>
              <p:nvPr/>
            </p:nvSpPr>
            <p:spPr>
              <a:xfrm>
                <a:off x="13157573" y="4336203"/>
                <a:ext cx="253627" cy="82475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8941E04D-E1F4-4334-ACEC-C34C2DA6A0B6}"/>
                  </a:ext>
                </a:extLst>
              </p:cNvPr>
              <p:cNvSpPr/>
              <p:nvPr/>
            </p:nvSpPr>
            <p:spPr>
              <a:xfrm>
                <a:off x="13404233" y="4336203"/>
                <a:ext cx="253627" cy="67394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42FEDE4E-E5B6-4668-A5AA-9639CC2739F3}"/>
                  </a:ext>
                </a:extLst>
              </p:cNvPr>
              <p:cNvSpPr/>
              <p:nvPr/>
            </p:nvSpPr>
            <p:spPr>
              <a:xfrm>
                <a:off x="13650892" y="4336204"/>
                <a:ext cx="253627" cy="52392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57C31BAF-A36A-4A1F-BF7A-4DBD577426C5}"/>
                  </a:ext>
                </a:extLst>
              </p:cNvPr>
              <p:cNvSpPr/>
              <p:nvPr/>
            </p:nvSpPr>
            <p:spPr>
              <a:xfrm>
                <a:off x="13897552" y="4336204"/>
                <a:ext cx="253627" cy="35149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1" name="乘号 60">
              <a:extLst>
                <a:ext uri="{FF2B5EF4-FFF2-40B4-BE49-F238E27FC236}">
                  <a16:creationId xmlns:a16="http://schemas.microsoft.com/office/drawing/2014/main" id="{676CAC31-3C1A-46F9-8F7C-F41583BEAA60}"/>
                </a:ext>
              </a:extLst>
            </p:cNvPr>
            <p:cNvSpPr/>
            <p:nvPr userDrawn="1"/>
          </p:nvSpPr>
          <p:spPr>
            <a:xfrm flipH="1">
              <a:off x="1093339" y="-250362"/>
              <a:ext cx="702129" cy="702129"/>
            </a:xfrm>
            <a:prstGeom prst="mathMultiply">
              <a:avLst>
                <a:gd name="adj1" fmla="val 16737"/>
              </a:avLst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453AE69B-41C8-42FF-94D1-E5647544FF38}"/>
                </a:ext>
              </a:extLst>
            </p:cNvPr>
            <p:cNvGrpSpPr/>
            <p:nvPr userDrawn="1"/>
          </p:nvGrpSpPr>
          <p:grpSpPr>
            <a:xfrm rot="16200000" flipH="1">
              <a:off x="2972087" y="1053202"/>
              <a:ext cx="819149" cy="819150"/>
              <a:chOff x="12363450" y="-3771901"/>
              <a:chExt cx="1466850" cy="1466851"/>
            </a:xfrm>
          </p:grpSpPr>
          <p:sp>
            <p:nvSpPr>
              <p:cNvPr id="63" name="L 形 62">
                <a:extLst>
                  <a:ext uri="{FF2B5EF4-FFF2-40B4-BE49-F238E27FC236}">
                    <a16:creationId xmlns:a16="http://schemas.microsoft.com/office/drawing/2014/main" id="{24ABB93D-8582-49AF-A0E0-BFB33EA7A689}"/>
                  </a:ext>
                </a:extLst>
              </p:cNvPr>
              <p:cNvSpPr/>
              <p:nvPr/>
            </p:nvSpPr>
            <p:spPr>
              <a:xfrm>
                <a:off x="12363450" y="-3771900"/>
                <a:ext cx="1466850" cy="1466850"/>
              </a:xfrm>
              <a:prstGeom prst="corner">
                <a:avLst>
                  <a:gd name="adj1" fmla="val 37013"/>
                  <a:gd name="adj2" fmla="val 3311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C4CEE116-9266-4E28-A3BC-74026FBC1E6F}"/>
                  </a:ext>
                </a:extLst>
              </p:cNvPr>
              <p:cNvSpPr/>
              <p:nvPr/>
            </p:nvSpPr>
            <p:spPr>
              <a:xfrm>
                <a:off x="12573000" y="-3771901"/>
                <a:ext cx="1257300" cy="1178707"/>
              </a:xfrm>
              <a:custGeom>
                <a:avLst/>
                <a:gdLst>
                  <a:gd name="connsiteX0" fmla="*/ 0 w 1447800"/>
                  <a:gd name="connsiteY0" fmla="*/ 0 h 1371600"/>
                  <a:gd name="connsiteX1" fmla="*/ 0 w 1447800"/>
                  <a:gd name="connsiteY1" fmla="*/ 1371600 h 1371600"/>
                  <a:gd name="connsiteX2" fmla="*/ 1447800 w 1447800"/>
                  <a:gd name="connsiteY2" fmla="*/ 137160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7800" h="1371600">
                    <a:moveTo>
                      <a:pt x="0" y="0"/>
                    </a:moveTo>
                    <a:lnTo>
                      <a:pt x="0" y="1371600"/>
                    </a:lnTo>
                    <a:lnTo>
                      <a:pt x="1447800" y="1371600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2DE8A9B6-D6D1-4CF8-87AC-209663434CE0}"/>
                </a:ext>
              </a:extLst>
            </p:cNvPr>
            <p:cNvGrpSpPr/>
            <p:nvPr userDrawn="1"/>
          </p:nvGrpSpPr>
          <p:grpSpPr>
            <a:xfrm rot="16200000" flipV="1">
              <a:off x="8756556" y="5092845"/>
              <a:ext cx="819149" cy="819150"/>
              <a:chOff x="12363450" y="-3771901"/>
              <a:chExt cx="1466850" cy="1466851"/>
            </a:xfrm>
          </p:grpSpPr>
          <p:sp>
            <p:nvSpPr>
              <p:cNvPr id="66" name="L 形 65">
                <a:extLst>
                  <a:ext uri="{FF2B5EF4-FFF2-40B4-BE49-F238E27FC236}">
                    <a16:creationId xmlns:a16="http://schemas.microsoft.com/office/drawing/2014/main" id="{17E56A77-B478-45BA-AB32-68E9A6E0F0CC}"/>
                  </a:ext>
                </a:extLst>
              </p:cNvPr>
              <p:cNvSpPr/>
              <p:nvPr/>
            </p:nvSpPr>
            <p:spPr>
              <a:xfrm>
                <a:off x="12363450" y="-3771900"/>
                <a:ext cx="1466850" cy="1466850"/>
              </a:xfrm>
              <a:prstGeom prst="corner">
                <a:avLst>
                  <a:gd name="adj1" fmla="val 37013"/>
                  <a:gd name="adj2" fmla="val 33117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0069746D-91ED-4FC0-A481-67695845EFD2}"/>
                  </a:ext>
                </a:extLst>
              </p:cNvPr>
              <p:cNvSpPr/>
              <p:nvPr/>
            </p:nvSpPr>
            <p:spPr>
              <a:xfrm>
                <a:off x="12573000" y="-3771901"/>
                <a:ext cx="1257300" cy="1178707"/>
              </a:xfrm>
              <a:custGeom>
                <a:avLst/>
                <a:gdLst>
                  <a:gd name="connsiteX0" fmla="*/ 0 w 1447800"/>
                  <a:gd name="connsiteY0" fmla="*/ 0 h 1371600"/>
                  <a:gd name="connsiteX1" fmla="*/ 0 w 1447800"/>
                  <a:gd name="connsiteY1" fmla="*/ 1371600 h 1371600"/>
                  <a:gd name="connsiteX2" fmla="*/ 1447800 w 1447800"/>
                  <a:gd name="connsiteY2" fmla="*/ 137160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7800" h="1371600">
                    <a:moveTo>
                      <a:pt x="0" y="0"/>
                    </a:moveTo>
                    <a:lnTo>
                      <a:pt x="0" y="1371600"/>
                    </a:lnTo>
                    <a:lnTo>
                      <a:pt x="1447800" y="137160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8C31357E-1A18-4B39-8ACB-99E86D5A67EE}"/>
                </a:ext>
              </a:extLst>
            </p:cNvPr>
            <p:cNvGrpSpPr/>
            <p:nvPr userDrawn="1"/>
          </p:nvGrpSpPr>
          <p:grpSpPr>
            <a:xfrm>
              <a:off x="4123751" y="496914"/>
              <a:ext cx="1743792" cy="489425"/>
              <a:chOff x="4123751" y="570804"/>
              <a:chExt cx="1743792" cy="489425"/>
            </a:xfrm>
          </p:grpSpPr>
          <p:sp>
            <p:nvSpPr>
              <p:cNvPr id="69" name="弦形 68">
                <a:extLst>
                  <a:ext uri="{FF2B5EF4-FFF2-40B4-BE49-F238E27FC236}">
                    <a16:creationId xmlns:a16="http://schemas.microsoft.com/office/drawing/2014/main" id="{0D8A5592-8817-45C0-AF3E-7C801F434612}"/>
                  </a:ext>
                </a:extLst>
              </p:cNvPr>
              <p:cNvSpPr/>
              <p:nvPr/>
            </p:nvSpPr>
            <p:spPr>
              <a:xfrm rot="18764826">
                <a:off x="4123751" y="681362"/>
                <a:ext cx="338712" cy="338712"/>
              </a:xfrm>
              <a:prstGeom prst="chord">
                <a:avLst>
                  <a:gd name="adj1" fmla="val 2700000"/>
                  <a:gd name="adj2" fmla="val 14118517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弦形 69">
                <a:extLst>
                  <a:ext uri="{FF2B5EF4-FFF2-40B4-BE49-F238E27FC236}">
                    <a16:creationId xmlns:a16="http://schemas.microsoft.com/office/drawing/2014/main" id="{4A1120AA-3F2D-4F70-AF12-1D623AB80146}"/>
                  </a:ext>
                </a:extLst>
              </p:cNvPr>
              <p:cNvSpPr/>
              <p:nvPr/>
            </p:nvSpPr>
            <p:spPr>
              <a:xfrm rot="2835174" flipV="1">
                <a:off x="4940404" y="570804"/>
                <a:ext cx="338712" cy="338712"/>
              </a:xfrm>
              <a:prstGeom prst="chord">
                <a:avLst>
                  <a:gd name="adj1" fmla="val 2700000"/>
                  <a:gd name="adj2" fmla="val 1411851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弦形 70">
                <a:extLst>
                  <a:ext uri="{FF2B5EF4-FFF2-40B4-BE49-F238E27FC236}">
                    <a16:creationId xmlns:a16="http://schemas.microsoft.com/office/drawing/2014/main" id="{3A3AC6F3-3889-4206-91A6-918C683B13AB}"/>
                  </a:ext>
                </a:extLst>
              </p:cNvPr>
              <p:cNvSpPr/>
              <p:nvPr/>
            </p:nvSpPr>
            <p:spPr>
              <a:xfrm rot="18764826">
                <a:off x="5528831" y="721517"/>
                <a:ext cx="338712" cy="338712"/>
              </a:xfrm>
              <a:prstGeom prst="chord">
                <a:avLst>
                  <a:gd name="adj1" fmla="val 2700000"/>
                  <a:gd name="adj2" fmla="val 1411851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8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空白21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27268252-4628-43B9-B1E5-7D1DE966D9AA}"/>
              </a:ext>
            </a:extLst>
          </p:cNvPr>
          <p:cNvSpPr/>
          <p:nvPr userDrawn="1"/>
        </p:nvSpPr>
        <p:spPr>
          <a:xfrm>
            <a:off x="1638807" y="1371600"/>
            <a:ext cx="8914386" cy="4114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1A70C10B-D3B0-47C8-8D82-024003D98E0E}"/>
              </a:ext>
            </a:extLst>
          </p:cNvPr>
          <p:cNvGrpSpPr/>
          <p:nvPr userDrawn="1"/>
        </p:nvGrpSpPr>
        <p:grpSpPr>
          <a:xfrm flipH="1">
            <a:off x="577046" y="-396448"/>
            <a:ext cx="11529502" cy="6911548"/>
            <a:chOff x="-542925" y="-396448"/>
            <a:chExt cx="11529502" cy="6911548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BB63AB7A-2A07-408F-AF70-C24EE78F4AB4}"/>
                </a:ext>
              </a:extLst>
            </p:cNvPr>
            <p:cNvGrpSpPr/>
            <p:nvPr userDrawn="1"/>
          </p:nvGrpSpPr>
          <p:grpSpPr>
            <a:xfrm flipH="1">
              <a:off x="2333252" y="5176596"/>
              <a:ext cx="976223" cy="976223"/>
              <a:chOff x="11615827" y="2857500"/>
              <a:chExt cx="976223" cy="976223"/>
            </a:xfrm>
          </p:grpSpPr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691C20D5-C38B-413C-80E5-C6565A1228E2}"/>
                  </a:ext>
                </a:extLst>
              </p:cNvPr>
              <p:cNvSpPr/>
              <p:nvPr/>
            </p:nvSpPr>
            <p:spPr>
              <a:xfrm>
                <a:off x="11615827" y="2857500"/>
                <a:ext cx="976223" cy="97622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BA418C52-3311-4FFE-AA70-35ECBEF20B0D}"/>
                  </a:ext>
                </a:extLst>
              </p:cNvPr>
              <p:cNvGrpSpPr/>
              <p:nvPr/>
            </p:nvGrpSpPr>
            <p:grpSpPr>
              <a:xfrm>
                <a:off x="11804280" y="3044543"/>
                <a:ext cx="599317" cy="602136"/>
                <a:chOff x="4148967" y="-2643868"/>
                <a:chExt cx="2343909" cy="2354941"/>
              </a:xfrm>
            </p:grpSpPr>
            <p:sp>
              <p:nvSpPr>
                <p:cNvPr id="6" name="Line 89">
                  <a:extLst>
                    <a:ext uri="{FF2B5EF4-FFF2-40B4-BE49-F238E27FC236}">
                      <a16:creationId xmlns:a16="http://schemas.microsoft.com/office/drawing/2014/main" id="{313C3828-B28F-4511-93A4-5088B266F3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11728" y="-2643868"/>
                  <a:ext cx="0" cy="11818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" name="Line 90">
                  <a:extLst>
                    <a:ext uri="{FF2B5EF4-FFF2-40B4-BE49-F238E27FC236}">
                      <a16:creationId xmlns:a16="http://schemas.microsoft.com/office/drawing/2014/main" id="{BCBB3CB6-DBC8-487B-BB67-BEA88D9011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11728" y="-2643868"/>
                  <a:ext cx="0" cy="11818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" name="Line 91">
                  <a:extLst>
                    <a:ext uri="{FF2B5EF4-FFF2-40B4-BE49-F238E27FC236}">
                      <a16:creationId xmlns:a16="http://schemas.microsoft.com/office/drawing/2014/main" id="{DDDC2DE6-3624-4EE6-B1E4-7631F31402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560761"/>
                  <a:ext cx="436127" cy="1098776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" name="Line 92">
                  <a:extLst>
                    <a:ext uri="{FF2B5EF4-FFF2-40B4-BE49-F238E27FC236}">
                      <a16:creationId xmlns:a16="http://schemas.microsoft.com/office/drawing/2014/main" id="{E1B1A689-DA34-440B-817A-3AF19876E9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560761"/>
                  <a:ext cx="436127" cy="1098776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" name="Line 93">
                  <a:extLst>
                    <a:ext uri="{FF2B5EF4-FFF2-40B4-BE49-F238E27FC236}">
                      <a16:creationId xmlns:a16="http://schemas.microsoft.com/office/drawing/2014/main" id="{6A7CE2FF-3B4F-449C-9B2E-66C5E0888B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322472"/>
                  <a:ext cx="811212" cy="860487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" name="Line 94">
                  <a:extLst>
                    <a:ext uri="{FF2B5EF4-FFF2-40B4-BE49-F238E27FC236}">
                      <a16:creationId xmlns:a16="http://schemas.microsoft.com/office/drawing/2014/main" id="{F03BD4A7-E755-437E-9185-4A5882B0C8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2322472"/>
                  <a:ext cx="811212" cy="860487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" name="Line 95">
                  <a:extLst>
                    <a:ext uri="{FF2B5EF4-FFF2-40B4-BE49-F238E27FC236}">
                      <a16:creationId xmlns:a16="http://schemas.microsoft.com/office/drawing/2014/main" id="{9C417E09-318F-43B8-89CC-4A9D1202D5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963568"/>
                  <a:ext cx="1071564" cy="5015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" name="Line 96">
                  <a:extLst>
                    <a:ext uri="{FF2B5EF4-FFF2-40B4-BE49-F238E27FC236}">
                      <a16:creationId xmlns:a16="http://schemas.microsoft.com/office/drawing/2014/main" id="{9B87C64B-580B-4A35-A463-93624C7BA1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963568"/>
                  <a:ext cx="1071564" cy="50158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" name="Line 97">
                  <a:extLst>
                    <a:ext uri="{FF2B5EF4-FFF2-40B4-BE49-F238E27FC236}">
                      <a16:creationId xmlns:a16="http://schemas.microsoft.com/office/drawing/2014/main" id="{43D12EC8-C582-4802-82BF-5ADBF2672D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534060"/>
                  <a:ext cx="1181148" cy="7207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" name="Line 98">
                  <a:extLst>
                    <a:ext uri="{FF2B5EF4-FFF2-40B4-BE49-F238E27FC236}">
                      <a16:creationId xmlns:a16="http://schemas.microsoft.com/office/drawing/2014/main" id="{8F14463B-30CE-4CD6-86CC-1C46CB491B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311728" y="-1534060"/>
                  <a:ext cx="1181148" cy="7207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" name="Line 99">
                  <a:extLst>
                    <a:ext uri="{FF2B5EF4-FFF2-40B4-BE49-F238E27FC236}">
                      <a16:creationId xmlns:a16="http://schemas.microsoft.com/office/drawing/2014/main" id="{90F5AF1F-4716-45A0-8F96-6A0D4E9E4D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124517" cy="36773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" name="Line 100">
                  <a:extLst>
                    <a:ext uri="{FF2B5EF4-FFF2-40B4-BE49-F238E27FC236}">
                      <a16:creationId xmlns:a16="http://schemas.microsoft.com/office/drawing/2014/main" id="{2C56F8AB-31C2-427D-8630-572AAA44F0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124517" cy="36773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8" name="Line 101">
                  <a:extLst>
                    <a:ext uri="{FF2B5EF4-FFF2-40B4-BE49-F238E27FC236}">
                      <a16:creationId xmlns:a16="http://schemas.microsoft.com/office/drawing/2014/main" id="{E0B8229C-DB9D-400F-B8C9-49B58956D3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909763" cy="75605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" name="Line 102">
                  <a:extLst>
                    <a:ext uri="{FF2B5EF4-FFF2-40B4-BE49-F238E27FC236}">
                      <a16:creationId xmlns:a16="http://schemas.microsoft.com/office/drawing/2014/main" id="{195AA89B-1AD0-4FCB-B6EF-D6EC49B691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909763" cy="75605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" name="Line 103">
                  <a:extLst>
                    <a:ext uri="{FF2B5EF4-FFF2-40B4-BE49-F238E27FC236}">
                      <a16:creationId xmlns:a16="http://schemas.microsoft.com/office/drawing/2014/main" id="{3996F3A9-839E-474D-8534-C8292690D3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567039" cy="103773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Line 104">
                  <a:extLst>
                    <a:ext uri="{FF2B5EF4-FFF2-40B4-BE49-F238E27FC236}">
                      <a16:creationId xmlns:a16="http://schemas.microsoft.com/office/drawing/2014/main" id="{15FE5AC6-E9C0-45C1-8EF5-5ED51481C3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567039" cy="1037733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Line 105">
                  <a:extLst>
                    <a:ext uri="{FF2B5EF4-FFF2-40B4-BE49-F238E27FC236}">
                      <a16:creationId xmlns:a16="http://schemas.microsoft.com/office/drawing/2014/main" id="{4145C806-2031-4AAA-ACAE-0826DBCD05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44150" cy="1173058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" name="Line 106">
                  <a:extLst>
                    <a:ext uri="{FF2B5EF4-FFF2-40B4-BE49-F238E27FC236}">
                      <a16:creationId xmlns:a16="http://schemas.microsoft.com/office/drawing/2014/main" id="{BDE113CA-E1B1-44EF-8336-4A71AF21F1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311728" y="-1461985"/>
                  <a:ext cx="144150" cy="1173058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Line 107">
                  <a:extLst>
                    <a:ext uri="{FF2B5EF4-FFF2-40B4-BE49-F238E27FC236}">
                      <a16:creationId xmlns:a16="http://schemas.microsoft.com/office/drawing/2014/main" id="{A4EE53EF-A7DE-469A-819A-437881C5E0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13132" y="-1461985"/>
                  <a:ext cx="298596" cy="1143639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Line 108">
                  <a:extLst>
                    <a:ext uri="{FF2B5EF4-FFF2-40B4-BE49-F238E27FC236}">
                      <a16:creationId xmlns:a16="http://schemas.microsoft.com/office/drawing/2014/main" id="{57F85264-24B6-441E-B1A4-3C6EDFA3D8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13132" y="-1461985"/>
                  <a:ext cx="298596" cy="1143639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Line 109">
                  <a:extLst>
                    <a:ext uri="{FF2B5EF4-FFF2-40B4-BE49-F238E27FC236}">
                      <a16:creationId xmlns:a16="http://schemas.microsoft.com/office/drawing/2014/main" id="{A5E1EEE5-4ECA-4FA0-830A-36159C7C24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12307" y="-1461985"/>
                  <a:ext cx="699422" cy="95315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Line 110">
                  <a:extLst>
                    <a:ext uri="{FF2B5EF4-FFF2-40B4-BE49-F238E27FC236}">
                      <a16:creationId xmlns:a16="http://schemas.microsoft.com/office/drawing/2014/main" id="{FCDFEFAC-5AAC-4779-B4DD-57A61760D3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12307" y="-1461985"/>
                  <a:ext cx="699422" cy="953155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Line 111">
                  <a:extLst>
                    <a:ext uri="{FF2B5EF4-FFF2-40B4-BE49-F238E27FC236}">
                      <a16:creationId xmlns:a16="http://schemas.microsoft.com/office/drawing/2014/main" id="{632AF564-BDF6-4E6B-AD25-5C82450C82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10033" y="-1461985"/>
                  <a:ext cx="1001695" cy="62808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Line 112">
                  <a:extLst>
                    <a:ext uri="{FF2B5EF4-FFF2-40B4-BE49-F238E27FC236}">
                      <a16:creationId xmlns:a16="http://schemas.microsoft.com/office/drawing/2014/main" id="{A744C008-33FF-4D04-9A7F-12DC8965A3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10033" y="-1461985"/>
                  <a:ext cx="1001695" cy="62808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Line 113">
                  <a:extLst>
                    <a:ext uri="{FF2B5EF4-FFF2-40B4-BE49-F238E27FC236}">
                      <a16:creationId xmlns:a16="http://schemas.microsoft.com/office/drawing/2014/main" id="{6BA202AC-B29B-48DC-9189-BC9F799B5A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48967" y="-1461985"/>
                  <a:ext cx="1162761" cy="21549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Line 114">
                  <a:extLst>
                    <a:ext uri="{FF2B5EF4-FFF2-40B4-BE49-F238E27FC236}">
                      <a16:creationId xmlns:a16="http://schemas.microsoft.com/office/drawing/2014/main" id="{11CD984E-7A7C-4003-8C8C-7AB8237E5A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48967" y="-1461985"/>
                  <a:ext cx="1162761" cy="21549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" name="Line 115">
                  <a:extLst>
                    <a:ext uri="{FF2B5EF4-FFF2-40B4-BE49-F238E27FC236}">
                      <a16:creationId xmlns:a16="http://schemas.microsoft.com/office/drawing/2014/main" id="{88E108F4-A761-420A-9AD9-4250ECE2F9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51174" y="-1689977"/>
                  <a:ext cx="1160555" cy="22799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Line 116">
                  <a:extLst>
                    <a:ext uri="{FF2B5EF4-FFF2-40B4-BE49-F238E27FC236}">
                      <a16:creationId xmlns:a16="http://schemas.microsoft.com/office/drawing/2014/main" id="{19DDA34F-7957-4A24-8675-4C07214516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51174" y="-1689977"/>
                  <a:ext cx="1160555" cy="227992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Line 117">
                  <a:extLst>
                    <a:ext uri="{FF2B5EF4-FFF2-40B4-BE49-F238E27FC236}">
                      <a16:creationId xmlns:a16="http://schemas.microsoft.com/office/drawing/2014/main" id="{3EDB36C4-C56F-4B73-931B-DEADAB2D7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388" y="-2101099"/>
                  <a:ext cx="994341" cy="639114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Line 118">
                  <a:extLst>
                    <a:ext uri="{FF2B5EF4-FFF2-40B4-BE49-F238E27FC236}">
                      <a16:creationId xmlns:a16="http://schemas.microsoft.com/office/drawing/2014/main" id="{2D677A7B-A794-4886-B65A-552CB8DAD8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7388" y="-2101099"/>
                  <a:ext cx="994341" cy="639114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Line 119">
                  <a:extLst>
                    <a:ext uri="{FF2B5EF4-FFF2-40B4-BE49-F238E27FC236}">
                      <a16:creationId xmlns:a16="http://schemas.microsoft.com/office/drawing/2014/main" id="{3F774EBC-3A9D-4103-8B4B-18E3AE3B94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23339" y="-2422494"/>
                  <a:ext cx="688390" cy="96051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Line 120">
                  <a:extLst>
                    <a:ext uri="{FF2B5EF4-FFF2-40B4-BE49-F238E27FC236}">
                      <a16:creationId xmlns:a16="http://schemas.microsoft.com/office/drawing/2014/main" id="{8EC74877-5F20-4242-94F5-4D856044CC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23339" y="-2422494"/>
                  <a:ext cx="688390" cy="960510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Line 121">
                  <a:extLst>
                    <a:ext uri="{FF2B5EF4-FFF2-40B4-BE49-F238E27FC236}">
                      <a16:creationId xmlns:a16="http://schemas.microsoft.com/office/drawing/2014/main" id="{9D4BF5C8-87EC-4D84-A219-19066DF293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25635" y="-2608566"/>
                  <a:ext cx="286094" cy="1146581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" name="Line 122">
                  <a:extLst>
                    <a:ext uri="{FF2B5EF4-FFF2-40B4-BE49-F238E27FC236}">
                      <a16:creationId xmlns:a16="http://schemas.microsoft.com/office/drawing/2014/main" id="{C2A73A0D-30B0-4880-8F12-1BA66A0CC7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25635" y="-2608566"/>
                  <a:ext cx="286094" cy="1146581"/>
                </a:xfrm>
                <a:prstGeom prst="line">
                  <a:avLst/>
                </a:prstGeom>
                <a:noFill/>
                <a:ln w="25400" cap="flat">
                  <a:solidFill>
                    <a:schemeClr val="accent4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D848FC0-D36E-4D5B-BE9D-1BC532109BAD}"/>
                </a:ext>
              </a:extLst>
            </p:cNvPr>
            <p:cNvGrpSpPr/>
            <p:nvPr userDrawn="1"/>
          </p:nvGrpSpPr>
          <p:grpSpPr>
            <a:xfrm flipH="1">
              <a:off x="9449442" y="3384155"/>
              <a:ext cx="1239538" cy="1283096"/>
              <a:chOff x="1665218" y="2807019"/>
              <a:chExt cx="1239538" cy="1283096"/>
            </a:xfrm>
          </p:grpSpPr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160CB653-54F1-42F7-9226-FD2E10D6F0E5}"/>
                  </a:ext>
                </a:extLst>
              </p:cNvPr>
              <p:cNvSpPr/>
              <p:nvPr/>
            </p:nvSpPr>
            <p:spPr>
              <a:xfrm>
                <a:off x="1665218" y="2807019"/>
                <a:ext cx="1239538" cy="1283096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2B60D70C-DFFB-44A0-96CF-E10551DE5776}"/>
                  </a:ext>
                </a:extLst>
              </p:cNvPr>
              <p:cNvSpPr/>
              <p:nvPr/>
            </p:nvSpPr>
            <p:spPr>
              <a:xfrm>
                <a:off x="1965712" y="3118073"/>
                <a:ext cx="638550" cy="660988"/>
              </a:xfrm>
              <a:custGeom>
                <a:avLst/>
                <a:gdLst>
                  <a:gd name="connsiteX0" fmla="*/ 942975 w 1885950"/>
                  <a:gd name="connsiteY0" fmla="*/ 0 h 1952223"/>
                  <a:gd name="connsiteX1" fmla="*/ 1885950 w 1885950"/>
                  <a:gd name="connsiteY1" fmla="*/ 942975 h 1952223"/>
                  <a:gd name="connsiteX2" fmla="*/ 1885950 w 1885950"/>
                  <a:gd name="connsiteY2" fmla="*/ 1952223 h 1952223"/>
                  <a:gd name="connsiteX3" fmla="*/ 0 w 1885950"/>
                  <a:gd name="connsiteY3" fmla="*/ 1952223 h 1952223"/>
                  <a:gd name="connsiteX4" fmla="*/ 0 w 1885950"/>
                  <a:gd name="connsiteY4" fmla="*/ 942975 h 1952223"/>
                  <a:gd name="connsiteX5" fmla="*/ 942975 w 1885950"/>
                  <a:gd name="connsiteY5" fmla="*/ 0 h 195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950" h="1952223">
                    <a:moveTo>
                      <a:pt x="942975" y="0"/>
                    </a:moveTo>
                    <a:cubicBezTo>
                      <a:pt x="1463766" y="0"/>
                      <a:pt x="1885950" y="422184"/>
                      <a:pt x="1885950" y="942975"/>
                    </a:cubicBezTo>
                    <a:lnTo>
                      <a:pt x="1885950" y="1952223"/>
                    </a:lnTo>
                    <a:lnTo>
                      <a:pt x="0" y="1952223"/>
                    </a:lnTo>
                    <a:lnTo>
                      <a:pt x="0" y="942975"/>
                    </a:lnTo>
                    <a:cubicBezTo>
                      <a:pt x="0" y="422184"/>
                      <a:pt x="422184" y="0"/>
                      <a:pt x="9429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C304D35A-15BE-452A-99AA-EBD1E1C823EA}"/>
                </a:ext>
              </a:extLst>
            </p:cNvPr>
            <p:cNvSpPr/>
            <p:nvPr userDrawn="1"/>
          </p:nvSpPr>
          <p:spPr>
            <a:xfrm flipH="1">
              <a:off x="10220598" y="-396448"/>
              <a:ext cx="765979" cy="79289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0BE19C5D-7567-4E70-976C-CA59A474DD39}"/>
                </a:ext>
              </a:extLst>
            </p:cNvPr>
            <p:cNvSpPr/>
            <p:nvPr userDrawn="1"/>
          </p:nvSpPr>
          <p:spPr>
            <a:xfrm flipH="1">
              <a:off x="6191523" y="6000750"/>
              <a:ext cx="1104900" cy="51435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D3B96FF8-4D2B-4A2F-8CD6-2721F067564F}"/>
                </a:ext>
              </a:extLst>
            </p:cNvPr>
            <p:cNvGrpSpPr/>
            <p:nvPr userDrawn="1"/>
          </p:nvGrpSpPr>
          <p:grpSpPr>
            <a:xfrm>
              <a:off x="-542925" y="3695597"/>
              <a:ext cx="1243148" cy="143744"/>
              <a:chOff x="13782245" y="-2122079"/>
              <a:chExt cx="2636017" cy="304800"/>
            </a:xfrm>
          </p:grpSpPr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86AC90FC-C680-4EB3-93D1-84C5F209C665}"/>
                  </a:ext>
                </a:extLst>
              </p:cNvPr>
              <p:cNvSpPr/>
              <p:nvPr/>
            </p:nvSpPr>
            <p:spPr>
              <a:xfrm rot="2700000">
                <a:off x="13782245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7F0B05A0-C02F-45B1-BF02-B2759DB4089B}"/>
                  </a:ext>
                </a:extLst>
              </p:cNvPr>
              <p:cNvSpPr/>
              <p:nvPr/>
            </p:nvSpPr>
            <p:spPr>
              <a:xfrm rot="2700000">
                <a:off x="14170781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5C9D6B31-D6BD-46B8-8C07-113CB2A69612}"/>
                  </a:ext>
                </a:extLst>
              </p:cNvPr>
              <p:cNvSpPr/>
              <p:nvPr/>
            </p:nvSpPr>
            <p:spPr>
              <a:xfrm rot="2700000">
                <a:off x="14559317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83385ECF-0CC8-4C0C-AD70-24F72133EC65}"/>
                  </a:ext>
                </a:extLst>
              </p:cNvPr>
              <p:cNvSpPr/>
              <p:nvPr/>
            </p:nvSpPr>
            <p:spPr>
              <a:xfrm rot="2700000">
                <a:off x="14947854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6367BF8B-3B49-4DC6-926F-F77F8ED67DE2}"/>
                  </a:ext>
                </a:extLst>
              </p:cNvPr>
              <p:cNvSpPr/>
              <p:nvPr/>
            </p:nvSpPr>
            <p:spPr>
              <a:xfrm rot="2700000">
                <a:off x="15336390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12D6581E-9C10-44D0-8F79-664DFF4677F3}"/>
                  </a:ext>
                </a:extLst>
              </p:cNvPr>
              <p:cNvSpPr/>
              <p:nvPr/>
            </p:nvSpPr>
            <p:spPr>
              <a:xfrm rot="2700000">
                <a:off x="15724926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1F521382-3E56-42D2-890D-1268FEDD29FA}"/>
                  </a:ext>
                </a:extLst>
              </p:cNvPr>
              <p:cNvSpPr/>
              <p:nvPr/>
            </p:nvSpPr>
            <p:spPr>
              <a:xfrm rot="2700000">
                <a:off x="16113462" y="-2122079"/>
                <a:ext cx="304800" cy="30480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6944169E-69F9-441A-ADE8-9F06DB272986}"/>
                </a:ext>
              </a:extLst>
            </p:cNvPr>
            <p:cNvGrpSpPr/>
            <p:nvPr userDrawn="1"/>
          </p:nvGrpSpPr>
          <p:grpSpPr>
            <a:xfrm flipH="1">
              <a:off x="8400766" y="1001831"/>
              <a:ext cx="622370" cy="624379"/>
              <a:chOff x="10243406" y="1551013"/>
              <a:chExt cx="1667479" cy="1672862"/>
            </a:xfrm>
          </p:grpSpPr>
          <p:sp>
            <p:nvSpPr>
              <p:cNvPr id="54" name="任意多边形: 形状 21">
                <a:extLst>
                  <a:ext uri="{FF2B5EF4-FFF2-40B4-BE49-F238E27FC236}">
                    <a16:creationId xmlns:a16="http://schemas.microsoft.com/office/drawing/2014/main" id="{74E73D31-08A1-44D1-9C8A-6974EF023A32}"/>
                  </a:ext>
                </a:extLst>
              </p:cNvPr>
              <p:cNvSpPr/>
              <p:nvPr/>
            </p:nvSpPr>
            <p:spPr>
              <a:xfrm>
                <a:off x="10243406" y="1725093"/>
                <a:ext cx="1447902" cy="1498782"/>
              </a:xfrm>
              <a:prstGeom prst="round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任意多边形: 形状 22">
                <a:extLst>
                  <a:ext uri="{FF2B5EF4-FFF2-40B4-BE49-F238E27FC236}">
                    <a16:creationId xmlns:a16="http://schemas.microsoft.com/office/drawing/2014/main" id="{6D40AF8A-985C-437F-B7D6-EF7E14814D5A}"/>
                  </a:ext>
                </a:extLst>
              </p:cNvPr>
              <p:cNvSpPr/>
              <p:nvPr/>
            </p:nvSpPr>
            <p:spPr>
              <a:xfrm>
                <a:off x="10462983" y="1551013"/>
                <a:ext cx="1447902" cy="1498782"/>
              </a:xfrm>
              <a:prstGeom prst="round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4C1D8C35-1134-4959-A7AA-CEAAD8B18911}"/>
                </a:ext>
              </a:extLst>
            </p:cNvPr>
            <p:cNvGrpSpPr/>
            <p:nvPr userDrawn="1"/>
          </p:nvGrpSpPr>
          <p:grpSpPr>
            <a:xfrm flipH="1">
              <a:off x="1187265" y="2893339"/>
              <a:ext cx="825703" cy="685387"/>
              <a:chOff x="13157573" y="4336203"/>
              <a:chExt cx="993606" cy="824757"/>
            </a:xfrm>
          </p:grpSpPr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68B803CF-6C49-4812-8FA2-3F1BD8816506}"/>
                  </a:ext>
                </a:extLst>
              </p:cNvPr>
              <p:cNvSpPr/>
              <p:nvPr/>
            </p:nvSpPr>
            <p:spPr>
              <a:xfrm>
                <a:off x="13157573" y="4336203"/>
                <a:ext cx="253627" cy="82475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8941E04D-E1F4-4334-ACEC-C34C2DA6A0B6}"/>
                  </a:ext>
                </a:extLst>
              </p:cNvPr>
              <p:cNvSpPr/>
              <p:nvPr/>
            </p:nvSpPr>
            <p:spPr>
              <a:xfrm>
                <a:off x="13404233" y="4336203"/>
                <a:ext cx="253627" cy="673947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42FEDE4E-E5B6-4668-A5AA-9639CC2739F3}"/>
                  </a:ext>
                </a:extLst>
              </p:cNvPr>
              <p:cNvSpPr/>
              <p:nvPr/>
            </p:nvSpPr>
            <p:spPr>
              <a:xfrm>
                <a:off x="13650892" y="4336204"/>
                <a:ext cx="253627" cy="52392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57C31BAF-A36A-4A1F-BF7A-4DBD577426C5}"/>
                  </a:ext>
                </a:extLst>
              </p:cNvPr>
              <p:cNvSpPr/>
              <p:nvPr/>
            </p:nvSpPr>
            <p:spPr>
              <a:xfrm>
                <a:off x="13897552" y="4336204"/>
                <a:ext cx="253627" cy="35149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1" name="乘号 60">
              <a:extLst>
                <a:ext uri="{FF2B5EF4-FFF2-40B4-BE49-F238E27FC236}">
                  <a16:creationId xmlns:a16="http://schemas.microsoft.com/office/drawing/2014/main" id="{676CAC31-3C1A-46F9-8F7C-F41583BEAA60}"/>
                </a:ext>
              </a:extLst>
            </p:cNvPr>
            <p:cNvSpPr/>
            <p:nvPr userDrawn="1"/>
          </p:nvSpPr>
          <p:spPr>
            <a:xfrm flipH="1">
              <a:off x="1093339" y="-250362"/>
              <a:ext cx="702129" cy="702129"/>
            </a:xfrm>
            <a:prstGeom prst="mathMultiply">
              <a:avLst>
                <a:gd name="adj1" fmla="val 16737"/>
              </a:avLst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453AE69B-41C8-42FF-94D1-E5647544FF38}"/>
                </a:ext>
              </a:extLst>
            </p:cNvPr>
            <p:cNvGrpSpPr/>
            <p:nvPr userDrawn="1"/>
          </p:nvGrpSpPr>
          <p:grpSpPr>
            <a:xfrm rot="16200000" flipH="1">
              <a:off x="2972087" y="1053202"/>
              <a:ext cx="819149" cy="819150"/>
              <a:chOff x="12363450" y="-3771901"/>
              <a:chExt cx="1466850" cy="1466851"/>
            </a:xfrm>
          </p:grpSpPr>
          <p:sp>
            <p:nvSpPr>
              <p:cNvPr id="63" name="L 形 62">
                <a:extLst>
                  <a:ext uri="{FF2B5EF4-FFF2-40B4-BE49-F238E27FC236}">
                    <a16:creationId xmlns:a16="http://schemas.microsoft.com/office/drawing/2014/main" id="{24ABB93D-8582-49AF-A0E0-BFB33EA7A689}"/>
                  </a:ext>
                </a:extLst>
              </p:cNvPr>
              <p:cNvSpPr/>
              <p:nvPr/>
            </p:nvSpPr>
            <p:spPr>
              <a:xfrm>
                <a:off x="12363450" y="-3771900"/>
                <a:ext cx="1466850" cy="1466850"/>
              </a:xfrm>
              <a:prstGeom prst="corner">
                <a:avLst>
                  <a:gd name="adj1" fmla="val 37013"/>
                  <a:gd name="adj2" fmla="val 3311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C4CEE116-9266-4E28-A3BC-74026FBC1E6F}"/>
                  </a:ext>
                </a:extLst>
              </p:cNvPr>
              <p:cNvSpPr/>
              <p:nvPr/>
            </p:nvSpPr>
            <p:spPr>
              <a:xfrm>
                <a:off x="12573000" y="-3771901"/>
                <a:ext cx="1257300" cy="1178707"/>
              </a:xfrm>
              <a:custGeom>
                <a:avLst/>
                <a:gdLst>
                  <a:gd name="connsiteX0" fmla="*/ 0 w 1447800"/>
                  <a:gd name="connsiteY0" fmla="*/ 0 h 1371600"/>
                  <a:gd name="connsiteX1" fmla="*/ 0 w 1447800"/>
                  <a:gd name="connsiteY1" fmla="*/ 1371600 h 1371600"/>
                  <a:gd name="connsiteX2" fmla="*/ 1447800 w 1447800"/>
                  <a:gd name="connsiteY2" fmla="*/ 137160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7800" h="1371600">
                    <a:moveTo>
                      <a:pt x="0" y="0"/>
                    </a:moveTo>
                    <a:lnTo>
                      <a:pt x="0" y="1371600"/>
                    </a:lnTo>
                    <a:lnTo>
                      <a:pt x="1447800" y="1371600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2DE8A9B6-D6D1-4CF8-87AC-209663434CE0}"/>
                </a:ext>
              </a:extLst>
            </p:cNvPr>
            <p:cNvGrpSpPr/>
            <p:nvPr userDrawn="1"/>
          </p:nvGrpSpPr>
          <p:grpSpPr>
            <a:xfrm rot="16200000" flipV="1">
              <a:off x="8756556" y="5092845"/>
              <a:ext cx="819149" cy="819150"/>
              <a:chOff x="12363450" y="-3771901"/>
              <a:chExt cx="1466850" cy="1466851"/>
            </a:xfrm>
          </p:grpSpPr>
          <p:sp>
            <p:nvSpPr>
              <p:cNvPr id="66" name="L 形 65">
                <a:extLst>
                  <a:ext uri="{FF2B5EF4-FFF2-40B4-BE49-F238E27FC236}">
                    <a16:creationId xmlns:a16="http://schemas.microsoft.com/office/drawing/2014/main" id="{17E56A77-B478-45BA-AB32-68E9A6E0F0CC}"/>
                  </a:ext>
                </a:extLst>
              </p:cNvPr>
              <p:cNvSpPr/>
              <p:nvPr/>
            </p:nvSpPr>
            <p:spPr>
              <a:xfrm>
                <a:off x="12363450" y="-3771900"/>
                <a:ext cx="1466850" cy="1466850"/>
              </a:xfrm>
              <a:prstGeom prst="corner">
                <a:avLst>
                  <a:gd name="adj1" fmla="val 37013"/>
                  <a:gd name="adj2" fmla="val 33117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0069746D-91ED-4FC0-A481-67695845EFD2}"/>
                  </a:ext>
                </a:extLst>
              </p:cNvPr>
              <p:cNvSpPr/>
              <p:nvPr/>
            </p:nvSpPr>
            <p:spPr>
              <a:xfrm>
                <a:off x="12573000" y="-3771901"/>
                <a:ext cx="1257300" cy="1178707"/>
              </a:xfrm>
              <a:custGeom>
                <a:avLst/>
                <a:gdLst>
                  <a:gd name="connsiteX0" fmla="*/ 0 w 1447800"/>
                  <a:gd name="connsiteY0" fmla="*/ 0 h 1371600"/>
                  <a:gd name="connsiteX1" fmla="*/ 0 w 1447800"/>
                  <a:gd name="connsiteY1" fmla="*/ 1371600 h 1371600"/>
                  <a:gd name="connsiteX2" fmla="*/ 1447800 w 1447800"/>
                  <a:gd name="connsiteY2" fmla="*/ 137160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7800" h="1371600">
                    <a:moveTo>
                      <a:pt x="0" y="0"/>
                    </a:moveTo>
                    <a:lnTo>
                      <a:pt x="0" y="1371600"/>
                    </a:lnTo>
                    <a:lnTo>
                      <a:pt x="1447800" y="1371600"/>
                    </a:ln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8C31357E-1A18-4B39-8ACB-99E86D5A67EE}"/>
                </a:ext>
              </a:extLst>
            </p:cNvPr>
            <p:cNvGrpSpPr/>
            <p:nvPr userDrawn="1"/>
          </p:nvGrpSpPr>
          <p:grpSpPr>
            <a:xfrm>
              <a:off x="4123751" y="496914"/>
              <a:ext cx="1743792" cy="489425"/>
              <a:chOff x="4123751" y="570804"/>
              <a:chExt cx="1743792" cy="489425"/>
            </a:xfrm>
          </p:grpSpPr>
          <p:sp>
            <p:nvSpPr>
              <p:cNvPr id="69" name="弦形 68">
                <a:extLst>
                  <a:ext uri="{FF2B5EF4-FFF2-40B4-BE49-F238E27FC236}">
                    <a16:creationId xmlns:a16="http://schemas.microsoft.com/office/drawing/2014/main" id="{0D8A5592-8817-45C0-AF3E-7C801F434612}"/>
                  </a:ext>
                </a:extLst>
              </p:cNvPr>
              <p:cNvSpPr/>
              <p:nvPr/>
            </p:nvSpPr>
            <p:spPr>
              <a:xfrm rot="18764826">
                <a:off x="4123751" y="681362"/>
                <a:ext cx="338712" cy="338712"/>
              </a:xfrm>
              <a:prstGeom prst="chord">
                <a:avLst>
                  <a:gd name="adj1" fmla="val 2700000"/>
                  <a:gd name="adj2" fmla="val 14118517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弦形 69">
                <a:extLst>
                  <a:ext uri="{FF2B5EF4-FFF2-40B4-BE49-F238E27FC236}">
                    <a16:creationId xmlns:a16="http://schemas.microsoft.com/office/drawing/2014/main" id="{4A1120AA-3F2D-4F70-AF12-1D623AB80146}"/>
                  </a:ext>
                </a:extLst>
              </p:cNvPr>
              <p:cNvSpPr/>
              <p:nvPr/>
            </p:nvSpPr>
            <p:spPr>
              <a:xfrm rot="2835174" flipV="1">
                <a:off x="4940404" y="570804"/>
                <a:ext cx="338712" cy="338712"/>
              </a:xfrm>
              <a:prstGeom prst="chord">
                <a:avLst>
                  <a:gd name="adj1" fmla="val 2700000"/>
                  <a:gd name="adj2" fmla="val 1411851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弦形 70">
                <a:extLst>
                  <a:ext uri="{FF2B5EF4-FFF2-40B4-BE49-F238E27FC236}">
                    <a16:creationId xmlns:a16="http://schemas.microsoft.com/office/drawing/2014/main" id="{3A3AC6F3-3889-4206-91A6-918C683B13AB}"/>
                  </a:ext>
                </a:extLst>
              </p:cNvPr>
              <p:cNvSpPr/>
              <p:nvPr/>
            </p:nvSpPr>
            <p:spPr>
              <a:xfrm rot="18764826">
                <a:off x="5528831" y="721517"/>
                <a:ext cx="338712" cy="338712"/>
              </a:xfrm>
              <a:prstGeom prst="chord">
                <a:avLst>
                  <a:gd name="adj1" fmla="val 2700000"/>
                  <a:gd name="adj2" fmla="val 1411851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473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更多资源下载：https://www.58pic.com/u/61536760" hidden="1">
            <a:extLst>
              <a:ext uri="{FF2B5EF4-FFF2-40B4-BE49-F238E27FC236}">
                <a16:creationId xmlns:a16="http://schemas.microsoft.com/office/drawing/2014/main" id="{E3062B5B-4B7E-4CB9-964C-2B3C8DD79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sp>
        <p:nvSpPr>
          <p:cNvPr id="3" name="更多资源下载：https://www.58pic.com/u/61536760" hidden="1">
            <a:extLst>
              <a:ext uri="{FF2B5EF4-FFF2-40B4-BE49-F238E27FC236}">
                <a16:creationId xmlns:a16="http://schemas.microsoft.com/office/drawing/2014/main" id="{17E90A3C-F8B0-4BEB-A9C7-2B3EBEA69E44}"/>
              </a:ext>
            </a:extLst>
          </p:cNvPr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更多资源下载：https://www.58pic.com/u/61536760" hidden="1">
            <a:extLst>
              <a:ext uri="{FF2B5EF4-FFF2-40B4-BE49-F238E27FC236}">
                <a16:creationId xmlns:a16="http://schemas.microsoft.com/office/drawing/2014/main" id="{8E8929C5-08AE-4C1A-B1A1-FDFE45F42A68}"/>
              </a:ext>
            </a:extLst>
          </p:cNvPr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A4884D17-2E3C-4F6B-AB1E-EFCC73F7439E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 hidden="1">
            <a:extLst>
              <a:ext uri="{FF2B5EF4-FFF2-40B4-BE49-F238E27FC236}">
                <a16:creationId xmlns:a16="http://schemas.microsoft.com/office/drawing/2014/main" id="{441F0FE0-FE81-4426-91B6-6B3A8200C3CF}"/>
              </a:ext>
            </a:extLst>
          </p:cNvPr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8289A45E-A6D0-4936-AA0B-344C6675BDAA}"/>
              </a:ext>
            </a:extLst>
          </p:cNvPr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更多资源下载：https://www.58pic.com/u/61536760" hidden="1">
            <a:extLst>
              <a:ext uri="{FF2B5EF4-FFF2-40B4-BE49-F238E27FC236}">
                <a16:creationId xmlns:a16="http://schemas.microsoft.com/office/drawing/2014/main" id="{BA86F5B0-BE1F-4236-898D-DC5095464704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9" name="更多资源下载：https://www.58pic.com/u/61536760" hidden="1">
            <a:extLst>
              <a:ext uri="{FF2B5EF4-FFF2-40B4-BE49-F238E27FC236}">
                <a16:creationId xmlns:a16="http://schemas.microsoft.com/office/drawing/2014/main" id="{F8173AC5-DE76-496B-87BE-81B7CD1AD32A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10" name="更多资源下载：https://www.58pic.com/u/61536760" hidden="1">
            <a:extLst>
              <a:ext uri="{FF2B5EF4-FFF2-40B4-BE49-F238E27FC236}">
                <a16:creationId xmlns:a16="http://schemas.microsoft.com/office/drawing/2014/main" id="{F0DED289-F196-41EE-8718-AEF8CFC1C56B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11" name="更多资源下载：https://www.58pic.com/u/61536760" hidden="1">
            <a:extLst>
              <a:ext uri="{FF2B5EF4-FFF2-40B4-BE49-F238E27FC236}">
                <a16:creationId xmlns:a16="http://schemas.microsoft.com/office/drawing/2014/main" id="{2C557DC0-406A-4F6C-8986-055ADA64445E}"/>
              </a:ext>
            </a:extLst>
          </p:cNvPr>
          <p:cNvSpPr/>
          <p:nvPr userDrawn="1"/>
        </p:nvSpPr>
        <p:spPr>
          <a:xfrm>
            <a:off x="-401932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sp>
        <p:nvSpPr>
          <p:cNvPr id="12" name="更多资源下载：https://www.58pic.com/u/61536760" hidden="1">
            <a:extLst>
              <a:ext uri="{FF2B5EF4-FFF2-40B4-BE49-F238E27FC236}">
                <a16:creationId xmlns:a16="http://schemas.microsoft.com/office/drawing/2014/main" id="{A56733D2-D77C-4682-941A-75BE281D13D6}"/>
              </a:ext>
            </a:extLst>
          </p:cNvPr>
          <p:cNvSpPr/>
          <p:nvPr userDrawn="1"/>
        </p:nvSpPr>
        <p:spPr>
          <a:xfrm>
            <a:off x="-414124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sp>
        <p:nvSpPr>
          <p:cNvPr id="13" name="更多资源下载：https://www.58pic.com/u/61536760" hidden="1">
            <a:extLst>
              <a:ext uri="{FF2B5EF4-FFF2-40B4-BE49-F238E27FC236}">
                <a16:creationId xmlns:a16="http://schemas.microsoft.com/office/drawing/2014/main" id="{7747249D-23D4-4019-B578-13D7646AB683}"/>
              </a:ext>
            </a:extLst>
          </p:cNvPr>
          <p:cNvSpPr txBox="1"/>
          <p:nvPr userDrawn="1"/>
        </p:nvSpPr>
        <p:spPr>
          <a:xfrm>
            <a:off x="48555921" y="-20510500"/>
            <a:ext cx="305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zh-CN" altLang="en-US" sz="800" b="0" i="0" u="none" strike="noStrike" kern="1200" dirty="0">
                <a:solidFill>
                  <a:srgbClr val="E6E6E6"/>
                </a:solidFill>
                <a:effectLst/>
                <a:latin typeface="+mn-lt"/>
                <a:ea typeface="+mn-ea"/>
                <a:cs typeface="+mn-cs"/>
              </a:rPr>
              <a:t>千图</a:t>
            </a:r>
            <a:r>
              <a:rPr lang="en-US" altLang="zh-CN" sz="800" b="0" i="0" u="none" strike="noStrike" kern="1200" dirty="0">
                <a:solidFill>
                  <a:srgbClr val="E6E6E6"/>
                </a:solidFill>
                <a:effectLst/>
                <a:latin typeface="+mn-lt"/>
                <a:ea typeface="+mn-ea"/>
                <a:cs typeface="+mn-cs"/>
              </a:rPr>
              <a:t>:Blue Dragonfly</a:t>
            </a:r>
          </a:p>
          <a:p>
            <a:br>
              <a:rPr lang="en-US" altLang="zh-CN" sz="800" dirty="0">
                <a:solidFill>
                  <a:srgbClr val="E6E6E6"/>
                </a:solidFill>
              </a:rPr>
            </a:br>
            <a:r>
              <a:rPr lang="en-US" altLang="zh-CN" sz="800" dirty="0">
                <a:solidFill>
                  <a:srgbClr val="E6E6E6"/>
                </a:solidFill>
              </a:rPr>
              <a:t>DESIGN</a:t>
            </a:r>
            <a:endParaRPr lang="zh-CN" altLang="en-US" sz="800" dirty="0">
              <a:solidFill>
                <a:srgbClr val="E6E6E6"/>
              </a:solidFill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79565BF-77CB-4A31-9672-C993164B38AC}"/>
              </a:ext>
            </a:extLst>
          </p:cNvPr>
          <p:cNvGrpSpPr/>
          <p:nvPr userDrawn="1"/>
        </p:nvGrpSpPr>
        <p:grpSpPr>
          <a:xfrm flipH="1">
            <a:off x="546760" y="5881777"/>
            <a:ext cx="976223" cy="976223"/>
            <a:chOff x="11615827" y="2857500"/>
            <a:chExt cx="976223" cy="976223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80D92D0C-9CD4-4253-872E-73D140A3F28C}"/>
                </a:ext>
              </a:extLst>
            </p:cNvPr>
            <p:cNvSpPr/>
            <p:nvPr/>
          </p:nvSpPr>
          <p:spPr>
            <a:xfrm>
              <a:off x="11615827" y="2857500"/>
              <a:ext cx="976223" cy="9762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506DF8DF-3533-48C7-88D5-5C4D42ADAB94}"/>
                </a:ext>
              </a:extLst>
            </p:cNvPr>
            <p:cNvGrpSpPr/>
            <p:nvPr/>
          </p:nvGrpSpPr>
          <p:grpSpPr>
            <a:xfrm>
              <a:off x="11804280" y="3044543"/>
              <a:ext cx="599317" cy="602136"/>
              <a:chOff x="4148967" y="-2643868"/>
              <a:chExt cx="2343909" cy="2354941"/>
            </a:xfrm>
          </p:grpSpPr>
          <p:sp>
            <p:nvSpPr>
              <p:cNvPr id="51" name="Line 89">
                <a:extLst>
                  <a:ext uri="{FF2B5EF4-FFF2-40B4-BE49-F238E27FC236}">
                    <a16:creationId xmlns:a16="http://schemas.microsoft.com/office/drawing/2014/main" id="{12E3DEB3-4DD2-40DA-ABA3-F103AE5750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1728" y="-2643868"/>
                <a:ext cx="0" cy="1181883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Line 90">
                <a:extLst>
                  <a:ext uri="{FF2B5EF4-FFF2-40B4-BE49-F238E27FC236}">
                    <a16:creationId xmlns:a16="http://schemas.microsoft.com/office/drawing/2014/main" id="{D441C160-8D4E-47ED-9FC3-346B871192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1728" y="-2643868"/>
                <a:ext cx="0" cy="1181883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Line 91">
                <a:extLst>
                  <a:ext uri="{FF2B5EF4-FFF2-40B4-BE49-F238E27FC236}">
                    <a16:creationId xmlns:a16="http://schemas.microsoft.com/office/drawing/2014/main" id="{0348FD09-84BA-4D53-A204-3035FD6D71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2560761"/>
                <a:ext cx="436127" cy="1098776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Line 92">
                <a:extLst>
                  <a:ext uri="{FF2B5EF4-FFF2-40B4-BE49-F238E27FC236}">
                    <a16:creationId xmlns:a16="http://schemas.microsoft.com/office/drawing/2014/main" id="{4DFC5830-A2B1-457E-AC1C-1E97CEA97A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2560761"/>
                <a:ext cx="436127" cy="1098776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Line 93">
                <a:extLst>
                  <a:ext uri="{FF2B5EF4-FFF2-40B4-BE49-F238E27FC236}">
                    <a16:creationId xmlns:a16="http://schemas.microsoft.com/office/drawing/2014/main" id="{2436E44D-8295-4CF7-AF82-4911EC8E78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2322472"/>
                <a:ext cx="811212" cy="860487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Line 94">
                <a:extLst>
                  <a:ext uri="{FF2B5EF4-FFF2-40B4-BE49-F238E27FC236}">
                    <a16:creationId xmlns:a16="http://schemas.microsoft.com/office/drawing/2014/main" id="{50477C92-8411-489B-89E2-2E2F1B231C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2322472"/>
                <a:ext cx="811212" cy="860487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Line 95">
                <a:extLst>
                  <a:ext uri="{FF2B5EF4-FFF2-40B4-BE49-F238E27FC236}">
                    <a16:creationId xmlns:a16="http://schemas.microsoft.com/office/drawing/2014/main" id="{A7F40503-4963-43D6-826D-8218162C78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1963568"/>
                <a:ext cx="1071564" cy="501583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Line 96">
                <a:extLst>
                  <a:ext uri="{FF2B5EF4-FFF2-40B4-BE49-F238E27FC236}">
                    <a16:creationId xmlns:a16="http://schemas.microsoft.com/office/drawing/2014/main" id="{0CECFE04-51FA-4824-BD7B-C7B20B0F67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1963568"/>
                <a:ext cx="1071564" cy="501583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Line 97">
                <a:extLst>
                  <a:ext uri="{FF2B5EF4-FFF2-40B4-BE49-F238E27FC236}">
                    <a16:creationId xmlns:a16="http://schemas.microsoft.com/office/drawing/2014/main" id="{A630B252-FE91-4AF2-8766-2E1256AF05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1534060"/>
                <a:ext cx="1181148" cy="72075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Line 98">
                <a:extLst>
                  <a:ext uri="{FF2B5EF4-FFF2-40B4-BE49-F238E27FC236}">
                    <a16:creationId xmlns:a16="http://schemas.microsoft.com/office/drawing/2014/main" id="{92825D16-4C4E-4515-818D-784571CF7F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1534060"/>
                <a:ext cx="1181148" cy="72075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Line 99">
                <a:extLst>
                  <a:ext uri="{FF2B5EF4-FFF2-40B4-BE49-F238E27FC236}">
                    <a16:creationId xmlns:a16="http://schemas.microsoft.com/office/drawing/2014/main" id="{3ED7ED2E-1F34-44C7-978B-D2F6F6D6E8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1124517" cy="367730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Line 100">
                <a:extLst>
                  <a:ext uri="{FF2B5EF4-FFF2-40B4-BE49-F238E27FC236}">
                    <a16:creationId xmlns:a16="http://schemas.microsoft.com/office/drawing/2014/main" id="{AAAF8A8D-D349-46C9-8F75-31E81E4EA6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1124517" cy="367730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Line 101">
                <a:extLst>
                  <a:ext uri="{FF2B5EF4-FFF2-40B4-BE49-F238E27FC236}">
                    <a16:creationId xmlns:a16="http://schemas.microsoft.com/office/drawing/2014/main" id="{4CF643F2-17FC-4F0E-BFB3-A8AEADB08A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909763" cy="756052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Line 102">
                <a:extLst>
                  <a:ext uri="{FF2B5EF4-FFF2-40B4-BE49-F238E27FC236}">
                    <a16:creationId xmlns:a16="http://schemas.microsoft.com/office/drawing/2014/main" id="{E84B1D51-1BD2-438A-B8EC-F6467C555B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909763" cy="756052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Line 103">
                <a:extLst>
                  <a:ext uri="{FF2B5EF4-FFF2-40B4-BE49-F238E27FC236}">
                    <a16:creationId xmlns:a16="http://schemas.microsoft.com/office/drawing/2014/main" id="{23131C67-544C-47ED-BD96-024DDE5BED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567039" cy="1037733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Line 104">
                <a:extLst>
                  <a:ext uri="{FF2B5EF4-FFF2-40B4-BE49-F238E27FC236}">
                    <a16:creationId xmlns:a16="http://schemas.microsoft.com/office/drawing/2014/main" id="{AB06929E-DB2F-4CB4-B7ED-2FE46F30E5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567039" cy="1037733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Line 105">
                <a:extLst>
                  <a:ext uri="{FF2B5EF4-FFF2-40B4-BE49-F238E27FC236}">
                    <a16:creationId xmlns:a16="http://schemas.microsoft.com/office/drawing/2014/main" id="{10E60FCB-A05B-4F7A-ACC2-00FCA78975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144150" cy="1173058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Line 106">
                <a:extLst>
                  <a:ext uri="{FF2B5EF4-FFF2-40B4-BE49-F238E27FC236}">
                    <a16:creationId xmlns:a16="http://schemas.microsoft.com/office/drawing/2014/main" id="{D29F5336-AA87-4B87-A625-E0C343E284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144150" cy="1173058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Line 107">
                <a:extLst>
                  <a:ext uri="{FF2B5EF4-FFF2-40B4-BE49-F238E27FC236}">
                    <a16:creationId xmlns:a16="http://schemas.microsoft.com/office/drawing/2014/main" id="{98C0C3FA-AB43-4FA8-972C-E2AA68661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13132" y="-1461985"/>
                <a:ext cx="298596" cy="1143639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Line 108">
                <a:extLst>
                  <a:ext uri="{FF2B5EF4-FFF2-40B4-BE49-F238E27FC236}">
                    <a16:creationId xmlns:a16="http://schemas.microsoft.com/office/drawing/2014/main" id="{C0D5EB4C-1F38-412F-8FBE-F3DE035835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13132" y="-1461985"/>
                <a:ext cx="298596" cy="1143639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Line 109">
                <a:extLst>
                  <a:ext uri="{FF2B5EF4-FFF2-40B4-BE49-F238E27FC236}">
                    <a16:creationId xmlns:a16="http://schemas.microsoft.com/office/drawing/2014/main" id="{D04CAE63-0683-47FA-A769-7ED85F5A50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12307" y="-1461985"/>
                <a:ext cx="699422" cy="953155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Line 110">
                <a:extLst>
                  <a:ext uri="{FF2B5EF4-FFF2-40B4-BE49-F238E27FC236}">
                    <a16:creationId xmlns:a16="http://schemas.microsoft.com/office/drawing/2014/main" id="{411A0E24-4DF1-4501-916D-0A14F619AD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12307" y="-1461985"/>
                <a:ext cx="699422" cy="953155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Line 111">
                <a:extLst>
                  <a:ext uri="{FF2B5EF4-FFF2-40B4-BE49-F238E27FC236}">
                    <a16:creationId xmlns:a16="http://schemas.microsoft.com/office/drawing/2014/main" id="{2D9CB30C-D7BA-46AB-B583-4B818F21DA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10033" y="-1461985"/>
                <a:ext cx="1001695" cy="628082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Line 112">
                <a:extLst>
                  <a:ext uri="{FF2B5EF4-FFF2-40B4-BE49-F238E27FC236}">
                    <a16:creationId xmlns:a16="http://schemas.microsoft.com/office/drawing/2014/main" id="{469EDA64-C0AF-4441-B7DC-04180EE58B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10033" y="-1461985"/>
                <a:ext cx="1001695" cy="628082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Line 113">
                <a:extLst>
                  <a:ext uri="{FF2B5EF4-FFF2-40B4-BE49-F238E27FC236}">
                    <a16:creationId xmlns:a16="http://schemas.microsoft.com/office/drawing/2014/main" id="{D259F500-B7D8-496F-8682-722594384C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48967" y="-1461985"/>
                <a:ext cx="1162761" cy="215490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Line 114">
                <a:extLst>
                  <a:ext uri="{FF2B5EF4-FFF2-40B4-BE49-F238E27FC236}">
                    <a16:creationId xmlns:a16="http://schemas.microsoft.com/office/drawing/2014/main" id="{1EAA70F2-C739-4CFB-8A26-284808A648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48967" y="-1461985"/>
                <a:ext cx="1162761" cy="215490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Line 115">
                <a:extLst>
                  <a:ext uri="{FF2B5EF4-FFF2-40B4-BE49-F238E27FC236}">
                    <a16:creationId xmlns:a16="http://schemas.microsoft.com/office/drawing/2014/main" id="{C085CE99-CD7D-4F98-8965-7D40E1738C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1174" y="-1689977"/>
                <a:ext cx="1160555" cy="227992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Line 116">
                <a:extLst>
                  <a:ext uri="{FF2B5EF4-FFF2-40B4-BE49-F238E27FC236}">
                    <a16:creationId xmlns:a16="http://schemas.microsoft.com/office/drawing/2014/main" id="{460A5B65-EC38-454C-98C9-201056D3FB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1174" y="-1689977"/>
                <a:ext cx="1160555" cy="227992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Line 117">
                <a:extLst>
                  <a:ext uri="{FF2B5EF4-FFF2-40B4-BE49-F238E27FC236}">
                    <a16:creationId xmlns:a16="http://schemas.microsoft.com/office/drawing/2014/main" id="{F45FBEEE-417C-4022-A375-333408FE93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7388" y="-2101099"/>
                <a:ext cx="994341" cy="639114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Line 118">
                <a:extLst>
                  <a:ext uri="{FF2B5EF4-FFF2-40B4-BE49-F238E27FC236}">
                    <a16:creationId xmlns:a16="http://schemas.microsoft.com/office/drawing/2014/main" id="{28CC8F09-D1C2-42DE-AC6F-73AF6134BB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7388" y="-2101099"/>
                <a:ext cx="994341" cy="639114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Line 119">
                <a:extLst>
                  <a:ext uri="{FF2B5EF4-FFF2-40B4-BE49-F238E27FC236}">
                    <a16:creationId xmlns:a16="http://schemas.microsoft.com/office/drawing/2014/main" id="{EFE03568-D14A-4BE3-8758-A0D62BD207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3339" y="-2422494"/>
                <a:ext cx="688390" cy="960510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Line 120">
                <a:extLst>
                  <a:ext uri="{FF2B5EF4-FFF2-40B4-BE49-F238E27FC236}">
                    <a16:creationId xmlns:a16="http://schemas.microsoft.com/office/drawing/2014/main" id="{872FADA7-1A0E-4366-B479-827210BB45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3339" y="-2422494"/>
                <a:ext cx="688390" cy="960510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Line 121">
                <a:extLst>
                  <a:ext uri="{FF2B5EF4-FFF2-40B4-BE49-F238E27FC236}">
                    <a16:creationId xmlns:a16="http://schemas.microsoft.com/office/drawing/2014/main" id="{5ABB9A45-CA0F-4001-A347-5BEF56C6D9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5635" y="-2608566"/>
                <a:ext cx="286094" cy="1146581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Line 122">
                <a:extLst>
                  <a:ext uri="{FF2B5EF4-FFF2-40B4-BE49-F238E27FC236}">
                    <a16:creationId xmlns:a16="http://schemas.microsoft.com/office/drawing/2014/main" id="{C2BFB7BD-D3D7-4F18-AF44-A3C7EA4CE9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5635" y="-2608566"/>
                <a:ext cx="286094" cy="1146581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864A415-2FFC-42CB-B185-F2686EB32C5B}"/>
              </a:ext>
            </a:extLst>
          </p:cNvPr>
          <p:cNvGrpSpPr/>
          <p:nvPr userDrawn="1"/>
        </p:nvGrpSpPr>
        <p:grpSpPr>
          <a:xfrm flipH="1">
            <a:off x="10677798" y="1001831"/>
            <a:ext cx="1885950" cy="1952223"/>
            <a:chOff x="247650" y="2631601"/>
            <a:chExt cx="1885950" cy="1952223"/>
          </a:xfrm>
        </p:grpSpPr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0CEAE5A7-5A88-440D-8443-53148E79AF8A}"/>
                </a:ext>
              </a:extLst>
            </p:cNvPr>
            <p:cNvSpPr/>
            <p:nvPr/>
          </p:nvSpPr>
          <p:spPr>
            <a:xfrm>
              <a:off x="247650" y="2631601"/>
              <a:ext cx="1885950" cy="1952223"/>
            </a:xfrm>
            <a:custGeom>
              <a:avLst/>
              <a:gdLst>
                <a:gd name="connsiteX0" fmla="*/ 942975 w 1885950"/>
                <a:gd name="connsiteY0" fmla="*/ 0 h 1952223"/>
                <a:gd name="connsiteX1" fmla="*/ 1885950 w 1885950"/>
                <a:gd name="connsiteY1" fmla="*/ 942975 h 1952223"/>
                <a:gd name="connsiteX2" fmla="*/ 1885950 w 1885950"/>
                <a:gd name="connsiteY2" fmla="*/ 1952223 h 1952223"/>
                <a:gd name="connsiteX3" fmla="*/ 0 w 1885950"/>
                <a:gd name="connsiteY3" fmla="*/ 1952223 h 1952223"/>
                <a:gd name="connsiteX4" fmla="*/ 0 w 1885950"/>
                <a:gd name="connsiteY4" fmla="*/ 942975 h 1952223"/>
                <a:gd name="connsiteX5" fmla="*/ 942975 w 1885950"/>
                <a:gd name="connsiteY5" fmla="*/ 0 h 195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5950" h="1952223">
                  <a:moveTo>
                    <a:pt x="942975" y="0"/>
                  </a:moveTo>
                  <a:cubicBezTo>
                    <a:pt x="1463766" y="0"/>
                    <a:pt x="1885950" y="422184"/>
                    <a:pt x="1885950" y="942975"/>
                  </a:cubicBezTo>
                  <a:lnTo>
                    <a:pt x="1885950" y="1952223"/>
                  </a:lnTo>
                  <a:lnTo>
                    <a:pt x="0" y="1952223"/>
                  </a:lnTo>
                  <a:lnTo>
                    <a:pt x="0" y="942975"/>
                  </a:lnTo>
                  <a:cubicBezTo>
                    <a:pt x="0" y="422184"/>
                    <a:pt x="422184" y="0"/>
                    <a:pt x="942975" y="0"/>
                  </a:cubicBezTo>
                  <a:close/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F11DBB97-8746-4A11-A311-D054DEAA6879}"/>
                </a:ext>
              </a:extLst>
            </p:cNvPr>
            <p:cNvSpPr/>
            <p:nvPr/>
          </p:nvSpPr>
          <p:spPr>
            <a:xfrm>
              <a:off x="704850" y="3104868"/>
              <a:ext cx="971550" cy="1005690"/>
            </a:xfrm>
            <a:custGeom>
              <a:avLst/>
              <a:gdLst>
                <a:gd name="connsiteX0" fmla="*/ 942975 w 1885950"/>
                <a:gd name="connsiteY0" fmla="*/ 0 h 1952223"/>
                <a:gd name="connsiteX1" fmla="*/ 1885950 w 1885950"/>
                <a:gd name="connsiteY1" fmla="*/ 942975 h 1952223"/>
                <a:gd name="connsiteX2" fmla="*/ 1885950 w 1885950"/>
                <a:gd name="connsiteY2" fmla="*/ 1952223 h 1952223"/>
                <a:gd name="connsiteX3" fmla="*/ 0 w 1885950"/>
                <a:gd name="connsiteY3" fmla="*/ 1952223 h 1952223"/>
                <a:gd name="connsiteX4" fmla="*/ 0 w 1885950"/>
                <a:gd name="connsiteY4" fmla="*/ 942975 h 1952223"/>
                <a:gd name="connsiteX5" fmla="*/ 942975 w 1885950"/>
                <a:gd name="connsiteY5" fmla="*/ 0 h 195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5950" h="1952223">
                  <a:moveTo>
                    <a:pt x="942975" y="0"/>
                  </a:moveTo>
                  <a:cubicBezTo>
                    <a:pt x="1463766" y="0"/>
                    <a:pt x="1885950" y="422184"/>
                    <a:pt x="1885950" y="942975"/>
                  </a:cubicBezTo>
                  <a:lnTo>
                    <a:pt x="1885950" y="1952223"/>
                  </a:lnTo>
                  <a:lnTo>
                    <a:pt x="0" y="1952223"/>
                  </a:lnTo>
                  <a:lnTo>
                    <a:pt x="0" y="942975"/>
                  </a:lnTo>
                  <a:cubicBezTo>
                    <a:pt x="0" y="422184"/>
                    <a:pt x="422184" y="0"/>
                    <a:pt x="942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ED9421-7281-4279-AB97-98D730A1F002}"/>
              </a:ext>
            </a:extLst>
          </p:cNvPr>
          <p:cNvSpPr/>
          <p:nvPr userDrawn="1"/>
        </p:nvSpPr>
        <p:spPr>
          <a:xfrm flipH="1">
            <a:off x="10220598" y="-396448"/>
            <a:ext cx="765979" cy="79289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CAA37E7C-E0BA-4966-98E8-88E42A00A389}"/>
              </a:ext>
            </a:extLst>
          </p:cNvPr>
          <p:cNvSpPr/>
          <p:nvPr userDrawn="1"/>
        </p:nvSpPr>
        <p:spPr>
          <a:xfrm flipH="1">
            <a:off x="6191523" y="6000750"/>
            <a:ext cx="1104900" cy="51435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6642ECB-2516-4B41-8E96-B3E1C737BFE9}"/>
              </a:ext>
            </a:extLst>
          </p:cNvPr>
          <p:cNvGrpSpPr/>
          <p:nvPr userDrawn="1"/>
        </p:nvGrpSpPr>
        <p:grpSpPr>
          <a:xfrm>
            <a:off x="-542925" y="3695597"/>
            <a:ext cx="1243148" cy="143744"/>
            <a:chOff x="13782245" y="-2122079"/>
            <a:chExt cx="2636017" cy="304800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C04A2F5D-1CED-435B-87FE-80416FF56962}"/>
                </a:ext>
              </a:extLst>
            </p:cNvPr>
            <p:cNvSpPr/>
            <p:nvPr/>
          </p:nvSpPr>
          <p:spPr>
            <a:xfrm rot="2700000">
              <a:off x="13782245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A096CF7F-9EFF-4092-85DA-1E5CE41CA5A5}"/>
                </a:ext>
              </a:extLst>
            </p:cNvPr>
            <p:cNvSpPr/>
            <p:nvPr/>
          </p:nvSpPr>
          <p:spPr>
            <a:xfrm rot="2700000">
              <a:off x="14170781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5515FE45-4AC8-490E-8464-F694D7B3945E}"/>
                </a:ext>
              </a:extLst>
            </p:cNvPr>
            <p:cNvSpPr/>
            <p:nvPr/>
          </p:nvSpPr>
          <p:spPr>
            <a:xfrm rot="2700000">
              <a:off x="14559317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4C06D1EB-42D0-4D56-8DB7-F919E35012AA}"/>
                </a:ext>
              </a:extLst>
            </p:cNvPr>
            <p:cNvSpPr/>
            <p:nvPr/>
          </p:nvSpPr>
          <p:spPr>
            <a:xfrm rot="2700000">
              <a:off x="14947854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B8B54B7C-61C6-4252-B1F5-18059DCD7F08}"/>
                </a:ext>
              </a:extLst>
            </p:cNvPr>
            <p:cNvSpPr/>
            <p:nvPr/>
          </p:nvSpPr>
          <p:spPr>
            <a:xfrm rot="2700000">
              <a:off x="15336390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9BD29C41-E917-4281-89B0-7558FF887B90}"/>
                </a:ext>
              </a:extLst>
            </p:cNvPr>
            <p:cNvSpPr/>
            <p:nvPr/>
          </p:nvSpPr>
          <p:spPr>
            <a:xfrm rot="2700000">
              <a:off x="15724926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BF857493-8E44-4243-B62A-0B80FEC09503}"/>
                </a:ext>
              </a:extLst>
            </p:cNvPr>
            <p:cNvSpPr/>
            <p:nvPr/>
          </p:nvSpPr>
          <p:spPr>
            <a:xfrm rot="2700000">
              <a:off x="16113462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D056054-1AC4-4032-9ED9-EB6462220ED5}"/>
              </a:ext>
            </a:extLst>
          </p:cNvPr>
          <p:cNvGrpSpPr/>
          <p:nvPr userDrawn="1"/>
        </p:nvGrpSpPr>
        <p:grpSpPr>
          <a:xfrm flipH="1">
            <a:off x="8400766" y="1001831"/>
            <a:ext cx="622370" cy="624379"/>
            <a:chOff x="10243406" y="1551013"/>
            <a:chExt cx="1667479" cy="1672862"/>
          </a:xfrm>
        </p:grpSpPr>
        <p:sp>
          <p:nvSpPr>
            <p:cNvPr id="38" name="任意多边形: 形状 21">
              <a:extLst>
                <a:ext uri="{FF2B5EF4-FFF2-40B4-BE49-F238E27FC236}">
                  <a16:creationId xmlns:a16="http://schemas.microsoft.com/office/drawing/2014/main" id="{CE7E5839-1D34-4A11-99E4-4DEA21A14AEC}"/>
                </a:ext>
              </a:extLst>
            </p:cNvPr>
            <p:cNvSpPr/>
            <p:nvPr/>
          </p:nvSpPr>
          <p:spPr>
            <a:xfrm>
              <a:off x="10243406" y="1725093"/>
              <a:ext cx="1447902" cy="149878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: 形状 22">
              <a:extLst>
                <a:ext uri="{FF2B5EF4-FFF2-40B4-BE49-F238E27FC236}">
                  <a16:creationId xmlns:a16="http://schemas.microsoft.com/office/drawing/2014/main" id="{AF1B36B7-BC67-478A-8100-4E7EB478E046}"/>
                </a:ext>
              </a:extLst>
            </p:cNvPr>
            <p:cNvSpPr/>
            <p:nvPr/>
          </p:nvSpPr>
          <p:spPr>
            <a:xfrm>
              <a:off x="10462983" y="1551013"/>
              <a:ext cx="1447902" cy="1498782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E4FA579-47EF-4969-94AF-5740494ED396}"/>
              </a:ext>
            </a:extLst>
          </p:cNvPr>
          <p:cNvGrpSpPr/>
          <p:nvPr userDrawn="1"/>
        </p:nvGrpSpPr>
        <p:grpSpPr>
          <a:xfrm flipH="1" flipV="1">
            <a:off x="317142" y="4678252"/>
            <a:ext cx="825703" cy="685387"/>
            <a:chOff x="13157573" y="4336203"/>
            <a:chExt cx="993606" cy="824757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DC36C4E7-D98A-41B7-B758-F3536D276CB4}"/>
                </a:ext>
              </a:extLst>
            </p:cNvPr>
            <p:cNvSpPr/>
            <p:nvPr/>
          </p:nvSpPr>
          <p:spPr>
            <a:xfrm>
              <a:off x="13157573" y="4336203"/>
              <a:ext cx="253627" cy="82475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96B8E62E-414E-469A-9F96-9747D8EC903E}"/>
                </a:ext>
              </a:extLst>
            </p:cNvPr>
            <p:cNvSpPr/>
            <p:nvPr/>
          </p:nvSpPr>
          <p:spPr>
            <a:xfrm>
              <a:off x="13404233" y="4336203"/>
              <a:ext cx="253627" cy="6739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9CDFCF76-9D36-4056-A9FD-8917D5BA97E5}"/>
                </a:ext>
              </a:extLst>
            </p:cNvPr>
            <p:cNvSpPr/>
            <p:nvPr/>
          </p:nvSpPr>
          <p:spPr>
            <a:xfrm>
              <a:off x="13650892" y="4336204"/>
              <a:ext cx="253627" cy="5239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94B66ECC-4C67-44F8-ABC8-A2A5EA154B03}"/>
                </a:ext>
              </a:extLst>
            </p:cNvPr>
            <p:cNvSpPr/>
            <p:nvPr/>
          </p:nvSpPr>
          <p:spPr>
            <a:xfrm>
              <a:off x="13897552" y="4336204"/>
              <a:ext cx="253627" cy="35149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3" name="乘号 22">
            <a:extLst>
              <a:ext uri="{FF2B5EF4-FFF2-40B4-BE49-F238E27FC236}">
                <a16:creationId xmlns:a16="http://schemas.microsoft.com/office/drawing/2014/main" id="{AACD322F-2F6B-4F41-8638-BD755B64BC62}"/>
              </a:ext>
            </a:extLst>
          </p:cNvPr>
          <p:cNvSpPr/>
          <p:nvPr userDrawn="1"/>
        </p:nvSpPr>
        <p:spPr>
          <a:xfrm flipH="1">
            <a:off x="8095266" y="-164622"/>
            <a:ext cx="702129" cy="702129"/>
          </a:xfrm>
          <a:prstGeom prst="mathMultiply">
            <a:avLst>
              <a:gd name="adj1" fmla="val 16737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BFC482B-CA24-4960-887C-7256130FA145}"/>
              </a:ext>
            </a:extLst>
          </p:cNvPr>
          <p:cNvGrpSpPr/>
          <p:nvPr userDrawn="1"/>
        </p:nvGrpSpPr>
        <p:grpSpPr>
          <a:xfrm rot="5400000">
            <a:off x="3644212" y="47359"/>
            <a:ext cx="819149" cy="819150"/>
            <a:chOff x="12363450" y="-3771901"/>
            <a:chExt cx="1466850" cy="1466851"/>
          </a:xfrm>
        </p:grpSpPr>
        <p:sp>
          <p:nvSpPr>
            <p:cNvPr id="32" name="L 形 31">
              <a:extLst>
                <a:ext uri="{FF2B5EF4-FFF2-40B4-BE49-F238E27FC236}">
                  <a16:creationId xmlns:a16="http://schemas.microsoft.com/office/drawing/2014/main" id="{B25EC59D-B29E-4B1F-929C-810CBEA3EA2B}"/>
                </a:ext>
              </a:extLst>
            </p:cNvPr>
            <p:cNvSpPr/>
            <p:nvPr/>
          </p:nvSpPr>
          <p:spPr>
            <a:xfrm>
              <a:off x="12363450" y="-3771900"/>
              <a:ext cx="1466850" cy="1466850"/>
            </a:xfrm>
            <a:prstGeom prst="corner">
              <a:avLst>
                <a:gd name="adj1" fmla="val 37013"/>
                <a:gd name="adj2" fmla="val 331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790F21-0892-4F19-83CB-4FD40AC58C61}"/>
                </a:ext>
              </a:extLst>
            </p:cNvPr>
            <p:cNvSpPr/>
            <p:nvPr/>
          </p:nvSpPr>
          <p:spPr>
            <a:xfrm>
              <a:off x="12573000" y="-3771901"/>
              <a:ext cx="1257300" cy="1178707"/>
            </a:xfrm>
            <a:custGeom>
              <a:avLst/>
              <a:gdLst>
                <a:gd name="connsiteX0" fmla="*/ 0 w 1447800"/>
                <a:gd name="connsiteY0" fmla="*/ 0 h 1371600"/>
                <a:gd name="connsiteX1" fmla="*/ 0 w 1447800"/>
                <a:gd name="connsiteY1" fmla="*/ 1371600 h 1371600"/>
                <a:gd name="connsiteX2" fmla="*/ 1447800 w 1447800"/>
                <a:gd name="connsiteY2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1371600">
                  <a:moveTo>
                    <a:pt x="0" y="0"/>
                  </a:moveTo>
                  <a:lnTo>
                    <a:pt x="0" y="1371600"/>
                  </a:lnTo>
                  <a:lnTo>
                    <a:pt x="1447800" y="137160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E4CDE38-71CB-46CF-9E71-23113B465367}"/>
              </a:ext>
            </a:extLst>
          </p:cNvPr>
          <p:cNvGrpSpPr/>
          <p:nvPr userDrawn="1"/>
        </p:nvGrpSpPr>
        <p:grpSpPr>
          <a:xfrm rot="5400000" flipH="1" flipV="1">
            <a:off x="8941182" y="6257924"/>
            <a:ext cx="819149" cy="819150"/>
            <a:chOff x="12363450" y="-3771901"/>
            <a:chExt cx="1466850" cy="1466851"/>
          </a:xfrm>
        </p:grpSpPr>
        <p:sp>
          <p:nvSpPr>
            <p:cNvPr id="30" name="L 形 29">
              <a:extLst>
                <a:ext uri="{FF2B5EF4-FFF2-40B4-BE49-F238E27FC236}">
                  <a16:creationId xmlns:a16="http://schemas.microsoft.com/office/drawing/2014/main" id="{13BE7539-CAE3-46AB-942F-A18F7834A34F}"/>
                </a:ext>
              </a:extLst>
            </p:cNvPr>
            <p:cNvSpPr/>
            <p:nvPr/>
          </p:nvSpPr>
          <p:spPr>
            <a:xfrm>
              <a:off x="12363450" y="-3771900"/>
              <a:ext cx="1466850" cy="1466850"/>
            </a:xfrm>
            <a:prstGeom prst="corner">
              <a:avLst>
                <a:gd name="adj1" fmla="val 37013"/>
                <a:gd name="adj2" fmla="val 3311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7EA50259-DFD3-4C54-BFAB-39F71BCE1B0D}"/>
                </a:ext>
              </a:extLst>
            </p:cNvPr>
            <p:cNvSpPr/>
            <p:nvPr/>
          </p:nvSpPr>
          <p:spPr>
            <a:xfrm>
              <a:off x="12573000" y="-3771901"/>
              <a:ext cx="1257300" cy="1178707"/>
            </a:xfrm>
            <a:custGeom>
              <a:avLst/>
              <a:gdLst>
                <a:gd name="connsiteX0" fmla="*/ 0 w 1447800"/>
                <a:gd name="connsiteY0" fmla="*/ 0 h 1371600"/>
                <a:gd name="connsiteX1" fmla="*/ 0 w 1447800"/>
                <a:gd name="connsiteY1" fmla="*/ 1371600 h 1371600"/>
                <a:gd name="connsiteX2" fmla="*/ 1447800 w 1447800"/>
                <a:gd name="connsiteY2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1371600">
                  <a:moveTo>
                    <a:pt x="0" y="0"/>
                  </a:moveTo>
                  <a:lnTo>
                    <a:pt x="0" y="1371600"/>
                  </a:lnTo>
                  <a:lnTo>
                    <a:pt x="1447800" y="1371600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84BAE796-2042-47AF-9087-EB70436FC29F}"/>
              </a:ext>
            </a:extLst>
          </p:cNvPr>
          <p:cNvGrpSpPr/>
          <p:nvPr userDrawn="1"/>
        </p:nvGrpSpPr>
        <p:grpSpPr>
          <a:xfrm>
            <a:off x="4123751" y="496914"/>
            <a:ext cx="1743792" cy="489425"/>
            <a:chOff x="4123751" y="570804"/>
            <a:chExt cx="1743792" cy="489425"/>
          </a:xfrm>
        </p:grpSpPr>
        <p:sp>
          <p:nvSpPr>
            <p:cNvPr id="27" name="弦形 26">
              <a:extLst>
                <a:ext uri="{FF2B5EF4-FFF2-40B4-BE49-F238E27FC236}">
                  <a16:creationId xmlns:a16="http://schemas.microsoft.com/office/drawing/2014/main" id="{C85F237F-CEAE-4E30-9739-2325C7C1AF27}"/>
                </a:ext>
              </a:extLst>
            </p:cNvPr>
            <p:cNvSpPr/>
            <p:nvPr/>
          </p:nvSpPr>
          <p:spPr>
            <a:xfrm rot="18764826">
              <a:off x="4123751" y="681362"/>
              <a:ext cx="338712" cy="338712"/>
            </a:xfrm>
            <a:prstGeom prst="chord">
              <a:avLst>
                <a:gd name="adj1" fmla="val 2700000"/>
                <a:gd name="adj2" fmla="val 1411851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弦形 27">
              <a:extLst>
                <a:ext uri="{FF2B5EF4-FFF2-40B4-BE49-F238E27FC236}">
                  <a16:creationId xmlns:a16="http://schemas.microsoft.com/office/drawing/2014/main" id="{5BBE48C0-F537-48C3-96FB-24AEE3C8087F}"/>
                </a:ext>
              </a:extLst>
            </p:cNvPr>
            <p:cNvSpPr/>
            <p:nvPr/>
          </p:nvSpPr>
          <p:spPr>
            <a:xfrm rot="2835174" flipV="1">
              <a:off x="4940404" y="570804"/>
              <a:ext cx="338712" cy="338712"/>
            </a:xfrm>
            <a:prstGeom prst="chord">
              <a:avLst>
                <a:gd name="adj1" fmla="val 2700000"/>
                <a:gd name="adj2" fmla="val 141185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弦形 28">
              <a:extLst>
                <a:ext uri="{FF2B5EF4-FFF2-40B4-BE49-F238E27FC236}">
                  <a16:creationId xmlns:a16="http://schemas.microsoft.com/office/drawing/2014/main" id="{A930FE4F-E6A3-41E0-B7D9-0D29E3907E1B}"/>
                </a:ext>
              </a:extLst>
            </p:cNvPr>
            <p:cNvSpPr/>
            <p:nvPr/>
          </p:nvSpPr>
          <p:spPr>
            <a:xfrm rot="18764826">
              <a:off x="5528831" y="721517"/>
              <a:ext cx="338712" cy="338712"/>
            </a:xfrm>
            <a:prstGeom prst="chord">
              <a:avLst>
                <a:gd name="adj1" fmla="val 2700000"/>
                <a:gd name="adj2" fmla="val 141185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E3C48258-987D-46D9-9391-B4D97CF2A6F5}"/>
              </a:ext>
            </a:extLst>
          </p:cNvPr>
          <p:cNvGrpSpPr/>
          <p:nvPr/>
        </p:nvGrpSpPr>
        <p:grpSpPr>
          <a:xfrm flipH="1">
            <a:off x="11134998" y="4916523"/>
            <a:ext cx="599317" cy="602136"/>
            <a:chOff x="4148967" y="-2643868"/>
            <a:chExt cx="2343909" cy="2354941"/>
          </a:xfrm>
        </p:grpSpPr>
        <p:sp>
          <p:nvSpPr>
            <p:cNvPr id="89" name="Line 89">
              <a:extLst>
                <a:ext uri="{FF2B5EF4-FFF2-40B4-BE49-F238E27FC236}">
                  <a16:creationId xmlns:a16="http://schemas.microsoft.com/office/drawing/2014/main" id="{56260B8D-ED41-4315-979E-0BA8514AD0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1728" y="-2643868"/>
              <a:ext cx="0" cy="1181883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Line 90">
              <a:extLst>
                <a:ext uri="{FF2B5EF4-FFF2-40B4-BE49-F238E27FC236}">
                  <a16:creationId xmlns:a16="http://schemas.microsoft.com/office/drawing/2014/main" id="{7FDCD89F-8CC8-48F5-BB47-101B55BFD3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1728" y="-2643868"/>
              <a:ext cx="0" cy="1181883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Line 91">
              <a:extLst>
                <a:ext uri="{FF2B5EF4-FFF2-40B4-BE49-F238E27FC236}">
                  <a16:creationId xmlns:a16="http://schemas.microsoft.com/office/drawing/2014/main" id="{8AC4F2B9-0C94-47E9-B296-C482F266D6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11728" y="-2560761"/>
              <a:ext cx="436127" cy="1098776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Line 92">
              <a:extLst>
                <a:ext uri="{FF2B5EF4-FFF2-40B4-BE49-F238E27FC236}">
                  <a16:creationId xmlns:a16="http://schemas.microsoft.com/office/drawing/2014/main" id="{5CCBD93D-607F-4E77-A6B5-3732FEBF64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11728" y="-2560761"/>
              <a:ext cx="436127" cy="1098776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Line 93">
              <a:extLst>
                <a:ext uri="{FF2B5EF4-FFF2-40B4-BE49-F238E27FC236}">
                  <a16:creationId xmlns:a16="http://schemas.microsoft.com/office/drawing/2014/main" id="{E7F31868-CEA5-45AD-AF3D-78D194890A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11728" y="-2322472"/>
              <a:ext cx="811212" cy="860487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Line 94">
              <a:extLst>
                <a:ext uri="{FF2B5EF4-FFF2-40B4-BE49-F238E27FC236}">
                  <a16:creationId xmlns:a16="http://schemas.microsoft.com/office/drawing/2014/main" id="{E9A79B9C-8839-47F9-8E15-5824182C01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11728" y="-2322472"/>
              <a:ext cx="811212" cy="860487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Line 95">
              <a:extLst>
                <a:ext uri="{FF2B5EF4-FFF2-40B4-BE49-F238E27FC236}">
                  <a16:creationId xmlns:a16="http://schemas.microsoft.com/office/drawing/2014/main" id="{E924E810-3892-4E92-A874-698B2455D5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11728" y="-1963568"/>
              <a:ext cx="1071564" cy="501583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Line 96">
              <a:extLst>
                <a:ext uri="{FF2B5EF4-FFF2-40B4-BE49-F238E27FC236}">
                  <a16:creationId xmlns:a16="http://schemas.microsoft.com/office/drawing/2014/main" id="{52C6527E-0E29-402D-A011-B5FD9BAC4A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11728" y="-1963568"/>
              <a:ext cx="1071564" cy="501583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Line 97">
              <a:extLst>
                <a:ext uri="{FF2B5EF4-FFF2-40B4-BE49-F238E27FC236}">
                  <a16:creationId xmlns:a16="http://schemas.microsoft.com/office/drawing/2014/main" id="{4FDFBD86-5EC1-4FF7-A4AE-F372A1DB9C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11728" y="-1534060"/>
              <a:ext cx="1181148" cy="72075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Line 98">
              <a:extLst>
                <a:ext uri="{FF2B5EF4-FFF2-40B4-BE49-F238E27FC236}">
                  <a16:creationId xmlns:a16="http://schemas.microsoft.com/office/drawing/2014/main" id="{E5AABADE-87A9-49A5-A366-547733552C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11728" y="-1534060"/>
              <a:ext cx="1181148" cy="72075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Line 99">
              <a:extLst>
                <a:ext uri="{FF2B5EF4-FFF2-40B4-BE49-F238E27FC236}">
                  <a16:creationId xmlns:a16="http://schemas.microsoft.com/office/drawing/2014/main" id="{F955699A-DFA5-4E3A-8F3A-FAF950FE00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11728" y="-1461985"/>
              <a:ext cx="1124517" cy="367730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Line 100">
              <a:extLst>
                <a:ext uri="{FF2B5EF4-FFF2-40B4-BE49-F238E27FC236}">
                  <a16:creationId xmlns:a16="http://schemas.microsoft.com/office/drawing/2014/main" id="{8EF772B1-26B4-429E-B6BE-DF48C53A5C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11728" y="-1461985"/>
              <a:ext cx="1124517" cy="367730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Line 101">
              <a:extLst>
                <a:ext uri="{FF2B5EF4-FFF2-40B4-BE49-F238E27FC236}">
                  <a16:creationId xmlns:a16="http://schemas.microsoft.com/office/drawing/2014/main" id="{EDC78E2F-9E08-4E5C-9ECE-348293624C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11728" y="-1461985"/>
              <a:ext cx="909763" cy="756052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Line 102">
              <a:extLst>
                <a:ext uri="{FF2B5EF4-FFF2-40B4-BE49-F238E27FC236}">
                  <a16:creationId xmlns:a16="http://schemas.microsoft.com/office/drawing/2014/main" id="{189ACA07-B2DD-44D0-9C17-4354C0B70E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11728" y="-1461985"/>
              <a:ext cx="909763" cy="756052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Line 103">
              <a:extLst>
                <a:ext uri="{FF2B5EF4-FFF2-40B4-BE49-F238E27FC236}">
                  <a16:creationId xmlns:a16="http://schemas.microsoft.com/office/drawing/2014/main" id="{4E6CE279-97BA-4D4A-B2DE-45A84BF8D5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11728" y="-1461985"/>
              <a:ext cx="567039" cy="1037733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Line 104">
              <a:extLst>
                <a:ext uri="{FF2B5EF4-FFF2-40B4-BE49-F238E27FC236}">
                  <a16:creationId xmlns:a16="http://schemas.microsoft.com/office/drawing/2014/main" id="{0F690163-FBDD-4B24-8BB9-DD9E0B4A4A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11728" y="-1461985"/>
              <a:ext cx="567039" cy="1037733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Line 105">
              <a:extLst>
                <a:ext uri="{FF2B5EF4-FFF2-40B4-BE49-F238E27FC236}">
                  <a16:creationId xmlns:a16="http://schemas.microsoft.com/office/drawing/2014/main" id="{9C42D136-76FD-4FFE-A589-D9E6E23489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11728" y="-1461985"/>
              <a:ext cx="144150" cy="1173058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Line 106">
              <a:extLst>
                <a:ext uri="{FF2B5EF4-FFF2-40B4-BE49-F238E27FC236}">
                  <a16:creationId xmlns:a16="http://schemas.microsoft.com/office/drawing/2014/main" id="{A8DE5BA9-F6C2-433E-A57F-C59E2CC98A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11728" y="-1461985"/>
              <a:ext cx="144150" cy="1173058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Line 107">
              <a:extLst>
                <a:ext uri="{FF2B5EF4-FFF2-40B4-BE49-F238E27FC236}">
                  <a16:creationId xmlns:a16="http://schemas.microsoft.com/office/drawing/2014/main" id="{5442AE50-89FF-49D3-875E-CF6E876458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13132" y="-1461985"/>
              <a:ext cx="298596" cy="1143639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Line 108">
              <a:extLst>
                <a:ext uri="{FF2B5EF4-FFF2-40B4-BE49-F238E27FC236}">
                  <a16:creationId xmlns:a16="http://schemas.microsoft.com/office/drawing/2014/main" id="{EA4B5419-A821-4887-8223-F5EDF3D292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13132" y="-1461985"/>
              <a:ext cx="298596" cy="1143639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Line 109">
              <a:extLst>
                <a:ext uri="{FF2B5EF4-FFF2-40B4-BE49-F238E27FC236}">
                  <a16:creationId xmlns:a16="http://schemas.microsoft.com/office/drawing/2014/main" id="{B220CB37-CC6F-4ECF-A3FA-93504F6CA9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12307" y="-1461985"/>
              <a:ext cx="699422" cy="953155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Line 110">
              <a:extLst>
                <a:ext uri="{FF2B5EF4-FFF2-40B4-BE49-F238E27FC236}">
                  <a16:creationId xmlns:a16="http://schemas.microsoft.com/office/drawing/2014/main" id="{5DA5466B-0BC8-4DAE-853F-E919DEB448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12307" y="-1461985"/>
              <a:ext cx="699422" cy="953155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Line 111">
              <a:extLst>
                <a:ext uri="{FF2B5EF4-FFF2-40B4-BE49-F238E27FC236}">
                  <a16:creationId xmlns:a16="http://schemas.microsoft.com/office/drawing/2014/main" id="{E912D083-52ED-44CD-AAF4-6E230BFF74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10033" y="-1461985"/>
              <a:ext cx="1001695" cy="628082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Line 112">
              <a:extLst>
                <a:ext uri="{FF2B5EF4-FFF2-40B4-BE49-F238E27FC236}">
                  <a16:creationId xmlns:a16="http://schemas.microsoft.com/office/drawing/2014/main" id="{234880BB-3DD8-48CA-B9A0-3131F81442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10033" y="-1461985"/>
              <a:ext cx="1001695" cy="628082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Line 113">
              <a:extLst>
                <a:ext uri="{FF2B5EF4-FFF2-40B4-BE49-F238E27FC236}">
                  <a16:creationId xmlns:a16="http://schemas.microsoft.com/office/drawing/2014/main" id="{6BFAE324-404B-4276-A0D2-DD872A0122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48967" y="-1461985"/>
              <a:ext cx="1162761" cy="215490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Line 114">
              <a:extLst>
                <a:ext uri="{FF2B5EF4-FFF2-40B4-BE49-F238E27FC236}">
                  <a16:creationId xmlns:a16="http://schemas.microsoft.com/office/drawing/2014/main" id="{466238AA-F2AB-4CDC-AFAD-2DE9E64F81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48967" y="-1461985"/>
              <a:ext cx="1162761" cy="215490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Line 115">
              <a:extLst>
                <a:ext uri="{FF2B5EF4-FFF2-40B4-BE49-F238E27FC236}">
                  <a16:creationId xmlns:a16="http://schemas.microsoft.com/office/drawing/2014/main" id="{5C1A8849-4E34-45C2-AD1F-511C25D6BC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1174" y="-1689977"/>
              <a:ext cx="1160555" cy="227992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Line 116">
              <a:extLst>
                <a:ext uri="{FF2B5EF4-FFF2-40B4-BE49-F238E27FC236}">
                  <a16:creationId xmlns:a16="http://schemas.microsoft.com/office/drawing/2014/main" id="{1E7E2296-67D4-469E-810C-1C4B94B632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1174" y="-1689977"/>
              <a:ext cx="1160555" cy="227992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Line 117">
              <a:extLst>
                <a:ext uri="{FF2B5EF4-FFF2-40B4-BE49-F238E27FC236}">
                  <a16:creationId xmlns:a16="http://schemas.microsoft.com/office/drawing/2014/main" id="{A524AE5D-406C-429D-8CC5-DFDF080D6F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7388" y="-2101099"/>
              <a:ext cx="994341" cy="639114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Line 118">
              <a:extLst>
                <a:ext uri="{FF2B5EF4-FFF2-40B4-BE49-F238E27FC236}">
                  <a16:creationId xmlns:a16="http://schemas.microsoft.com/office/drawing/2014/main" id="{04C790CE-38FD-41DD-8CF7-AF10329DBE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7388" y="-2101099"/>
              <a:ext cx="994341" cy="639114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Line 119">
              <a:extLst>
                <a:ext uri="{FF2B5EF4-FFF2-40B4-BE49-F238E27FC236}">
                  <a16:creationId xmlns:a16="http://schemas.microsoft.com/office/drawing/2014/main" id="{2E0E97D6-2641-440E-87F6-930C905254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3339" y="-2422494"/>
              <a:ext cx="688390" cy="960510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Line 120">
              <a:extLst>
                <a:ext uri="{FF2B5EF4-FFF2-40B4-BE49-F238E27FC236}">
                  <a16:creationId xmlns:a16="http://schemas.microsoft.com/office/drawing/2014/main" id="{71B9A8A4-A227-412A-B98A-602829B6F8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3339" y="-2422494"/>
              <a:ext cx="688390" cy="960510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Line 121">
              <a:extLst>
                <a:ext uri="{FF2B5EF4-FFF2-40B4-BE49-F238E27FC236}">
                  <a16:creationId xmlns:a16="http://schemas.microsoft.com/office/drawing/2014/main" id="{FB110221-14C2-4042-AC99-75F794514E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5635" y="-2608566"/>
              <a:ext cx="286094" cy="1146581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Line 122">
              <a:extLst>
                <a:ext uri="{FF2B5EF4-FFF2-40B4-BE49-F238E27FC236}">
                  <a16:creationId xmlns:a16="http://schemas.microsoft.com/office/drawing/2014/main" id="{FF6F1EBA-D570-41DA-B244-50C7E73BD9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5635" y="-2608566"/>
              <a:ext cx="286094" cy="1146581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D830A569-86D7-4BAA-969B-BF3465CE3B57}"/>
              </a:ext>
            </a:extLst>
          </p:cNvPr>
          <p:cNvSpPr/>
          <p:nvPr userDrawn="1"/>
        </p:nvSpPr>
        <p:spPr>
          <a:xfrm>
            <a:off x="432798" y="394703"/>
            <a:ext cx="11326405" cy="6068594"/>
          </a:xfrm>
          <a:prstGeom prst="roundRect">
            <a:avLst>
              <a:gd name="adj" fmla="val 129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70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25" r:id="rId2"/>
    <p:sldLayoutId id="2147483726" r:id="rId3"/>
    <p:sldLayoutId id="2147483727" r:id="rId4"/>
    <p:sldLayoutId id="2147483723" r:id="rId5"/>
    <p:sldLayoutId id="2147483703" r:id="rId6"/>
    <p:sldLayoutId id="2147483718" r:id="rId7"/>
    <p:sldLayoutId id="2147483734" r:id="rId8"/>
    <p:sldLayoutId id="2147483719" r:id="rId9"/>
    <p:sldLayoutId id="2147483720" r:id="rId10"/>
    <p:sldLayoutId id="2147483721" r:id="rId11"/>
    <p:sldLayoutId id="2147483709" r:id="rId12"/>
    <p:sldLayoutId id="2147483722" r:id="rId13"/>
    <p:sldLayoutId id="2147483724" r:id="rId14"/>
    <p:sldLayoutId id="2147483708" r:id="rId15"/>
    <p:sldLayoutId id="2147483732" r:id="rId16"/>
    <p:sldLayoutId id="2147483733" r:id="rId17"/>
    <p:sldLayoutId id="2147483710" r:id="rId18"/>
    <p:sldLayoutId id="2147483729" r:id="rId19"/>
    <p:sldLayoutId id="2147483735" r:id="rId20"/>
    <p:sldLayoutId id="2147483736" r:id="rId21"/>
    <p:sldLayoutId id="2147483737" r:id="rId2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更多资源下载：https://www.58pic.com/u/61536760" hidden="1">
            <a:extLst>
              <a:ext uri="{FF2B5EF4-FFF2-40B4-BE49-F238E27FC236}">
                <a16:creationId xmlns:a16="http://schemas.microsoft.com/office/drawing/2014/main" id="{BA86F5B0-BE1F-4236-898D-DC5095464704}"/>
              </a:ext>
            </a:extLst>
          </p:cNvPr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9" name="更多资源下载：https://www.58pic.com/u/61536760" hidden="1">
            <a:extLst>
              <a:ext uri="{FF2B5EF4-FFF2-40B4-BE49-F238E27FC236}">
                <a16:creationId xmlns:a16="http://schemas.microsoft.com/office/drawing/2014/main" id="{F8173AC5-DE76-496B-87BE-81B7CD1AD32A}"/>
              </a:ext>
            </a:extLst>
          </p:cNvPr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10" name="更多资源下载：https://www.58pic.com/u/61536760" hidden="1">
            <a:extLst>
              <a:ext uri="{FF2B5EF4-FFF2-40B4-BE49-F238E27FC236}">
                <a16:creationId xmlns:a16="http://schemas.microsoft.com/office/drawing/2014/main" id="{F0DED289-F196-41EE-8718-AEF8CFC1C56B}"/>
              </a:ext>
            </a:extLst>
          </p:cNvPr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11" name="更多资源下载：https://www.58pic.com/u/61536760" hidden="1">
            <a:extLst>
              <a:ext uri="{FF2B5EF4-FFF2-40B4-BE49-F238E27FC236}">
                <a16:creationId xmlns:a16="http://schemas.microsoft.com/office/drawing/2014/main" id="{2C557DC0-406A-4F6C-8986-055ADA64445E}"/>
              </a:ext>
            </a:extLst>
          </p:cNvPr>
          <p:cNvSpPr/>
          <p:nvPr userDrawn="1"/>
        </p:nvSpPr>
        <p:spPr>
          <a:xfrm>
            <a:off x="-401932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sp>
        <p:nvSpPr>
          <p:cNvPr id="12" name="更多资源下载：https://www.58pic.com/u/61536760" hidden="1">
            <a:extLst>
              <a:ext uri="{FF2B5EF4-FFF2-40B4-BE49-F238E27FC236}">
                <a16:creationId xmlns:a16="http://schemas.microsoft.com/office/drawing/2014/main" id="{A56733D2-D77C-4682-941A-75BE281D13D6}"/>
              </a:ext>
            </a:extLst>
          </p:cNvPr>
          <p:cNvSpPr/>
          <p:nvPr userDrawn="1"/>
        </p:nvSpPr>
        <p:spPr>
          <a:xfrm>
            <a:off x="-414124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sp>
        <p:nvSpPr>
          <p:cNvPr id="13" name="更多资源下载：https://www.58pic.com/u/61536760" hidden="1">
            <a:extLst>
              <a:ext uri="{FF2B5EF4-FFF2-40B4-BE49-F238E27FC236}">
                <a16:creationId xmlns:a16="http://schemas.microsoft.com/office/drawing/2014/main" id="{7747249D-23D4-4019-B578-13D7646AB683}"/>
              </a:ext>
            </a:extLst>
          </p:cNvPr>
          <p:cNvSpPr txBox="1"/>
          <p:nvPr userDrawn="1"/>
        </p:nvSpPr>
        <p:spPr>
          <a:xfrm>
            <a:off x="48555921" y="-20510500"/>
            <a:ext cx="305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zh-CN" altLang="en-US" sz="800" b="0" i="0" u="none" strike="noStrike" kern="1200" dirty="0">
                <a:solidFill>
                  <a:srgbClr val="E6E6E6"/>
                </a:solidFill>
                <a:effectLst/>
                <a:latin typeface="+mn-lt"/>
                <a:ea typeface="+mn-ea"/>
                <a:cs typeface="+mn-cs"/>
              </a:rPr>
              <a:t>千图</a:t>
            </a:r>
            <a:r>
              <a:rPr lang="en-US" altLang="zh-CN" sz="800" b="0" i="0" u="none" strike="noStrike" kern="1200" dirty="0">
                <a:solidFill>
                  <a:srgbClr val="E6E6E6"/>
                </a:solidFill>
                <a:effectLst/>
                <a:latin typeface="+mn-lt"/>
                <a:ea typeface="+mn-ea"/>
                <a:cs typeface="+mn-cs"/>
              </a:rPr>
              <a:t>:Blue Dragonfly</a:t>
            </a:r>
          </a:p>
          <a:p>
            <a:br>
              <a:rPr lang="en-US" altLang="zh-CN" sz="800" dirty="0">
                <a:solidFill>
                  <a:srgbClr val="E6E6E6"/>
                </a:solidFill>
              </a:rPr>
            </a:br>
            <a:r>
              <a:rPr lang="en-US" altLang="zh-CN" sz="800" dirty="0">
                <a:solidFill>
                  <a:srgbClr val="E6E6E6"/>
                </a:solidFill>
              </a:rPr>
              <a:t>DESIGN</a:t>
            </a:r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14" name="更多资源下载：https://www.58pic.com/u/61536760">
            <a:extLst>
              <a:ext uri="{FF2B5EF4-FFF2-40B4-BE49-F238E27FC236}">
                <a16:creationId xmlns:a16="http://schemas.microsoft.com/office/drawing/2014/main" id="{09F341A1-AB89-43A5-9F6F-253949BC2F9B}"/>
              </a:ext>
            </a:extLst>
          </p:cNvPr>
          <p:cNvSpPr txBox="1"/>
          <p:nvPr userDrawn="1"/>
        </p:nvSpPr>
        <p:spPr>
          <a:xfrm>
            <a:off x="818448" y="376360"/>
            <a:ext cx="655574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en-US" altLang="zh-CN" sz="3200" b="1" dirty="0">
                <a:solidFill>
                  <a:schemeClr val="accent1"/>
                </a:solidFill>
                <a:latin typeface="+mn-lt"/>
                <a:ea typeface="思源黑体 CN Medium" panose="020B0600000000000000" pitchFamily="34" charset="-122"/>
                <a:cs typeface="+mn-ea"/>
                <a:sym typeface="+mn-lt"/>
              </a:rPr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80788080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8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15.svg"/><Relationship Id="rId9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15.svg"/><Relationship Id="rId9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3D4BA7BC-A8F4-6E25-39F1-A3F57B5A5869}"/>
              </a:ext>
            </a:extLst>
          </p:cNvPr>
          <p:cNvSpPr txBox="1"/>
          <p:nvPr/>
        </p:nvSpPr>
        <p:spPr>
          <a:xfrm>
            <a:off x="1917289" y="2268286"/>
            <a:ext cx="8539316" cy="1604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4400" b="1">
                <a:solidFill>
                  <a:srgbClr val="002060"/>
                </a:solidFill>
                <a:latin typeface="#9Slide03 Ample" panose="020B0604020202020204" charset="0"/>
                <a:cs typeface="Arial" panose="020B0604020202020204" pitchFamily="34" charset="0"/>
              </a:rPr>
              <a:t>Chào mừng quý thầy cô và các em đến với tiết học ngày hôm nay! </a:t>
            </a:r>
            <a:endParaRPr lang="en-US" sz="4400" b="1" dirty="0">
              <a:solidFill>
                <a:srgbClr val="002060"/>
              </a:solidFill>
              <a:latin typeface="#9Slide03 Ample" panose="020B06040202020202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23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011"/>
          <a:stretch>
            <a:fillRect/>
          </a:stretch>
        </p:blipFill>
        <p:spPr>
          <a:xfrm flipH="1" flipV="1">
            <a:off x="-113546" y="-465598"/>
            <a:ext cx="12419091" cy="11513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97496" y="3241670"/>
            <a:ext cx="1733691" cy="14207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3776"/>
          <a:stretch>
            <a:fillRect/>
          </a:stretch>
        </p:blipFill>
        <p:spPr>
          <a:xfrm>
            <a:off x="2296579" y="3235319"/>
            <a:ext cx="1292691" cy="13575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00"/>
          <a:stretch>
            <a:fillRect/>
          </a:stretch>
        </p:blipFill>
        <p:spPr>
          <a:xfrm>
            <a:off x="5388272" y="3262730"/>
            <a:ext cx="1398323" cy="139645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464582" y="958581"/>
            <a:ext cx="10053081" cy="1562883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20"/>
                </a:lnSpc>
              </a:pPr>
              <a:endParaRPr sz="1200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55841" y="1364754"/>
            <a:ext cx="1910939" cy="156935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444691" y="1251074"/>
            <a:ext cx="8829588" cy="945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  <a:spcBef>
                <a:spcPct val="0"/>
              </a:spcBef>
            </a:pP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Câu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3: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Đâu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không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là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địa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điểm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phù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hợp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để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trình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bày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ý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kiến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về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1 VĐXH (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văn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học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trong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đời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sống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hiện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nay)?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64582" y="5101492"/>
            <a:ext cx="2815423" cy="799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A.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Trong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lớp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học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,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trong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gia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đình</a:t>
            </a:r>
            <a:endParaRPr lang="en-US" sz="2400" spc="107" dirty="0">
              <a:solidFill>
                <a:srgbClr val="5D4532"/>
              </a:solidFill>
              <a:latin typeface="Manrope" pitchFamily="2" charset="0"/>
            </a:endParaRPr>
          </a:p>
        </p:txBody>
      </p:sp>
      <p:sp>
        <p:nvSpPr>
          <p:cNvPr id="15" name="AutoShape 15"/>
          <p:cNvSpPr/>
          <p:nvPr/>
        </p:nvSpPr>
        <p:spPr>
          <a:xfrm rot="-5433628">
            <a:off x="2582489" y="2862515"/>
            <a:ext cx="713889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 rot="-5400000">
            <a:off x="5698437" y="2893473"/>
            <a:ext cx="77608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 rot="-5400000">
            <a:off x="9076301" y="2879333"/>
            <a:ext cx="77608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4725317" y="5101492"/>
            <a:ext cx="2815423" cy="799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B.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Trong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buổi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trò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chuyện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với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bạn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bè</a:t>
            </a:r>
            <a:endParaRPr lang="en-US" sz="2400" spc="107" dirty="0">
              <a:solidFill>
                <a:srgbClr val="5D4532"/>
              </a:solidFill>
              <a:latin typeface="Manrope" pitchFamily="2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091227" y="5087756"/>
            <a:ext cx="2746227" cy="799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C.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Ngay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trên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quảng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trường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đông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người</a:t>
            </a:r>
            <a:endParaRPr lang="en-US" sz="2400" spc="107" dirty="0">
              <a:solidFill>
                <a:srgbClr val="5D4532"/>
              </a:solidFill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2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5 -0.06652 L 0.03785 -0.06652 C 0.06771 -0.12701 0.09531 -0.19537 0.13229 -0.24429 C 0.13655 -0.25 0.1553 -0.26729 0.16189 -0.27068 C 0.16823 -0.27392 0.17483 -0.275 0.18134 -0.27716 C 0.21372 -0.2534 0.20903 -0.26683 0.22856 -0.20649 C 0.22995 -0.20216 0.22917 -0.19661 0.22952 -0.19167 C 0.22821 -0.17732 0.22787 -0.16281 0.22578 -0.14892 C 0.2171 -0.09013 0.20764 -0.06821 0.19245 -0.00895 C 0.18993 0.00077 0.18872 0.01126 0.18594 0.02067 C 0.12604 0.22561 0.17761 0.04676 0.14063 0.15725 C 0.13559 0.17222 0.13134 0.18796 0.12674 0.20339 C 0.11893 0.22901 0.11884 0.22839 0.11094 0.25941 C 0.10695 0.275 0.10365 0.29506 0.10078 0.31034 L 0.09896 0.32021 C 0.09861 0.32515 0.09835 0.33009 0.09801 0.33503 C 0.0974 0.34351 0.09688 0.34814 0.09618 0.35648 C 0.09696 0.36836 0.09783 0.38086 0.09896 0.39274 C 0.09913 0.3949 0.09957 0.39706 0.09983 0.39922 C 0.10018 0.402 0.10035 0.40478 0.10078 0.40756 C 0.10156 0.41296 0.10139 0.41975 0.10356 0.42392 C 0.10625 0.42916 0.12509 0.43194 0.12578 0.43225 C 0.14783 0.427 0.16311 0.42608 0.18412 0.4091 C 0.20382 0.39321 0.2224 0.37284 0.2415 0.35478 C 0.252 0.3449 0.26155 0.33101 0.27301 0.32515 C 0.3184 0.30185 0.34393 0.28734 0.39523 0.27083 C 0.41068 0.26589 0.42596 0.25956 0.4415 0.25601 C 0.45009 0.25416 0.45877 0.25493 0.46745 0.25447 L 0.55912 0.26435 C 0.5625 0.26466 0.56589 0.26558 0.56927 0.26589 C 0.58507 0.26774 0.58299 0.26759 0.5934 0.26759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011"/>
          <a:stretch>
            <a:fillRect/>
          </a:stretch>
        </p:blipFill>
        <p:spPr>
          <a:xfrm flipH="1" flipV="1">
            <a:off x="-113546" y="-465598"/>
            <a:ext cx="12419091" cy="11513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97496" y="3241669"/>
            <a:ext cx="1733691" cy="14183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3776"/>
          <a:stretch>
            <a:fillRect/>
          </a:stretch>
        </p:blipFill>
        <p:spPr>
          <a:xfrm>
            <a:off x="2296579" y="3235319"/>
            <a:ext cx="1292691" cy="13552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00"/>
          <a:stretch>
            <a:fillRect/>
          </a:stretch>
        </p:blipFill>
        <p:spPr>
          <a:xfrm>
            <a:off x="5388272" y="3262729"/>
            <a:ext cx="1398323" cy="139404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464582" y="958581"/>
            <a:ext cx="10014581" cy="1562883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20"/>
                </a:lnSpc>
              </a:pPr>
              <a:endParaRPr sz="1200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5053" y="1124661"/>
            <a:ext cx="1910939" cy="156935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444691" y="1251074"/>
            <a:ext cx="8795773" cy="945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  <a:spcBef>
                <a:spcPct val="0"/>
              </a:spcBef>
            </a:pP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Câu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4: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Thời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gian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lí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tưởng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cho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1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phần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trình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bày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ý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kiến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về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1 VĐXH (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văn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học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trong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đời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sống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hiện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nay)?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42358" y="5078681"/>
            <a:ext cx="1801132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800" spc="107" dirty="0">
                <a:solidFill>
                  <a:srgbClr val="5D4532"/>
                </a:solidFill>
                <a:latin typeface="Manrope" pitchFamily="2" charset="0"/>
              </a:rPr>
              <a:t>A. </a:t>
            </a:r>
            <a:r>
              <a:rPr lang="en-US" sz="2800" spc="107" dirty="0" err="1">
                <a:solidFill>
                  <a:srgbClr val="5D4532"/>
                </a:solidFill>
                <a:latin typeface="Manrope" pitchFamily="2" charset="0"/>
              </a:rPr>
              <a:t>Khoảng</a:t>
            </a:r>
            <a:r>
              <a:rPr lang="en-US" sz="2800" spc="107" dirty="0">
                <a:solidFill>
                  <a:srgbClr val="5D4532"/>
                </a:solidFill>
                <a:latin typeface="Manrope" pitchFamily="2" charset="0"/>
              </a:rPr>
              <a:t> 5 </a:t>
            </a:r>
            <a:r>
              <a:rPr lang="en-US" sz="2800" spc="107" dirty="0" err="1">
                <a:solidFill>
                  <a:srgbClr val="5D4532"/>
                </a:solidFill>
                <a:latin typeface="Manrope" pitchFamily="2" charset="0"/>
              </a:rPr>
              <a:t>phút</a:t>
            </a:r>
            <a:endParaRPr lang="en-US" sz="2800" spc="107" dirty="0">
              <a:solidFill>
                <a:srgbClr val="5D4532"/>
              </a:solidFill>
              <a:latin typeface="Manrope" pitchFamily="2" charset="0"/>
            </a:endParaRPr>
          </a:p>
        </p:txBody>
      </p:sp>
      <p:sp>
        <p:nvSpPr>
          <p:cNvPr id="15" name="AutoShape 15"/>
          <p:cNvSpPr/>
          <p:nvPr/>
        </p:nvSpPr>
        <p:spPr>
          <a:xfrm rot="-5433628">
            <a:off x="2582489" y="2862515"/>
            <a:ext cx="713889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 rot="-5400000">
            <a:off x="5698437" y="2893473"/>
            <a:ext cx="77608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 rot="-5400000">
            <a:off x="9076301" y="2879333"/>
            <a:ext cx="77608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094568" y="5078681"/>
            <a:ext cx="1983818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800" spc="107" dirty="0">
                <a:solidFill>
                  <a:srgbClr val="5D4532"/>
                </a:solidFill>
                <a:latin typeface="Manrope" pitchFamily="2" charset="0"/>
              </a:rPr>
              <a:t>B. </a:t>
            </a:r>
            <a:r>
              <a:rPr lang="en-US" sz="2800" spc="107" dirty="0" err="1">
                <a:solidFill>
                  <a:srgbClr val="5D4532"/>
                </a:solidFill>
                <a:latin typeface="Manrope" pitchFamily="2" charset="0"/>
              </a:rPr>
              <a:t>Khoảng</a:t>
            </a:r>
            <a:r>
              <a:rPr lang="en-US" sz="2800" spc="107" dirty="0">
                <a:solidFill>
                  <a:srgbClr val="5D4532"/>
                </a:solidFill>
                <a:latin typeface="Manrope" pitchFamily="2" charset="0"/>
              </a:rPr>
              <a:t> 10 </a:t>
            </a:r>
            <a:r>
              <a:rPr lang="en-US" sz="2800" spc="107" dirty="0" err="1">
                <a:solidFill>
                  <a:srgbClr val="5D4532"/>
                </a:solidFill>
                <a:latin typeface="Manrope" pitchFamily="2" charset="0"/>
              </a:rPr>
              <a:t>phút</a:t>
            </a:r>
            <a:endParaRPr lang="en-US" sz="2800" spc="107" dirty="0">
              <a:solidFill>
                <a:srgbClr val="5D4532"/>
              </a:solidFill>
              <a:latin typeface="Manrope" pitchFamily="2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472431" y="5078681"/>
            <a:ext cx="198381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800" spc="107" dirty="0">
                <a:solidFill>
                  <a:srgbClr val="5D4532"/>
                </a:solidFill>
                <a:latin typeface="Manrope" pitchFamily="2" charset="0"/>
              </a:rPr>
              <a:t>C. </a:t>
            </a:r>
            <a:r>
              <a:rPr lang="en-US" sz="2800" spc="107" dirty="0" err="1">
                <a:solidFill>
                  <a:srgbClr val="5D4532"/>
                </a:solidFill>
                <a:latin typeface="Manrope" pitchFamily="2" charset="0"/>
              </a:rPr>
              <a:t>Khoảng</a:t>
            </a:r>
            <a:r>
              <a:rPr lang="en-US" sz="2800" spc="107" dirty="0">
                <a:solidFill>
                  <a:srgbClr val="5D4532"/>
                </a:solidFill>
                <a:latin typeface="Manrope" pitchFamily="2" charset="0"/>
              </a:rPr>
              <a:t> 15 </a:t>
            </a:r>
            <a:r>
              <a:rPr lang="en-US" sz="2800" spc="107" dirty="0" err="1">
                <a:solidFill>
                  <a:srgbClr val="5D4532"/>
                </a:solidFill>
                <a:latin typeface="Manrope" pitchFamily="2" charset="0"/>
              </a:rPr>
              <a:t>phút</a:t>
            </a:r>
            <a:endParaRPr lang="en-US" sz="2800" spc="107" dirty="0">
              <a:solidFill>
                <a:srgbClr val="5D4532"/>
              </a:solidFill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60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12654 L 0.00191 0.12685 C 0.00017 0.13888 -0.0033 0.15092 -0.0033 0.16388 C -0.00347 0.17808 -0.00243 0.24351 0.00608 0.26851 C 0.0151 0.29475 0.01875 0.30092 0.03038 0.31543 C 0.0382 0.3253 0.04045 0.32808 0.04931 0.33395 C 0.05538 0.33827 0.06198 0.33981 0.06823 0.34166 C 0.07031 0.3429 0.0724 0.34444 0.07465 0.34537 C 0.08385 0.34907 0.09722 0.34722 0.10521 0.34722 L 0.10191 0.34537 L 0.10191 0.34567 L 0.10191 0.34537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11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011"/>
          <a:stretch>
            <a:fillRect/>
          </a:stretch>
        </p:blipFill>
        <p:spPr>
          <a:xfrm flipH="1" flipV="1">
            <a:off x="-113546" y="-465598"/>
            <a:ext cx="12419091" cy="11513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26579" y="3241670"/>
            <a:ext cx="1733691" cy="15628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3776"/>
          <a:stretch>
            <a:fillRect/>
          </a:stretch>
        </p:blipFill>
        <p:spPr>
          <a:xfrm>
            <a:off x="1848008" y="3235319"/>
            <a:ext cx="1292691" cy="14933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00"/>
          <a:stretch>
            <a:fillRect/>
          </a:stretch>
        </p:blipFill>
        <p:spPr>
          <a:xfrm>
            <a:off x="5503289" y="3262730"/>
            <a:ext cx="1398323" cy="153614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464582" y="958581"/>
            <a:ext cx="10027415" cy="1562883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20"/>
                </a:lnSpc>
              </a:pPr>
              <a:endParaRPr sz="1200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5690" y="1446623"/>
            <a:ext cx="1910939" cy="156935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848008" y="1251074"/>
            <a:ext cx="9446339" cy="945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  <a:spcBef>
                <a:spcPct val="0"/>
              </a:spcBef>
            </a:pP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Câu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5: Khi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trình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bày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ý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kiến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về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1 VĐXH (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văn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học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trong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đời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sống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hiện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nay), ta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không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cần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lưu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ý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điều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nào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sau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đây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86687" y="5031002"/>
            <a:ext cx="2815423" cy="12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A.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Xác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định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vấn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đề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trình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bày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và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lập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dàn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ý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cho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bài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nói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</a:p>
        </p:txBody>
      </p:sp>
      <p:sp>
        <p:nvSpPr>
          <p:cNvPr id="15" name="AutoShape 15"/>
          <p:cNvSpPr/>
          <p:nvPr/>
        </p:nvSpPr>
        <p:spPr>
          <a:xfrm rot="-5433628">
            <a:off x="2133918" y="2862515"/>
            <a:ext cx="713889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 rot="-5400000">
            <a:off x="5813454" y="2893473"/>
            <a:ext cx="77608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 rot="-5400000">
            <a:off x="9605385" y="2879333"/>
            <a:ext cx="77608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4847017" y="5182710"/>
            <a:ext cx="2815423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B.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Phân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biệt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văn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nói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và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văn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viết</a:t>
            </a:r>
            <a:endParaRPr lang="en-US" sz="2400" spc="107" dirty="0">
              <a:solidFill>
                <a:srgbClr val="5D4532"/>
              </a:solidFill>
              <a:latin typeface="Manrope" pitchFamily="2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289891" y="5188439"/>
            <a:ext cx="3202106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C. Thu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hút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100 %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người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nghe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chú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5966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5 -0.06652 L 0.03785 -0.06652 C 0.06771 -0.12701 0.09531 -0.19537 0.13229 -0.24429 C 0.13655 -0.25 0.1553 -0.26729 0.16189 -0.27068 C 0.16823 -0.27392 0.17483 -0.275 0.18134 -0.27716 C 0.21372 -0.2534 0.20903 -0.26683 0.22856 -0.20649 C 0.22995 -0.20216 0.22917 -0.19661 0.22952 -0.19167 C 0.22821 -0.17732 0.22787 -0.16281 0.22578 -0.14892 C 0.2171 -0.09013 0.20764 -0.06821 0.19245 -0.00895 C 0.18993 0.00077 0.18872 0.01126 0.18594 0.02067 C 0.12604 0.22561 0.17761 0.04676 0.14063 0.15725 C 0.13559 0.17222 0.13134 0.18796 0.12674 0.20339 C 0.11893 0.22901 0.11884 0.22839 0.11094 0.25941 C 0.10695 0.275 0.10365 0.29506 0.10078 0.31034 L 0.09896 0.32021 C 0.09861 0.32515 0.09835 0.33009 0.09801 0.33503 C 0.0974 0.34351 0.09688 0.34814 0.09618 0.35648 C 0.09696 0.36836 0.09783 0.38086 0.09896 0.39274 C 0.09913 0.3949 0.09957 0.39706 0.09983 0.39922 C 0.10018 0.402 0.10035 0.40478 0.10078 0.40756 C 0.10156 0.41296 0.10139 0.41975 0.10356 0.42392 C 0.10625 0.42916 0.12509 0.43194 0.12578 0.43225 C 0.14783 0.427 0.16311 0.42608 0.18412 0.4091 C 0.20382 0.39321 0.2224 0.37284 0.2415 0.35478 C 0.252 0.3449 0.26155 0.33101 0.27301 0.32515 C 0.3184 0.30185 0.34393 0.28734 0.39523 0.27083 C 0.41068 0.26589 0.42596 0.25956 0.4415 0.25601 C 0.45009 0.25416 0.45877 0.25493 0.46745 0.25447 L 0.55912 0.26435 C 0.5625 0.26466 0.56589 0.26558 0.56927 0.26589 C 0.58507 0.26774 0.58299 0.26759 0.5934 0.26759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CC5AF3-A208-4984-881B-F5A705C1E7A1}"/>
              </a:ext>
            </a:extLst>
          </p:cNvPr>
          <p:cNvSpPr txBox="1"/>
          <p:nvPr/>
        </p:nvSpPr>
        <p:spPr>
          <a:xfrm>
            <a:off x="3103761" y="616986"/>
            <a:ext cx="6054436" cy="85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4267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Định</a:t>
            </a:r>
            <a:r>
              <a:rPr lang="en-US" sz="4267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hướng</a:t>
            </a:r>
            <a:endParaRPr lang="en-US" sz="4267" b="1" dirty="0">
              <a:solidFill>
                <a:srgbClr val="FF0000"/>
              </a:solidFill>
              <a:latin typeface="#9Slide07 IcielLa Chic Pro Shad" panose="02000506090000020004" pitchFamily="2" charset="0"/>
              <a:ea typeface="Nunito Bold" charset="0"/>
              <a:cs typeface="Arima Madurai" pitchFamily="2" charset="77"/>
            </a:endParaRPr>
          </a:p>
        </p:txBody>
      </p:sp>
      <p:sp>
        <p:nvSpPr>
          <p:cNvPr id="3" name="Google Shape;559;p34">
            <a:extLst>
              <a:ext uri="{FF2B5EF4-FFF2-40B4-BE49-F238E27FC236}">
                <a16:creationId xmlns:a16="http://schemas.microsoft.com/office/drawing/2014/main" id="{0F85A06E-7CE3-4B7B-B427-3DA38ACA1DFE}"/>
              </a:ext>
            </a:extLst>
          </p:cNvPr>
          <p:cNvSpPr/>
          <p:nvPr/>
        </p:nvSpPr>
        <p:spPr>
          <a:xfrm>
            <a:off x="3874863" y="2684267"/>
            <a:ext cx="4787336" cy="34103"/>
          </a:xfrm>
          <a:custGeom>
            <a:avLst/>
            <a:gdLst/>
            <a:ahLst/>
            <a:cxnLst/>
            <a:rect l="l" t="t" r="r" b="b"/>
            <a:pathLst>
              <a:path w="120154" h="856" extrusionOk="0">
                <a:moveTo>
                  <a:pt x="1" y="0"/>
                </a:moveTo>
                <a:lnTo>
                  <a:pt x="1" y="856"/>
                </a:lnTo>
                <a:lnTo>
                  <a:pt x="120153" y="856"/>
                </a:lnTo>
                <a:lnTo>
                  <a:pt x="120153" y="0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" name="Google Shape;560;p34">
            <a:extLst>
              <a:ext uri="{FF2B5EF4-FFF2-40B4-BE49-F238E27FC236}">
                <a16:creationId xmlns:a16="http://schemas.microsoft.com/office/drawing/2014/main" id="{776A1CF4-5F76-426B-B0AB-A16FB40D0107}"/>
              </a:ext>
            </a:extLst>
          </p:cNvPr>
          <p:cNvSpPr/>
          <p:nvPr/>
        </p:nvSpPr>
        <p:spPr>
          <a:xfrm>
            <a:off x="3864783" y="5271154"/>
            <a:ext cx="4787336" cy="34103"/>
          </a:xfrm>
          <a:custGeom>
            <a:avLst/>
            <a:gdLst/>
            <a:ahLst/>
            <a:cxnLst/>
            <a:rect l="l" t="t" r="r" b="b"/>
            <a:pathLst>
              <a:path w="120154" h="856" extrusionOk="0">
                <a:moveTo>
                  <a:pt x="1" y="1"/>
                </a:moveTo>
                <a:lnTo>
                  <a:pt x="1" y="856"/>
                </a:lnTo>
                <a:lnTo>
                  <a:pt x="120153" y="856"/>
                </a:lnTo>
                <a:lnTo>
                  <a:pt x="120153" y="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" name="Google Shape;562;p34">
            <a:extLst>
              <a:ext uri="{FF2B5EF4-FFF2-40B4-BE49-F238E27FC236}">
                <a16:creationId xmlns:a16="http://schemas.microsoft.com/office/drawing/2014/main" id="{D4307E12-FE9B-492E-AA64-5D40EB4E50AD}"/>
              </a:ext>
            </a:extLst>
          </p:cNvPr>
          <p:cNvSpPr/>
          <p:nvPr/>
        </p:nvSpPr>
        <p:spPr>
          <a:xfrm>
            <a:off x="3749956" y="2587974"/>
            <a:ext cx="249897" cy="225853"/>
          </a:xfrm>
          <a:custGeom>
            <a:avLst/>
            <a:gdLst/>
            <a:ahLst/>
            <a:cxnLst/>
            <a:rect l="l" t="t" r="r" b="b"/>
            <a:pathLst>
              <a:path w="6272" h="5669" extrusionOk="0">
                <a:moveTo>
                  <a:pt x="3153" y="0"/>
                </a:moveTo>
                <a:cubicBezTo>
                  <a:pt x="1870" y="0"/>
                  <a:pt x="707" y="861"/>
                  <a:pt x="381" y="2164"/>
                </a:cubicBezTo>
                <a:cubicBezTo>
                  <a:pt x="1" y="3684"/>
                  <a:pt x="951" y="5236"/>
                  <a:pt x="2471" y="5584"/>
                </a:cubicBezTo>
                <a:cubicBezTo>
                  <a:pt x="2698" y="5641"/>
                  <a:pt x="2925" y="5668"/>
                  <a:pt x="3149" y="5668"/>
                </a:cubicBezTo>
                <a:cubicBezTo>
                  <a:pt x="4427" y="5668"/>
                  <a:pt x="5595" y="4787"/>
                  <a:pt x="5891" y="3494"/>
                </a:cubicBezTo>
                <a:cubicBezTo>
                  <a:pt x="6271" y="1974"/>
                  <a:pt x="5321" y="454"/>
                  <a:pt x="3801" y="74"/>
                </a:cubicBezTo>
                <a:cubicBezTo>
                  <a:pt x="3584" y="24"/>
                  <a:pt x="3367" y="0"/>
                  <a:pt x="3153" y="0"/>
                </a:cubicBez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Google Shape;564;p34">
            <a:extLst>
              <a:ext uri="{FF2B5EF4-FFF2-40B4-BE49-F238E27FC236}">
                <a16:creationId xmlns:a16="http://schemas.microsoft.com/office/drawing/2014/main" id="{85BF3DD3-36A3-483E-9667-CB606D57186A}"/>
              </a:ext>
            </a:extLst>
          </p:cNvPr>
          <p:cNvSpPr/>
          <p:nvPr/>
        </p:nvSpPr>
        <p:spPr>
          <a:xfrm>
            <a:off x="3739876" y="5179921"/>
            <a:ext cx="249897" cy="226689"/>
          </a:xfrm>
          <a:custGeom>
            <a:avLst/>
            <a:gdLst/>
            <a:ahLst/>
            <a:cxnLst/>
            <a:rect l="l" t="t" r="r" b="b"/>
            <a:pathLst>
              <a:path w="6272" h="5690" extrusionOk="0">
                <a:moveTo>
                  <a:pt x="3152" y="1"/>
                </a:moveTo>
                <a:cubicBezTo>
                  <a:pt x="1863" y="1"/>
                  <a:pt x="679" y="865"/>
                  <a:pt x="381" y="2196"/>
                </a:cubicBezTo>
                <a:cubicBezTo>
                  <a:pt x="1" y="3716"/>
                  <a:pt x="951" y="5236"/>
                  <a:pt x="2471" y="5616"/>
                </a:cubicBezTo>
                <a:cubicBezTo>
                  <a:pt x="2688" y="5666"/>
                  <a:pt x="2906" y="5690"/>
                  <a:pt x="3121" y="5690"/>
                </a:cubicBezTo>
                <a:cubicBezTo>
                  <a:pt x="4410" y="5690"/>
                  <a:pt x="5593" y="4829"/>
                  <a:pt x="5891" y="3526"/>
                </a:cubicBezTo>
                <a:cubicBezTo>
                  <a:pt x="6271" y="1974"/>
                  <a:pt x="5321" y="454"/>
                  <a:pt x="3801" y="74"/>
                </a:cubicBezTo>
                <a:cubicBezTo>
                  <a:pt x="3584" y="24"/>
                  <a:pt x="3367" y="1"/>
                  <a:pt x="3152" y="1"/>
                </a:cubicBez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566;p34">
            <a:extLst>
              <a:ext uri="{FF2B5EF4-FFF2-40B4-BE49-F238E27FC236}">
                <a16:creationId xmlns:a16="http://schemas.microsoft.com/office/drawing/2014/main" id="{2048F33F-9D7C-429B-8C96-285765154883}"/>
              </a:ext>
            </a:extLst>
          </p:cNvPr>
          <p:cNvSpPr/>
          <p:nvPr/>
        </p:nvSpPr>
        <p:spPr>
          <a:xfrm>
            <a:off x="8499399" y="2588052"/>
            <a:ext cx="248583" cy="226531"/>
          </a:xfrm>
          <a:custGeom>
            <a:avLst/>
            <a:gdLst/>
            <a:ahLst/>
            <a:cxnLst/>
            <a:rect l="l" t="t" r="r" b="b"/>
            <a:pathLst>
              <a:path w="6239" h="5686" extrusionOk="0">
                <a:moveTo>
                  <a:pt x="3120" y="1"/>
                </a:moveTo>
                <a:cubicBezTo>
                  <a:pt x="2391" y="1"/>
                  <a:pt x="1663" y="278"/>
                  <a:pt x="1109" y="832"/>
                </a:cubicBezTo>
                <a:cubicBezTo>
                  <a:pt x="0" y="1940"/>
                  <a:pt x="0" y="3746"/>
                  <a:pt x="1109" y="4854"/>
                </a:cubicBezTo>
                <a:cubicBezTo>
                  <a:pt x="1663" y="5408"/>
                  <a:pt x="2391" y="5685"/>
                  <a:pt x="3120" y="5685"/>
                </a:cubicBezTo>
                <a:cubicBezTo>
                  <a:pt x="3848" y="5685"/>
                  <a:pt x="4576" y="5408"/>
                  <a:pt x="5131" y="4854"/>
                </a:cubicBezTo>
                <a:cubicBezTo>
                  <a:pt x="6239" y="3746"/>
                  <a:pt x="6239" y="1940"/>
                  <a:pt x="5131" y="832"/>
                </a:cubicBezTo>
                <a:cubicBezTo>
                  <a:pt x="4576" y="278"/>
                  <a:pt x="3848" y="1"/>
                  <a:pt x="3120" y="1"/>
                </a:cubicBez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568;p34">
            <a:extLst>
              <a:ext uri="{FF2B5EF4-FFF2-40B4-BE49-F238E27FC236}">
                <a16:creationId xmlns:a16="http://schemas.microsoft.com/office/drawing/2014/main" id="{D218955B-2668-48B2-91CE-0D9395A44BF2}"/>
              </a:ext>
            </a:extLst>
          </p:cNvPr>
          <p:cNvSpPr/>
          <p:nvPr/>
        </p:nvSpPr>
        <p:spPr>
          <a:xfrm>
            <a:off x="8489319" y="5180000"/>
            <a:ext cx="248583" cy="226531"/>
          </a:xfrm>
          <a:custGeom>
            <a:avLst/>
            <a:gdLst/>
            <a:ahLst/>
            <a:cxnLst/>
            <a:rect l="l" t="t" r="r" b="b"/>
            <a:pathLst>
              <a:path w="6239" h="5686" extrusionOk="0">
                <a:moveTo>
                  <a:pt x="3120" y="1"/>
                </a:moveTo>
                <a:cubicBezTo>
                  <a:pt x="2391" y="1"/>
                  <a:pt x="1663" y="278"/>
                  <a:pt x="1109" y="832"/>
                </a:cubicBezTo>
                <a:cubicBezTo>
                  <a:pt x="0" y="1941"/>
                  <a:pt x="0" y="3746"/>
                  <a:pt x="1109" y="4854"/>
                </a:cubicBezTo>
                <a:cubicBezTo>
                  <a:pt x="1663" y="5408"/>
                  <a:pt x="2391" y="5685"/>
                  <a:pt x="3120" y="5685"/>
                </a:cubicBezTo>
                <a:cubicBezTo>
                  <a:pt x="3848" y="5685"/>
                  <a:pt x="4576" y="5408"/>
                  <a:pt x="5131" y="4854"/>
                </a:cubicBezTo>
                <a:cubicBezTo>
                  <a:pt x="6239" y="3746"/>
                  <a:pt x="6239" y="1941"/>
                  <a:pt x="5131" y="832"/>
                </a:cubicBezTo>
                <a:cubicBezTo>
                  <a:pt x="4576" y="278"/>
                  <a:pt x="3848" y="1"/>
                  <a:pt x="3120" y="1"/>
                </a:cubicBez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9" name="Google Shape;569;p34">
            <a:extLst>
              <a:ext uri="{FF2B5EF4-FFF2-40B4-BE49-F238E27FC236}">
                <a16:creationId xmlns:a16="http://schemas.microsoft.com/office/drawing/2014/main" id="{9479FF15-048D-4708-B46A-6407CCEDD4EF}"/>
              </a:ext>
            </a:extLst>
          </p:cNvPr>
          <p:cNvGrpSpPr/>
          <p:nvPr/>
        </p:nvGrpSpPr>
        <p:grpSpPr>
          <a:xfrm>
            <a:off x="4848232" y="1477450"/>
            <a:ext cx="3202965" cy="3953316"/>
            <a:chOff x="3372965" y="1145250"/>
            <a:chExt cx="2685749" cy="3288503"/>
          </a:xfrm>
        </p:grpSpPr>
        <p:sp>
          <p:nvSpPr>
            <p:cNvPr id="10" name="Google Shape;570;p34">
              <a:extLst>
                <a:ext uri="{FF2B5EF4-FFF2-40B4-BE49-F238E27FC236}">
                  <a16:creationId xmlns:a16="http://schemas.microsoft.com/office/drawing/2014/main" id="{AA488E51-0571-420C-98A4-CD5D8496B2D2}"/>
                </a:ext>
              </a:extLst>
            </p:cNvPr>
            <p:cNvSpPr/>
            <p:nvPr/>
          </p:nvSpPr>
          <p:spPr>
            <a:xfrm>
              <a:off x="5475736" y="2778521"/>
              <a:ext cx="71001" cy="70039"/>
            </a:xfrm>
            <a:custGeom>
              <a:avLst/>
              <a:gdLst/>
              <a:ahLst/>
              <a:cxnLst/>
              <a:rect l="l" t="t" r="r" b="b"/>
              <a:pathLst>
                <a:path w="2376" h="2344" extrusionOk="0">
                  <a:moveTo>
                    <a:pt x="1204" y="0"/>
                  </a:moveTo>
                  <a:cubicBezTo>
                    <a:pt x="539" y="0"/>
                    <a:pt x="1" y="507"/>
                    <a:pt x="1" y="1172"/>
                  </a:cubicBezTo>
                  <a:cubicBezTo>
                    <a:pt x="1" y="1837"/>
                    <a:pt x="539" y="2344"/>
                    <a:pt x="1204" y="2344"/>
                  </a:cubicBezTo>
                  <a:cubicBezTo>
                    <a:pt x="1838" y="2344"/>
                    <a:pt x="2376" y="1837"/>
                    <a:pt x="2376" y="1172"/>
                  </a:cubicBezTo>
                  <a:cubicBezTo>
                    <a:pt x="2376" y="507"/>
                    <a:pt x="1838" y="0"/>
                    <a:pt x="1204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571;p34">
              <a:extLst>
                <a:ext uri="{FF2B5EF4-FFF2-40B4-BE49-F238E27FC236}">
                  <a16:creationId xmlns:a16="http://schemas.microsoft.com/office/drawing/2014/main" id="{158EE5E2-979D-4DC7-915F-06FD967FB410}"/>
                </a:ext>
              </a:extLst>
            </p:cNvPr>
            <p:cNvSpPr/>
            <p:nvPr/>
          </p:nvSpPr>
          <p:spPr>
            <a:xfrm>
              <a:off x="3645493" y="1747093"/>
              <a:ext cx="71001" cy="70995"/>
            </a:xfrm>
            <a:custGeom>
              <a:avLst/>
              <a:gdLst/>
              <a:ahLst/>
              <a:cxnLst/>
              <a:rect l="l" t="t" r="r" b="b"/>
              <a:pathLst>
                <a:path w="2376" h="2376" extrusionOk="0">
                  <a:moveTo>
                    <a:pt x="1204" y="0"/>
                  </a:moveTo>
                  <a:cubicBezTo>
                    <a:pt x="539" y="0"/>
                    <a:pt x="1" y="539"/>
                    <a:pt x="1" y="1172"/>
                  </a:cubicBezTo>
                  <a:cubicBezTo>
                    <a:pt x="1" y="1837"/>
                    <a:pt x="539" y="2376"/>
                    <a:pt x="1204" y="2376"/>
                  </a:cubicBezTo>
                  <a:cubicBezTo>
                    <a:pt x="1838" y="2376"/>
                    <a:pt x="2376" y="1837"/>
                    <a:pt x="2376" y="1172"/>
                  </a:cubicBezTo>
                  <a:cubicBezTo>
                    <a:pt x="2376" y="539"/>
                    <a:pt x="1838" y="0"/>
                    <a:pt x="1204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572;p34">
              <a:extLst>
                <a:ext uri="{FF2B5EF4-FFF2-40B4-BE49-F238E27FC236}">
                  <a16:creationId xmlns:a16="http://schemas.microsoft.com/office/drawing/2014/main" id="{01F81229-09FB-4CEB-B7C8-122D4D3DE481}"/>
                </a:ext>
              </a:extLst>
            </p:cNvPr>
            <p:cNvSpPr/>
            <p:nvPr/>
          </p:nvSpPr>
          <p:spPr>
            <a:xfrm>
              <a:off x="3372965" y="2707556"/>
              <a:ext cx="71001" cy="70995"/>
            </a:xfrm>
            <a:custGeom>
              <a:avLst/>
              <a:gdLst/>
              <a:ahLst/>
              <a:cxnLst/>
              <a:rect l="l" t="t" r="r" b="b"/>
              <a:pathLst>
                <a:path w="2376" h="2376" extrusionOk="0">
                  <a:moveTo>
                    <a:pt x="1172" y="0"/>
                  </a:moveTo>
                  <a:cubicBezTo>
                    <a:pt x="538" y="0"/>
                    <a:pt x="0" y="539"/>
                    <a:pt x="0" y="1172"/>
                  </a:cubicBezTo>
                  <a:cubicBezTo>
                    <a:pt x="0" y="1837"/>
                    <a:pt x="538" y="2375"/>
                    <a:pt x="1172" y="2375"/>
                  </a:cubicBezTo>
                  <a:cubicBezTo>
                    <a:pt x="1837" y="2375"/>
                    <a:pt x="2375" y="1837"/>
                    <a:pt x="2375" y="1172"/>
                  </a:cubicBezTo>
                  <a:cubicBezTo>
                    <a:pt x="2375" y="539"/>
                    <a:pt x="1837" y="0"/>
                    <a:pt x="117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573;p34">
              <a:extLst>
                <a:ext uri="{FF2B5EF4-FFF2-40B4-BE49-F238E27FC236}">
                  <a16:creationId xmlns:a16="http://schemas.microsoft.com/office/drawing/2014/main" id="{240DF9FD-4CD8-4021-AC04-DC8028B8CA90}"/>
                </a:ext>
              </a:extLst>
            </p:cNvPr>
            <p:cNvSpPr/>
            <p:nvPr/>
          </p:nvSpPr>
          <p:spPr>
            <a:xfrm>
              <a:off x="5610118" y="1145250"/>
              <a:ext cx="71001" cy="71025"/>
            </a:xfrm>
            <a:custGeom>
              <a:avLst/>
              <a:gdLst/>
              <a:ahLst/>
              <a:cxnLst/>
              <a:rect l="l" t="t" r="r" b="b"/>
              <a:pathLst>
                <a:path w="2376" h="2377" extrusionOk="0">
                  <a:moveTo>
                    <a:pt x="1173" y="1"/>
                  </a:moveTo>
                  <a:cubicBezTo>
                    <a:pt x="539" y="1"/>
                    <a:pt x="1" y="539"/>
                    <a:pt x="1" y="1204"/>
                  </a:cubicBezTo>
                  <a:cubicBezTo>
                    <a:pt x="1" y="1838"/>
                    <a:pt x="539" y="2376"/>
                    <a:pt x="1173" y="2376"/>
                  </a:cubicBezTo>
                  <a:cubicBezTo>
                    <a:pt x="1838" y="2376"/>
                    <a:pt x="2376" y="1838"/>
                    <a:pt x="2376" y="1204"/>
                  </a:cubicBezTo>
                  <a:cubicBezTo>
                    <a:pt x="2376" y="539"/>
                    <a:pt x="1838" y="1"/>
                    <a:pt x="1173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" name="Google Shape;574;p34">
              <a:extLst>
                <a:ext uri="{FF2B5EF4-FFF2-40B4-BE49-F238E27FC236}">
                  <a16:creationId xmlns:a16="http://schemas.microsoft.com/office/drawing/2014/main" id="{CD43B9F7-55BB-4444-B7C2-6F67AF280FA4}"/>
                </a:ext>
              </a:extLst>
            </p:cNvPr>
            <p:cNvSpPr/>
            <p:nvPr/>
          </p:nvSpPr>
          <p:spPr>
            <a:xfrm>
              <a:off x="4235075" y="1765081"/>
              <a:ext cx="476058" cy="264020"/>
            </a:xfrm>
            <a:custGeom>
              <a:avLst/>
              <a:gdLst/>
              <a:ahLst/>
              <a:cxnLst/>
              <a:rect l="l" t="t" r="r" b="b"/>
              <a:pathLst>
                <a:path w="15931" h="8836" extrusionOk="0">
                  <a:moveTo>
                    <a:pt x="4688" y="0"/>
                  </a:moveTo>
                  <a:cubicBezTo>
                    <a:pt x="2091" y="0"/>
                    <a:pt x="1" y="2122"/>
                    <a:pt x="1" y="4687"/>
                  </a:cubicBezTo>
                  <a:lnTo>
                    <a:pt x="1" y="7886"/>
                  </a:lnTo>
                  <a:lnTo>
                    <a:pt x="3168" y="7886"/>
                  </a:lnTo>
                  <a:lnTo>
                    <a:pt x="3168" y="4339"/>
                  </a:lnTo>
                  <a:cubicBezTo>
                    <a:pt x="3104" y="2439"/>
                    <a:pt x="3833" y="1869"/>
                    <a:pt x="4688" y="1869"/>
                  </a:cubicBezTo>
                  <a:lnTo>
                    <a:pt x="10831" y="1869"/>
                  </a:lnTo>
                  <a:cubicBezTo>
                    <a:pt x="10849" y="1868"/>
                    <a:pt x="10867" y="1868"/>
                    <a:pt x="10884" y="1868"/>
                  </a:cubicBezTo>
                  <a:cubicBezTo>
                    <a:pt x="11845" y="1868"/>
                    <a:pt x="12702" y="2720"/>
                    <a:pt x="12795" y="4275"/>
                  </a:cubicBezTo>
                  <a:lnTo>
                    <a:pt x="12795" y="8836"/>
                  </a:lnTo>
                  <a:lnTo>
                    <a:pt x="15930" y="8836"/>
                  </a:lnTo>
                  <a:lnTo>
                    <a:pt x="15930" y="4687"/>
                  </a:lnTo>
                  <a:cubicBezTo>
                    <a:pt x="15930" y="2122"/>
                    <a:pt x="13840" y="0"/>
                    <a:pt x="11275" y="0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575;p34">
              <a:extLst>
                <a:ext uri="{FF2B5EF4-FFF2-40B4-BE49-F238E27FC236}">
                  <a16:creationId xmlns:a16="http://schemas.microsoft.com/office/drawing/2014/main" id="{DEDA0B47-848E-44EA-9E11-1B2E9A03D6CD}"/>
                </a:ext>
              </a:extLst>
            </p:cNvPr>
            <p:cNvSpPr/>
            <p:nvPr/>
          </p:nvSpPr>
          <p:spPr>
            <a:xfrm>
              <a:off x="3702270" y="1969460"/>
              <a:ext cx="1474462" cy="2252265"/>
            </a:xfrm>
            <a:custGeom>
              <a:avLst/>
              <a:gdLst/>
              <a:ahLst/>
              <a:cxnLst/>
              <a:rect l="l" t="t" r="r" b="b"/>
              <a:pathLst>
                <a:path w="49342" h="75377" extrusionOk="0">
                  <a:moveTo>
                    <a:pt x="24671" y="1"/>
                  </a:moveTo>
                  <a:cubicBezTo>
                    <a:pt x="11053" y="1"/>
                    <a:pt x="1" y="11623"/>
                    <a:pt x="1" y="25969"/>
                  </a:cubicBezTo>
                  <a:lnTo>
                    <a:pt x="1" y="64225"/>
                  </a:lnTo>
                  <a:cubicBezTo>
                    <a:pt x="1" y="66632"/>
                    <a:pt x="1299" y="68880"/>
                    <a:pt x="3358" y="69957"/>
                  </a:cubicBezTo>
                  <a:cubicBezTo>
                    <a:pt x="7920" y="72378"/>
                    <a:pt x="15310" y="75376"/>
                    <a:pt x="24724" y="75376"/>
                  </a:cubicBezTo>
                  <a:cubicBezTo>
                    <a:pt x="24917" y="75376"/>
                    <a:pt x="25110" y="75375"/>
                    <a:pt x="25305" y="75372"/>
                  </a:cubicBezTo>
                  <a:cubicBezTo>
                    <a:pt x="34394" y="75246"/>
                    <a:pt x="41519" y="72364"/>
                    <a:pt x="46016" y="69957"/>
                  </a:cubicBezTo>
                  <a:cubicBezTo>
                    <a:pt x="48075" y="68880"/>
                    <a:pt x="49341" y="66632"/>
                    <a:pt x="49341" y="64225"/>
                  </a:cubicBezTo>
                  <a:lnTo>
                    <a:pt x="49341" y="25969"/>
                  </a:lnTo>
                  <a:cubicBezTo>
                    <a:pt x="49341" y="11623"/>
                    <a:pt x="38289" y="1"/>
                    <a:pt x="24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576;p34">
              <a:extLst>
                <a:ext uri="{FF2B5EF4-FFF2-40B4-BE49-F238E27FC236}">
                  <a16:creationId xmlns:a16="http://schemas.microsoft.com/office/drawing/2014/main" id="{BC02E9E2-E2A1-4B7D-8258-0644350A071F}"/>
                </a:ext>
              </a:extLst>
            </p:cNvPr>
            <p:cNvSpPr/>
            <p:nvPr/>
          </p:nvSpPr>
          <p:spPr>
            <a:xfrm>
              <a:off x="3776109" y="2030027"/>
              <a:ext cx="1327739" cy="2130056"/>
            </a:xfrm>
            <a:custGeom>
              <a:avLst/>
              <a:gdLst/>
              <a:ahLst/>
              <a:cxnLst/>
              <a:rect l="l" t="t" r="r" b="b"/>
              <a:pathLst>
                <a:path w="44432" h="71287" extrusionOk="0">
                  <a:moveTo>
                    <a:pt x="22200" y="0"/>
                  </a:moveTo>
                  <a:cubicBezTo>
                    <a:pt x="9976" y="0"/>
                    <a:pt x="0" y="10578"/>
                    <a:pt x="0" y="23562"/>
                  </a:cubicBezTo>
                  <a:lnTo>
                    <a:pt x="0" y="63053"/>
                  </a:lnTo>
                  <a:cubicBezTo>
                    <a:pt x="0" y="64352"/>
                    <a:pt x="697" y="65555"/>
                    <a:pt x="1742" y="66093"/>
                  </a:cubicBezTo>
                  <a:cubicBezTo>
                    <a:pt x="6176" y="68468"/>
                    <a:pt x="13333" y="71287"/>
                    <a:pt x="22200" y="71287"/>
                  </a:cubicBezTo>
                  <a:lnTo>
                    <a:pt x="22802" y="71287"/>
                  </a:lnTo>
                  <a:cubicBezTo>
                    <a:pt x="31448" y="71160"/>
                    <a:pt x="38383" y="68405"/>
                    <a:pt x="42690" y="66093"/>
                  </a:cubicBezTo>
                  <a:cubicBezTo>
                    <a:pt x="43735" y="65555"/>
                    <a:pt x="44432" y="64352"/>
                    <a:pt x="44432" y="63053"/>
                  </a:cubicBezTo>
                  <a:lnTo>
                    <a:pt x="44432" y="23562"/>
                  </a:lnTo>
                  <a:cubicBezTo>
                    <a:pt x="44432" y="10578"/>
                    <a:pt x="34456" y="0"/>
                    <a:pt x="22200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577;p34">
              <a:extLst>
                <a:ext uri="{FF2B5EF4-FFF2-40B4-BE49-F238E27FC236}">
                  <a16:creationId xmlns:a16="http://schemas.microsoft.com/office/drawing/2014/main" id="{104185D0-F882-4A73-A77F-22FE96EA7B9D}"/>
                </a:ext>
              </a:extLst>
            </p:cNvPr>
            <p:cNvSpPr/>
            <p:nvPr/>
          </p:nvSpPr>
          <p:spPr>
            <a:xfrm>
              <a:off x="4225602" y="1705441"/>
              <a:ext cx="683293" cy="1423214"/>
            </a:xfrm>
            <a:custGeom>
              <a:avLst/>
              <a:gdLst/>
              <a:ahLst/>
              <a:cxnLst/>
              <a:rect l="l" t="t" r="r" b="b"/>
              <a:pathLst>
                <a:path w="22866" h="47631" extrusionOk="0">
                  <a:moveTo>
                    <a:pt x="18242" y="14379"/>
                  </a:moveTo>
                  <a:lnTo>
                    <a:pt x="16469" y="38700"/>
                  </a:lnTo>
                  <a:lnTo>
                    <a:pt x="6335" y="31765"/>
                  </a:lnTo>
                  <a:lnTo>
                    <a:pt x="18242" y="14379"/>
                  </a:lnTo>
                  <a:close/>
                  <a:moveTo>
                    <a:pt x="22866" y="1"/>
                  </a:moveTo>
                  <a:lnTo>
                    <a:pt x="1" y="33348"/>
                  </a:lnTo>
                  <a:lnTo>
                    <a:pt x="20808" y="47631"/>
                  </a:lnTo>
                  <a:lnTo>
                    <a:pt x="22866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578;p34">
              <a:extLst>
                <a:ext uri="{FF2B5EF4-FFF2-40B4-BE49-F238E27FC236}">
                  <a16:creationId xmlns:a16="http://schemas.microsoft.com/office/drawing/2014/main" id="{CCBB7F4D-F59B-48CF-85DE-FC00FE1D9880}"/>
                </a:ext>
              </a:extLst>
            </p:cNvPr>
            <p:cNvSpPr/>
            <p:nvPr/>
          </p:nvSpPr>
          <p:spPr>
            <a:xfrm>
              <a:off x="4232236" y="2689568"/>
              <a:ext cx="34096" cy="23695"/>
            </a:xfrm>
            <a:custGeom>
              <a:avLst/>
              <a:gdLst/>
              <a:ahLst/>
              <a:cxnLst/>
              <a:rect l="l" t="t" r="r" b="b"/>
              <a:pathLst>
                <a:path w="1141" h="793" extrusionOk="0">
                  <a:moveTo>
                    <a:pt x="64" y="1"/>
                  </a:moveTo>
                  <a:lnTo>
                    <a:pt x="1" y="64"/>
                  </a:lnTo>
                  <a:lnTo>
                    <a:pt x="1077" y="792"/>
                  </a:lnTo>
                  <a:lnTo>
                    <a:pt x="1141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579;p34">
              <a:extLst>
                <a:ext uri="{FF2B5EF4-FFF2-40B4-BE49-F238E27FC236}">
                  <a16:creationId xmlns:a16="http://schemas.microsoft.com/office/drawing/2014/main" id="{2F56738D-6AF8-4121-B5E5-8745D35CFE12}"/>
                </a:ext>
              </a:extLst>
            </p:cNvPr>
            <p:cNvSpPr/>
            <p:nvPr/>
          </p:nvSpPr>
          <p:spPr>
            <a:xfrm>
              <a:off x="4286174" y="2611044"/>
              <a:ext cx="33170" cy="24621"/>
            </a:xfrm>
            <a:custGeom>
              <a:avLst/>
              <a:gdLst/>
              <a:ahLst/>
              <a:cxnLst/>
              <a:rect l="l" t="t" r="r" b="b"/>
              <a:pathLst>
                <a:path w="1110" h="824" extrusionOk="0">
                  <a:moveTo>
                    <a:pt x="64" y="0"/>
                  </a:moveTo>
                  <a:lnTo>
                    <a:pt x="1" y="95"/>
                  </a:lnTo>
                  <a:lnTo>
                    <a:pt x="1046" y="823"/>
                  </a:lnTo>
                  <a:lnTo>
                    <a:pt x="1109" y="72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580;p34">
              <a:extLst>
                <a:ext uri="{FF2B5EF4-FFF2-40B4-BE49-F238E27FC236}">
                  <a16:creationId xmlns:a16="http://schemas.microsoft.com/office/drawing/2014/main" id="{5C6C08E1-2E90-48C4-B36A-41ECFF083489}"/>
                </a:ext>
              </a:extLst>
            </p:cNvPr>
            <p:cNvSpPr/>
            <p:nvPr/>
          </p:nvSpPr>
          <p:spPr>
            <a:xfrm>
              <a:off x="4339185" y="2533445"/>
              <a:ext cx="33140" cy="24621"/>
            </a:xfrm>
            <a:custGeom>
              <a:avLst/>
              <a:gdLst/>
              <a:ahLst/>
              <a:cxnLst/>
              <a:rect l="l" t="t" r="r" b="b"/>
              <a:pathLst>
                <a:path w="1109" h="824" extrusionOk="0">
                  <a:moveTo>
                    <a:pt x="64" y="0"/>
                  </a:moveTo>
                  <a:lnTo>
                    <a:pt x="0" y="95"/>
                  </a:lnTo>
                  <a:lnTo>
                    <a:pt x="1045" y="824"/>
                  </a:lnTo>
                  <a:lnTo>
                    <a:pt x="1109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581;p34">
              <a:extLst>
                <a:ext uri="{FF2B5EF4-FFF2-40B4-BE49-F238E27FC236}">
                  <a16:creationId xmlns:a16="http://schemas.microsoft.com/office/drawing/2014/main" id="{245FADC7-BE56-4D06-8EC0-EE222CE1F1E2}"/>
                </a:ext>
              </a:extLst>
            </p:cNvPr>
            <p:cNvSpPr/>
            <p:nvPr/>
          </p:nvSpPr>
          <p:spPr>
            <a:xfrm>
              <a:off x="4392167" y="2455847"/>
              <a:ext cx="34096" cy="24621"/>
            </a:xfrm>
            <a:custGeom>
              <a:avLst/>
              <a:gdLst/>
              <a:ahLst/>
              <a:cxnLst/>
              <a:rect l="l" t="t" r="r" b="b"/>
              <a:pathLst>
                <a:path w="1141" h="824" extrusionOk="0">
                  <a:moveTo>
                    <a:pt x="64" y="0"/>
                  </a:moveTo>
                  <a:lnTo>
                    <a:pt x="1" y="64"/>
                  </a:lnTo>
                  <a:lnTo>
                    <a:pt x="1077" y="824"/>
                  </a:lnTo>
                  <a:lnTo>
                    <a:pt x="1141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582;p34">
              <a:extLst>
                <a:ext uri="{FF2B5EF4-FFF2-40B4-BE49-F238E27FC236}">
                  <a16:creationId xmlns:a16="http://schemas.microsoft.com/office/drawing/2014/main" id="{6DFCE597-CEBA-4961-8F96-B38664029919}"/>
                </a:ext>
              </a:extLst>
            </p:cNvPr>
            <p:cNvSpPr/>
            <p:nvPr/>
          </p:nvSpPr>
          <p:spPr>
            <a:xfrm>
              <a:off x="4446105" y="2377292"/>
              <a:ext cx="34096" cy="24651"/>
            </a:xfrm>
            <a:custGeom>
              <a:avLst/>
              <a:gdLst/>
              <a:ahLst/>
              <a:cxnLst/>
              <a:rect l="l" t="t" r="r" b="b"/>
              <a:pathLst>
                <a:path w="1141" h="825" extrusionOk="0">
                  <a:moveTo>
                    <a:pt x="64" y="1"/>
                  </a:moveTo>
                  <a:lnTo>
                    <a:pt x="1" y="96"/>
                  </a:lnTo>
                  <a:lnTo>
                    <a:pt x="1078" y="824"/>
                  </a:lnTo>
                  <a:lnTo>
                    <a:pt x="1141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583;p34">
              <a:extLst>
                <a:ext uri="{FF2B5EF4-FFF2-40B4-BE49-F238E27FC236}">
                  <a16:creationId xmlns:a16="http://schemas.microsoft.com/office/drawing/2014/main" id="{6C3C8BDE-2364-4DEF-ACBE-2FF7273E9DBF}"/>
                </a:ext>
              </a:extLst>
            </p:cNvPr>
            <p:cNvSpPr/>
            <p:nvPr/>
          </p:nvSpPr>
          <p:spPr>
            <a:xfrm>
              <a:off x="4499117" y="2299694"/>
              <a:ext cx="33140" cy="24651"/>
            </a:xfrm>
            <a:custGeom>
              <a:avLst/>
              <a:gdLst/>
              <a:ahLst/>
              <a:cxnLst/>
              <a:rect l="l" t="t" r="r" b="b"/>
              <a:pathLst>
                <a:path w="1109" h="825" extrusionOk="0">
                  <a:moveTo>
                    <a:pt x="64" y="1"/>
                  </a:moveTo>
                  <a:lnTo>
                    <a:pt x="0" y="96"/>
                  </a:lnTo>
                  <a:lnTo>
                    <a:pt x="1077" y="824"/>
                  </a:lnTo>
                  <a:lnTo>
                    <a:pt x="110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584;p34">
              <a:extLst>
                <a:ext uri="{FF2B5EF4-FFF2-40B4-BE49-F238E27FC236}">
                  <a16:creationId xmlns:a16="http://schemas.microsoft.com/office/drawing/2014/main" id="{F2E9A2D4-4EA5-49FB-A666-B8E6C87D0947}"/>
                </a:ext>
              </a:extLst>
            </p:cNvPr>
            <p:cNvSpPr/>
            <p:nvPr/>
          </p:nvSpPr>
          <p:spPr>
            <a:xfrm>
              <a:off x="4552098" y="2222126"/>
              <a:ext cx="34096" cy="24621"/>
            </a:xfrm>
            <a:custGeom>
              <a:avLst/>
              <a:gdLst/>
              <a:ahLst/>
              <a:cxnLst/>
              <a:rect l="l" t="t" r="r" b="b"/>
              <a:pathLst>
                <a:path w="1141" h="824" extrusionOk="0">
                  <a:moveTo>
                    <a:pt x="64" y="0"/>
                  </a:moveTo>
                  <a:lnTo>
                    <a:pt x="1" y="95"/>
                  </a:lnTo>
                  <a:lnTo>
                    <a:pt x="1078" y="824"/>
                  </a:lnTo>
                  <a:lnTo>
                    <a:pt x="1141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585;p34">
              <a:extLst>
                <a:ext uri="{FF2B5EF4-FFF2-40B4-BE49-F238E27FC236}">
                  <a16:creationId xmlns:a16="http://schemas.microsoft.com/office/drawing/2014/main" id="{CF63123E-2313-474C-BF10-BD4A0F5E86E4}"/>
                </a:ext>
              </a:extLst>
            </p:cNvPr>
            <p:cNvSpPr/>
            <p:nvPr/>
          </p:nvSpPr>
          <p:spPr>
            <a:xfrm>
              <a:off x="4606036" y="2144527"/>
              <a:ext cx="33170" cy="24621"/>
            </a:xfrm>
            <a:custGeom>
              <a:avLst/>
              <a:gdLst/>
              <a:ahLst/>
              <a:cxnLst/>
              <a:rect l="l" t="t" r="r" b="b"/>
              <a:pathLst>
                <a:path w="1110" h="824" extrusionOk="0">
                  <a:moveTo>
                    <a:pt x="64" y="0"/>
                  </a:moveTo>
                  <a:lnTo>
                    <a:pt x="1" y="95"/>
                  </a:lnTo>
                  <a:lnTo>
                    <a:pt x="1046" y="824"/>
                  </a:lnTo>
                  <a:lnTo>
                    <a:pt x="1109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586;p34">
              <a:extLst>
                <a:ext uri="{FF2B5EF4-FFF2-40B4-BE49-F238E27FC236}">
                  <a16:creationId xmlns:a16="http://schemas.microsoft.com/office/drawing/2014/main" id="{7C75CDE0-D067-4D82-85AB-0C3FBD70FD7A}"/>
                </a:ext>
              </a:extLst>
            </p:cNvPr>
            <p:cNvSpPr/>
            <p:nvPr/>
          </p:nvSpPr>
          <p:spPr>
            <a:xfrm>
              <a:off x="4659048" y="2066929"/>
              <a:ext cx="34096" cy="24621"/>
            </a:xfrm>
            <a:custGeom>
              <a:avLst/>
              <a:gdLst/>
              <a:ahLst/>
              <a:cxnLst/>
              <a:rect l="l" t="t" r="r" b="b"/>
              <a:pathLst>
                <a:path w="1141" h="824" extrusionOk="0">
                  <a:moveTo>
                    <a:pt x="64" y="0"/>
                  </a:moveTo>
                  <a:lnTo>
                    <a:pt x="0" y="95"/>
                  </a:lnTo>
                  <a:lnTo>
                    <a:pt x="1077" y="824"/>
                  </a:lnTo>
                  <a:lnTo>
                    <a:pt x="1140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587;p34">
              <a:extLst>
                <a:ext uri="{FF2B5EF4-FFF2-40B4-BE49-F238E27FC236}">
                  <a16:creationId xmlns:a16="http://schemas.microsoft.com/office/drawing/2014/main" id="{341A4FC0-EDCB-4328-A4C0-FBB4414CADE1}"/>
                </a:ext>
              </a:extLst>
            </p:cNvPr>
            <p:cNvSpPr/>
            <p:nvPr/>
          </p:nvSpPr>
          <p:spPr>
            <a:xfrm>
              <a:off x="4712029" y="1988374"/>
              <a:ext cx="34096" cy="24651"/>
            </a:xfrm>
            <a:custGeom>
              <a:avLst/>
              <a:gdLst/>
              <a:ahLst/>
              <a:cxnLst/>
              <a:rect l="l" t="t" r="r" b="b"/>
              <a:pathLst>
                <a:path w="1141" h="825" extrusionOk="0">
                  <a:moveTo>
                    <a:pt x="64" y="1"/>
                  </a:moveTo>
                  <a:lnTo>
                    <a:pt x="1" y="96"/>
                  </a:lnTo>
                  <a:lnTo>
                    <a:pt x="1078" y="824"/>
                  </a:lnTo>
                  <a:lnTo>
                    <a:pt x="1141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588;p34">
              <a:extLst>
                <a:ext uri="{FF2B5EF4-FFF2-40B4-BE49-F238E27FC236}">
                  <a16:creationId xmlns:a16="http://schemas.microsoft.com/office/drawing/2014/main" id="{07F97903-5E44-4668-BC80-E24617F347C0}"/>
                </a:ext>
              </a:extLst>
            </p:cNvPr>
            <p:cNvSpPr/>
            <p:nvPr/>
          </p:nvSpPr>
          <p:spPr>
            <a:xfrm>
              <a:off x="4765967" y="1910806"/>
              <a:ext cx="33170" cy="24621"/>
            </a:xfrm>
            <a:custGeom>
              <a:avLst/>
              <a:gdLst/>
              <a:ahLst/>
              <a:cxnLst/>
              <a:rect l="l" t="t" r="r" b="b"/>
              <a:pathLst>
                <a:path w="1110" h="824" extrusionOk="0">
                  <a:moveTo>
                    <a:pt x="64" y="0"/>
                  </a:moveTo>
                  <a:lnTo>
                    <a:pt x="1" y="95"/>
                  </a:lnTo>
                  <a:lnTo>
                    <a:pt x="1078" y="823"/>
                  </a:lnTo>
                  <a:lnTo>
                    <a:pt x="1109" y="72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589;p34">
              <a:extLst>
                <a:ext uri="{FF2B5EF4-FFF2-40B4-BE49-F238E27FC236}">
                  <a16:creationId xmlns:a16="http://schemas.microsoft.com/office/drawing/2014/main" id="{BD377C34-A4C5-4788-B94C-A1ECBF3D7117}"/>
                </a:ext>
              </a:extLst>
            </p:cNvPr>
            <p:cNvSpPr/>
            <p:nvPr/>
          </p:nvSpPr>
          <p:spPr>
            <a:xfrm>
              <a:off x="4818979" y="1833207"/>
              <a:ext cx="34096" cy="24621"/>
            </a:xfrm>
            <a:custGeom>
              <a:avLst/>
              <a:gdLst/>
              <a:ahLst/>
              <a:cxnLst/>
              <a:rect l="l" t="t" r="r" b="b"/>
              <a:pathLst>
                <a:path w="1141" h="824" extrusionOk="0">
                  <a:moveTo>
                    <a:pt x="64" y="0"/>
                  </a:moveTo>
                  <a:lnTo>
                    <a:pt x="0" y="95"/>
                  </a:lnTo>
                  <a:lnTo>
                    <a:pt x="1077" y="824"/>
                  </a:lnTo>
                  <a:lnTo>
                    <a:pt x="1141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590;p34">
              <a:extLst>
                <a:ext uri="{FF2B5EF4-FFF2-40B4-BE49-F238E27FC236}">
                  <a16:creationId xmlns:a16="http://schemas.microsoft.com/office/drawing/2014/main" id="{A4BACF33-5829-40C8-B316-82B5E751171F}"/>
                </a:ext>
              </a:extLst>
            </p:cNvPr>
            <p:cNvSpPr/>
            <p:nvPr/>
          </p:nvSpPr>
          <p:spPr>
            <a:xfrm>
              <a:off x="4872917" y="1755609"/>
              <a:ext cx="33140" cy="24621"/>
            </a:xfrm>
            <a:custGeom>
              <a:avLst/>
              <a:gdLst/>
              <a:ahLst/>
              <a:cxnLst/>
              <a:rect l="l" t="t" r="r" b="b"/>
              <a:pathLst>
                <a:path w="1109" h="824" extrusionOk="0">
                  <a:moveTo>
                    <a:pt x="64" y="0"/>
                  </a:moveTo>
                  <a:lnTo>
                    <a:pt x="1" y="95"/>
                  </a:lnTo>
                  <a:lnTo>
                    <a:pt x="1046" y="824"/>
                  </a:lnTo>
                  <a:lnTo>
                    <a:pt x="1109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591;p34">
              <a:extLst>
                <a:ext uri="{FF2B5EF4-FFF2-40B4-BE49-F238E27FC236}">
                  <a16:creationId xmlns:a16="http://schemas.microsoft.com/office/drawing/2014/main" id="{1236AEA3-78D0-44C2-A935-3E624CC45C78}"/>
                </a:ext>
              </a:extLst>
            </p:cNvPr>
            <p:cNvSpPr/>
            <p:nvPr/>
          </p:nvSpPr>
          <p:spPr>
            <a:xfrm>
              <a:off x="4243591" y="2671580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592;p34">
              <a:extLst>
                <a:ext uri="{FF2B5EF4-FFF2-40B4-BE49-F238E27FC236}">
                  <a16:creationId xmlns:a16="http://schemas.microsoft.com/office/drawing/2014/main" id="{6275295F-4DA0-4560-8C04-E62E2497EBE9}"/>
                </a:ext>
              </a:extLst>
            </p:cNvPr>
            <p:cNvSpPr/>
            <p:nvPr/>
          </p:nvSpPr>
          <p:spPr>
            <a:xfrm>
              <a:off x="4254020" y="2658344"/>
              <a:ext cx="17063" cy="13267"/>
            </a:xfrm>
            <a:custGeom>
              <a:avLst/>
              <a:gdLst/>
              <a:ahLst/>
              <a:cxnLst/>
              <a:rect l="l" t="t" r="r" b="b"/>
              <a:pathLst>
                <a:path w="571" h="444" extrusionOk="0">
                  <a:moveTo>
                    <a:pt x="63" y="0"/>
                  </a:moveTo>
                  <a:lnTo>
                    <a:pt x="0" y="95"/>
                  </a:lnTo>
                  <a:lnTo>
                    <a:pt x="507" y="444"/>
                  </a:lnTo>
                  <a:lnTo>
                    <a:pt x="570" y="34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593;p34">
              <a:extLst>
                <a:ext uri="{FF2B5EF4-FFF2-40B4-BE49-F238E27FC236}">
                  <a16:creationId xmlns:a16="http://schemas.microsoft.com/office/drawing/2014/main" id="{A84C90A7-F6EC-4B61-9FEF-FB39B13550E6}"/>
                </a:ext>
              </a:extLst>
            </p:cNvPr>
            <p:cNvSpPr/>
            <p:nvPr/>
          </p:nvSpPr>
          <p:spPr>
            <a:xfrm>
              <a:off x="4262537" y="2645107"/>
              <a:ext cx="17989" cy="13267"/>
            </a:xfrm>
            <a:custGeom>
              <a:avLst/>
              <a:gdLst/>
              <a:ahLst/>
              <a:cxnLst/>
              <a:rect l="l" t="t" r="r" b="b"/>
              <a:pathLst>
                <a:path w="602" h="444" extrusionOk="0">
                  <a:moveTo>
                    <a:pt x="63" y="0"/>
                  </a:moveTo>
                  <a:lnTo>
                    <a:pt x="0" y="63"/>
                  </a:lnTo>
                  <a:lnTo>
                    <a:pt x="538" y="443"/>
                  </a:lnTo>
                  <a:lnTo>
                    <a:pt x="602" y="3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594;p34">
              <a:extLst>
                <a:ext uri="{FF2B5EF4-FFF2-40B4-BE49-F238E27FC236}">
                  <a16:creationId xmlns:a16="http://schemas.microsoft.com/office/drawing/2014/main" id="{6AE58320-E852-4D2E-B46A-1BAA130D7724}"/>
                </a:ext>
              </a:extLst>
            </p:cNvPr>
            <p:cNvSpPr/>
            <p:nvPr/>
          </p:nvSpPr>
          <p:spPr>
            <a:xfrm>
              <a:off x="4271980" y="2630914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43"/>
                  </a:lnTo>
                  <a:lnTo>
                    <a:pt x="602" y="34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595;p34">
              <a:extLst>
                <a:ext uri="{FF2B5EF4-FFF2-40B4-BE49-F238E27FC236}">
                  <a16:creationId xmlns:a16="http://schemas.microsoft.com/office/drawing/2014/main" id="{27EAE7DF-64F9-4E67-84C9-AA26CCFB46DC}"/>
                </a:ext>
              </a:extLst>
            </p:cNvPr>
            <p:cNvSpPr/>
            <p:nvPr/>
          </p:nvSpPr>
          <p:spPr>
            <a:xfrm>
              <a:off x="4298485" y="2593056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0" y="95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596;p34">
              <a:extLst>
                <a:ext uri="{FF2B5EF4-FFF2-40B4-BE49-F238E27FC236}">
                  <a16:creationId xmlns:a16="http://schemas.microsoft.com/office/drawing/2014/main" id="{3762AF8D-421F-4001-B3EE-9FBE07555DD3}"/>
                </a:ext>
              </a:extLst>
            </p:cNvPr>
            <p:cNvSpPr/>
            <p:nvPr/>
          </p:nvSpPr>
          <p:spPr>
            <a:xfrm>
              <a:off x="4307958" y="2578863"/>
              <a:ext cx="17989" cy="14223"/>
            </a:xfrm>
            <a:custGeom>
              <a:avLst/>
              <a:gdLst/>
              <a:ahLst/>
              <a:cxnLst/>
              <a:rect l="l" t="t" r="r" b="b"/>
              <a:pathLst>
                <a:path w="602" h="476" extrusionOk="0">
                  <a:moveTo>
                    <a:pt x="63" y="0"/>
                  </a:moveTo>
                  <a:lnTo>
                    <a:pt x="0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597;p34">
              <a:extLst>
                <a:ext uri="{FF2B5EF4-FFF2-40B4-BE49-F238E27FC236}">
                  <a16:creationId xmlns:a16="http://schemas.microsoft.com/office/drawing/2014/main" id="{89802179-783B-49F9-B138-4820D9D633C4}"/>
                </a:ext>
              </a:extLst>
            </p:cNvPr>
            <p:cNvSpPr/>
            <p:nvPr/>
          </p:nvSpPr>
          <p:spPr>
            <a:xfrm>
              <a:off x="4317401" y="2565596"/>
              <a:ext cx="18019" cy="13297"/>
            </a:xfrm>
            <a:custGeom>
              <a:avLst/>
              <a:gdLst/>
              <a:ahLst/>
              <a:cxnLst/>
              <a:rect l="l" t="t" r="r" b="b"/>
              <a:pathLst>
                <a:path w="603" h="445" extrusionOk="0">
                  <a:moveTo>
                    <a:pt x="64" y="1"/>
                  </a:moveTo>
                  <a:lnTo>
                    <a:pt x="1" y="64"/>
                  </a:lnTo>
                  <a:lnTo>
                    <a:pt x="539" y="444"/>
                  </a:lnTo>
                  <a:lnTo>
                    <a:pt x="603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598;p34">
              <a:extLst>
                <a:ext uri="{FF2B5EF4-FFF2-40B4-BE49-F238E27FC236}">
                  <a16:creationId xmlns:a16="http://schemas.microsoft.com/office/drawing/2014/main" id="{B05F5779-3702-4A99-BCD2-BC55ACF3CF74}"/>
                </a:ext>
              </a:extLst>
            </p:cNvPr>
            <p:cNvSpPr/>
            <p:nvPr/>
          </p:nvSpPr>
          <p:spPr>
            <a:xfrm>
              <a:off x="4326874" y="2551403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599;p34">
              <a:extLst>
                <a:ext uri="{FF2B5EF4-FFF2-40B4-BE49-F238E27FC236}">
                  <a16:creationId xmlns:a16="http://schemas.microsoft.com/office/drawing/2014/main" id="{5A862F19-D83D-4CAD-B6B8-FC5AABC2A4B2}"/>
                </a:ext>
              </a:extLst>
            </p:cNvPr>
            <p:cNvSpPr/>
            <p:nvPr/>
          </p:nvSpPr>
          <p:spPr>
            <a:xfrm>
              <a:off x="4352423" y="2513575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44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600;p34">
              <a:extLst>
                <a:ext uri="{FF2B5EF4-FFF2-40B4-BE49-F238E27FC236}">
                  <a16:creationId xmlns:a16="http://schemas.microsoft.com/office/drawing/2014/main" id="{38EA9E8E-E44B-4D35-BCC4-2C7E5B3C3B24}"/>
                </a:ext>
              </a:extLst>
            </p:cNvPr>
            <p:cNvSpPr/>
            <p:nvPr/>
          </p:nvSpPr>
          <p:spPr>
            <a:xfrm>
              <a:off x="4361896" y="2499382"/>
              <a:ext cx="17989" cy="14223"/>
            </a:xfrm>
            <a:custGeom>
              <a:avLst/>
              <a:gdLst/>
              <a:ahLst/>
              <a:cxnLst/>
              <a:rect l="l" t="t" r="r" b="b"/>
              <a:pathLst>
                <a:path w="602" h="476" extrusionOk="0">
                  <a:moveTo>
                    <a:pt x="64" y="0"/>
                  </a:moveTo>
                  <a:lnTo>
                    <a:pt x="0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601;p34">
              <a:extLst>
                <a:ext uri="{FF2B5EF4-FFF2-40B4-BE49-F238E27FC236}">
                  <a16:creationId xmlns:a16="http://schemas.microsoft.com/office/drawing/2014/main" id="{357ADBBA-CC83-444D-9F2A-B8D1B8197D34}"/>
                </a:ext>
              </a:extLst>
            </p:cNvPr>
            <p:cNvSpPr/>
            <p:nvPr/>
          </p:nvSpPr>
          <p:spPr>
            <a:xfrm>
              <a:off x="4371339" y="2486115"/>
              <a:ext cx="18019" cy="13297"/>
            </a:xfrm>
            <a:custGeom>
              <a:avLst/>
              <a:gdLst/>
              <a:ahLst/>
              <a:cxnLst/>
              <a:rect l="l" t="t" r="r" b="b"/>
              <a:pathLst>
                <a:path w="603" h="445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44"/>
                  </a:lnTo>
                  <a:lnTo>
                    <a:pt x="603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602;p34">
              <a:extLst>
                <a:ext uri="{FF2B5EF4-FFF2-40B4-BE49-F238E27FC236}">
                  <a16:creationId xmlns:a16="http://schemas.microsoft.com/office/drawing/2014/main" id="{BAD0ADCD-66C3-45DA-B73E-87134EE60A8D}"/>
                </a:ext>
              </a:extLst>
            </p:cNvPr>
            <p:cNvSpPr/>
            <p:nvPr/>
          </p:nvSpPr>
          <p:spPr>
            <a:xfrm>
              <a:off x="4380812" y="2472878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64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603;p34">
              <a:extLst>
                <a:ext uri="{FF2B5EF4-FFF2-40B4-BE49-F238E27FC236}">
                  <a16:creationId xmlns:a16="http://schemas.microsoft.com/office/drawing/2014/main" id="{1B2B756A-8640-49FD-8204-483F2FBD1519}"/>
                </a:ext>
              </a:extLst>
            </p:cNvPr>
            <p:cNvSpPr/>
            <p:nvPr/>
          </p:nvSpPr>
          <p:spPr>
            <a:xfrm>
              <a:off x="4407318" y="2434064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1"/>
                  </a:moveTo>
                  <a:lnTo>
                    <a:pt x="0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604;p34">
              <a:extLst>
                <a:ext uri="{FF2B5EF4-FFF2-40B4-BE49-F238E27FC236}">
                  <a16:creationId xmlns:a16="http://schemas.microsoft.com/office/drawing/2014/main" id="{DA9FD8BA-347F-428D-9B40-C18A6B871CF5}"/>
                </a:ext>
              </a:extLst>
            </p:cNvPr>
            <p:cNvSpPr/>
            <p:nvPr/>
          </p:nvSpPr>
          <p:spPr>
            <a:xfrm>
              <a:off x="4416790" y="2420828"/>
              <a:ext cx="17989" cy="13267"/>
            </a:xfrm>
            <a:custGeom>
              <a:avLst/>
              <a:gdLst/>
              <a:ahLst/>
              <a:cxnLst/>
              <a:rect l="l" t="t" r="r" b="b"/>
              <a:pathLst>
                <a:path w="602" h="444" extrusionOk="0">
                  <a:moveTo>
                    <a:pt x="63" y="1"/>
                  </a:moveTo>
                  <a:lnTo>
                    <a:pt x="0" y="96"/>
                  </a:lnTo>
                  <a:lnTo>
                    <a:pt x="538" y="444"/>
                  </a:lnTo>
                  <a:lnTo>
                    <a:pt x="602" y="349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605;p34">
              <a:extLst>
                <a:ext uri="{FF2B5EF4-FFF2-40B4-BE49-F238E27FC236}">
                  <a16:creationId xmlns:a16="http://schemas.microsoft.com/office/drawing/2014/main" id="{121DD4AB-99C0-4074-AC22-5EB5C9C3D6DF}"/>
                </a:ext>
              </a:extLst>
            </p:cNvPr>
            <p:cNvSpPr/>
            <p:nvPr/>
          </p:nvSpPr>
          <p:spPr>
            <a:xfrm>
              <a:off x="4426233" y="2406635"/>
              <a:ext cx="17063" cy="13267"/>
            </a:xfrm>
            <a:custGeom>
              <a:avLst/>
              <a:gdLst/>
              <a:ahLst/>
              <a:cxnLst/>
              <a:rect l="l" t="t" r="r" b="b"/>
              <a:pathLst>
                <a:path w="571" h="444" extrusionOk="0">
                  <a:moveTo>
                    <a:pt x="64" y="1"/>
                  </a:moveTo>
                  <a:lnTo>
                    <a:pt x="1" y="96"/>
                  </a:lnTo>
                  <a:lnTo>
                    <a:pt x="507" y="444"/>
                  </a:lnTo>
                  <a:lnTo>
                    <a:pt x="571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606;p34">
              <a:extLst>
                <a:ext uri="{FF2B5EF4-FFF2-40B4-BE49-F238E27FC236}">
                  <a16:creationId xmlns:a16="http://schemas.microsoft.com/office/drawing/2014/main" id="{5F54AF9D-E8D4-46B2-822C-1F089B6B15EC}"/>
                </a:ext>
              </a:extLst>
            </p:cNvPr>
            <p:cNvSpPr/>
            <p:nvPr/>
          </p:nvSpPr>
          <p:spPr>
            <a:xfrm>
              <a:off x="4435706" y="2393398"/>
              <a:ext cx="17063" cy="13267"/>
            </a:xfrm>
            <a:custGeom>
              <a:avLst/>
              <a:gdLst/>
              <a:ahLst/>
              <a:cxnLst/>
              <a:rect l="l" t="t" r="r" b="b"/>
              <a:pathLst>
                <a:path w="571" h="444" extrusionOk="0">
                  <a:moveTo>
                    <a:pt x="64" y="0"/>
                  </a:moveTo>
                  <a:lnTo>
                    <a:pt x="0" y="95"/>
                  </a:lnTo>
                  <a:lnTo>
                    <a:pt x="507" y="444"/>
                  </a:lnTo>
                  <a:lnTo>
                    <a:pt x="571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607;p34">
              <a:extLst>
                <a:ext uri="{FF2B5EF4-FFF2-40B4-BE49-F238E27FC236}">
                  <a16:creationId xmlns:a16="http://schemas.microsoft.com/office/drawing/2014/main" id="{AD446716-B136-443D-AD26-72CF1B1CCF47}"/>
                </a:ext>
              </a:extLst>
            </p:cNvPr>
            <p:cNvSpPr/>
            <p:nvPr/>
          </p:nvSpPr>
          <p:spPr>
            <a:xfrm>
              <a:off x="4457460" y="2359334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75"/>
                  </a:lnTo>
                  <a:lnTo>
                    <a:pt x="603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608;p34">
              <a:extLst>
                <a:ext uri="{FF2B5EF4-FFF2-40B4-BE49-F238E27FC236}">
                  <a16:creationId xmlns:a16="http://schemas.microsoft.com/office/drawing/2014/main" id="{E2B1E589-E907-4772-BE10-DE79B2B87565}"/>
                </a:ext>
              </a:extLst>
            </p:cNvPr>
            <p:cNvSpPr/>
            <p:nvPr/>
          </p:nvSpPr>
          <p:spPr>
            <a:xfrm>
              <a:off x="4466933" y="2346068"/>
              <a:ext cx="18019" cy="13297"/>
            </a:xfrm>
            <a:custGeom>
              <a:avLst/>
              <a:gdLst/>
              <a:ahLst/>
              <a:cxnLst/>
              <a:rect l="l" t="t" r="r" b="b"/>
              <a:pathLst>
                <a:path w="603" h="445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609;p34">
              <a:extLst>
                <a:ext uri="{FF2B5EF4-FFF2-40B4-BE49-F238E27FC236}">
                  <a16:creationId xmlns:a16="http://schemas.microsoft.com/office/drawing/2014/main" id="{273E6AC6-EAD0-4C89-8E76-D4287861BF30}"/>
                </a:ext>
              </a:extLst>
            </p:cNvPr>
            <p:cNvSpPr/>
            <p:nvPr/>
          </p:nvSpPr>
          <p:spPr>
            <a:xfrm>
              <a:off x="4476406" y="2331875"/>
              <a:ext cx="17989" cy="14223"/>
            </a:xfrm>
            <a:custGeom>
              <a:avLst/>
              <a:gdLst/>
              <a:ahLst/>
              <a:cxnLst/>
              <a:rect l="l" t="t" r="r" b="b"/>
              <a:pathLst>
                <a:path w="602" h="476" extrusionOk="0">
                  <a:moveTo>
                    <a:pt x="64" y="1"/>
                  </a:moveTo>
                  <a:lnTo>
                    <a:pt x="0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610;p34">
              <a:extLst>
                <a:ext uri="{FF2B5EF4-FFF2-40B4-BE49-F238E27FC236}">
                  <a16:creationId xmlns:a16="http://schemas.microsoft.com/office/drawing/2014/main" id="{A9A03CEE-849B-49A6-BECC-B1DA443CFA96}"/>
                </a:ext>
              </a:extLst>
            </p:cNvPr>
            <p:cNvSpPr/>
            <p:nvPr/>
          </p:nvSpPr>
          <p:spPr>
            <a:xfrm>
              <a:off x="4486805" y="2318638"/>
              <a:ext cx="17063" cy="13267"/>
            </a:xfrm>
            <a:custGeom>
              <a:avLst/>
              <a:gdLst/>
              <a:ahLst/>
              <a:cxnLst/>
              <a:rect l="l" t="t" r="r" b="b"/>
              <a:pathLst>
                <a:path w="571" h="444" extrusionOk="0">
                  <a:moveTo>
                    <a:pt x="64" y="0"/>
                  </a:moveTo>
                  <a:lnTo>
                    <a:pt x="1" y="95"/>
                  </a:lnTo>
                  <a:lnTo>
                    <a:pt x="507" y="444"/>
                  </a:lnTo>
                  <a:lnTo>
                    <a:pt x="571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611;p34">
              <a:extLst>
                <a:ext uri="{FF2B5EF4-FFF2-40B4-BE49-F238E27FC236}">
                  <a16:creationId xmlns:a16="http://schemas.microsoft.com/office/drawing/2014/main" id="{A4943A4E-661D-4A73-AE43-C0DBF9EFD578}"/>
                </a:ext>
              </a:extLst>
            </p:cNvPr>
            <p:cNvSpPr/>
            <p:nvPr/>
          </p:nvSpPr>
          <p:spPr>
            <a:xfrm>
              <a:off x="4511398" y="2281736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44"/>
                  </a:lnTo>
                  <a:lnTo>
                    <a:pt x="603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612;p34">
              <a:extLst>
                <a:ext uri="{FF2B5EF4-FFF2-40B4-BE49-F238E27FC236}">
                  <a16:creationId xmlns:a16="http://schemas.microsoft.com/office/drawing/2014/main" id="{E1113CD6-47EF-489F-8C91-E541F94EBC57}"/>
                </a:ext>
              </a:extLst>
            </p:cNvPr>
            <p:cNvSpPr/>
            <p:nvPr/>
          </p:nvSpPr>
          <p:spPr>
            <a:xfrm>
              <a:off x="4520871" y="2267543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613;p34">
              <a:extLst>
                <a:ext uri="{FF2B5EF4-FFF2-40B4-BE49-F238E27FC236}">
                  <a16:creationId xmlns:a16="http://schemas.microsoft.com/office/drawing/2014/main" id="{BB8F3D0C-6A49-4FF7-8F4C-5BB7BC1659FC}"/>
                </a:ext>
              </a:extLst>
            </p:cNvPr>
            <p:cNvSpPr/>
            <p:nvPr/>
          </p:nvSpPr>
          <p:spPr>
            <a:xfrm>
              <a:off x="4530344" y="2254276"/>
              <a:ext cx="18019" cy="13297"/>
            </a:xfrm>
            <a:custGeom>
              <a:avLst/>
              <a:gdLst/>
              <a:ahLst/>
              <a:cxnLst/>
              <a:rect l="l" t="t" r="r" b="b"/>
              <a:pathLst>
                <a:path w="603" h="445" extrusionOk="0">
                  <a:moveTo>
                    <a:pt x="64" y="1"/>
                  </a:moveTo>
                  <a:lnTo>
                    <a:pt x="0" y="96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614;p34">
              <a:extLst>
                <a:ext uri="{FF2B5EF4-FFF2-40B4-BE49-F238E27FC236}">
                  <a16:creationId xmlns:a16="http://schemas.microsoft.com/office/drawing/2014/main" id="{8E5C2017-1CA8-4CF6-BAD7-062CFB4B559E}"/>
                </a:ext>
              </a:extLst>
            </p:cNvPr>
            <p:cNvSpPr/>
            <p:nvPr/>
          </p:nvSpPr>
          <p:spPr>
            <a:xfrm>
              <a:off x="4539817" y="2240083"/>
              <a:ext cx="17989" cy="14223"/>
            </a:xfrm>
            <a:custGeom>
              <a:avLst/>
              <a:gdLst/>
              <a:ahLst/>
              <a:cxnLst/>
              <a:rect l="l" t="t" r="r" b="b"/>
              <a:pathLst>
                <a:path w="602" h="476" extrusionOk="0">
                  <a:moveTo>
                    <a:pt x="63" y="1"/>
                  </a:moveTo>
                  <a:lnTo>
                    <a:pt x="0" y="96"/>
                  </a:lnTo>
                  <a:lnTo>
                    <a:pt x="538" y="476"/>
                  </a:lnTo>
                  <a:lnTo>
                    <a:pt x="602" y="38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615;p34">
              <a:extLst>
                <a:ext uri="{FF2B5EF4-FFF2-40B4-BE49-F238E27FC236}">
                  <a16:creationId xmlns:a16="http://schemas.microsoft.com/office/drawing/2014/main" id="{D3934C56-CCBC-4E8D-B8F3-50F01F618C65}"/>
                </a:ext>
              </a:extLst>
            </p:cNvPr>
            <p:cNvSpPr/>
            <p:nvPr/>
          </p:nvSpPr>
          <p:spPr>
            <a:xfrm>
              <a:off x="4565366" y="2203182"/>
              <a:ext cx="17989" cy="14223"/>
            </a:xfrm>
            <a:custGeom>
              <a:avLst/>
              <a:gdLst/>
              <a:ahLst/>
              <a:cxnLst/>
              <a:rect l="l" t="t" r="r" b="b"/>
              <a:pathLst>
                <a:path w="602" h="476" extrusionOk="0">
                  <a:moveTo>
                    <a:pt x="63" y="1"/>
                  </a:moveTo>
                  <a:lnTo>
                    <a:pt x="0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616;p34">
              <a:extLst>
                <a:ext uri="{FF2B5EF4-FFF2-40B4-BE49-F238E27FC236}">
                  <a16:creationId xmlns:a16="http://schemas.microsoft.com/office/drawing/2014/main" id="{CD91C462-F42C-4719-9873-5009BCD9A6FE}"/>
                </a:ext>
              </a:extLst>
            </p:cNvPr>
            <p:cNvSpPr/>
            <p:nvPr/>
          </p:nvSpPr>
          <p:spPr>
            <a:xfrm>
              <a:off x="4574809" y="2189945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64"/>
                  </a:lnTo>
                  <a:lnTo>
                    <a:pt x="539" y="444"/>
                  </a:lnTo>
                  <a:lnTo>
                    <a:pt x="603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617;p34">
              <a:extLst>
                <a:ext uri="{FF2B5EF4-FFF2-40B4-BE49-F238E27FC236}">
                  <a16:creationId xmlns:a16="http://schemas.microsoft.com/office/drawing/2014/main" id="{CC259F92-3A6E-4E27-8AB7-A8605828C128}"/>
                </a:ext>
              </a:extLst>
            </p:cNvPr>
            <p:cNvSpPr/>
            <p:nvPr/>
          </p:nvSpPr>
          <p:spPr>
            <a:xfrm>
              <a:off x="4584282" y="2175752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618;p34">
              <a:extLst>
                <a:ext uri="{FF2B5EF4-FFF2-40B4-BE49-F238E27FC236}">
                  <a16:creationId xmlns:a16="http://schemas.microsoft.com/office/drawing/2014/main" id="{4D351A38-5E41-44B9-8B5F-4FFA79F88AE9}"/>
                </a:ext>
              </a:extLst>
            </p:cNvPr>
            <p:cNvSpPr/>
            <p:nvPr/>
          </p:nvSpPr>
          <p:spPr>
            <a:xfrm>
              <a:off x="4593754" y="2162485"/>
              <a:ext cx="17063" cy="13297"/>
            </a:xfrm>
            <a:custGeom>
              <a:avLst/>
              <a:gdLst/>
              <a:ahLst/>
              <a:cxnLst/>
              <a:rect l="l" t="t" r="r" b="b"/>
              <a:pathLst>
                <a:path w="571" h="445" extrusionOk="0">
                  <a:moveTo>
                    <a:pt x="64" y="1"/>
                  </a:moveTo>
                  <a:lnTo>
                    <a:pt x="0" y="96"/>
                  </a:lnTo>
                  <a:lnTo>
                    <a:pt x="507" y="444"/>
                  </a:lnTo>
                  <a:lnTo>
                    <a:pt x="570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619;p34">
              <a:extLst>
                <a:ext uri="{FF2B5EF4-FFF2-40B4-BE49-F238E27FC236}">
                  <a16:creationId xmlns:a16="http://schemas.microsoft.com/office/drawing/2014/main" id="{2E0D308F-9CAA-4827-9DE8-B99809D4D72F}"/>
                </a:ext>
              </a:extLst>
            </p:cNvPr>
            <p:cNvSpPr/>
            <p:nvPr/>
          </p:nvSpPr>
          <p:spPr>
            <a:xfrm>
              <a:off x="4618348" y="2125583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620;p34">
              <a:extLst>
                <a:ext uri="{FF2B5EF4-FFF2-40B4-BE49-F238E27FC236}">
                  <a16:creationId xmlns:a16="http://schemas.microsoft.com/office/drawing/2014/main" id="{049BAB76-8B20-49CE-AD14-C4CDCDDBB7D1}"/>
                </a:ext>
              </a:extLst>
            </p:cNvPr>
            <p:cNvSpPr/>
            <p:nvPr/>
          </p:nvSpPr>
          <p:spPr>
            <a:xfrm>
              <a:off x="4627821" y="2112346"/>
              <a:ext cx="17989" cy="13267"/>
            </a:xfrm>
            <a:custGeom>
              <a:avLst/>
              <a:gdLst/>
              <a:ahLst/>
              <a:cxnLst/>
              <a:rect l="l" t="t" r="r" b="b"/>
              <a:pathLst>
                <a:path w="602" h="444" extrusionOk="0">
                  <a:moveTo>
                    <a:pt x="64" y="1"/>
                  </a:moveTo>
                  <a:lnTo>
                    <a:pt x="0" y="96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621;p34">
              <a:extLst>
                <a:ext uri="{FF2B5EF4-FFF2-40B4-BE49-F238E27FC236}">
                  <a16:creationId xmlns:a16="http://schemas.microsoft.com/office/drawing/2014/main" id="{2B6DFDCE-DA14-4912-948F-12460A4F3BAB}"/>
                </a:ext>
              </a:extLst>
            </p:cNvPr>
            <p:cNvSpPr/>
            <p:nvPr/>
          </p:nvSpPr>
          <p:spPr>
            <a:xfrm>
              <a:off x="4637263" y="2098153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76"/>
                  </a:lnTo>
                  <a:lnTo>
                    <a:pt x="603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622;p34">
              <a:extLst>
                <a:ext uri="{FF2B5EF4-FFF2-40B4-BE49-F238E27FC236}">
                  <a16:creationId xmlns:a16="http://schemas.microsoft.com/office/drawing/2014/main" id="{17F9B3F7-0824-4DC3-A3ED-96B6A300F55F}"/>
                </a:ext>
              </a:extLst>
            </p:cNvPr>
            <p:cNvSpPr/>
            <p:nvPr/>
          </p:nvSpPr>
          <p:spPr>
            <a:xfrm>
              <a:off x="4646736" y="2084917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623;p34">
              <a:extLst>
                <a:ext uri="{FF2B5EF4-FFF2-40B4-BE49-F238E27FC236}">
                  <a16:creationId xmlns:a16="http://schemas.microsoft.com/office/drawing/2014/main" id="{C13725DE-7347-4EFF-B654-6EFDBF3EF9B7}"/>
                </a:ext>
              </a:extLst>
            </p:cNvPr>
            <p:cNvSpPr/>
            <p:nvPr/>
          </p:nvSpPr>
          <p:spPr>
            <a:xfrm>
              <a:off x="4674198" y="2045176"/>
              <a:ext cx="17989" cy="13267"/>
            </a:xfrm>
            <a:custGeom>
              <a:avLst/>
              <a:gdLst/>
              <a:ahLst/>
              <a:cxnLst/>
              <a:rect l="l" t="t" r="r" b="b"/>
              <a:pathLst>
                <a:path w="602" h="444" extrusionOk="0">
                  <a:moveTo>
                    <a:pt x="63" y="0"/>
                  </a:moveTo>
                  <a:lnTo>
                    <a:pt x="0" y="95"/>
                  </a:lnTo>
                  <a:lnTo>
                    <a:pt x="538" y="443"/>
                  </a:lnTo>
                  <a:lnTo>
                    <a:pt x="602" y="3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624;p34">
              <a:extLst>
                <a:ext uri="{FF2B5EF4-FFF2-40B4-BE49-F238E27FC236}">
                  <a16:creationId xmlns:a16="http://schemas.microsoft.com/office/drawing/2014/main" id="{274AEC13-B435-466F-8C46-E16FDEA60225}"/>
                </a:ext>
              </a:extLst>
            </p:cNvPr>
            <p:cNvSpPr/>
            <p:nvPr/>
          </p:nvSpPr>
          <p:spPr>
            <a:xfrm>
              <a:off x="4683641" y="2030983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625;p34">
              <a:extLst>
                <a:ext uri="{FF2B5EF4-FFF2-40B4-BE49-F238E27FC236}">
                  <a16:creationId xmlns:a16="http://schemas.microsoft.com/office/drawing/2014/main" id="{7746C0DC-9603-434B-8BC4-02BE30C1F109}"/>
                </a:ext>
              </a:extLst>
            </p:cNvPr>
            <p:cNvSpPr/>
            <p:nvPr/>
          </p:nvSpPr>
          <p:spPr>
            <a:xfrm>
              <a:off x="4693114" y="2017716"/>
              <a:ext cx="17063" cy="13297"/>
            </a:xfrm>
            <a:custGeom>
              <a:avLst/>
              <a:gdLst/>
              <a:ahLst/>
              <a:cxnLst/>
              <a:rect l="l" t="t" r="r" b="b"/>
              <a:pathLst>
                <a:path w="571" h="445" extrusionOk="0">
                  <a:moveTo>
                    <a:pt x="64" y="1"/>
                  </a:moveTo>
                  <a:lnTo>
                    <a:pt x="0" y="96"/>
                  </a:lnTo>
                  <a:lnTo>
                    <a:pt x="507" y="444"/>
                  </a:lnTo>
                  <a:lnTo>
                    <a:pt x="570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626;p34">
              <a:extLst>
                <a:ext uri="{FF2B5EF4-FFF2-40B4-BE49-F238E27FC236}">
                  <a16:creationId xmlns:a16="http://schemas.microsoft.com/office/drawing/2014/main" id="{47A70A8C-DDBB-4A2F-8CF2-9FA2F29B688B}"/>
                </a:ext>
              </a:extLst>
            </p:cNvPr>
            <p:cNvSpPr/>
            <p:nvPr/>
          </p:nvSpPr>
          <p:spPr>
            <a:xfrm>
              <a:off x="4702587" y="2003523"/>
              <a:ext cx="17063" cy="14223"/>
            </a:xfrm>
            <a:custGeom>
              <a:avLst/>
              <a:gdLst/>
              <a:ahLst/>
              <a:cxnLst/>
              <a:rect l="l" t="t" r="r" b="b"/>
              <a:pathLst>
                <a:path w="571" h="476" extrusionOk="0">
                  <a:moveTo>
                    <a:pt x="63" y="1"/>
                  </a:moveTo>
                  <a:lnTo>
                    <a:pt x="0" y="96"/>
                  </a:lnTo>
                  <a:lnTo>
                    <a:pt x="507" y="476"/>
                  </a:lnTo>
                  <a:lnTo>
                    <a:pt x="570" y="38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627;p34">
              <a:extLst>
                <a:ext uri="{FF2B5EF4-FFF2-40B4-BE49-F238E27FC236}">
                  <a16:creationId xmlns:a16="http://schemas.microsoft.com/office/drawing/2014/main" id="{24234436-639B-4DF5-AA72-45FCFD2296A2}"/>
                </a:ext>
              </a:extLst>
            </p:cNvPr>
            <p:cNvSpPr/>
            <p:nvPr/>
          </p:nvSpPr>
          <p:spPr>
            <a:xfrm>
              <a:off x="4725297" y="1970416"/>
              <a:ext cx="17063" cy="13267"/>
            </a:xfrm>
            <a:custGeom>
              <a:avLst/>
              <a:gdLst/>
              <a:ahLst/>
              <a:cxnLst/>
              <a:rect l="l" t="t" r="r" b="b"/>
              <a:pathLst>
                <a:path w="571" h="444" extrusionOk="0">
                  <a:moveTo>
                    <a:pt x="64" y="0"/>
                  </a:moveTo>
                  <a:lnTo>
                    <a:pt x="0" y="95"/>
                  </a:lnTo>
                  <a:lnTo>
                    <a:pt x="507" y="444"/>
                  </a:lnTo>
                  <a:lnTo>
                    <a:pt x="570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628;p34">
              <a:extLst>
                <a:ext uri="{FF2B5EF4-FFF2-40B4-BE49-F238E27FC236}">
                  <a16:creationId xmlns:a16="http://schemas.microsoft.com/office/drawing/2014/main" id="{6110FE64-1022-458F-9DC4-25C9DB3BF516}"/>
                </a:ext>
              </a:extLst>
            </p:cNvPr>
            <p:cNvSpPr/>
            <p:nvPr/>
          </p:nvSpPr>
          <p:spPr>
            <a:xfrm>
              <a:off x="4734740" y="1957150"/>
              <a:ext cx="18019" cy="13297"/>
            </a:xfrm>
            <a:custGeom>
              <a:avLst/>
              <a:gdLst/>
              <a:ahLst/>
              <a:cxnLst/>
              <a:rect l="l" t="t" r="r" b="b"/>
              <a:pathLst>
                <a:path w="603" h="445" extrusionOk="0">
                  <a:moveTo>
                    <a:pt x="64" y="1"/>
                  </a:moveTo>
                  <a:lnTo>
                    <a:pt x="1" y="64"/>
                  </a:lnTo>
                  <a:lnTo>
                    <a:pt x="539" y="444"/>
                  </a:lnTo>
                  <a:lnTo>
                    <a:pt x="603" y="34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629;p34">
              <a:extLst>
                <a:ext uri="{FF2B5EF4-FFF2-40B4-BE49-F238E27FC236}">
                  <a16:creationId xmlns:a16="http://schemas.microsoft.com/office/drawing/2014/main" id="{3E33E88B-7ACB-40AB-B7B3-D5B9BDE24C21}"/>
                </a:ext>
              </a:extLst>
            </p:cNvPr>
            <p:cNvSpPr/>
            <p:nvPr/>
          </p:nvSpPr>
          <p:spPr>
            <a:xfrm>
              <a:off x="4744213" y="1942957"/>
              <a:ext cx="17063" cy="13297"/>
            </a:xfrm>
            <a:custGeom>
              <a:avLst/>
              <a:gdLst/>
              <a:ahLst/>
              <a:cxnLst/>
              <a:rect l="l" t="t" r="r" b="b"/>
              <a:pathLst>
                <a:path w="571" h="445" extrusionOk="0">
                  <a:moveTo>
                    <a:pt x="64" y="1"/>
                  </a:moveTo>
                  <a:lnTo>
                    <a:pt x="1" y="96"/>
                  </a:lnTo>
                  <a:lnTo>
                    <a:pt x="507" y="444"/>
                  </a:lnTo>
                  <a:lnTo>
                    <a:pt x="571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630;p34">
              <a:extLst>
                <a:ext uri="{FF2B5EF4-FFF2-40B4-BE49-F238E27FC236}">
                  <a16:creationId xmlns:a16="http://schemas.microsoft.com/office/drawing/2014/main" id="{C4CBC124-0EE1-4253-8C4A-42AE9396C3FF}"/>
                </a:ext>
              </a:extLst>
            </p:cNvPr>
            <p:cNvSpPr/>
            <p:nvPr/>
          </p:nvSpPr>
          <p:spPr>
            <a:xfrm>
              <a:off x="4752729" y="1929720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64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631;p34">
              <a:extLst>
                <a:ext uri="{FF2B5EF4-FFF2-40B4-BE49-F238E27FC236}">
                  <a16:creationId xmlns:a16="http://schemas.microsoft.com/office/drawing/2014/main" id="{29B8E488-1040-4C6C-9223-0F480A222344}"/>
                </a:ext>
              </a:extLst>
            </p:cNvPr>
            <p:cNvSpPr/>
            <p:nvPr/>
          </p:nvSpPr>
          <p:spPr>
            <a:xfrm>
              <a:off x="4778279" y="1892818"/>
              <a:ext cx="18019" cy="13267"/>
            </a:xfrm>
            <a:custGeom>
              <a:avLst/>
              <a:gdLst/>
              <a:ahLst/>
              <a:cxnLst/>
              <a:rect l="l" t="t" r="r" b="b"/>
              <a:pathLst>
                <a:path w="603" h="444" extrusionOk="0">
                  <a:moveTo>
                    <a:pt x="64" y="0"/>
                  </a:moveTo>
                  <a:lnTo>
                    <a:pt x="1" y="95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632;p34">
              <a:extLst>
                <a:ext uri="{FF2B5EF4-FFF2-40B4-BE49-F238E27FC236}">
                  <a16:creationId xmlns:a16="http://schemas.microsoft.com/office/drawing/2014/main" id="{463B4A79-B524-4E79-9E4B-FC6423DC7A8B}"/>
                </a:ext>
              </a:extLst>
            </p:cNvPr>
            <p:cNvSpPr/>
            <p:nvPr/>
          </p:nvSpPr>
          <p:spPr>
            <a:xfrm>
              <a:off x="4787752" y="1878625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0"/>
                  </a:moveTo>
                  <a:lnTo>
                    <a:pt x="0" y="95"/>
                  </a:lnTo>
                  <a:lnTo>
                    <a:pt x="539" y="475"/>
                  </a:lnTo>
                  <a:lnTo>
                    <a:pt x="602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633;p34">
              <a:extLst>
                <a:ext uri="{FF2B5EF4-FFF2-40B4-BE49-F238E27FC236}">
                  <a16:creationId xmlns:a16="http://schemas.microsoft.com/office/drawing/2014/main" id="{267B5E95-48FC-466F-8314-EA3616DFB963}"/>
                </a:ext>
              </a:extLst>
            </p:cNvPr>
            <p:cNvSpPr/>
            <p:nvPr/>
          </p:nvSpPr>
          <p:spPr>
            <a:xfrm>
              <a:off x="4797224" y="1865358"/>
              <a:ext cx="17989" cy="13297"/>
            </a:xfrm>
            <a:custGeom>
              <a:avLst/>
              <a:gdLst/>
              <a:ahLst/>
              <a:cxnLst/>
              <a:rect l="l" t="t" r="r" b="b"/>
              <a:pathLst>
                <a:path w="602" h="445" extrusionOk="0">
                  <a:moveTo>
                    <a:pt x="63" y="1"/>
                  </a:moveTo>
                  <a:lnTo>
                    <a:pt x="0" y="96"/>
                  </a:lnTo>
                  <a:lnTo>
                    <a:pt x="538" y="444"/>
                  </a:lnTo>
                  <a:lnTo>
                    <a:pt x="602" y="349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634;p34">
              <a:extLst>
                <a:ext uri="{FF2B5EF4-FFF2-40B4-BE49-F238E27FC236}">
                  <a16:creationId xmlns:a16="http://schemas.microsoft.com/office/drawing/2014/main" id="{D0D183EF-CBBD-43BB-B758-DDE7EA022D60}"/>
                </a:ext>
              </a:extLst>
            </p:cNvPr>
            <p:cNvSpPr/>
            <p:nvPr/>
          </p:nvSpPr>
          <p:spPr>
            <a:xfrm>
              <a:off x="4806667" y="1851165"/>
              <a:ext cx="18019" cy="14223"/>
            </a:xfrm>
            <a:custGeom>
              <a:avLst/>
              <a:gdLst/>
              <a:ahLst/>
              <a:cxnLst/>
              <a:rect l="l" t="t" r="r" b="b"/>
              <a:pathLst>
                <a:path w="603" h="476" extrusionOk="0">
                  <a:moveTo>
                    <a:pt x="64" y="1"/>
                  </a:moveTo>
                  <a:lnTo>
                    <a:pt x="1" y="96"/>
                  </a:lnTo>
                  <a:lnTo>
                    <a:pt x="539" y="476"/>
                  </a:lnTo>
                  <a:lnTo>
                    <a:pt x="602" y="38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635;p34">
              <a:extLst>
                <a:ext uri="{FF2B5EF4-FFF2-40B4-BE49-F238E27FC236}">
                  <a16:creationId xmlns:a16="http://schemas.microsoft.com/office/drawing/2014/main" id="{8683C87A-386B-4D88-B09F-15D610D9E047}"/>
                </a:ext>
              </a:extLst>
            </p:cNvPr>
            <p:cNvSpPr/>
            <p:nvPr/>
          </p:nvSpPr>
          <p:spPr>
            <a:xfrm>
              <a:off x="4831290" y="1815220"/>
              <a:ext cx="17989" cy="13267"/>
            </a:xfrm>
            <a:custGeom>
              <a:avLst/>
              <a:gdLst/>
              <a:ahLst/>
              <a:cxnLst/>
              <a:rect l="l" t="t" r="r" b="b"/>
              <a:pathLst>
                <a:path w="602" h="444" extrusionOk="0">
                  <a:moveTo>
                    <a:pt x="63" y="1"/>
                  </a:moveTo>
                  <a:lnTo>
                    <a:pt x="0" y="96"/>
                  </a:lnTo>
                  <a:lnTo>
                    <a:pt x="539" y="444"/>
                  </a:lnTo>
                  <a:lnTo>
                    <a:pt x="602" y="349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636;p34">
              <a:extLst>
                <a:ext uri="{FF2B5EF4-FFF2-40B4-BE49-F238E27FC236}">
                  <a16:creationId xmlns:a16="http://schemas.microsoft.com/office/drawing/2014/main" id="{34550CB5-E9B7-49C7-8409-53D33E1A8D42}"/>
                </a:ext>
              </a:extLst>
            </p:cNvPr>
            <p:cNvSpPr/>
            <p:nvPr/>
          </p:nvSpPr>
          <p:spPr>
            <a:xfrm>
              <a:off x="4841690" y="1801027"/>
              <a:ext cx="17063" cy="14223"/>
            </a:xfrm>
            <a:custGeom>
              <a:avLst/>
              <a:gdLst/>
              <a:ahLst/>
              <a:cxnLst/>
              <a:rect l="l" t="t" r="r" b="b"/>
              <a:pathLst>
                <a:path w="571" h="476" extrusionOk="0">
                  <a:moveTo>
                    <a:pt x="64" y="0"/>
                  </a:moveTo>
                  <a:lnTo>
                    <a:pt x="0" y="95"/>
                  </a:lnTo>
                  <a:lnTo>
                    <a:pt x="507" y="476"/>
                  </a:lnTo>
                  <a:lnTo>
                    <a:pt x="571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637;p34">
              <a:extLst>
                <a:ext uri="{FF2B5EF4-FFF2-40B4-BE49-F238E27FC236}">
                  <a16:creationId xmlns:a16="http://schemas.microsoft.com/office/drawing/2014/main" id="{354D5A6D-641F-482A-8A44-93F2FB3CEE7A}"/>
                </a:ext>
              </a:extLst>
            </p:cNvPr>
            <p:cNvSpPr/>
            <p:nvPr/>
          </p:nvSpPr>
          <p:spPr>
            <a:xfrm>
              <a:off x="4851162" y="1787790"/>
              <a:ext cx="17063" cy="13267"/>
            </a:xfrm>
            <a:custGeom>
              <a:avLst/>
              <a:gdLst/>
              <a:ahLst/>
              <a:cxnLst/>
              <a:rect l="l" t="t" r="r" b="b"/>
              <a:pathLst>
                <a:path w="571" h="444" extrusionOk="0">
                  <a:moveTo>
                    <a:pt x="64" y="0"/>
                  </a:moveTo>
                  <a:lnTo>
                    <a:pt x="0" y="63"/>
                  </a:lnTo>
                  <a:lnTo>
                    <a:pt x="507" y="443"/>
                  </a:lnTo>
                  <a:lnTo>
                    <a:pt x="570" y="34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638;p34">
              <a:extLst>
                <a:ext uri="{FF2B5EF4-FFF2-40B4-BE49-F238E27FC236}">
                  <a16:creationId xmlns:a16="http://schemas.microsoft.com/office/drawing/2014/main" id="{39030E1B-5B6B-4EA5-8066-48A31E1E51AC}"/>
                </a:ext>
              </a:extLst>
            </p:cNvPr>
            <p:cNvSpPr/>
            <p:nvPr/>
          </p:nvSpPr>
          <p:spPr>
            <a:xfrm>
              <a:off x="4860605" y="1773597"/>
              <a:ext cx="17063" cy="14223"/>
            </a:xfrm>
            <a:custGeom>
              <a:avLst/>
              <a:gdLst/>
              <a:ahLst/>
              <a:cxnLst/>
              <a:rect l="l" t="t" r="r" b="b"/>
              <a:pathLst>
                <a:path w="571" h="476" extrusionOk="0">
                  <a:moveTo>
                    <a:pt x="64" y="0"/>
                  </a:moveTo>
                  <a:lnTo>
                    <a:pt x="1" y="95"/>
                  </a:lnTo>
                  <a:lnTo>
                    <a:pt x="508" y="475"/>
                  </a:lnTo>
                  <a:lnTo>
                    <a:pt x="571" y="38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639;p34">
              <a:extLst>
                <a:ext uri="{FF2B5EF4-FFF2-40B4-BE49-F238E27FC236}">
                  <a16:creationId xmlns:a16="http://schemas.microsoft.com/office/drawing/2014/main" id="{2DF55F08-31F3-4587-8F9D-C47DD0B794A1}"/>
                </a:ext>
              </a:extLst>
            </p:cNvPr>
            <p:cNvSpPr/>
            <p:nvPr/>
          </p:nvSpPr>
          <p:spPr>
            <a:xfrm>
              <a:off x="3397558" y="1823735"/>
              <a:ext cx="1155526" cy="1263297"/>
            </a:xfrm>
            <a:custGeom>
              <a:avLst/>
              <a:gdLst/>
              <a:ahLst/>
              <a:cxnLst/>
              <a:rect l="l" t="t" r="r" b="b"/>
              <a:pathLst>
                <a:path w="38669" h="42279" extrusionOk="0">
                  <a:moveTo>
                    <a:pt x="23024" y="1"/>
                  </a:moveTo>
                  <a:lnTo>
                    <a:pt x="0" y="11813"/>
                  </a:lnTo>
                  <a:lnTo>
                    <a:pt x="15645" y="42278"/>
                  </a:lnTo>
                  <a:lnTo>
                    <a:pt x="38668" y="30498"/>
                  </a:lnTo>
                  <a:lnTo>
                    <a:pt x="23024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640;p34">
              <a:extLst>
                <a:ext uri="{FF2B5EF4-FFF2-40B4-BE49-F238E27FC236}">
                  <a16:creationId xmlns:a16="http://schemas.microsoft.com/office/drawing/2014/main" id="{2E0C0537-8D33-4669-BFF6-64D027780736}"/>
                </a:ext>
              </a:extLst>
            </p:cNvPr>
            <p:cNvSpPr/>
            <p:nvPr/>
          </p:nvSpPr>
          <p:spPr>
            <a:xfrm>
              <a:off x="3447701" y="2197773"/>
              <a:ext cx="39803" cy="35468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55" y="1"/>
                  </a:moveTo>
                  <a:cubicBezTo>
                    <a:pt x="565" y="1"/>
                    <a:pt x="471" y="19"/>
                    <a:pt x="381" y="55"/>
                  </a:cubicBezTo>
                  <a:cubicBezTo>
                    <a:pt x="96" y="213"/>
                    <a:pt x="1" y="562"/>
                    <a:pt x="128" y="847"/>
                  </a:cubicBezTo>
                  <a:cubicBezTo>
                    <a:pt x="241" y="1073"/>
                    <a:pt x="451" y="1186"/>
                    <a:pt x="677" y="1186"/>
                  </a:cubicBezTo>
                  <a:cubicBezTo>
                    <a:pt x="767" y="1186"/>
                    <a:pt x="861" y="1168"/>
                    <a:pt x="951" y="1132"/>
                  </a:cubicBezTo>
                  <a:cubicBezTo>
                    <a:pt x="1236" y="973"/>
                    <a:pt x="1331" y="625"/>
                    <a:pt x="1204" y="340"/>
                  </a:cubicBezTo>
                  <a:cubicBezTo>
                    <a:pt x="1091" y="114"/>
                    <a:pt x="881" y="1"/>
                    <a:pt x="655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641;p34">
              <a:extLst>
                <a:ext uri="{FF2B5EF4-FFF2-40B4-BE49-F238E27FC236}">
                  <a16:creationId xmlns:a16="http://schemas.microsoft.com/office/drawing/2014/main" id="{08485224-6AC7-4188-AC9E-5A857F5059DA}"/>
                </a:ext>
              </a:extLst>
            </p:cNvPr>
            <p:cNvSpPr/>
            <p:nvPr/>
          </p:nvSpPr>
          <p:spPr>
            <a:xfrm>
              <a:off x="3403236" y="2205662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52" y="0"/>
                  </a:moveTo>
                  <a:cubicBezTo>
                    <a:pt x="2032" y="0"/>
                    <a:pt x="2013" y="4"/>
                    <a:pt x="1996" y="13"/>
                  </a:cubicBezTo>
                  <a:lnTo>
                    <a:pt x="96" y="994"/>
                  </a:lnTo>
                  <a:cubicBezTo>
                    <a:pt x="1" y="1026"/>
                    <a:pt x="1" y="1121"/>
                    <a:pt x="32" y="1185"/>
                  </a:cubicBezTo>
                  <a:cubicBezTo>
                    <a:pt x="55" y="1231"/>
                    <a:pt x="112" y="1260"/>
                    <a:pt x="166" y="1260"/>
                  </a:cubicBezTo>
                  <a:cubicBezTo>
                    <a:pt x="186" y="1260"/>
                    <a:pt x="205" y="1256"/>
                    <a:pt x="222" y="1248"/>
                  </a:cubicBezTo>
                  <a:lnTo>
                    <a:pt x="2122" y="266"/>
                  </a:lnTo>
                  <a:cubicBezTo>
                    <a:pt x="2154" y="234"/>
                    <a:pt x="2186" y="203"/>
                    <a:pt x="2186" y="171"/>
                  </a:cubicBezTo>
                  <a:cubicBezTo>
                    <a:pt x="2217" y="139"/>
                    <a:pt x="2217" y="108"/>
                    <a:pt x="2186" y="76"/>
                  </a:cubicBezTo>
                  <a:cubicBezTo>
                    <a:pt x="2162" y="30"/>
                    <a:pt x="2105" y="0"/>
                    <a:pt x="2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642;p34">
              <a:extLst>
                <a:ext uri="{FF2B5EF4-FFF2-40B4-BE49-F238E27FC236}">
                  <a16:creationId xmlns:a16="http://schemas.microsoft.com/office/drawing/2014/main" id="{79C64E27-9BF4-4980-9961-08B81D44DBEB}"/>
                </a:ext>
              </a:extLst>
            </p:cNvPr>
            <p:cNvSpPr/>
            <p:nvPr/>
          </p:nvSpPr>
          <p:spPr>
            <a:xfrm>
              <a:off x="3408913" y="2217285"/>
              <a:ext cx="66279" cy="38336"/>
            </a:xfrm>
            <a:custGeom>
              <a:avLst/>
              <a:gdLst/>
              <a:ahLst/>
              <a:cxnLst/>
              <a:rect l="l" t="t" r="r" b="b"/>
              <a:pathLst>
                <a:path w="2218" h="1283" extrusionOk="0">
                  <a:moveTo>
                    <a:pt x="2077" y="1"/>
                  </a:moveTo>
                  <a:cubicBezTo>
                    <a:pt x="2049" y="1"/>
                    <a:pt x="2020" y="11"/>
                    <a:pt x="1996" y="35"/>
                  </a:cubicBezTo>
                  <a:lnTo>
                    <a:pt x="96" y="986"/>
                  </a:lnTo>
                  <a:cubicBezTo>
                    <a:pt x="32" y="1017"/>
                    <a:pt x="1" y="1112"/>
                    <a:pt x="32" y="1207"/>
                  </a:cubicBezTo>
                  <a:cubicBezTo>
                    <a:pt x="55" y="1254"/>
                    <a:pt x="113" y="1283"/>
                    <a:pt x="166" y="1283"/>
                  </a:cubicBezTo>
                  <a:cubicBezTo>
                    <a:pt x="186" y="1283"/>
                    <a:pt x="205" y="1279"/>
                    <a:pt x="222" y="1271"/>
                  </a:cubicBezTo>
                  <a:lnTo>
                    <a:pt x="2122" y="289"/>
                  </a:lnTo>
                  <a:cubicBezTo>
                    <a:pt x="2186" y="257"/>
                    <a:pt x="2217" y="225"/>
                    <a:pt x="2217" y="194"/>
                  </a:cubicBezTo>
                  <a:cubicBezTo>
                    <a:pt x="2217" y="130"/>
                    <a:pt x="2217" y="99"/>
                    <a:pt x="2186" y="67"/>
                  </a:cubicBezTo>
                  <a:cubicBezTo>
                    <a:pt x="2166" y="28"/>
                    <a:pt x="2122" y="1"/>
                    <a:pt x="2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643;p34">
              <a:extLst>
                <a:ext uri="{FF2B5EF4-FFF2-40B4-BE49-F238E27FC236}">
                  <a16:creationId xmlns:a16="http://schemas.microsoft.com/office/drawing/2014/main" id="{3F660742-BA0F-4F5E-B961-444A74C6A7F2}"/>
                </a:ext>
              </a:extLst>
            </p:cNvPr>
            <p:cNvSpPr/>
            <p:nvPr/>
          </p:nvSpPr>
          <p:spPr>
            <a:xfrm>
              <a:off x="3478958" y="2258848"/>
              <a:ext cx="39774" cy="35557"/>
            </a:xfrm>
            <a:custGeom>
              <a:avLst/>
              <a:gdLst/>
              <a:ahLst/>
              <a:cxnLst/>
              <a:rect l="l" t="t" r="r" b="b"/>
              <a:pathLst>
                <a:path w="1331" h="1190" extrusionOk="0">
                  <a:moveTo>
                    <a:pt x="676" y="1"/>
                  </a:moveTo>
                  <a:cubicBezTo>
                    <a:pt x="587" y="1"/>
                    <a:pt x="497" y="22"/>
                    <a:pt x="412" y="70"/>
                  </a:cubicBezTo>
                  <a:cubicBezTo>
                    <a:pt x="95" y="228"/>
                    <a:pt x="0" y="576"/>
                    <a:pt x="158" y="861"/>
                  </a:cubicBezTo>
                  <a:cubicBezTo>
                    <a:pt x="245" y="1077"/>
                    <a:pt x="448" y="1190"/>
                    <a:pt x="660" y="1190"/>
                  </a:cubicBezTo>
                  <a:cubicBezTo>
                    <a:pt x="759" y="1190"/>
                    <a:pt x="859" y="1165"/>
                    <a:pt x="950" y="1115"/>
                  </a:cubicBezTo>
                  <a:cubicBezTo>
                    <a:pt x="1235" y="988"/>
                    <a:pt x="1330" y="608"/>
                    <a:pt x="1203" y="323"/>
                  </a:cubicBezTo>
                  <a:cubicBezTo>
                    <a:pt x="1092" y="123"/>
                    <a:pt x="887" y="1"/>
                    <a:pt x="676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644;p34">
              <a:extLst>
                <a:ext uri="{FF2B5EF4-FFF2-40B4-BE49-F238E27FC236}">
                  <a16:creationId xmlns:a16="http://schemas.microsoft.com/office/drawing/2014/main" id="{E1D607F3-CD3E-4214-988B-9F8EF1EA3C46}"/>
                </a:ext>
              </a:extLst>
            </p:cNvPr>
            <p:cNvSpPr/>
            <p:nvPr/>
          </p:nvSpPr>
          <p:spPr>
            <a:xfrm>
              <a:off x="3434463" y="2266975"/>
              <a:ext cx="66279" cy="37858"/>
            </a:xfrm>
            <a:custGeom>
              <a:avLst/>
              <a:gdLst/>
              <a:ahLst/>
              <a:cxnLst/>
              <a:rect l="l" t="t" r="r" b="b"/>
              <a:pathLst>
                <a:path w="2218" h="1267" extrusionOk="0">
                  <a:moveTo>
                    <a:pt x="2073" y="0"/>
                  </a:moveTo>
                  <a:cubicBezTo>
                    <a:pt x="2046" y="0"/>
                    <a:pt x="2019" y="8"/>
                    <a:pt x="1996" y="19"/>
                  </a:cubicBezTo>
                  <a:lnTo>
                    <a:pt x="96" y="969"/>
                  </a:lnTo>
                  <a:cubicBezTo>
                    <a:pt x="32" y="1033"/>
                    <a:pt x="1" y="1096"/>
                    <a:pt x="32" y="1191"/>
                  </a:cubicBezTo>
                  <a:cubicBezTo>
                    <a:pt x="55" y="1237"/>
                    <a:pt x="113" y="1267"/>
                    <a:pt x="166" y="1267"/>
                  </a:cubicBezTo>
                  <a:cubicBezTo>
                    <a:pt x="186" y="1267"/>
                    <a:pt x="205" y="1263"/>
                    <a:pt x="222" y="1254"/>
                  </a:cubicBezTo>
                  <a:lnTo>
                    <a:pt x="2122" y="273"/>
                  </a:lnTo>
                  <a:cubicBezTo>
                    <a:pt x="2186" y="241"/>
                    <a:pt x="2186" y="209"/>
                    <a:pt x="2217" y="178"/>
                  </a:cubicBezTo>
                  <a:cubicBezTo>
                    <a:pt x="2217" y="146"/>
                    <a:pt x="2217" y="114"/>
                    <a:pt x="2186" y="83"/>
                  </a:cubicBezTo>
                  <a:cubicBezTo>
                    <a:pt x="2166" y="22"/>
                    <a:pt x="2120" y="0"/>
                    <a:pt x="2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645;p34">
              <a:extLst>
                <a:ext uri="{FF2B5EF4-FFF2-40B4-BE49-F238E27FC236}">
                  <a16:creationId xmlns:a16="http://schemas.microsoft.com/office/drawing/2014/main" id="{4206C171-44FE-4627-93F1-52FCD4DDE543}"/>
                </a:ext>
              </a:extLst>
            </p:cNvPr>
            <p:cNvSpPr/>
            <p:nvPr/>
          </p:nvSpPr>
          <p:spPr>
            <a:xfrm>
              <a:off x="3440141" y="2278509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66" y="1"/>
                  </a:moveTo>
                  <a:cubicBezTo>
                    <a:pt x="2044" y="1"/>
                    <a:pt x="2021" y="5"/>
                    <a:pt x="1996" y="13"/>
                  </a:cubicBezTo>
                  <a:lnTo>
                    <a:pt x="96" y="995"/>
                  </a:lnTo>
                  <a:cubicBezTo>
                    <a:pt x="32" y="1027"/>
                    <a:pt x="1" y="1122"/>
                    <a:pt x="32" y="1185"/>
                  </a:cubicBezTo>
                  <a:cubicBezTo>
                    <a:pt x="55" y="1231"/>
                    <a:pt x="113" y="1261"/>
                    <a:pt x="179" y="1261"/>
                  </a:cubicBezTo>
                  <a:cubicBezTo>
                    <a:pt x="203" y="1261"/>
                    <a:pt x="228" y="1257"/>
                    <a:pt x="254" y="1248"/>
                  </a:cubicBezTo>
                  <a:lnTo>
                    <a:pt x="2154" y="267"/>
                  </a:lnTo>
                  <a:cubicBezTo>
                    <a:pt x="2186" y="267"/>
                    <a:pt x="2217" y="235"/>
                    <a:pt x="2217" y="172"/>
                  </a:cubicBezTo>
                  <a:cubicBezTo>
                    <a:pt x="2217" y="140"/>
                    <a:pt x="2217" y="108"/>
                    <a:pt x="2217" y="77"/>
                  </a:cubicBezTo>
                  <a:cubicBezTo>
                    <a:pt x="2171" y="30"/>
                    <a:pt x="2125" y="1"/>
                    <a:pt x="20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646;p34">
              <a:extLst>
                <a:ext uri="{FF2B5EF4-FFF2-40B4-BE49-F238E27FC236}">
                  <a16:creationId xmlns:a16="http://schemas.microsoft.com/office/drawing/2014/main" id="{530E7C51-8227-483D-AE6B-BC0EBE8305D5}"/>
                </a:ext>
              </a:extLst>
            </p:cNvPr>
            <p:cNvSpPr/>
            <p:nvPr/>
          </p:nvSpPr>
          <p:spPr>
            <a:xfrm>
              <a:off x="3510185" y="2320371"/>
              <a:ext cx="40700" cy="35378"/>
            </a:xfrm>
            <a:custGeom>
              <a:avLst/>
              <a:gdLst/>
              <a:ahLst/>
              <a:cxnLst/>
              <a:rect l="l" t="t" r="r" b="b"/>
              <a:pathLst>
                <a:path w="1362" h="1184" extrusionOk="0">
                  <a:moveTo>
                    <a:pt x="676" y="0"/>
                  </a:moveTo>
                  <a:cubicBezTo>
                    <a:pt x="587" y="0"/>
                    <a:pt x="497" y="22"/>
                    <a:pt x="412" y="69"/>
                  </a:cubicBezTo>
                  <a:cubicBezTo>
                    <a:pt x="127" y="196"/>
                    <a:pt x="0" y="576"/>
                    <a:pt x="158" y="861"/>
                  </a:cubicBezTo>
                  <a:cubicBezTo>
                    <a:pt x="247" y="1061"/>
                    <a:pt x="462" y="1183"/>
                    <a:pt x="680" y="1183"/>
                  </a:cubicBezTo>
                  <a:cubicBezTo>
                    <a:pt x="772" y="1183"/>
                    <a:pt x="865" y="1161"/>
                    <a:pt x="950" y="1114"/>
                  </a:cubicBezTo>
                  <a:cubicBezTo>
                    <a:pt x="1235" y="956"/>
                    <a:pt x="1362" y="607"/>
                    <a:pt x="1204" y="322"/>
                  </a:cubicBezTo>
                  <a:cubicBezTo>
                    <a:pt x="1092" y="122"/>
                    <a:pt x="887" y="0"/>
                    <a:pt x="676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647;p34">
              <a:extLst>
                <a:ext uri="{FF2B5EF4-FFF2-40B4-BE49-F238E27FC236}">
                  <a16:creationId xmlns:a16="http://schemas.microsoft.com/office/drawing/2014/main" id="{646D7078-F677-4696-9D89-7B54E8D6F8E8}"/>
                </a:ext>
              </a:extLst>
            </p:cNvPr>
            <p:cNvSpPr/>
            <p:nvPr/>
          </p:nvSpPr>
          <p:spPr>
            <a:xfrm>
              <a:off x="3465690" y="2327721"/>
              <a:ext cx="66279" cy="38306"/>
            </a:xfrm>
            <a:custGeom>
              <a:avLst/>
              <a:gdLst/>
              <a:ahLst/>
              <a:cxnLst/>
              <a:rect l="l" t="t" r="r" b="b"/>
              <a:pathLst>
                <a:path w="2218" h="1282" extrusionOk="0">
                  <a:moveTo>
                    <a:pt x="2052" y="1"/>
                  </a:moveTo>
                  <a:cubicBezTo>
                    <a:pt x="2032" y="1"/>
                    <a:pt x="2013" y="5"/>
                    <a:pt x="1996" y="13"/>
                  </a:cubicBezTo>
                  <a:lnTo>
                    <a:pt x="96" y="995"/>
                  </a:lnTo>
                  <a:cubicBezTo>
                    <a:pt x="32" y="1026"/>
                    <a:pt x="1" y="1121"/>
                    <a:pt x="32" y="1185"/>
                  </a:cubicBezTo>
                  <a:cubicBezTo>
                    <a:pt x="53" y="1246"/>
                    <a:pt x="100" y="1281"/>
                    <a:pt x="147" y="1281"/>
                  </a:cubicBezTo>
                  <a:cubicBezTo>
                    <a:pt x="174" y="1281"/>
                    <a:pt x="200" y="1271"/>
                    <a:pt x="222" y="1248"/>
                  </a:cubicBezTo>
                  <a:lnTo>
                    <a:pt x="2122" y="298"/>
                  </a:lnTo>
                  <a:cubicBezTo>
                    <a:pt x="2186" y="266"/>
                    <a:pt x="2218" y="235"/>
                    <a:pt x="2218" y="171"/>
                  </a:cubicBezTo>
                  <a:cubicBezTo>
                    <a:pt x="2218" y="140"/>
                    <a:pt x="2218" y="108"/>
                    <a:pt x="2186" y="76"/>
                  </a:cubicBezTo>
                  <a:cubicBezTo>
                    <a:pt x="2163" y="30"/>
                    <a:pt x="2106" y="1"/>
                    <a:pt x="20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648;p34">
              <a:extLst>
                <a:ext uri="{FF2B5EF4-FFF2-40B4-BE49-F238E27FC236}">
                  <a16:creationId xmlns:a16="http://schemas.microsoft.com/office/drawing/2014/main" id="{BA2804E8-2E1A-4B75-BA5A-3408069DE6BC}"/>
                </a:ext>
              </a:extLst>
            </p:cNvPr>
            <p:cNvSpPr/>
            <p:nvPr/>
          </p:nvSpPr>
          <p:spPr>
            <a:xfrm>
              <a:off x="3471368" y="2340032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71" y="0"/>
                  </a:moveTo>
                  <a:cubicBezTo>
                    <a:pt x="2047" y="0"/>
                    <a:pt x="2021" y="4"/>
                    <a:pt x="1996" y="13"/>
                  </a:cubicBezTo>
                  <a:lnTo>
                    <a:pt x="96" y="994"/>
                  </a:lnTo>
                  <a:cubicBezTo>
                    <a:pt x="32" y="1026"/>
                    <a:pt x="1" y="1121"/>
                    <a:pt x="32" y="1184"/>
                  </a:cubicBezTo>
                  <a:cubicBezTo>
                    <a:pt x="56" y="1231"/>
                    <a:pt x="113" y="1260"/>
                    <a:pt x="179" y="1260"/>
                  </a:cubicBezTo>
                  <a:cubicBezTo>
                    <a:pt x="203" y="1260"/>
                    <a:pt x="229" y="1256"/>
                    <a:pt x="254" y="1248"/>
                  </a:cubicBezTo>
                  <a:lnTo>
                    <a:pt x="2154" y="266"/>
                  </a:lnTo>
                  <a:cubicBezTo>
                    <a:pt x="2186" y="234"/>
                    <a:pt x="2218" y="203"/>
                    <a:pt x="2218" y="171"/>
                  </a:cubicBezTo>
                  <a:cubicBezTo>
                    <a:pt x="2218" y="139"/>
                    <a:pt x="2218" y="108"/>
                    <a:pt x="2218" y="76"/>
                  </a:cubicBezTo>
                  <a:cubicBezTo>
                    <a:pt x="2194" y="30"/>
                    <a:pt x="2137" y="0"/>
                    <a:pt x="2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649;p34">
              <a:extLst>
                <a:ext uri="{FF2B5EF4-FFF2-40B4-BE49-F238E27FC236}">
                  <a16:creationId xmlns:a16="http://schemas.microsoft.com/office/drawing/2014/main" id="{B62DF2B2-9472-4D4D-B708-78DE4148A579}"/>
                </a:ext>
              </a:extLst>
            </p:cNvPr>
            <p:cNvSpPr/>
            <p:nvPr/>
          </p:nvSpPr>
          <p:spPr>
            <a:xfrm>
              <a:off x="3541412" y="2381685"/>
              <a:ext cx="40700" cy="35557"/>
            </a:xfrm>
            <a:custGeom>
              <a:avLst/>
              <a:gdLst/>
              <a:ahLst/>
              <a:cxnLst/>
              <a:rect l="l" t="t" r="r" b="b"/>
              <a:pathLst>
                <a:path w="1362" h="1190" extrusionOk="0">
                  <a:moveTo>
                    <a:pt x="696" y="0"/>
                  </a:moveTo>
                  <a:cubicBezTo>
                    <a:pt x="600" y="0"/>
                    <a:pt x="503" y="25"/>
                    <a:pt x="412" y="76"/>
                  </a:cubicBezTo>
                  <a:cubicBezTo>
                    <a:pt x="127" y="202"/>
                    <a:pt x="0" y="582"/>
                    <a:pt x="159" y="867"/>
                  </a:cubicBezTo>
                  <a:cubicBezTo>
                    <a:pt x="270" y="1067"/>
                    <a:pt x="475" y="1190"/>
                    <a:pt x="686" y="1190"/>
                  </a:cubicBezTo>
                  <a:cubicBezTo>
                    <a:pt x="775" y="1190"/>
                    <a:pt x="865" y="1168"/>
                    <a:pt x="950" y="1121"/>
                  </a:cubicBezTo>
                  <a:cubicBezTo>
                    <a:pt x="1235" y="962"/>
                    <a:pt x="1362" y="614"/>
                    <a:pt x="1204" y="329"/>
                  </a:cubicBezTo>
                  <a:cubicBezTo>
                    <a:pt x="1096" y="113"/>
                    <a:pt x="900" y="0"/>
                    <a:pt x="696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" name="Google Shape;650;p34">
              <a:extLst>
                <a:ext uri="{FF2B5EF4-FFF2-40B4-BE49-F238E27FC236}">
                  <a16:creationId xmlns:a16="http://schemas.microsoft.com/office/drawing/2014/main" id="{5295298F-A7BE-4829-A603-F552030FC807}"/>
                </a:ext>
              </a:extLst>
            </p:cNvPr>
            <p:cNvSpPr/>
            <p:nvPr/>
          </p:nvSpPr>
          <p:spPr>
            <a:xfrm>
              <a:off x="3496917" y="2389244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66" y="0"/>
                  </a:moveTo>
                  <a:cubicBezTo>
                    <a:pt x="2045" y="0"/>
                    <a:pt x="2021" y="4"/>
                    <a:pt x="1996" y="13"/>
                  </a:cubicBezTo>
                  <a:lnTo>
                    <a:pt x="96" y="994"/>
                  </a:lnTo>
                  <a:cubicBezTo>
                    <a:pt x="32" y="1026"/>
                    <a:pt x="1" y="1121"/>
                    <a:pt x="32" y="1184"/>
                  </a:cubicBezTo>
                  <a:cubicBezTo>
                    <a:pt x="56" y="1231"/>
                    <a:pt x="113" y="1260"/>
                    <a:pt x="179" y="1260"/>
                  </a:cubicBezTo>
                  <a:cubicBezTo>
                    <a:pt x="203" y="1260"/>
                    <a:pt x="229" y="1256"/>
                    <a:pt x="254" y="1248"/>
                  </a:cubicBezTo>
                  <a:lnTo>
                    <a:pt x="2154" y="266"/>
                  </a:lnTo>
                  <a:cubicBezTo>
                    <a:pt x="2186" y="266"/>
                    <a:pt x="2218" y="203"/>
                    <a:pt x="2218" y="171"/>
                  </a:cubicBezTo>
                  <a:cubicBezTo>
                    <a:pt x="2218" y="139"/>
                    <a:pt x="2218" y="108"/>
                    <a:pt x="2218" y="76"/>
                  </a:cubicBezTo>
                  <a:cubicBezTo>
                    <a:pt x="2171" y="29"/>
                    <a:pt x="2125" y="0"/>
                    <a:pt x="20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" name="Google Shape;651;p34">
              <a:extLst>
                <a:ext uri="{FF2B5EF4-FFF2-40B4-BE49-F238E27FC236}">
                  <a16:creationId xmlns:a16="http://schemas.microsoft.com/office/drawing/2014/main" id="{EA5F3E9D-E9F5-403B-B0FC-FE0D5020DD74}"/>
                </a:ext>
              </a:extLst>
            </p:cNvPr>
            <p:cNvSpPr/>
            <p:nvPr/>
          </p:nvSpPr>
          <p:spPr>
            <a:xfrm>
              <a:off x="3503551" y="2400927"/>
              <a:ext cx="66279" cy="38276"/>
            </a:xfrm>
            <a:custGeom>
              <a:avLst/>
              <a:gdLst/>
              <a:ahLst/>
              <a:cxnLst/>
              <a:rect l="l" t="t" r="r" b="b"/>
              <a:pathLst>
                <a:path w="2218" h="1281" extrusionOk="0">
                  <a:moveTo>
                    <a:pt x="2071" y="0"/>
                  </a:moveTo>
                  <a:cubicBezTo>
                    <a:pt x="2044" y="0"/>
                    <a:pt x="2018" y="11"/>
                    <a:pt x="1996" y="33"/>
                  </a:cubicBezTo>
                  <a:lnTo>
                    <a:pt x="95" y="983"/>
                  </a:lnTo>
                  <a:cubicBezTo>
                    <a:pt x="0" y="1015"/>
                    <a:pt x="0" y="1110"/>
                    <a:pt x="32" y="1205"/>
                  </a:cubicBezTo>
                  <a:cubicBezTo>
                    <a:pt x="55" y="1251"/>
                    <a:pt x="112" y="1281"/>
                    <a:pt x="166" y="1281"/>
                  </a:cubicBezTo>
                  <a:cubicBezTo>
                    <a:pt x="186" y="1281"/>
                    <a:pt x="205" y="1277"/>
                    <a:pt x="222" y="1268"/>
                  </a:cubicBezTo>
                  <a:lnTo>
                    <a:pt x="2122" y="287"/>
                  </a:lnTo>
                  <a:cubicBezTo>
                    <a:pt x="2154" y="255"/>
                    <a:pt x="2186" y="223"/>
                    <a:pt x="2186" y="192"/>
                  </a:cubicBezTo>
                  <a:cubicBezTo>
                    <a:pt x="2217" y="160"/>
                    <a:pt x="2217" y="97"/>
                    <a:pt x="2186" y="97"/>
                  </a:cubicBezTo>
                  <a:cubicBezTo>
                    <a:pt x="2165" y="35"/>
                    <a:pt x="2118" y="0"/>
                    <a:pt x="2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652;p34">
              <a:extLst>
                <a:ext uri="{FF2B5EF4-FFF2-40B4-BE49-F238E27FC236}">
                  <a16:creationId xmlns:a16="http://schemas.microsoft.com/office/drawing/2014/main" id="{5A98CD01-8934-4160-9985-CF9B22A35C72}"/>
                </a:ext>
              </a:extLst>
            </p:cNvPr>
            <p:cNvSpPr/>
            <p:nvPr/>
          </p:nvSpPr>
          <p:spPr>
            <a:xfrm>
              <a:off x="3572640" y="2442431"/>
              <a:ext cx="40730" cy="35557"/>
            </a:xfrm>
            <a:custGeom>
              <a:avLst/>
              <a:gdLst/>
              <a:ahLst/>
              <a:cxnLst/>
              <a:rect l="l" t="t" r="r" b="b"/>
              <a:pathLst>
                <a:path w="1363" h="1190" extrusionOk="0">
                  <a:moveTo>
                    <a:pt x="682" y="0"/>
                  </a:moveTo>
                  <a:cubicBezTo>
                    <a:pt x="590" y="0"/>
                    <a:pt x="497" y="22"/>
                    <a:pt x="412" y="69"/>
                  </a:cubicBezTo>
                  <a:cubicBezTo>
                    <a:pt x="127" y="228"/>
                    <a:pt x="0" y="576"/>
                    <a:pt x="159" y="861"/>
                  </a:cubicBezTo>
                  <a:cubicBezTo>
                    <a:pt x="266" y="1077"/>
                    <a:pt x="462" y="1190"/>
                    <a:pt x="667" y="1190"/>
                  </a:cubicBezTo>
                  <a:cubicBezTo>
                    <a:pt x="762" y="1190"/>
                    <a:pt x="859" y="1165"/>
                    <a:pt x="950" y="1114"/>
                  </a:cubicBezTo>
                  <a:cubicBezTo>
                    <a:pt x="1235" y="988"/>
                    <a:pt x="1362" y="608"/>
                    <a:pt x="1204" y="323"/>
                  </a:cubicBezTo>
                  <a:cubicBezTo>
                    <a:pt x="1115" y="122"/>
                    <a:pt x="901" y="0"/>
                    <a:pt x="682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653;p34">
              <a:extLst>
                <a:ext uri="{FF2B5EF4-FFF2-40B4-BE49-F238E27FC236}">
                  <a16:creationId xmlns:a16="http://schemas.microsoft.com/office/drawing/2014/main" id="{66B5EF7F-D0B4-41E6-96E7-877D4E6D8009}"/>
                </a:ext>
              </a:extLst>
            </p:cNvPr>
            <p:cNvSpPr/>
            <p:nvPr/>
          </p:nvSpPr>
          <p:spPr>
            <a:xfrm>
              <a:off x="3528145" y="2450558"/>
              <a:ext cx="66279" cy="37858"/>
            </a:xfrm>
            <a:custGeom>
              <a:avLst/>
              <a:gdLst/>
              <a:ahLst/>
              <a:cxnLst/>
              <a:rect l="l" t="t" r="r" b="b"/>
              <a:pathLst>
                <a:path w="2218" h="1267" extrusionOk="0">
                  <a:moveTo>
                    <a:pt x="2097" y="0"/>
                  </a:moveTo>
                  <a:cubicBezTo>
                    <a:pt x="2066" y="0"/>
                    <a:pt x="2031" y="7"/>
                    <a:pt x="1996" y="19"/>
                  </a:cubicBezTo>
                  <a:lnTo>
                    <a:pt x="96" y="1001"/>
                  </a:lnTo>
                  <a:cubicBezTo>
                    <a:pt x="32" y="1032"/>
                    <a:pt x="1" y="1127"/>
                    <a:pt x="32" y="1191"/>
                  </a:cubicBezTo>
                  <a:cubicBezTo>
                    <a:pt x="56" y="1237"/>
                    <a:pt x="113" y="1267"/>
                    <a:pt x="179" y="1267"/>
                  </a:cubicBezTo>
                  <a:cubicBezTo>
                    <a:pt x="203" y="1267"/>
                    <a:pt x="229" y="1263"/>
                    <a:pt x="254" y="1254"/>
                  </a:cubicBezTo>
                  <a:lnTo>
                    <a:pt x="2154" y="272"/>
                  </a:lnTo>
                  <a:cubicBezTo>
                    <a:pt x="2186" y="241"/>
                    <a:pt x="2218" y="209"/>
                    <a:pt x="2218" y="177"/>
                  </a:cubicBezTo>
                  <a:cubicBezTo>
                    <a:pt x="2218" y="146"/>
                    <a:pt x="2218" y="114"/>
                    <a:pt x="2218" y="82"/>
                  </a:cubicBezTo>
                  <a:cubicBezTo>
                    <a:pt x="2198" y="22"/>
                    <a:pt x="2152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654;p34">
              <a:extLst>
                <a:ext uri="{FF2B5EF4-FFF2-40B4-BE49-F238E27FC236}">
                  <a16:creationId xmlns:a16="http://schemas.microsoft.com/office/drawing/2014/main" id="{804F8720-B2D2-4CB3-B0A5-51A27CE60D91}"/>
                </a:ext>
              </a:extLst>
            </p:cNvPr>
            <p:cNvSpPr/>
            <p:nvPr/>
          </p:nvSpPr>
          <p:spPr>
            <a:xfrm>
              <a:off x="3534778" y="2462092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52" y="1"/>
                  </a:moveTo>
                  <a:cubicBezTo>
                    <a:pt x="2032" y="1"/>
                    <a:pt x="2013" y="5"/>
                    <a:pt x="1996" y="13"/>
                  </a:cubicBezTo>
                  <a:lnTo>
                    <a:pt x="96" y="995"/>
                  </a:lnTo>
                  <a:cubicBezTo>
                    <a:pt x="32" y="1026"/>
                    <a:pt x="1" y="1121"/>
                    <a:pt x="32" y="1185"/>
                  </a:cubicBezTo>
                  <a:cubicBezTo>
                    <a:pt x="55" y="1231"/>
                    <a:pt x="112" y="1261"/>
                    <a:pt x="166" y="1261"/>
                  </a:cubicBezTo>
                  <a:cubicBezTo>
                    <a:pt x="186" y="1261"/>
                    <a:pt x="205" y="1257"/>
                    <a:pt x="222" y="1248"/>
                  </a:cubicBezTo>
                  <a:lnTo>
                    <a:pt x="2122" y="266"/>
                  </a:lnTo>
                  <a:cubicBezTo>
                    <a:pt x="2154" y="266"/>
                    <a:pt x="2186" y="235"/>
                    <a:pt x="2217" y="171"/>
                  </a:cubicBezTo>
                  <a:cubicBezTo>
                    <a:pt x="2217" y="140"/>
                    <a:pt x="2217" y="108"/>
                    <a:pt x="2186" y="76"/>
                  </a:cubicBezTo>
                  <a:cubicBezTo>
                    <a:pt x="2162" y="30"/>
                    <a:pt x="2105" y="1"/>
                    <a:pt x="20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655;p34">
              <a:extLst>
                <a:ext uri="{FF2B5EF4-FFF2-40B4-BE49-F238E27FC236}">
                  <a16:creationId xmlns:a16="http://schemas.microsoft.com/office/drawing/2014/main" id="{4BD00089-55E2-4306-B91E-167D84105B7B}"/>
                </a:ext>
              </a:extLst>
            </p:cNvPr>
            <p:cNvSpPr/>
            <p:nvPr/>
          </p:nvSpPr>
          <p:spPr>
            <a:xfrm>
              <a:off x="3604823" y="2503924"/>
              <a:ext cx="39774" cy="35378"/>
            </a:xfrm>
            <a:custGeom>
              <a:avLst/>
              <a:gdLst/>
              <a:ahLst/>
              <a:cxnLst/>
              <a:rect l="l" t="t" r="r" b="b"/>
              <a:pathLst>
                <a:path w="1331" h="1184" extrusionOk="0">
                  <a:moveTo>
                    <a:pt x="650" y="1"/>
                  </a:moveTo>
                  <a:cubicBezTo>
                    <a:pt x="558" y="1"/>
                    <a:pt x="465" y="23"/>
                    <a:pt x="380" y="70"/>
                  </a:cubicBezTo>
                  <a:cubicBezTo>
                    <a:pt x="95" y="196"/>
                    <a:pt x="0" y="576"/>
                    <a:pt x="127" y="862"/>
                  </a:cubicBezTo>
                  <a:cubicBezTo>
                    <a:pt x="238" y="1062"/>
                    <a:pt x="443" y="1184"/>
                    <a:pt x="654" y="1184"/>
                  </a:cubicBezTo>
                  <a:cubicBezTo>
                    <a:pt x="743" y="1184"/>
                    <a:pt x="834" y="1162"/>
                    <a:pt x="918" y="1115"/>
                  </a:cubicBezTo>
                  <a:cubicBezTo>
                    <a:pt x="1235" y="957"/>
                    <a:pt x="1330" y="608"/>
                    <a:pt x="1172" y="323"/>
                  </a:cubicBezTo>
                  <a:cubicBezTo>
                    <a:pt x="1083" y="123"/>
                    <a:pt x="869" y="1"/>
                    <a:pt x="650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656;p34">
              <a:extLst>
                <a:ext uri="{FF2B5EF4-FFF2-40B4-BE49-F238E27FC236}">
                  <a16:creationId xmlns:a16="http://schemas.microsoft.com/office/drawing/2014/main" id="{57D3C399-E9C0-4D65-8D2C-B90E289267A1}"/>
                </a:ext>
              </a:extLst>
            </p:cNvPr>
            <p:cNvSpPr/>
            <p:nvPr/>
          </p:nvSpPr>
          <p:spPr>
            <a:xfrm>
              <a:off x="3560328" y="2511304"/>
              <a:ext cx="66279" cy="38276"/>
            </a:xfrm>
            <a:custGeom>
              <a:avLst/>
              <a:gdLst/>
              <a:ahLst/>
              <a:cxnLst/>
              <a:rect l="l" t="t" r="r" b="b"/>
              <a:pathLst>
                <a:path w="2218" h="1281" extrusionOk="0">
                  <a:moveTo>
                    <a:pt x="2052" y="0"/>
                  </a:moveTo>
                  <a:cubicBezTo>
                    <a:pt x="2032" y="0"/>
                    <a:pt x="2013" y="4"/>
                    <a:pt x="1996" y="13"/>
                  </a:cubicBezTo>
                  <a:lnTo>
                    <a:pt x="96" y="995"/>
                  </a:lnTo>
                  <a:cubicBezTo>
                    <a:pt x="1" y="1026"/>
                    <a:pt x="1" y="1121"/>
                    <a:pt x="32" y="1185"/>
                  </a:cubicBezTo>
                  <a:cubicBezTo>
                    <a:pt x="53" y="1246"/>
                    <a:pt x="100" y="1281"/>
                    <a:pt x="147" y="1281"/>
                  </a:cubicBezTo>
                  <a:cubicBezTo>
                    <a:pt x="173" y="1281"/>
                    <a:pt x="200" y="1270"/>
                    <a:pt x="222" y="1248"/>
                  </a:cubicBezTo>
                  <a:lnTo>
                    <a:pt x="2122" y="298"/>
                  </a:lnTo>
                  <a:cubicBezTo>
                    <a:pt x="2154" y="266"/>
                    <a:pt x="2186" y="234"/>
                    <a:pt x="2186" y="171"/>
                  </a:cubicBezTo>
                  <a:cubicBezTo>
                    <a:pt x="2217" y="139"/>
                    <a:pt x="2186" y="108"/>
                    <a:pt x="2186" y="76"/>
                  </a:cubicBezTo>
                  <a:cubicBezTo>
                    <a:pt x="2163" y="30"/>
                    <a:pt x="2105" y="0"/>
                    <a:pt x="2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657;p34">
              <a:extLst>
                <a:ext uri="{FF2B5EF4-FFF2-40B4-BE49-F238E27FC236}">
                  <a16:creationId xmlns:a16="http://schemas.microsoft.com/office/drawing/2014/main" id="{4675FFF7-4850-4DD1-840A-E975861ED698}"/>
                </a:ext>
              </a:extLst>
            </p:cNvPr>
            <p:cNvSpPr/>
            <p:nvPr/>
          </p:nvSpPr>
          <p:spPr>
            <a:xfrm>
              <a:off x="3566006" y="2523615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52" y="0"/>
                  </a:moveTo>
                  <a:cubicBezTo>
                    <a:pt x="2032" y="0"/>
                    <a:pt x="2013" y="4"/>
                    <a:pt x="1996" y="13"/>
                  </a:cubicBezTo>
                  <a:lnTo>
                    <a:pt x="96" y="994"/>
                  </a:lnTo>
                  <a:cubicBezTo>
                    <a:pt x="32" y="1026"/>
                    <a:pt x="1" y="1121"/>
                    <a:pt x="32" y="1184"/>
                  </a:cubicBezTo>
                  <a:cubicBezTo>
                    <a:pt x="55" y="1231"/>
                    <a:pt x="113" y="1260"/>
                    <a:pt x="166" y="1260"/>
                  </a:cubicBezTo>
                  <a:cubicBezTo>
                    <a:pt x="186" y="1260"/>
                    <a:pt x="205" y="1256"/>
                    <a:pt x="222" y="1248"/>
                  </a:cubicBezTo>
                  <a:lnTo>
                    <a:pt x="2122" y="266"/>
                  </a:lnTo>
                  <a:cubicBezTo>
                    <a:pt x="2186" y="234"/>
                    <a:pt x="2217" y="203"/>
                    <a:pt x="2217" y="171"/>
                  </a:cubicBezTo>
                  <a:cubicBezTo>
                    <a:pt x="2217" y="139"/>
                    <a:pt x="2217" y="108"/>
                    <a:pt x="2186" y="76"/>
                  </a:cubicBezTo>
                  <a:cubicBezTo>
                    <a:pt x="2163" y="29"/>
                    <a:pt x="2105" y="0"/>
                    <a:pt x="2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658;p34">
              <a:extLst>
                <a:ext uri="{FF2B5EF4-FFF2-40B4-BE49-F238E27FC236}">
                  <a16:creationId xmlns:a16="http://schemas.microsoft.com/office/drawing/2014/main" id="{321147A8-3C65-4C0E-9632-02A0D657851D}"/>
                </a:ext>
              </a:extLst>
            </p:cNvPr>
            <p:cNvSpPr/>
            <p:nvPr/>
          </p:nvSpPr>
          <p:spPr>
            <a:xfrm>
              <a:off x="3636050" y="2565267"/>
              <a:ext cx="39774" cy="35557"/>
            </a:xfrm>
            <a:custGeom>
              <a:avLst/>
              <a:gdLst/>
              <a:ahLst/>
              <a:cxnLst/>
              <a:rect l="l" t="t" r="r" b="b"/>
              <a:pathLst>
                <a:path w="1331" h="1190" extrusionOk="0">
                  <a:moveTo>
                    <a:pt x="696" y="0"/>
                  </a:moveTo>
                  <a:cubicBezTo>
                    <a:pt x="600" y="0"/>
                    <a:pt x="503" y="25"/>
                    <a:pt x="412" y="75"/>
                  </a:cubicBezTo>
                  <a:cubicBezTo>
                    <a:pt x="95" y="202"/>
                    <a:pt x="0" y="582"/>
                    <a:pt x="127" y="867"/>
                  </a:cubicBezTo>
                  <a:cubicBezTo>
                    <a:pt x="238" y="1067"/>
                    <a:pt x="443" y="1189"/>
                    <a:pt x="665" y="1189"/>
                  </a:cubicBezTo>
                  <a:cubicBezTo>
                    <a:pt x="759" y="1189"/>
                    <a:pt x="856" y="1167"/>
                    <a:pt x="950" y="1120"/>
                  </a:cubicBezTo>
                  <a:cubicBezTo>
                    <a:pt x="1235" y="962"/>
                    <a:pt x="1330" y="614"/>
                    <a:pt x="1204" y="329"/>
                  </a:cubicBezTo>
                  <a:cubicBezTo>
                    <a:pt x="1096" y="113"/>
                    <a:pt x="900" y="0"/>
                    <a:pt x="696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659;p34">
              <a:extLst>
                <a:ext uri="{FF2B5EF4-FFF2-40B4-BE49-F238E27FC236}">
                  <a16:creationId xmlns:a16="http://schemas.microsoft.com/office/drawing/2014/main" id="{2F052C5D-D5FC-454D-81BB-9E208D797FC9}"/>
                </a:ext>
              </a:extLst>
            </p:cNvPr>
            <p:cNvSpPr/>
            <p:nvPr/>
          </p:nvSpPr>
          <p:spPr>
            <a:xfrm>
              <a:off x="3591555" y="2572797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52" y="1"/>
                  </a:moveTo>
                  <a:cubicBezTo>
                    <a:pt x="2032" y="1"/>
                    <a:pt x="2013" y="5"/>
                    <a:pt x="1996" y="13"/>
                  </a:cubicBezTo>
                  <a:lnTo>
                    <a:pt x="96" y="995"/>
                  </a:lnTo>
                  <a:cubicBezTo>
                    <a:pt x="32" y="1027"/>
                    <a:pt x="1" y="1122"/>
                    <a:pt x="32" y="1185"/>
                  </a:cubicBezTo>
                  <a:cubicBezTo>
                    <a:pt x="56" y="1231"/>
                    <a:pt x="113" y="1261"/>
                    <a:pt x="166" y="1261"/>
                  </a:cubicBezTo>
                  <a:cubicBezTo>
                    <a:pt x="186" y="1261"/>
                    <a:pt x="205" y="1257"/>
                    <a:pt x="222" y="1248"/>
                  </a:cubicBezTo>
                  <a:lnTo>
                    <a:pt x="2122" y="267"/>
                  </a:lnTo>
                  <a:cubicBezTo>
                    <a:pt x="2154" y="267"/>
                    <a:pt x="2186" y="235"/>
                    <a:pt x="2217" y="172"/>
                  </a:cubicBezTo>
                  <a:cubicBezTo>
                    <a:pt x="2217" y="140"/>
                    <a:pt x="2217" y="108"/>
                    <a:pt x="2186" y="77"/>
                  </a:cubicBezTo>
                  <a:cubicBezTo>
                    <a:pt x="2163" y="30"/>
                    <a:pt x="2106" y="1"/>
                    <a:pt x="20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660;p34">
              <a:extLst>
                <a:ext uri="{FF2B5EF4-FFF2-40B4-BE49-F238E27FC236}">
                  <a16:creationId xmlns:a16="http://schemas.microsoft.com/office/drawing/2014/main" id="{D2DA24D4-FAA8-43DE-A46D-56A57C45E6B0}"/>
                </a:ext>
              </a:extLst>
            </p:cNvPr>
            <p:cNvSpPr/>
            <p:nvPr/>
          </p:nvSpPr>
          <p:spPr>
            <a:xfrm>
              <a:off x="3597233" y="2584450"/>
              <a:ext cx="66279" cy="38336"/>
            </a:xfrm>
            <a:custGeom>
              <a:avLst/>
              <a:gdLst/>
              <a:ahLst/>
              <a:cxnLst/>
              <a:rect l="l" t="t" r="r" b="b"/>
              <a:pathLst>
                <a:path w="2218" h="1283" extrusionOk="0">
                  <a:moveTo>
                    <a:pt x="2077" y="0"/>
                  </a:moveTo>
                  <a:cubicBezTo>
                    <a:pt x="2049" y="0"/>
                    <a:pt x="2020" y="11"/>
                    <a:pt x="1996" y="35"/>
                  </a:cubicBezTo>
                  <a:lnTo>
                    <a:pt x="96" y="985"/>
                  </a:lnTo>
                  <a:cubicBezTo>
                    <a:pt x="32" y="1017"/>
                    <a:pt x="1" y="1112"/>
                    <a:pt x="32" y="1207"/>
                  </a:cubicBezTo>
                  <a:cubicBezTo>
                    <a:pt x="56" y="1253"/>
                    <a:pt x="113" y="1282"/>
                    <a:pt x="166" y="1282"/>
                  </a:cubicBezTo>
                  <a:cubicBezTo>
                    <a:pt x="186" y="1282"/>
                    <a:pt x="205" y="1279"/>
                    <a:pt x="222" y="1270"/>
                  </a:cubicBezTo>
                  <a:lnTo>
                    <a:pt x="2122" y="288"/>
                  </a:lnTo>
                  <a:cubicBezTo>
                    <a:pt x="2186" y="257"/>
                    <a:pt x="2218" y="225"/>
                    <a:pt x="2218" y="193"/>
                  </a:cubicBezTo>
                  <a:cubicBezTo>
                    <a:pt x="2218" y="162"/>
                    <a:pt x="2218" y="130"/>
                    <a:pt x="2186" y="67"/>
                  </a:cubicBezTo>
                  <a:cubicBezTo>
                    <a:pt x="2166" y="28"/>
                    <a:pt x="2122" y="0"/>
                    <a:pt x="20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661;p34">
              <a:extLst>
                <a:ext uri="{FF2B5EF4-FFF2-40B4-BE49-F238E27FC236}">
                  <a16:creationId xmlns:a16="http://schemas.microsoft.com/office/drawing/2014/main" id="{967A0E30-BAC5-4405-95B8-51C61F29403E}"/>
                </a:ext>
              </a:extLst>
            </p:cNvPr>
            <p:cNvSpPr/>
            <p:nvPr/>
          </p:nvSpPr>
          <p:spPr>
            <a:xfrm>
              <a:off x="3667277" y="2626013"/>
              <a:ext cx="40700" cy="35557"/>
            </a:xfrm>
            <a:custGeom>
              <a:avLst/>
              <a:gdLst/>
              <a:ahLst/>
              <a:cxnLst/>
              <a:rect l="l" t="t" r="r" b="b"/>
              <a:pathLst>
                <a:path w="1362" h="1190" extrusionOk="0">
                  <a:moveTo>
                    <a:pt x="676" y="0"/>
                  </a:moveTo>
                  <a:cubicBezTo>
                    <a:pt x="587" y="0"/>
                    <a:pt x="497" y="22"/>
                    <a:pt x="412" y="69"/>
                  </a:cubicBezTo>
                  <a:cubicBezTo>
                    <a:pt x="127" y="227"/>
                    <a:pt x="0" y="576"/>
                    <a:pt x="159" y="861"/>
                  </a:cubicBezTo>
                  <a:cubicBezTo>
                    <a:pt x="245" y="1077"/>
                    <a:pt x="449" y="1189"/>
                    <a:pt x="660" y="1189"/>
                  </a:cubicBezTo>
                  <a:cubicBezTo>
                    <a:pt x="759" y="1189"/>
                    <a:pt x="859" y="1165"/>
                    <a:pt x="950" y="1114"/>
                  </a:cubicBezTo>
                  <a:cubicBezTo>
                    <a:pt x="1235" y="987"/>
                    <a:pt x="1362" y="639"/>
                    <a:pt x="1204" y="322"/>
                  </a:cubicBezTo>
                  <a:cubicBezTo>
                    <a:pt x="1092" y="122"/>
                    <a:pt x="887" y="0"/>
                    <a:pt x="676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662;p34">
              <a:extLst>
                <a:ext uri="{FF2B5EF4-FFF2-40B4-BE49-F238E27FC236}">
                  <a16:creationId xmlns:a16="http://schemas.microsoft.com/office/drawing/2014/main" id="{5545DC09-3338-4E2A-9631-4B176F4C3E3B}"/>
                </a:ext>
              </a:extLst>
            </p:cNvPr>
            <p:cNvSpPr/>
            <p:nvPr/>
          </p:nvSpPr>
          <p:spPr>
            <a:xfrm>
              <a:off x="3622782" y="2634111"/>
              <a:ext cx="66279" cy="37888"/>
            </a:xfrm>
            <a:custGeom>
              <a:avLst/>
              <a:gdLst/>
              <a:ahLst/>
              <a:cxnLst/>
              <a:rect l="l" t="t" r="r" b="b"/>
              <a:pathLst>
                <a:path w="2218" h="1268" extrusionOk="0">
                  <a:moveTo>
                    <a:pt x="2074" y="1"/>
                  </a:moveTo>
                  <a:cubicBezTo>
                    <a:pt x="2046" y="1"/>
                    <a:pt x="2019" y="8"/>
                    <a:pt x="1996" y="20"/>
                  </a:cubicBezTo>
                  <a:lnTo>
                    <a:pt x="96" y="1001"/>
                  </a:lnTo>
                  <a:cubicBezTo>
                    <a:pt x="32" y="1033"/>
                    <a:pt x="1" y="1128"/>
                    <a:pt x="32" y="1192"/>
                  </a:cubicBezTo>
                  <a:cubicBezTo>
                    <a:pt x="56" y="1238"/>
                    <a:pt x="113" y="1267"/>
                    <a:pt x="167" y="1267"/>
                  </a:cubicBezTo>
                  <a:cubicBezTo>
                    <a:pt x="186" y="1267"/>
                    <a:pt x="205" y="1263"/>
                    <a:pt x="222" y="1255"/>
                  </a:cubicBezTo>
                  <a:lnTo>
                    <a:pt x="2123" y="273"/>
                  </a:lnTo>
                  <a:cubicBezTo>
                    <a:pt x="2186" y="241"/>
                    <a:pt x="2218" y="210"/>
                    <a:pt x="2218" y="178"/>
                  </a:cubicBezTo>
                  <a:cubicBezTo>
                    <a:pt x="2218" y="146"/>
                    <a:pt x="2218" y="115"/>
                    <a:pt x="2186" y="83"/>
                  </a:cubicBezTo>
                  <a:cubicBezTo>
                    <a:pt x="2166" y="23"/>
                    <a:pt x="2120" y="1"/>
                    <a:pt x="20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663;p34">
              <a:extLst>
                <a:ext uri="{FF2B5EF4-FFF2-40B4-BE49-F238E27FC236}">
                  <a16:creationId xmlns:a16="http://schemas.microsoft.com/office/drawing/2014/main" id="{0F8D3C89-FB43-48C1-91A0-B6DCBA04BC94}"/>
                </a:ext>
              </a:extLst>
            </p:cNvPr>
            <p:cNvSpPr/>
            <p:nvPr/>
          </p:nvSpPr>
          <p:spPr>
            <a:xfrm>
              <a:off x="3628460" y="2645675"/>
              <a:ext cx="66279" cy="37858"/>
            </a:xfrm>
            <a:custGeom>
              <a:avLst/>
              <a:gdLst/>
              <a:ahLst/>
              <a:cxnLst/>
              <a:rect l="l" t="t" r="r" b="b"/>
              <a:pathLst>
                <a:path w="2218" h="1267" extrusionOk="0">
                  <a:moveTo>
                    <a:pt x="2071" y="0"/>
                  </a:moveTo>
                  <a:cubicBezTo>
                    <a:pt x="2047" y="0"/>
                    <a:pt x="2021" y="4"/>
                    <a:pt x="1996" y="13"/>
                  </a:cubicBezTo>
                  <a:lnTo>
                    <a:pt x="96" y="995"/>
                  </a:lnTo>
                  <a:cubicBezTo>
                    <a:pt x="32" y="1026"/>
                    <a:pt x="1" y="1121"/>
                    <a:pt x="32" y="1185"/>
                  </a:cubicBezTo>
                  <a:cubicBezTo>
                    <a:pt x="73" y="1245"/>
                    <a:pt x="113" y="1267"/>
                    <a:pt x="161" y="1267"/>
                  </a:cubicBezTo>
                  <a:cubicBezTo>
                    <a:pt x="189" y="1267"/>
                    <a:pt x="219" y="1259"/>
                    <a:pt x="254" y="1248"/>
                  </a:cubicBezTo>
                  <a:lnTo>
                    <a:pt x="2154" y="298"/>
                  </a:lnTo>
                  <a:cubicBezTo>
                    <a:pt x="2186" y="266"/>
                    <a:pt x="2218" y="234"/>
                    <a:pt x="2218" y="171"/>
                  </a:cubicBezTo>
                  <a:cubicBezTo>
                    <a:pt x="2218" y="139"/>
                    <a:pt x="2218" y="108"/>
                    <a:pt x="2218" y="76"/>
                  </a:cubicBezTo>
                  <a:cubicBezTo>
                    <a:pt x="2194" y="30"/>
                    <a:pt x="2137" y="0"/>
                    <a:pt x="2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664;p34">
              <a:extLst>
                <a:ext uri="{FF2B5EF4-FFF2-40B4-BE49-F238E27FC236}">
                  <a16:creationId xmlns:a16="http://schemas.microsoft.com/office/drawing/2014/main" id="{0E83F89C-C7E0-4A68-82B9-933112BFA756}"/>
                </a:ext>
              </a:extLst>
            </p:cNvPr>
            <p:cNvSpPr/>
            <p:nvPr/>
          </p:nvSpPr>
          <p:spPr>
            <a:xfrm>
              <a:off x="3698505" y="2687507"/>
              <a:ext cx="40730" cy="35378"/>
            </a:xfrm>
            <a:custGeom>
              <a:avLst/>
              <a:gdLst/>
              <a:ahLst/>
              <a:cxnLst/>
              <a:rect l="l" t="t" r="r" b="b"/>
              <a:pathLst>
                <a:path w="1363" h="1184" extrusionOk="0">
                  <a:moveTo>
                    <a:pt x="676" y="1"/>
                  </a:moveTo>
                  <a:cubicBezTo>
                    <a:pt x="587" y="1"/>
                    <a:pt x="497" y="22"/>
                    <a:pt x="412" y="70"/>
                  </a:cubicBezTo>
                  <a:cubicBezTo>
                    <a:pt x="127" y="228"/>
                    <a:pt x="0" y="576"/>
                    <a:pt x="159" y="861"/>
                  </a:cubicBezTo>
                  <a:cubicBezTo>
                    <a:pt x="248" y="1062"/>
                    <a:pt x="462" y="1184"/>
                    <a:pt x="680" y="1184"/>
                  </a:cubicBezTo>
                  <a:cubicBezTo>
                    <a:pt x="772" y="1184"/>
                    <a:pt x="866" y="1162"/>
                    <a:pt x="950" y="1115"/>
                  </a:cubicBezTo>
                  <a:cubicBezTo>
                    <a:pt x="1235" y="956"/>
                    <a:pt x="1362" y="608"/>
                    <a:pt x="1204" y="323"/>
                  </a:cubicBezTo>
                  <a:cubicBezTo>
                    <a:pt x="1092" y="123"/>
                    <a:pt x="887" y="1"/>
                    <a:pt x="676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665;p34">
              <a:extLst>
                <a:ext uri="{FF2B5EF4-FFF2-40B4-BE49-F238E27FC236}">
                  <a16:creationId xmlns:a16="http://schemas.microsoft.com/office/drawing/2014/main" id="{712F6EAE-1CE0-42D2-A7DC-1661F4C29E9D}"/>
                </a:ext>
              </a:extLst>
            </p:cNvPr>
            <p:cNvSpPr/>
            <p:nvPr/>
          </p:nvSpPr>
          <p:spPr>
            <a:xfrm>
              <a:off x="3654010" y="2695216"/>
              <a:ext cx="66279" cy="38276"/>
            </a:xfrm>
            <a:custGeom>
              <a:avLst/>
              <a:gdLst/>
              <a:ahLst/>
              <a:cxnLst/>
              <a:rect l="l" t="t" r="r" b="b"/>
              <a:pathLst>
                <a:path w="2218" h="1281" extrusionOk="0">
                  <a:moveTo>
                    <a:pt x="2071" y="0"/>
                  </a:moveTo>
                  <a:cubicBezTo>
                    <a:pt x="2045" y="0"/>
                    <a:pt x="2018" y="11"/>
                    <a:pt x="1996" y="33"/>
                  </a:cubicBezTo>
                  <a:lnTo>
                    <a:pt x="96" y="983"/>
                  </a:lnTo>
                  <a:cubicBezTo>
                    <a:pt x="32" y="1015"/>
                    <a:pt x="1" y="1110"/>
                    <a:pt x="32" y="1205"/>
                  </a:cubicBezTo>
                  <a:cubicBezTo>
                    <a:pt x="56" y="1251"/>
                    <a:pt x="113" y="1281"/>
                    <a:pt x="167" y="1281"/>
                  </a:cubicBezTo>
                  <a:cubicBezTo>
                    <a:pt x="186" y="1281"/>
                    <a:pt x="206" y="1277"/>
                    <a:pt x="222" y="1268"/>
                  </a:cubicBezTo>
                  <a:lnTo>
                    <a:pt x="2123" y="287"/>
                  </a:lnTo>
                  <a:cubicBezTo>
                    <a:pt x="2186" y="255"/>
                    <a:pt x="2218" y="223"/>
                    <a:pt x="2218" y="192"/>
                  </a:cubicBezTo>
                  <a:cubicBezTo>
                    <a:pt x="2218" y="128"/>
                    <a:pt x="2218" y="97"/>
                    <a:pt x="2186" y="97"/>
                  </a:cubicBezTo>
                  <a:cubicBezTo>
                    <a:pt x="2166" y="35"/>
                    <a:pt x="2119" y="0"/>
                    <a:pt x="2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666;p34">
              <a:extLst>
                <a:ext uri="{FF2B5EF4-FFF2-40B4-BE49-F238E27FC236}">
                  <a16:creationId xmlns:a16="http://schemas.microsoft.com/office/drawing/2014/main" id="{0B30485C-B15B-4585-9746-41F3BDA25A5B}"/>
                </a:ext>
              </a:extLst>
            </p:cNvPr>
            <p:cNvSpPr/>
            <p:nvPr/>
          </p:nvSpPr>
          <p:spPr>
            <a:xfrm>
              <a:off x="3659687" y="2707168"/>
              <a:ext cx="67236" cy="37679"/>
            </a:xfrm>
            <a:custGeom>
              <a:avLst/>
              <a:gdLst/>
              <a:ahLst/>
              <a:cxnLst/>
              <a:rect l="l" t="t" r="r" b="b"/>
              <a:pathLst>
                <a:path w="2250" h="1261" extrusionOk="0">
                  <a:moveTo>
                    <a:pt x="2084" y="1"/>
                  </a:moveTo>
                  <a:cubicBezTo>
                    <a:pt x="2064" y="1"/>
                    <a:pt x="2045" y="5"/>
                    <a:pt x="2028" y="13"/>
                  </a:cubicBezTo>
                  <a:lnTo>
                    <a:pt x="128" y="995"/>
                  </a:lnTo>
                  <a:cubicBezTo>
                    <a:pt x="32" y="1027"/>
                    <a:pt x="1" y="1122"/>
                    <a:pt x="64" y="1185"/>
                  </a:cubicBezTo>
                  <a:cubicBezTo>
                    <a:pt x="87" y="1231"/>
                    <a:pt x="144" y="1261"/>
                    <a:pt x="198" y="1261"/>
                  </a:cubicBezTo>
                  <a:cubicBezTo>
                    <a:pt x="218" y="1261"/>
                    <a:pt x="237" y="1257"/>
                    <a:pt x="254" y="1248"/>
                  </a:cubicBezTo>
                  <a:lnTo>
                    <a:pt x="2154" y="267"/>
                  </a:lnTo>
                  <a:cubicBezTo>
                    <a:pt x="2186" y="235"/>
                    <a:pt x="2218" y="203"/>
                    <a:pt x="2218" y="172"/>
                  </a:cubicBezTo>
                  <a:cubicBezTo>
                    <a:pt x="2249" y="140"/>
                    <a:pt x="2218" y="108"/>
                    <a:pt x="2218" y="77"/>
                  </a:cubicBezTo>
                  <a:cubicBezTo>
                    <a:pt x="2194" y="30"/>
                    <a:pt x="2137" y="1"/>
                    <a:pt x="20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667;p34">
              <a:extLst>
                <a:ext uri="{FF2B5EF4-FFF2-40B4-BE49-F238E27FC236}">
                  <a16:creationId xmlns:a16="http://schemas.microsoft.com/office/drawing/2014/main" id="{3F90114C-BBBF-488E-AAF0-63D00D13454A}"/>
                </a:ext>
              </a:extLst>
            </p:cNvPr>
            <p:cNvSpPr/>
            <p:nvPr/>
          </p:nvSpPr>
          <p:spPr>
            <a:xfrm>
              <a:off x="3729732" y="2748820"/>
              <a:ext cx="40730" cy="35587"/>
            </a:xfrm>
            <a:custGeom>
              <a:avLst/>
              <a:gdLst/>
              <a:ahLst/>
              <a:cxnLst/>
              <a:rect l="l" t="t" r="r" b="b"/>
              <a:pathLst>
                <a:path w="1363" h="1191" extrusionOk="0">
                  <a:moveTo>
                    <a:pt x="702" y="1"/>
                  </a:moveTo>
                  <a:cubicBezTo>
                    <a:pt x="603" y="1"/>
                    <a:pt x="503" y="26"/>
                    <a:pt x="412" y="76"/>
                  </a:cubicBezTo>
                  <a:cubicBezTo>
                    <a:pt x="127" y="203"/>
                    <a:pt x="0" y="583"/>
                    <a:pt x="159" y="868"/>
                  </a:cubicBezTo>
                  <a:cubicBezTo>
                    <a:pt x="270" y="1068"/>
                    <a:pt x="475" y="1190"/>
                    <a:pt x="686" y="1190"/>
                  </a:cubicBezTo>
                  <a:cubicBezTo>
                    <a:pt x="775" y="1190"/>
                    <a:pt x="866" y="1168"/>
                    <a:pt x="950" y="1121"/>
                  </a:cubicBezTo>
                  <a:cubicBezTo>
                    <a:pt x="1235" y="963"/>
                    <a:pt x="1362" y="614"/>
                    <a:pt x="1204" y="329"/>
                  </a:cubicBezTo>
                  <a:cubicBezTo>
                    <a:pt x="1117" y="114"/>
                    <a:pt x="914" y="1"/>
                    <a:pt x="702" y="1"/>
                  </a:cubicBez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668;p34">
              <a:extLst>
                <a:ext uri="{FF2B5EF4-FFF2-40B4-BE49-F238E27FC236}">
                  <a16:creationId xmlns:a16="http://schemas.microsoft.com/office/drawing/2014/main" id="{5DDF990D-B2EC-4108-8163-2C17CBEFB908}"/>
                </a:ext>
              </a:extLst>
            </p:cNvPr>
            <p:cNvSpPr/>
            <p:nvPr/>
          </p:nvSpPr>
          <p:spPr>
            <a:xfrm>
              <a:off x="3685237" y="2756380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66" y="1"/>
                  </a:moveTo>
                  <a:cubicBezTo>
                    <a:pt x="2045" y="1"/>
                    <a:pt x="2022" y="5"/>
                    <a:pt x="1996" y="13"/>
                  </a:cubicBezTo>
                  <a:lnTo>
                    <a:pt x="96" y="995"/>
                  </a:lnTo>
                  <a:cubicBezTo>
                    <a:pt x="33" y="1026"/>
                    <a:pt x="1" y="1121"/>
                    <a:pt x="33" y="1185"/>
                  </a:cubicBezTo>
                  <a:cubicBezTo>
                    <a:pt x="56" y="1231"/>
                    <a:pt x="113" y="1261"/>
                    <a:pt x="179" y="1261"/>
                  </a:cubicBezTo>
                  <a:cubicBezTo>
                    <a:pt x="203" y="1261"/>
                    <a:pt x="229" y="1257"/>
                    <a:pt x="254" y="1248"/>
                  </a:cubicBezTo>
                  <a:lnTo>
                    <a:pt x="2154" y="266"/>
                  </a:lnTo>
                  <a:cubicBezTo>
                    <a:pt x="2186" y="266"/>
                    <a:pt x="2218" y="235"/>
                    <a:pt x="2218" y="171"/>
                  </a:cubicBezTo>
                  <a:cubicBezTo>
                    <a:pt x="2218" y="140"/>
                    <a:pt x="2218" y="108"/>
                    <a:pt x="2218" y="76"/>
                  </a:cubicBezTo>
                  <a:cubicBezTo>
                    <a:pt x="2171" y="30"/>
                    <a:pt x="2125" y="1"/>
                    <a:pt x="20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669;p34">
              <a:extLst>
                <a:ext uri="{FF2B5EF4-FFF2-40B4-BE49-F238E27FC236}">
                  <a16:creationId xmlns:a16="http://schemas.microsoft.com/office/drawing/2014/main" id="{748AD325-D97D-481E-8CEC-E0114E23D028}"/>
                </a:ext>
              </a:extLst>
            </p:cNvPr>
            <p:cNvSpPr/>
            <p:nvPr/>
          </p:nvSpPr>
          <p:spPr>
            <a:xfrm>
              <a:off x="3691871" y="2768481"/>
              <a:ext cx="66279" cy="37888"/>
            </a:xfrm>
            <a:custGeom>
              <a:avLst/>
              <a:gdLst/>
              <a:ahLst/>
              <a:cxnLst/>
              <a:rect l="l" t="t" r="r" b="b"/>
              <a:pathLst>
                <a:path w="2218" h="1268" extrusionOk="0">
                  <a:moveTo>
                    <a:pt x="2073" y="1"/>
                  </a:moveTo>
                  <a:cubicBezTo>
                    <a:pt x="2046" y="1"/>
                    <a:pt x="2019" y="8"/>
                    <a:pt x="1996" y="20"/>
                  </a:cubicBezTo>
                  <a:lnTo>
                    <a:pt x="96" y="970"/>
                  </a:lnTo>
                  <a:cubicBezTo>
                    <a:pt x="32" y="1033"/>
                    <a:pt x="1" y="1096"/>
                    <a:pt x="32" y="1191"/>
                  </a:cubicBezTo>
                  <a:cubicBezTo>
                    <a:pt x="55" y="1238"/>
                    <a:pt x="113" y="1267"/>
                    <a:pt x="166" y="1267"/>
                  </a:cubicBezTo>
                  <a:cubicBezTo>
                    <a:pt x="186" y="1267"/>
                    <a:pt x="205" y="1263"/>
                    <a:pt x="222" y="1255"/>
                  </a:cubicBezTo>
                  <a:lnTo>
                    <a:pt x="2122" y="273"/>
                  </a:lnTo>
                  <a:cubicBezTo>
                    <a:pt x="2154" y="241"/>
                    <a:pt x="2186" y="210"/>
                    <a:pt x="2217" y="178"/>
                  </a:cubicBezTo>
                  <a:cubicBezTo>
                    <a:pt x="2217" y="146"/>
                    <a:pt x="2217" y="115"/>
                    <a:pt x="2186" y="83"/>
                  </a:cubicBezTo>
                  <a:cubicBezTo>
                    <a:pt x="2166" y="23"/>
                    <a:pt x="2120" y="1"/>
                    <a:pt x="2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670;p34">
              <a:extLst>
                <a:ext uri="{FF2B5EF4-FFF2-40B4-BE49-F238E27FC236}">
                  <a16:creationId xmlns:a16="http://schemas.microsoft.com/office/drawing/2014/main" id="{DC9C4742-0997-405C-9FFF-F33C24E84DBE}"/>
                </a:ext>
              </a:extLst>
            </p:cNvPr>
            <p:cNvSpPr/>
            <p:nvPr/>
          </p:nvSpPr>
          <p:spPr>
            <a:xfrm>
              <a:off x="3760959" y="2809985"/>
              <a:ext cx="40730" cy="35468"/>
            </a:xfrm>
            <a:custGeom>
              <a:avLst/>
              <a:gdLst/>
              <a:ahLst/>
              <a:cxnLst/>
              <a:rect l="l" t="t" r="r" b="b"/>
              <a:pathLst>
                <a:path w="1363" h="1187" extrusionOk="0">
                  <a:moveTo>
                    <a:pt x="677" y="1"/>
                  </a:moveTo>
                  <a:cubicBezTo>
                    <a:pt x="587" y="1"/>
                    <a:pt x="495" y="19"/>
                    <a:pt x="412" y="56"/>
                  </a:cubicBezTo>
                  <a:cubicBezTo>
                    <a:pt x="127" y="214"/>
                    <a:pt x="0" y="563"/>
                    <a:pt x="159" y="848"/>
                  </a:cubicBezTo>
                  <a:cubicBezTo>
                    <a:pt x="272" y="1074"/>
                    <a:pt x="482" y="1187"/>
                    <a:pt x="697" y="1187"/>
                  </a:cubicBezTo>
                  <a:cubicBezTo>
                    <a:pt x="782" y="1187"/>
                    <a:pt x="869" y="1169"/>
                    <a:pt x="950" y="1133"/>
                  </a:cubicBezTo>
                  <a:cubicBezTo>
                    <a:pt x="1267" y="974"/>
                    <a:pt x="1362" y="626"/>
                    <a:pt x="1204" y="309"/>
                  </a:cubicBezTo>
                  <a:cubicBezTo>
                    <a:pt x="1114" y="107"/>
                    <a:pt x="897" y="1"/>
                    <a:pt x="677" y="1"/>
                  </a:cubicBez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671;p34">
              <a:extLst>
                <a:ext uri="{FF2B5EF4-FFF2-40B4-BE49-F238E27FC236}">
                  <a16:creationId xmlns:a16="http://schemas.microsoft.com/office/drawing/2014/main" id="{20F0D8A3-CBB6-4652-8E20-58E0AD7861F0}"/>
                </a:ext>
              </a:extLst>
            </p:cNvPr>
            <p:cNvSpPr/>
            <p:nvPr/>
          </p:nvSpPr>
          <p:spPr>
            <a:xfrm>
              <a:off x="3716464" y="2817903"/>
              <a:ext cx="67236" cy="37679"/>
            </a:xfrm>
            <a:custGeom>
              <a:avLst/>
              <a:gdLst/>
              <a:ahLst/>
              <a:cxnLst/>
              <a:rect l="l" t="t" r="r" b="b"/>
              <a:pathLst>
                <a:path w="2250" h="1261" extrusionOk="0">
                  <a:moveTo>
                    <a:pt x="2084" y="0"/>
                  </a:moveTo>
                  <a:cubicBezTo>
                    <a:pt x="2064" y="0"/>
                    <a:pt x="2045" y="4"/>
                    <a:pt x="2028" y="13"/>
                  </a:cubicBezTo>
                  <a:lnTo>
                    <a:pt x="128" y="994"/>
                  </a:lnTo>
                  <a:cubicBezTo>
                    <a:pt x="33" y="1026"/>
                    <a:pt x="1" y="1121"/>
                    <a:pt x="64" y="1184"/>
                  </a:cubicBezTo>
                  <a:cubicBezTo>
                    <a:pt x="87" y="1231"/>
                    <a:pt x="145" y="1260"/>
                    <a:pt x="198" y="1260"/>
                  </a:cubicBezTo>
                  <a:cubicBezTo>
                    <a:pt x="218" y="1260"/>
                    <a:pt x="237" y="1256"/>
                    <a:pt x="254" y="1248"/>
                  </a:cubicBezTo>
                  <a:lnTo>
                    <a:pt x="2154" y="266"/>
                  </a:lnTo>
                  <a:cubicBezTo>
                    <a:pt x="2186" y="234"/>
                    <a:pt x="2218" y="203"/>
                    <a:pt x="2218" y="171"/>
                  </a:cubicBezTo>
                  <a:cubicBezTo>
                    <a:pt x="2249" y="139"/>
                    <a:pt x="2218" y="108"/>
                    <a:pt x="2218" y="76"/>
                  </a:cubicBezTo>
                  <a:cubicBezTo>
                    <a:pt x="2195" y="29"/>
                    <a:pt x="2137" y="0"/>
                    <a:pt x="2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672;p34">
              <a:extLst>
                <a:ext uri="{FF2B5EF4-FFF2-40B4-BE49-F238E27FC236}">
                  <a16:creationId xmlns:a16="http://schemas.microsoft.com/office/drawing/2014/main" id="{0C36DE38-E9F5-4DD3-8EEE-3D01989DEDBE}"/>
                </a:ext>
              </a:extLst>
            </p:cNvPr>
            <p:cNvSpPr/>
            <p:nvPr/>
          </p:nvSpPr>
          <p:spPr>
            <a:xfrm>
              <a:off x="3723098" y="2829257"/>
              <a:ext cx="66279" cy="37858"/>
            </a:xfrm>
            <a:custGeom>
              <a:avLst/>
              <a:gdLst/>
              <a:ahLst/>
              <a:cxnLst/>
              <a:rect l="l" t="t" r="r" b="b"/>
              <a:pathLst>
                <a:path w="2218" h="1267" extrusionOk="0">
                  <a:moveTo>
                    <a:pt x="2052" y="0"/>
                  </a:moveTo>
                  <a:cubicBezTo>
                    <a:pt x="2032" y="0"/>
                    <a:pt x="2013" y="4"/>
                    <a:pt x="1996" y="13"/>
                  </a:cubicBezTo>
                  <a:lnTo>
                    <a:pt x="96" y="994"/>
                  </a:lnTo>
                  <a:cubicBezTo>
                    <a:pt x="32" y="1026"/>
                    <a:pt x="1" y="1121"/>
                    <a:pt x="32" y="1184"/>
                  </a:cubicBezTo>
                  <a:cubicBezTo>
                    <a:pt x="52" y="1245"/>
                    <a:pt x="98" y="1267"/>
                    <a:pt x="145" y="1267"/>
                  </a:cubicBezTo>
                  <a:cubicBezTo>
                    <a:pt x="172" y="1267"/>
                    <a:pt x="199" y="1259"/>
                    <a:pt x="222" y="1248"/>
                  </a:cubicBezTo>
                  <a:lnTo>
                    <a:pt x="2122" y="298"/>
                  </a:lnTo>
                  <a:cubicBezTo>
                    <a:pt x="2186" y="266"/>
                    <a:pt x="2186" y="234"/>
                    <a:pt x="2217" y="171"/>
                  </a:cubicBezTo>
                  <a:cubicBezTo>
                    <a:pt x="2217" y="139"/>
                    <a:pt x="2217" y="108"/>
                    <a:pt x="2186" y="76"/>
                  </a:cubicBezTo>
                  <a:cubicBezTo>
                    <a:pt x="2163" y="30"/>
                    <a:pt x="2106" y="0"/>
                    <a:pt x="2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673;p34">
              <a:extLst>
                <a:ext uri="{FF2B5EF4-FFF2-40B4-BE49-F238E27FC236}">
                  <a16:creationId xmlns:a16="http://schemas.microsoft.com/office/drawing/2014/main" id="{E22A14F0-3C45-42DB-82B8-8E993E4DACA1}"/>
                </a:ext>
              </a:extLst>
            </p:cNvPr>
            <p:cNvSpPr/>
            <p:nvPr/>
          </p:nvSpPr>
          <p:spPr>
            <a:xfrm>
              <a:off x="3793143" y="2871089"/>
              <a:ext cx="39774" cy="35378"/>
            </a:xfrm>
            <a:custGeom>
              <a:avLst/>
              <a:gdLst/>
              <a:ahLst/>
              <a:cxnLst/>
              <a:rect l="l" t="t" r="r" b="b"/>
              <a:pathLst>
                <a:path w="1331" h="1184" extrusionOk="0">
                  <a:moveTo>
                    <a:pt x="665" y="0"/>
                  </a:moveTo>
                  <a:cubicBezTo>
                    <a:pt x="571" y="0"/>
                    <a:pt x="474" y="22"/>
                    <a:pt x="380" y="69"/>
                  </a:cubicBezTo>
                  <a:cubicBezTo>
                    <a:pt x="95" y="228"/>
                    <a:pt x="0" y="576"/>
                    <a:pt x="127" y="861"/>
                  </a:cubicBezTo>
                  <a:cubicBezTo>
                    <a:pt x="238" y="1061"/>
                    <a:pt x="443" y="1183"/>
                    <a:pt x="665" y="1183"/>
                  </a:cubicBezTo>
                  <a:cubicBezTo>
                    <a:pt x="759" y="1183"/>
                    <a:pt x="856" y="1161"/>
                    <a:pt x="950" y="1114"/>
                  </a:cubicBezTo>
                  <a:cubicBezTo>
                    <a:pt x="1235" y="988"/>
                    <a:pt x="1330" y="608"/>
                    <a:pt x="1204" y="323"/>
                  </a:cubicBezTo>
                  <a:cubicBezTo>
                    <a:pt x="1092" y="122"/>
                    <a:pt x="887" y="0"/>
                    <a:pt x="665" y="0"/>
                  </a:cubicBez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" name="Google Shape;674;p34">
              <a:extLst>
                <a:ext uri="{FF2B5EF4-FFF2-40B4-BE49-F238E27FC236}">
                  <a16:creationId xmlns:a16="http://schemas.microsoft.com/office/drawing/2014/main" id="{99C87311-C0B4-4CC3-98D7-F43E580B6147}"/>
                </a:ext>
              </a:extLst>
            </p:cNvPr>
            <p:cNvSpPr/>
            <p:nvPr/>
          </p:nvSpPr>
          <p:spPr>
            <a:xfrm>
              <a:off x="3748647" y="2878798"/>
              <a:ext cx="66279" cy="38276"/>
            </a:xfrm>
            <a:custGeom>
              <a:avLst/>
              <a:gdLst/>
              <a:ahLst/>
              <a:cxnLst/>
              <a:rect l="l" t="t" r="r" b="b"/>
              <a:pathLst>
                <a:path w="2218" h="1281" extrusionOk="0">
                  <a:moveTo>
                    <a:pt x="2071" y="0"/>
                  </a:moveTo>
                  <a:cubicBezTo>
                    <a:pt x="2045" y="0"/>
                    <a:pt x="2018" y="11"/>
                    <a:pt x="1996" y="33"/>
                  </a:cubicBezTo>
                  <a:lnTo>
                    <a:pt x="96" y="983"/>
                  </a:lnTo>
                  <a:cubicBezTo>
                    <a:pt x="1" y="1015"/>
                    <a:pt x="1" y="1110"/>
                    <a:pt x="32" y="1205"/>
                  </a:cubicBezTo>
                  <a:cubicBezTo>
                    <a:pt x="56" y="1251"/>
                    <a:pt x="113" y="1281"/>
                    <a:pt x="166" y="1281"/>
                  </a:cubicBezTo>
                  <a:cubicBezTo>
                    <a:pt x="186" y="1281"/>
                    <a:pt x="205" y="1277"/>
                    <a:pt x="222" y="1268"/>
                  </a:cubicBezTo>
                  <a:lnTo>
                    <a:pt x="2123" y="286"/>
                  </a:lnTo>
                  <a:cubicBezTo>
                    <a:pt x="2154" y="255"/>
                    <a:pt x="2186" y="223"/>
                    <a:pt x="2186" y="191"/>
                  </a:cubicBezTo>
                  <a:cubicBezTo>
                    <a:pt x="2218" y="160"/>
                    <a:pt x="2186" y="96"/>
                    <a:pt x="2186" y="96"/>
                  </a:cubicBezTo>
                  <a:cubicBezTo>
                    <a:pt x="2165" y="35"/>
                    <a:pt x="2119" y="0"/>
                    <a:pt x="2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" name="Google Shape;675;p34">
              <a:extLst>
                <a:ext uri="{FF2B5EF4-FFF2-40B4-BE49-F238E27FC236}">
                  <a16:creationId xmlns:a16="http://schemas.microsoft.com/office/drawing/2014/main" id="{DBF66223-A8DF-4D29-A23B-90764FF0CF83}"/>
                </a:ext>
              </a:extLst>
            </p:cNvPr>
            <p:cNvSpPr/>
            <p:nvPr/>
          </p:nvSpPr>
          <p:spPr>
            <a:xfrm>
              <a:off x="3754325" y="2890750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52" y="1"/>
                  </a:moveTo>
                  <a:cubicBezTo>
                    <a:pt x="2032" y="1"/>
                    <a:pt x="2013" y="5"/>
                    <a:pt x="1996" y="13"/>
                  </a:cubicBezTo>
                  <a:lnTo>
                    <a:pt x="96" y="995"/>
                  </a:lnTo>
                  <a:cubicBezTo>
                    <a:pt x="32" y="1026"/>
                    <a:pt x="1" y="1121"/>
                    <a:pt x="32" y="1185"/>
                  </a:cubicBezTo>
                  <a:cubicBezTo>
                    <a:pt x="56" y="1231"/>
                    <a:pt x="113" y="1261"/>
                    <a:pt x="167" y="1261"/>
                  </a:cubicBezTo>
                  <a:cubicBezTo>
                    <a:pt x="186" y="1261"/>
                    <a:pt x="205" y="1257"/>
                    <a:pt x="222" y="1248"/>
                  </a:cubicBezTo>
                  <a:lnTo>
                    <a:pt x="2123" y="266"/>
                  </a:lnTo>
                  <a:cubicBezTo>
                    <a:pt x="2186" y="266"/>
                    <a:pt x="2218" y="203"/>
                    <a:pt x="2218" y="171"/>
                  </a:cubicBezTo>
                  <a:cubicBezTo>
                    <a:pt x="2218" y="140"/>
                    <a:pt x="2218" y="108"/>
                    <a:pt x="2186" y="76"/>
                  </a:cubicBezTo>
                  <a:cubicBezTo>
                    <a:pt x="2163" y="30"/>
                    <a:pt x="2106" y="1"/>
                    <a:pt x="20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676;p34">
              <a:extLst>
                <a:ext uri="{FF2B5EF4-FFF2-40B4-BE49-F238E27FC236}">
                  <a16:creationId xmlns:a16="http://schemas.microsoft.com/office/drawing/2014/main" id="{12B0E91D-FC65-411C-873C-578D90639068}"/>
                </a:ext>
              </a:extLst>
            </p:cNvPr>
            <p:cNvSpPr/>
            <p:nvPr/>
          </p:nvSpPr>
          <p:spPr>
            <a:xfrm>
              <a:off x="3824370" y="2932582"/>
              <a:ext cx="40730" cy="35378"/>
            </a:xfrm>
            <a:custGeom>
              <a:avLst/>
              <a:gdLst/>
              <a:ahLst/>
              <a:cxnLst/>
              <a:rect l="l" t="t" r="r" b="b"/>
              <a:pathLst>
                <a:path w="1363" h="1184" extrusionOk="0">
                  <a:moveTo>
                    <a:pt x="676" y="1"/>
                  </a:moveTo>
                  <a:cubicBezTo>
                    <a:pt x="587" y="1"/>
                    <a:pt x="497" y="23"/>
                    <a:pt x="412" y="70"/>
                  </a:cubicBezTo>
                  <a:cubicBezTo>
                    <a:pt x="95" y="196"/>
                    <a:pt x="0" y="577"/>
                    <a:pt x="159" y="862"/>
                  </a:cubicBezTo>
                  <a:cubicBezTo>
                    <a:pt x="248" y="1062"/>
                    <a:pt x="462" y="1184"/>
                    <a:pt x="680" y="1184"/>
                  </a:cubicBezTo>
                  <a:cubicBezTo>
                    <a:pt x="772" y="1184"/>
                    <a:pt x="866" y="1162"/>
                    <a:pt x="950" y="1115"/>
                  </a:cubicBezTo>
                  <a:cubicBezTo>
                    <a:pt x="1235" y="957"/>
                    <a:pt x="1362" y="608"/>
                    <a:pt x="1204" y="323"/>
                  </a:cubicBezTo>
                  <a:cubicBezTo>
                    <a:pt x="1092" y="123"/>
                    <a:pt x="887" y="1"/>
                    <a:pt x="676" y="1"/>
                  </a:cubicBez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" name="Google Shape;677;p34">
              <a:extLst>
                <a:ext uri="{FF2B5EF4-FFF2-40B4-BE49-F238E27FC236}">
                  <a16:creationId xmlns:a16="http://schemas.microsoft.com/office/drawing/2014/main" id="{44F08739-20AC-4128-B10C-F0B70700AD6D}"/>
                </a:ext>
              </a:extLst>
            </p:cNvPr>
            <p:cNvSpPr/>
            <p:nvPr/>
          </p:nvSpPr>
          <p:spPr>
            <a:xfrm>
              <a:off x="3779875" y="2939963"/>
              <a:ext cx="66279" cy="37858"/>
            </a:xfrm>
            <a:custGeom>
              <a:avLst/>
              <a:gdLst/>
              <a:ahLst/>
              <a:cxnLst/>
              <a:rect l="l" t="t" r="r" b="b"/>
              <a:pathLst>
                <a:path w="2218" h="1267" extrusionOk="0">
                  <a:moveTo>
                    <a:pt x="2052" y="0"/>
                  </a:moveTo>
                  <a:cubicBezTo>
                    <a:pt x="2032" y="0"/>
                    <a:pt x="2013" y="4"/>
                    <a:pt x="1996" y="13"/>
                  </a:cubicBezTo>
                  <a:lnTo>
                    <a:pt x="96" y="995"/>
                  </a:lnTo>
                  <a:cubicBezTo>
                    <a:pt x="32" y="1026"/>
                    <a:pt x="1" y="1121"/>
                    <a:pt x="32" y="1185"/>
                  </a:cubicBezTo>
                  <a:cubicBezTo>
                    <a:pt x="53" y="1245"/>
                    <a:pt x="98" y="1267"/>
                    <a:pt x="145" y="1267"/>
                  </a:cubicBezTo>
                  <a:cubicBezTo>
                    <a:pt x="172" y="1267"/>
                    <a:pt x="199" y="1259"/>
                    <a:pt x="222" y="1248"/>
                  </a:cubicBezTo>
                  <a:lnTo>
                    <a:pt x="2123" y="298"/>
                  </a:lnTo>
                  <a:cubicBezTo>
                    <a:pt x="2186" y="266"/>
                    <a:pt x="2186" y="234"/>
                    <a:pt x="2218" y="171"/>
                  </a:cubicBezTo>
                  <a:cubicBezTo>
                    <a:pt x="2218" y="139"/>
                    <a:pt x="2218" y="108"/>
                    <a:pt x="2186" y="76"/>
                  </a:cubicBezTo>
                  <a:cubicBezTo>
                    <a:pt x="2163" y="30"/>
                    <a:pt x="2106" y="0"/>
                    <a:pt x="2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678;p34">
              <a:extLst>
                <a:ext uri="{FF2B5EF4-FFF2-40B4-BE49-F238E27FC236}">
                  <a16:creationId xmlns:a16="http://schemas.microsoft.com/office/drawing/2014/main" id="{97BC8F31-333A-4820-9753-1A60C9AE3209}"/>
                </a:ext>
              </a:extLst>
            </p:cNvPr>
            <p:cNvSpPr/>
            <p:nvPr/>
          </p:nvSpPr>
          <p:spPr>
            <a:xfrm>
              <a:off x="3785552" y="2952064"/>
              <a:ext cx="66279" cy="37888"/>
            </a:xfrm>
            <a:custGeom>
              <a:avLst/>
              <a:gdLst/>
              <a:ahLst/>
              <a:cxnLst/>
              <a:rect l="l" t="t" r="r" b="b"/>
              <a:pathLst>
                <a:path w="2218" h="1268" extrusionOk="0">
                  <a:moveTo>
                    <a:pt x="2089" y="1"/>
                  </a:moveTo>
                  <a:cubicBezTo>
                    <a:pt x="2061" y="1"/>
                    <a:pt x="2031" y="8"/>
                    <a:pt x="1996" y="20"/>
                  </a:cubicBezTo>
                  <a:lnTo>
                    <a:pt x="96" y="970"/>
                  </a:lnTo>
                  <a:cubicBezTo>
                    <a:pt x="32" y="1033"/>
                    <a:pt x="1" y="1096"/>
                    <a:pt x="32" y="1191"/>
                  </a:cubicBezTo>
                  <a:cubicBezTo>
                    <a:pt x="56" y="1238"/>
                    <a:pt x="113" y="1267"/>
                    <a:pt x="179" y="1267"/>
                  </a:cubicBezTo>
                  <a:cubicBezTo>
                    <a:pt x="203" y="1267"/>
                    <a:pt x="229" y="1263"/>
                    <a:pt x="254" y="1255"/>
                  </a:cubicBezTo>
                  <a:lnTo>
                    <a:pt x="2154" y="273"/>
                  </a:lnTo>
                  <a:cubicBezTo>
                    <a:pt x="2186" y="241"/>
                    <a:pt x="2218" y="210"/>
                    <a:pt x="2218" y="178"/>
                  </a:cubicBezTo>
                  <a:cubicBezTo>
                    <a:pt x="2218" y="146"/>
                    <a:pt x="2218" y="115"/>
                    <a:pt x="2218" y="83"/>
                  </a:cubicBezTo>
                  <a:cubicBezTo>
                    <a:pt x="2177" y="23"/>
                    <a:pt x="2137" y="1"/>
                    <a:pt x="20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679;p34">
              <a:extLst>
                <a:ext uri="{FF2B5EF4-FFF2-40B4-BE49-F238E27FC236}">
                  <a16:creationId xmlns:a16="http://schemas.microsoft.com/office/drawing/2014/main" id="{46CC2D17-D64F-4017-9390-4133C81906D3}"/>
                </a:ext>
              </a:extLst>
            </p:cNvPr>
            <p:cNvSpPr/>
            <p:nvPr/>
          </p:nvSpPr>
          <p:spPr>
            <a:xfrm>
              <a:off x="3851802" y="2987651"/>
              <a:ext cx="48290" cy="47330"/>
            </a:xfrm>
            <a:custGeom>
              <a:avLst/>
              <a:gdLst/>
              <a:ahLst/>
              <a:cxnLst/>
              <a:rect l="l" t="t" r="r" b="b"/>
              <a:pathLst>
                <a:path w="1616" h="1584" extrusionOk="0">
                  <a:moveTo>
                    <a:pt x="1046" y="0"/>
                  </a:moveTo>
                  <a:lnTo>
                    <a:pt x="1" y="539"/>
                  </a:lnTo>
                  <a:lnTo>
                    <a:pt x="539" y="1584"/>
                  </a:lnTo>
                  <a:lnTo>
                    <a:pt x="1616" y="1045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1614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680;p34">
              <a:extLst>
                <a:ext uri="{FF2B5EF4-FFF2-40B4-BE49-F238E27FC236}">
                  <a16:creationId xmlns:a16="http://schemas.microsoft.com/office/drawing/2014/main" id="{E484DFE5-E9F2-4510-9ED0-F5693EC09703}"/>
                </a:ext>
              </a:extLst>
            </p:cNvPr>
            <p:cNvSpPr/>
            <p:nvPr/>
          </p:nvSpPr>
          <p:spPr>
            <a:xfrm>
              <a:off x="3811102" y="3001456"/>
              <a:ext cx="66279" cy="37679"/>
            </a:xfrm>
            <a:custGeom>
              <a:avLst/>
              <a:gdLst/>
              <a:ahLst/>
              <a:cxnLst/>
              <a:rect l="l" t="t" r="r" b="b"/>
              <a:pathLst>
                <a:path w="2218" h="1261" extrusionOk="0">
                  <a:moveTo>
                    <a:pt x="2052" y="1"/>
                  </a:moveTo>
                  <a:cubicBezTo>
                    <a:pt x="2032" y="1"/>
                    <a:pt x="2013" y="5"/>
                    <a:pt x="1996" y="13"/>
                  </a:cubicBezTo>
                  <a:lnTo>
                    <a:pt x="96" y="995"/>
                  </a:lnTo>
                  <a:cubicBezTo>
                    <a:pt x="33" y="1027"/>
                    <a:pt x="1" y="1122"/>
                    <a:pt x="33" y="1185"/>
                  </a:cubicBezTo>
                  <a:cubicBezTo>
                    <a:pt x="56" y="1231"/>
                    <a:pt x="113" y="1261"/>
                    <a:pt x="167" y="1261"/>
                  </a:cubicBezTo>
                  <a:cubicBezTo>
                    <a:pt x="186" y="1261"/>
                    <a:pt x="206" y="1257"/>
                    <a:pt x="223" y="1248"/>
                  </a:cubicBezTo>
                  <a:lnTo>
                    <a:pt x="2123" y="267"/>
                  </a:lnTo>
                  <a:cubicBezTo>
                    <a:pt x="2186" y="235"/>
                    <a:pt x="2218" y="203"/>
                    <a:pt x="2218" y="172"/>
                  </a:cubicBezTo>
                  <a:cubicBezTo>
                    <a:pt x="2218" y="140"/>
                    <a:pt x="2218" y="108"/>
                    <a:pt x="2186" y="77"/>
                  </a:cubicBezTo>
                  <a:cubicBezTo>
                    <a:pt x="2163" y="30"/>
                    <a:pt x="2106" y="1"/>
                    <a:pt x="20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681;p34">
              <a:extLst>
                <a:ext uri="{FF2B5EF4-FFF2-40B4-BE49-F238E27FC236}">
                  <a16:creationId xmlns:a16="http://schemas.microsoft.com/office/drawing/2014/main" id="{0FD290A3-0D2D-4416-BC92-2D51D804A49E}"/>
                </a:ext>
              </a:extLst>
            </p:cNvPr>
            <p:cNvSpPr/>
            <p:nvPr/>
          </p:nvSpPr>
          <p:spPr>
            <a:xfrm>
              <a:off x="3816780" y="3012810"/>
              <a:ext cx="66279" cy="38306"/>
            </a:xfrm>
            <a:custGeom>
              <a:avLst/>
              <a:gdLst/>
              <a:ahLst/>
              <a:cxnLst/>
              <a:rect l="l" t="t" r="r" b="b"/>
              <a:pathLst>
                <a:path w="2218" h="1282" extrusionOk="0">
                  <a:moveTo>
                    <a:pt x="2084" y="1"/>
                  </a:moveTo>
                  <a:cubicBezTo>
                    <a:pt x="2064" y="1"/>
                    <a:pt x="2045" y="5"/>
                    <a:pt x="2028" y="13"/>
                  </a:cubicBezTo>
                  <a:lnTo>
                    <a:pt x="128" y="995"/>
                  </a:lnTo>
                  <a:cubicBezTo>
                    <a:pt x="33" y="1027"/>
                    <a:pt x="1" y="1122"/>
                    <a:pt x="33" y="1185"/>
                  </a:cubicBezTo>
                  <a:cubicBezTo>
                    <a:pt x="73" y="1246"/>
                    <a:pt x="114" y="1281"/>
                    <a:pt x="164" y="1281"/>
                  </a:cubicBezTo>
                  <a:cubicBezTo>
                    <a:pt x="191" y="1281"/>
                    <a:pt x="221" y="1271"/>
                    <a:pt x="254" y="1248"/>
                  </a:cubicBezTo>
                  <a:lnTo>
                    <a:pt x="2154" y="298"/>
                  </a:lnTo>
                  <a:cubicBezTo>
                    <a:pt x="2186" y="267"/>
                    <a:pt x="2218" y="235"/>
                    <a:pt x="2218" y="172"/>
                  </a:cubicBezTo>
                  <a:cubicBezTo>
                    <a:pt x="2218" y="140"/>
                    <a:pt x="2218" y="108"/>
                    <a:pt x="2218" y="77"/>
                  </a:cubicBezTo>
                  <a:cubicBezTo>
                    <a:pt x="2195" y="30"/>
                    <a:pt x="2137" y="1"/>
                    <a:pt x="20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" name="Google Shape;682;p34">
              <a:extLst>
                <a:ext uri="{FF2B5EF4-FFF2-40B4-BE49-F238E27FC236}">
                  <a16:creationId xmlns:a16="http://schemas.microsoft.com/office/drawing/2014/main" id="{4E016762-14C8-4B19-99A2-20CE8C284734}"/>
                </a:ext>
              </a:extLst>
            </p:cNvPr>
            <p:cNvSpPr/>
            <p:nvPr/>
          </p:nvSpPr>
          <p:spPr>
            <a:xfrm>
              <a:off x="3636050" y="1988285"/>
              <a:ext cx="365314" cy="291151"/>
            </a:xfrm>
            <a:custGeom>
              <a:avLst/>
              <a:gdLst/>
              <a:ahLst/>
              <a:cxnLst/>
              <a:rect l="l" t="t" r="r" b="b"/>
              <a:pathLst>
                <a:path w="12225" h="9744" extrusionOk="0">
                  <a:moveTo>
                    <a:pt x="9308" y="0"/>
                  </a:moveTo>
                  <a:cubicBezTo>
                    <a:pt x="9160" y="0"/>
                    <a:pt x="9010" y="33"/>
                    <a:pt x="8867" y="99"/>
                  </a:cubicBezTo>
                  <a:lnTo>
                    <a:pt x="633" y="4533"/>
                  </a:lnTo>
                  <a:cubicBezTo>
                    <a:pt x="190" y="4786"/>
                    <a:pt x="0" y="5356"/>
                    <a:pt x="253" y="5831"/>
                  </a:cubicBezTo>
                  <a:lnTo>
                    <a:pt x="2090" y="9220"/>
                  </a:lnTo>
                  <a:cubicBezTo>
                    <a:pt x="2245" y="9551"/>
                    <a:pt x="2585" y="9744"/>
                    <a:pt x="2938" y="9744"/>
                  </a:cubicBezTo>
                  <a:cubicBezTo>
                    <a:pt x="3090" y="9744"/>
                    <a:pt x="3245" y="9708"/>
                    <a:pt x="3389" y="9631"/>
                  </a:cubicBezTo>
                  <a:lnTo>
                    <a:pt x="11591" y="5198"/>
                  </a:lnTo>
                  <a:cubicBezTo>
                    <a:pt x="12066" y="4944"/>
                    <a:pt x="12224" y="4374"/>
                    <a:pt x="11971" y="3899"/>
                  </a:cubicBezTo>
                  <a:lnTo>
                    <a:pt x="10166" y="511"/>
                  </a:lnTo>
                  <a:cubicBezTo>
                    <a:pt x="9988" y="178"/>
                    <a:pt x="9655" y="0"/>
                    <a:pt x="9308" y="0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" name="Google Shape;683;p34">
              <a:extLst>
                <a:ext uri="{FF2B5EF4-FFF2-40B4-BE49-F238E27FC236}">
                  <a16:creationId xmlns:a16="http://schemas.microsoft.com/office/drawing/2014/main" id="{AB0139F9-3669-40E4-BB79-1C966AEFA9CE}"/>
                </a:ext>
              </a:extLst>
            </p:cNvPr>
            <p:cNvSpPr/>
            <p:nvPr/>
          </p:nvSpPr>
          <p:spPr>
            <a:xfrm>
              <a:off x="3657805" y="2004480"/>
              <a:ext cx="322731" cy="256460"/>
            </a:xfrm>
            <a:custGeom>
              <a:avLst/>
              <a:gdLst/>
              <a:ahLst/>
              <a:cxnLst/>
              <a:rect l="l" t="t" r="r" b="b"/>
              <a:pathLst>
                <a:path w="10800" h="8583" fill="none" extrusionOk="0">
                  <a:moveTo>
                    <a:pt x="10736" y="3927"/>
                  </a:moveTo>
                  <a:cubicBezTo>
                    <a:pt x="10736" y="3991"/>
                    <a:pt x="10673" y="4086"/>
                    <a:pt x="10578" y="4117"/>
                  </a:cubicBezTo>
                  <a:lnTo>
                    <a:pt x="2376" y="8551"/>
                  </a:lnTo>
                  <a:cubicBezTo>
                    <a:pt x="2281" y="8583"/>
                    <a:pt x="2186" y="8583"/>
                    <a:pt x="2091" y="8551"/>
                  </a:cubicBezTo>
                  <a:cubicBezTo>
                    <a:pt x="1996" y="8551"/>
                    <a:pt x="1932" y="8488"/>
                    <a:pt x="1869" y="8393"/>
                  </a:cubicBezTo>
                  <a:lnTo>
                    <a:pt x="64" y="5004"/>
                  </a:lnTo>
                  <a:cubicBezTo>
                    <a:pt x="0" y="4877"/>
                    <a:pt x="0" y="4782"/>
                    <a:pt x="32" y="4719"/>
                  </a:cubicBezTo>
                  <a:cubicBezTo>
                    <a:pt x="64" y="4656"/>
                    <a:pt x="95" y="4561"/>
                    <a:pt x="191" y="4529"/>
                  </a:cubicBezTo>
                  <a:lnTo>
                    <a:pt x="8393" y="95"/>
                  </a:lnTo>
                  <a:cubicBezTo>
                    <a:pt x="8583" y="0"/>
                    <a:pt x="8804" y="64"/>
                    <a:pt x="8899" y="254"/>
                  </a:cubicBezTo>
                  <a:lnTo>
                    <a:pt x="10705" y="3642"/>
                  </a:lnTo>
                  <a:cubicBezTo>
                    <a:pt x="10800" y="3769"/>
                    <a:pt x="10768" y="3864"/>
                    <a:pt x="10736" y="3927"/>
                  </a:cubicBezTo>
                  <a:close/>
                </a:path>
              </a:pathLst>
            </a:custGeom>
            <a:noFill/>
            <a:ln w="5550" cap="flat" cmpd="sng">
              <a:solidFill>
                <a:srgbClr val="29266D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684;p34">
              <a:extLst>
                <a:ext uri="{FF2B5EF4-FFF2-40B4-BE49-F238E27FC236}">
                  <a16:creationId xmlns:a16="http://schemas.microsoft.com/office/drawing/2014/main" id="{54C21B5B-F5BD-4DF7-A89F-316A719E8A14}"/>
                </a:ext>
              </a:extLst>
            </p:cNvPr>
            <p:cNvSpPr/>
            <p:nvPr/>
          </p:nvSpPr>
          <p:spPr>
            <a:xfrm>
              <a:off x="4434750" y="1818058"/>
              <a:ext cx="965324" cy="1740211"/>
            </a:xfrm>
            <a:custGeom>
              <a:avLst/>
              <a:gdLst/>
              <a:ahLst/>
              <a:cxnLst/>
              <a:rect l="l" t="t" r="r" b="b"/>
              <a:pathLst>
                <a:path w="32304" h="58240" extrusionOk="0">
                  <a:moveTo>
                    <a:pt x="24924" y="1"/>
                  </a:moveTo>
                  <a:lnTo>
                    <a:pt x="1" y="54914"/>
                  </a:lnTo>
                  <a:lnTo>
                    <a:pt x="7380" y="58240"/>
                  </a:lnTo>
                  <a:lnTo>
                    <a:pt x="32303" y="3357"/>
                  </a:lnTo>
                  <a:lnTo>
                    <a:pt x="24924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685;p34">
              <a:extLst>
                <a:ext uri="{FF2B5EF4-FFF2-40B4-BE49-F238E27FC236}">
                  <a16:creationId xmlns:a16="http://schemas.microsoft.com/office/drawing/2014/main" id="{32EDB78A-9057-4E06-83FB-98CE66C44A66}"/>
                </a:ext>
              </a:extLst>
            </p:cNvPr>
            <p:cNvSpPr/>
            <p:nvPr/>
          </p:nvSpPr>
          <p:spPr>
            <a:xfrm>
              <a:off x="5162508" y="1850239"/>
              <a:ext cx="86151" cy="43565"/>
            </a:xfrm>
            <a:custGeom>
              <a:avLst/>
              <a:gdLst/>
              <a:ahLst/>
              <a:cxnLst/>
              <a:rect l="l" t="t" r="r" b="b"/>
              <a:pathLst>
                <a:path w="2883" h="1458" extrusionOk="0">
                  <a:moveTo>
                    <a:pt x="95" y="0"/>
                  </a:moveTo>
                  <a:lnTo>
                    <a:pt x="0" y="222"/>
                  </a:lnTo>
                  <a:lnTo>
                    <a:pt x="2787" y="1457"/>
                  </a:lnTo>
                  <a:lnTo>
                    <a:pt x="2882" y="126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" name="Google Shape;686;p34">
              <a:extLst>
                <a:ext uri="{FF2B5EF4-FFF2-40B4-BE49-F238E27FC236}">
                  <a16:creationId xmlns:a16="http://schemas.microsoft.com/office/drawing/2014/main" id="{C00DEDFB-579C-42F4-9949-DE88C781EFF3}"/>
                </a:ext>
              </a:extLst>
            </p:cNvPr>
            <p:cNvSpPr/>
            <p:nvPr/>
          </p:nvSpPr>
          <p:spPr>
            <a:xfrm>
              <a:off x="5155874" y="1865358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96" y="1"/>
                  </a:moveTo>
                  <a:lnTo>
                    <a:pt x="1" y="191"/>
                  </a:lnTo>
                  <a:lnTo>
                    <a:pt x="1584" y="888"/>
                  </a:lnTo>
                  <a:lnTo>
                    <a:pt x="1647" y="72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" name="Google Shape;687;p34">
              <a:extLst>
                <a:ext uri="{FF2B5EF4-FFF2-40B4-BE49-F238E27FC236}">
                  <a16:creationId xmlns:a16="http://schemas.microsoft.com/office/drawing/2014/main" id="{9E3B65D5-8996-4059-8479-874A1872B173}"/>
                </a:ext>
              </a:extLst>
            </p:cNvPr>
            <p:cNvSpPr/>
            <p:nvPr/>
          </p:nvSpPr>
          <p:spPr>
            <a:xfrm>
              <a:off x="5149240" y="1880507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64" y="1"/>
                  </a:moveTo>
                  <a:lnTo>
                    <a:pt x="1" y="191"/>
                  </a:lnTo>
                  <a:lnTo>
                    <a:pt x="1553" y="887"/>
                  </a:lnTo>
                  <a:lnTo>
                    <a:pt x="1648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" name="Google Shape;688;p34">
              <a:extLst>
                <a:ext uri="{FF2B5EF4-FFF2-40B4-BE49-F238E27FC236}">
                  <a16:creationId xmlns:a16="http://schemas.microsoft.com/office/drawing/2014/main" id="{D53AE241-B190-4CC6-9B76-B519D36F6B89}"/>
                </a:ext>
              </a:extLst>
            </p:cNvPr>
            <p:cNvSpPr/>
            <p:nvPr/>
          </p:nvSpPr>
          <p:spPr>
            <a:xfrm>
              <a:off x="5142636" y="1895657"/>
              <a:ext cx="49246" cy="25577"/>
            </a:xfrm>
            <a:custGeom>
              <a:avLst/>
              <a:gdLst/>
              <a:ahLst/>
              <a:cxnLst/>
              <a:rect l="l" t="t" r="r" b="b"/>
              <a:pathLst>
                <a:path w="1648" h="856" extrusionOk="0">
                  <a:moveTo>
                    <a:pt x="64" y="0"/>
                  </a:moveTo>
                  <a:lnTo>
                    <a:pt x="0" y="159"/>
                  </a:lnTo>
                  <a:lnTo>
                    <a:pt x="1584" y="855"/>
                  </a:lnTo>
                  <a:lnTo>
                    <a:pt x="1647" y="69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" name="Google Shape;689;p34">
              <a:extLst>
                <a:ext uri="{FF2B5EF4-FFF2-40B4-BE49-F238E27FC236}">
                  <a16:creationId xmlns:a16="http://schemas.microsoft.com/office/drawing/2014/main" id="{8855ED94-B294-4F3F-9DF6-8F0CBDCB5453}"/>
                </a:ext>
              </a:extLst>
            </p:cNvPr>
            <p:cNvSpPr/>
            <p:nvPr/>
          </p:nvSpPr>
          <p:spPr>
            <a:xfrm>
              <a:off x="5136002" y="1909850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64" y="0"/>
                  </a:moveTo>
                  <a:lnTo>
                    <a:pt x="1" y="190"/>
                  </a:lnTo>
                  <a:lnTo>
                    <a:pt x="1584" y="887"/>
                  </a:lnTo>
                  <a:lnTo>
                    <a:pt x="1647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" name="Google Shape;690;p34">
              <a:extLst>
                <a:ext uri="{FF2B5EF4-FFF2-40B4-BE49-F238E27FC236}">
                  <a16:creationId xmlns:a16="http://schemas.microsoft.com/office/drawing/2014/main" id="{117801D8-46E3-4BE7-B857-5416332A510A}"/>
                </a:ext>
              </a:extLst>
            </p:cNvPr>
            <p:cNvSpPr/>
            <p:nvPr/>
          </p:nvSpPr>
          <p:spPr>
            <a:xfrm>
              <a:off x="5129368" y="1924999"/>
              <a:ext cx="49246" cy="25577"/>
            </a:xfrm>
            <a:custGeom>
              <a:avLst/>
              <a:gdLst/>
              <a:ahLst/>
              <a:cxnLst/>
              <a:rect l="l" t="t" r="r" b="b"/>
              <a:pathLst>
                <a:path w="1648" h="856" extrusionOk="0">
                  <a:moveTo>
                    <a:pt x="64" y="0"/>
                  </a:moveTo>
                  <a:lnTo>
                    <a:pt x="1" y="158"/>
                  </a:lnTo>
                  <a:lnTo>
                    <a:pt x="1584" y="855"/>
                  </a:lnTo>
                  <a:lnTo>
                    <a:pt x="1648" y="69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" name="Google Shape;691;p34">
              <a:extLst>
                <a:ext uri="{FF2B5EF4-FFF2-40B4-BE49-F238E27FC236}">
                  <a16:creationId xmlns:a16="http://schemas.microsoft.com/office/drawing/2014/main" id="{A85C1CA3-D341-4085-8EB8-00E007485DFB}"/>
                </a:ext>
              </a:extLst>
            </p:cNvPr>
            <p:cNvSpPr/>
            <p:nvPr/>
          </p:nvSpPr>
          <p:spPr>
            <a:xfrm>
              <a:off x="5121808" y="1939192"/>
              <a:ext cx="86151" cy="44491"/>
            </a:xfrm>
            <a:custGeom>
              <a:avLst/>
              <a:gdLst/>
              <a:ahLst/>
              <a:cxnLst/>
              <a:rect l="l" t="t" r="r" b="b"/>
              <a:pathLst>
                <a:path w="2883" h="1489" extrusionOk="0">
                  <a:moveTo>
                    <a:pt x="96" y="0"/>
                  </a:moveTo>
                  <a:lnTo>
                    <a:pt x="1" y="222"/>
                  </a:lnTo>
                  <a:lnTo>
                    <a:pt x="2819" y="1489"/>
                  </a:lnTo>
                  <a:lnTo>
                    <a:pt x="2882" y="1267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" name="Google Shape;692;p34">
              <a:extLst>
                <a:ext uri="{FF2B5EF4-FFF2-40B4-BE49-F238E27FC236}">
                  <a16:creationId xmlns:a16="http://schemas.microsoft.com/office/drawing/2014/main" id="{6376B1D4-BDF1-42AE-BC5B-DB6EF81C1963}"/>
                </a:ext>
              </a:extLst>
            </p:cNvPr>
            <p:cNvSpPr/>
            <p:nvPr/>
          </p:nvSpPr>
          <p:spPr>
            <a:xfrm>
              <a:off x="5116130" y="1954311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64" y="1"/>
                  </a:moveTo>
                  <a:lnTo>
                    <a:pt x="1" y="191"/>
                  </a:lnTo>
                  <a:lnTo>
                    <a:pt x="1552" y="888"/>
                  </a:lnTo>
                  <a:lnTo>
                    <a:pt x="1647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" name="Google Shape;693;p34">
              <a:extLst>
                <a:ext uri="{FF2B5EF4-FFF2-40B4-BE49-F238E27FC236}">
                  <a16:creationId xmlns:a16="http://schemas.microsoft.com/office/drawing/2014/main" id="{B0D0AC5E-DB3C-4845-B3F2-6DABBD44FC4C}"/>
                </a:ext>
              </a:extLst>
            </p:cNvPr>
            <p:cNvSpPr/>
            <p:nvPr/>
          </p:nvSpPr>
          <p:spPr>
            <a:xfrm>
              <a:off x="5109497" y="1969460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64" y="1"/>
                  </a:moveTo>
                  <a:lnTo>
                    <a:pt x="1" y="159"/>
                  </a:lnTo>
                  <a:lnTo>
                    <a:pt x="1553" y="887"/>
                  </a:lnTo>
                  <a:lnTo>
                    <a:pt x="1648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" name="Google Shape;694;p34">
              <a:extLst>
                <a:ext uri="{FF2B5EF4-FFF2-40B4-BE49-F238E27FC236}">
                  <a16:creationId xmlns:a16="http://schemas.microsoft.com/office/drawing/2014/main" id="{7DC3934D-5B42-4B74-BE0E-8143A6BBCFA2}"/>
                </a:ext>
              </a:extLst>
            </p:cNvPr>
            <p:cNvSpPr/>
            <p:nvPr/>
          </p:nvSpPr>
          <p:spPr>
            <a:xfrm>
              <a:off x="5102892" y="1984609"/>
              <a:ext cx="49216" cy="26504"/>
            </a:xfrm>
            <a:custGeom>
              <a:avLst/>
              <a:gdLst/>
              <a:ahLst/>
              <a:cxnLst/>
              <a:rect l="l" t="t" r="r" b="b"/>
              <a:pathLst>
                <a:path w="1647" h="887" extrusionOk="0">
                  <a:moveTo>
                    <a:pt x="63" y="0"/>
                  </a:moveTo>
                  <a:lnTo>
                    <a:pt x="0" y="159"/>
                  </a:lnTo>
                  <a:lnTo>
                    <a:pt x="1552" y="887"/>
                  </a:lnTo>
                  <a:lnTo>
                    <a:pt x="1647" y="69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" name="Google Shape;695;p34">
              <a:extLst>
                <a:ext uri="{FF2B5EF4-FFF2-40B4-BE49-F238E27FC236}">
                  <a16:creationId xmlns:a16="http://schemas.microsoft.com/office/drawing/2014/main" id="{5F1E14E1-AC2F-49E9-9754-C5FEBFE62C2C}"/>
                </a:ext>
              </a:extLst>
            </p:cNvPr>
            <p:cNvSpPr/>
            <p:nvPr/>
          </p:nvSpPr>
          <p:spPr>
            <a:xfrm>
              <a:off x="5095302" y="1998802"/>
              <a:ext cx="50203" cy="26504"/>
            </a:xfrm>
            <a:custGeom>
              <a:avLst/>
              <a:gdLst/>
              <a:ahLst/>
              <a:cxnLst/>
              <a:rect l="l" t="t" r="r" b="b"/>
              <a:pathLst>
                <a:path w="1680" h="887" extrusionOk="0">
                  <a:moveTo>
                    <a:pt x="96" y="0"/>
                  </a:moveTo>
                  <a:lnTo>
                    <a:pt x="1" y="159"/>
                  </a:lnTo>
                  <a:lnTo>
                    <a:pt x="1584" y="887"/>
                  </a:lnTo>
                  <a:lnTo>
                    <a:pt x="1679" y="729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" name="Google Shape;696;p34">
              <a:extLst>
                <a:ext uri="{FF2B5EF4-FFF2-40B4-BE49-F238E27FC236}">
                  <a16:creationId xmlns:a16="http://schemas.microsoft.com/office/drawing/2014/main" id="{E0DA4AB7-88EA-425B-AC36-6D4742084B35}"/>
                </a:ext>
              </a:extLst>
            </p:cNvPr>
            <p:cNvSpPr/>
            <p:nvPr/>
          </p:nvSpPr>
          <p:spPr>
            <a:xfrm>
              <a:off x="5088698" y="2013922"/>
              <a:ext cx="49216" cy="26533"/>
            </a:xfrm>
            <a:custGeom>
              <a:avLst/>
              <a:gdLst/>
              <a:ahLst/>
              <a:cxnLst/>
              <a:rect l="l" t="t" r="r" b="b"/>
              <a:pathLst>
                <a:path w="1647" h="888" extrusionOk="0">
                  <a:moveTo>
                    <a:pt x="63" y="1"/>
                  </a:moveTo>
                  <a:lnTo>
                    <a:pt x="0" y="159"/>
                  </a:lnTo>
                  <a:lnTo>
                    <a:pt x="1584" y="888"/>
                  </a:lnTo>
                  <a:lnTo>
                    <a:pt x="1647" y="729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" name="Google Shape;697;p34">
              <a:extLst>
                <a:ext uri="{FF2B5EF4-FFF2-40B4-BE49-F238E27FC236}">
                  <a16:creationId xmlns:a16="http://schemas.microsoft.com/office/drawing/2014/main" id="{B904A8D2-31DA-496D-A5A9-8B91179F21C6}"/>
                </a:ext>
              </a:extLst>
            </p:cNvPr>
            <p:cNvSpPr/>
            <p:nvPr/>
          </p:nvSpPr>
          <p:spPr>
            <a:xfrm>
              <a:off x="5082064" y="2028145"/>
              <a:ext cx="86151" cy="44491"/>
            </a:xfrm>
            <a:custGeom>
              <a:avLst/>
              <a:gdLst/>
              <a:ahLst/>
              <a:cxnLst/>
              <a:rect l="l" t="t" r="r" b="b"/>
              <a:pathLst>
                <a:path w="2883" h="1489" extrusionOk="0">
                  <a:moveTo>
                    <a:pt x="95" y="0"/>
                  </a:moveTo>
                  <a:lnTo>
                    <a:pt x="0" y="222"/>
                  </a:lnTo>
                  <a:lnTo>
                    <a:pt x="2787" y="1488"/>
                  </a:lnTo>
                  <a:lnTo>
                    <a:pt x="2882" y="126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" name="Google Shape;698;p34">
              <a:extLst>
                <a:ext uri="{FF2B5EF4-FFF2-40B4-BE49-F238E27FC236}">
                  <a16:creationId xmlns:a16="http://schemas.microsoft.com/office/drawing/2014/main" id="{599E34D7-5790-402E-92F3-896694320CC9}"/>
                </a:ext>
              </a:extLst>
            </p:cNvPr>
            <p:cNvSpPr/>
            <p:nvPr/>
          </p:nvSpPr>
          <p:spPr>
            <a:xfrm>
              <a:off x="5075430" y="2044220"/>
              <a:ext cx="49246" cy="25577"/>
            </a:xfrm>
            <a:custGeom>
              <a:avLst/>
              <a:gdLst/>
              <a:ahLst/>
              <a:cxnLst/>
              <a:rect l="l" t="t" r="r" b="b"/>
              <a:pathLst>
                <a:path w="1648" h="856" extrusionOk="0">
                  <a:moveTo>
                    <a:pt x="64" y="0"/>
                  </a:moveTo>
                  <a:lnTo>
                    <a:pt x="1" y="159"/>
                  </a:lnTo>
                  <a:lnTo>
                    <a:pt x="1584" y="855"/>
                  </a:lnTo>
                  <a:lnTo>
                    <a:pt x="1648" y="69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" name="Google Shape;699;p34">
              <a:extLst>
                <a:ext uri="{FF2B5EF4-FFF2-40B4-BE49-F238E27FC236}">
                  <a16:creationId xmlns:a16="http://schemas.microsoft.com/office/drawing/2014/main" id="{8793A0D1-8DBC-44B4-9B32-56535786D270}"/>
                </a:ext>
              </a:extLst>
            </p:cNvPr>
            <p:cNvSpPr/>
            <p:nvPr/>
          </p:nvSpPr>
          <p:spPr>
            <a:xfrm>
              <a:off x="5068826" y="2058413"/>
              <a:ext cx="49216" cy="26533"/>
            </a:xfrm>
            <a:custGeom>
              <a:avLst/>
              <a:gdLst/>
              <a:ahLst/>
              <a:cxnLst/>
              <a:rect l="l" t="t" r="r" b="b"/>
              <a:pathLst>
                <a:path w="1647" h="888" extrusionOk="0">
                  <a:moveTo>
                    <a:pt x="63" y="0"/>
                  </a:moveTo>
                  <a:lnTo>
                    <a:pt x="0" y="159"/>
                  </a:lnTo>
                  <a:lnTo>
                    <a:pt x="1584" y="887"/>
                  </a:lnTo>
                  <a:lnTo>
                    <a:pt x="1647" y="72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" name="Google Shape;700;p34">
              <a:extLst>
                <a:ext uri="{FF2B5EF4-FFF2-40B4-BE49-F238E27FC236}">
                  <a16:creationId xmlns:a16="http://schemas.microsoft.com/office/drawing/2014/main" id="{2B13C50E-CDC6-4CC7-8707-9AA0F25B4612}"/>
                </a:ext>
              </a:extLst>
            </p:cNvPr>
            <p:cNvSpPr/>
            <p:nvPr/>
          </p:nvSpPr>
          <p:spPr>
            <a:xfrm>
              <a:off x="5062193" y="2073562"/>
              <a:ext cx="49246" cy="26504"/>
            </a:xfrm>
            <a:custGeom>
              <a:avLst/>
              <a:gdLst/>
              <a:ahLst/>
              <a:cxnLst/>
              <a:rect l="l" t="t" r="r" b="b"/>
              <a:pathLst>
                <a:path w="1648" h="887" extrusionOk="0">
                  <a:moveTo>
                    <a:pt x="64" y="0"/>
                  </a:moveTo>
                  <a:lnTo>
                    <a:pt x="0" y="158"/>
                  </a:lnTo>
                  <a:lnTo>
                    <a:pt x="1584" y="887"/>
                  </a:lnTo>
                  <a:lnTo>
                    <a:pt x="1647" y="69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" name="Google Shape;701;p34">
              <a:extLst>
                <a:ext uri="{FF2B5EF4-FFF2-40B4-BE49-F238E27FC236}">
                  <a16:creationId xmlns:a16="http://schemas.microsoft.com/office/drawing/2014/main" id="{87C3C23D-6096-4705-ACE6-079DA0C4D3B1}"/>
                </a:ext>
              </a:extLst>
            </p:cNvPr>
            <p:cNvSpPr/>
            <p:nvPr/>
          </p:nvSpPr>
          <p:spPr>
            <a:xfrm>
              <a:off x="5054632" y="2088681"/>
              <a:ext cx="50173" cy="25577"/>
            </a:xfrm>
            <a:custGeom>
              <a:avLst/>
              <a:gdLst/>
              <a:ahLst/>
              <a:cxnLst/>
              <a:rect l="l" t="t" r="r" b="b"/>
              <a:pathLst>
                <a:path w="1679" h="856" extrusionOk="0">
                  <a:moveTo>
                    <a:pt x="95" y="1"/>
                  </a:moveTo>
                  <a:lnTo>
                    <a:pt x="0" y="159"/>
                  </a:lnTo>
                  <a:lnTo>
                    <a:pt x="1583" y="856"/>
                  </a:lnTo>
                  <a:lnTo>
                    <a:pt x="1678" y="698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" name="Google Shape;702;p34">
              <a:extLst>
                <a:ext uri="{FF2B5EF4-FFF2-40B4-BE49-F238E27FC236}">
                  <a16:creationId xmlns:a16="http://schemas.microsoft.com/office/drawing/2014/main" id="{307F767C-7CB2-4F6A-8FD4-77EC52C02F93}"/>
                </a:ext>
              </a:extLst>
            </p:cNvPr>
            <p:cNvSpPr/>
            <p:nvPr/>
          </p:nvSpPr>
          <p:spPr>
            <a:xfrm>
              <a:off x="5047998" y="2102874"/>
              <a:ext cx="50173" cy="26533"/>
            </a:xfrm>
            <a:custGeom>
              <a:avLst/>
              <a:gdLst/>
              <a:ahLst/>
              <a:cxnLst/>
              <a:rect l="l" t="t" r="r" b="b"/>
              <a:pathLst>
                <a:path w="1679" h="888" extrusionOk="0">
                  <a:moveTo>
                    <a:pt x="95" y="1"/>
                  </a:moveTo>
                  <a:lnTo>
                    <a:pt x="0" y="191"/>
                  </a:lnTo>
                  <a:lnTo>
                    <a:pt x="1584" y="888"/>
                  </a:lnTo>
                  <a:lnTo>
                    <a:pt x="1679" y="72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" name="Google Shape;703;p34">
              <a:extLst>
                <a:ext uri="{FF2B5EF4-FFF2-40B4-BE49-F238E27FC236}">
                  <a16:creationId xmlns:a16="http://schemas.microsoft.com/office/drawing/2014/main" id="{FD1CF4C4-5564-427F-BA55-F7108F25B4EF}"/>
                </a:ext>
              </a:extLst>
            </p:cNvPr>
            <p:cNvSpPr/>
            <p:nvPr/>
          </p:nvSpPr>
          <p:spPr>
            <a:xfrm>
              <a:off x="5041364" y="2117067"/>
              <a:ext cx="86151" cy="44521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96" y="1"/>
                  </a:moveTo>
                  <a:lnTo>
                    <a:pt x="1" y="223"/>
                  </a:lnTo>
                  <a:lnTo>
                    <a:pt x="2788" y="1489"/>
                  </a:lnTo>
                  <a:lnTo>
                    <a:pt x="2883" y="1268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" name="Google Shape;704;p34">
              <a:extLst>
                <a:ext uri="{FF2B5EF4-FFF2-40B4-BE49-F238E27FC236}">
                  <a16:creationId xmlns:a16="http://schemas.microsoft.com/office/drawing/2014/main" id="{5E6ACF27-ECB4-4EC8-AC1E-153D9462C6EB}"/>
                </a:ext>
              </a:extLst>
            </p:cNvPr>
            <p:cNvSpPr/>
            <p:nvPr/>
          </p:nvSpPr>
          <p:spPr>
            <a:xfrm>
              <a:off x="5034731" y="2132217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96" y="1"/>
                  </a:moveTo>
                  <a:lnTo>
                    <a:pt x="1" y="191"/>
                  </a:lnTo>
                  <a:lnTo>
                    <a:pt x="1584" y="887"/>
                  </a:lnTo>
                  <a:lnTo>
                    <a:pt x="1679" y="72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" name="Google Shape;705;p34">
              <a:extLst>
                <a:ext uri="{FF2B5EF4-FFF2-40B4-BE49-F238E27FC236}">
                  <a16:creationId xmlns:a16="http://schemas.microsoft.com/office/drawing/2014/main" id="{09E3DDD9-E520-4038-A524-A48E14D5522F}"/>
                </a:ext>
              </a:extLst>
            </p:cNvPr>
            <p:cNvSpPr/>
            <p:nvPr/>
          </p:nvSpPr>
          <p:spPr>
            <a:xfrm>
              <a:off x="5028126" y="2147366"/>
              <a:ext cx="50173" cy="26533"/>
            </a:xfrm>
            <a:custGeom>
              <a:avLst/>
              <a:gdLst/>
              <a:ahLst/>
              <a:cxnLst/>
              <a:rect l="l" t="t" r="r" b="b"/>
              <a:pathLst>
                <a:path w="1679" h="888" extrusionOk="0">
                  <a:moveTo>
                    <a:pt x="95" y="0"/>
                  </a:moveTo>
                  <a:lnTo>
                    <a:pt x="0" y="159"/>
                  </a:lnTo>
                  <a:lnTo>
                    <a:pt x="1584" y="887"/>
                  </a:lnTo>
                  <a:lnTo>
                    <a:pt x="1679" y="72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" name="Google Shape;706;p34">
              <a:extLst>
                <a:ext uri="{FF2B5EF4-FFF2-40B4-BE49-F238E27FC236}">
                  <a16:creationId xmlns:a16="http://schemas.microsoft.com/office/drawing/2014/main" id="{62875632-96E1-4D08-9020-A50DB8B15463}"/>
                </a:ext>
              </a:extLst>
            </p:cNvPr>
            <p:cNvSpPr/>
            <p:nvPr/>
          </p:nvSpPr>
          <p:spPr>
            <a:xfrm>
              <a:off x="5021493" y="2161559"/>
              <a:ext cx="49246" cy="27460"/>
            </a:xfrm>
            <a:custGeom>
              <a:avLst/>
              <a:gdLst/>
              <a:ahLst/>
              <a:cxnLst/>
              <a:rect l="l" t="t" r="r" b="b"/>
              <a:pathLst>
                <a:path w="1648" h="919" extrusionOk="0">
                  <a:moveTo>
                    <a:pt x="64" y="0"/>
                  </a:moveTo>
                  <a:lnTo>
                    <a:pt x="1" y="190"/>
                  </a:lnTo>
                  <a:lnTo>
                    <a:pt x="1584" y="919"/>
                  </a:lnTo>
                  <a:lnTo>
                    <a:pt x="1647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" name="Google Shape;707;p34">
              <a:extLst>
                <a:ext uri="{FF2B5EF4-FFF2-40B4-BE49-F238E27FC236}">
                  <a16:creationId xmlns:a16="http://schemas.microsoft.com/office/drawing/2014/main" id="{C267098D-5B33-45E1-BAD3-D401F9483E40}"/>
                </a:ext>
              </a:extLst>
            </p:cNvPr>
            <p:cNvSpPr/>
            <p:nvPr/>
          </p:nvSpPr>
          <p:spPr>
            <a:xfrm>
              <a:off x="5014859" y="2177634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64" y="1"/>
                  </a:moveTo>
                  <a:lnTo>
                    <a:pt x="1" y="159"/>
                  </a:lnTo>
                  <a:lnTo>
                    <a:pt x="1584" y="887"/>
                  </a:lnTo>
                  <a:lnTo>
                    <a:pt x="1679" y="69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708;p34">
              <a:extLst>
                <a:ext uri="{FF2B5EF4-FFF2-40B4-BE49-F238E27FC236}">
                  <a16:creationId xmlns:a16="http://schemas.microsoft.com/office/drawing/2014/main" id="{D94848C0-5920-44C6-A7F8-D4EAB4FA3D77}"/>
                </a:ext>
              </a:extLst>
            </p:cNvPr>
            <p:cNvSpPr/>
            <p:nvPr/>
          </p:nvSpPr>
          <p:spPr>
            <a:xfrm>
              <a:off x="5008255" y="2191827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64" y="1"/>
                  </a:moveTo>
                  <a:lnTo>
                    <a:pt x="0" y="191"/>
                  </a:lnTo>
                  <a:lnTo>
                    <a:pt x="1584" y="887"/>
                  </a:lnTo>
                  <a:lnTo>
                    <a:pt x="1647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" name="Google Shape;709;p34">
              <a:extLst>
                <a:ext uri="{FF2B5EF4-FFF2-40B4-BE49-F238E27FC236}">
                  <a16:creationId xmlns:a16="http://schemas.microsoft.com/office/drawing/2014/main" id="{54C95E09-967D-4985-A0E6-5B55988D41DE}"/>
                </a:ext>
              </a:extLst>
            </p:cNvPr>
            <p:cNvSpPr/>
            <p:nvPr/>
          </p:nvSpPr>
          <p:spPr>
            <a:xfrm>
              <a:off x="5000664" y="2206020"/>
              <a:ext cx="87107" cy="44521"/>
            </a:xfrm>
            <a:custGeom>
              <a:avLst/>
              <a:gdLst/>
              <a:ahLst/>
              <a:cxnLst/>
              <a:rect l="l" t="t" r="r" b="b"/>
              <a:pathLst>
                <a:path w="2915" h="1490" extrusionOk="0">
                  <a:moveTo>
                    <a:pt x="96" y="1"/>
                  </a:moveTo>
                  <a:lnTo>
                    <a:pt x="1" y="222"/>
                  </a:lnTo>
                  <a:lnTo>
                    <a:pt x="2819" y="1489"/>
                  </a:lnTo>
                  <a:lnTo>
                    <a:pt x="2914" y="1268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" name="Google Shape;710;p34">
              <a:extLst>
                <a:ext uri="{FF2B5EF4-FFF2-40B4-BE49-F238E27FC236}">
                  <a16:creationId xmlns:a16="http://schemas.microsoft.com/office/drawing/2014/main" id="{E53C4B50-C6F9-4027-9077-41E13F761F60}"/>
                </a:ext>
              </a:extLst>
            </p:cNvPr>
            <p:cNvSpPr/>
            <p:nvPr/>
          </p:nvSpPr>
          <p:spPr>
            <a:xfrm>
              <a:off x="4994987" y="2221169"/>
              <a:ext cx="49246" cy="26533"/>
            </a:xfrm>
            <a:custGeom>
              <a:avLst/>
              <a:gdLst/>
              <a:ahLst/>
              <a:cxnLst/>
              <a:rect l="l" t="t" r="r" b="b"/>
              <a:pathLst>
                <a:path w="1648" h="888" extrusionOk="0">
                  <a:moveTo>
                    <a:pt x="64" y="0"/>
                  </a:moveTo>
                  <a:lnTo>
                    <a:pt x="1" y="159"/>
                  </a:lnTo>
                  <a:lnTo>
                    <a:pt x="1584" y="887"/>
                  </a:lnTo>
                  <a:lnTo>
                    <a:pt x="1648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" name="Google Shape;711;p34">
              <a:extLst>
                <a:ext uri="{FF2B5EF4-FFF2-40B4-BE49-F238E27FC236}">
                  <a16:creationId xmlns:a16="http://schemas.microsoft.com/office/drawing/2014/main" id="{9ECD351C-68E0-44A8-936F-FB2D47968D7C}"/>
                </a:ext>
              </a:extLst>
            </p:cNvPr>
            <p:cNvSpPr/>
            <p:nvPr/>
          </p:nvSpPr>
          <p:spPr>
            <a:xfrm>
              <a:off x="4987427" y="2236319"/>
              <a:ext cx="50173" cy="26504"/>
            </a:xfrm>
            <a:custGeom>
              <a:avLst/>
              <a:gdLst/>
              <a:ahLst/>
              <a:cxnLst/>
              <a:rect l="l" t="t" r="r" b="b"/>
              <a:pathLst>
                <a:path w="1679" h="887" extrusionOk="0">
                  <a:moveTo>
                    <a:pt x="96" y="0"/>
                  </a:moveTo>
                  <a:lnTo>
                    <a:pt x="1" y="190"/>
                  </a:lnTo>
                  <a:lnTo>
                    <a:pt x="1616" y="887"/>
                  </a:lnTo>
                  <a:lnTo>
                    <a:pt x="1679" y="729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" name="Google Shape;712;p34">
              <a:extLst>
                <a:ext uri="{FF2B5EF4-FFF2-40B4-BE49-F238E27FC236}">
                  <a16:creationId xmlns:a16="http://schemas.microsoft.com/office/drawing/2014/main" id="{AD1ABBA7-DCA8-40D5-8AEB-B470022F97DD}"/>
                </a:ext>
              </a:extLst>
            </p:cNvPr>
            <p:cNvSpPr/>
            <p:nvPr/>
          </p:nvSpPr>
          <p:spPr>
            <a:xfrm>
              <a:off x="4980793" y="2251438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96" y="1"/>
                  </a:moveTo>
                  <a:lnTo>
                    <a:pt x="1" y="159"/>
                  </a:lnTo>
                  <a:lnTo>
                    <a:pt x="1616" y="888"/>
                  </a:lnTo>
                  <a:lnTo>
                    <a:pt x="1679" y="72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" name="Google Shape;713;p34">
              <a:extLst>
                <a:ext uri="{FF2B5EF4-FFF2-40B4-BE49-F238E27FC236}">
                  <a16:creationId xmlns:a16="http://schemas.microsoft.com/office/drawing/2014/main" id="{0DC19933-BC2B-4E98-834A-E58E9859DD9A}"/>
                </a:ext>
              </a:extLst>
            </p:cNvPr>
            <p:cNvSpPr/>
            <p:nvPr/>
          </p:nvSpPr>
          <p:spPr>
            <a:xfrm>
              <a:off x="4974189" y="2265631"/>
              <a:ext cx="50173" cy="27490"/>
            </a:xfrm>
            <a:custGeom>
              <a:avLst/>
              <a:gdLst/>
              <a:ahLst/>
              <a:cxnLst/>
              <a:rect l="l" t="t" r="r" b="b"/>
              <a:pathLst>
                <a:path w="1679" h="920" extrusionOk="0">
                  <a:moveTo>
                    <a:pt x="64" y="1"/>
                  </a:moveTo>
                  <a:lnTo>
                    <a:pt x="0" y="191"/>
                  </a:lnTo>
                  <a:lnTo>
                    <a:pt x="1584" y="919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" name="Google Shape;714;p34">
              <a:extLst>
                <a:ext uri="{FF2B5EF4-FFF2-40B4-BE49-F238E27FC236}">
                  <a16:creationId xmlns:a16="http://schemas.microsoft.com/office/drawing/2014/main" id="{BCB5D363-FC09-4105-A13B-D1E6FA6406E2}"/>
                </a:ext>
              </a:extLst>
            </p:cNvPr>
            <p:cNvSpPr/>
            <p:nvPr/>
          </p:nvSpPr>
          <p:spPr>
            <a:xfrm>
              <a:off x="4967555" y="2280780"/>
              <a:ext cx="50173" cy="26533"/>
            </a:xfrm>
            <a:custGeom>
              <a:avLst/>
              <a:gdLst/>
              <a:ahLst/>
              <a:cxnLst/>
              <a:rect l="l" t="t" r="r" b="b"/>
              <a:pathLst>
                <a:path w="1679" h="888" extrusionOk="0">
                  <a:moveTo>
                    <a:pt x="64" y="1"/>
                  </a:moveTo>
                  <a:lnTo>
                    <a:pt x="0" y="159"/>
                  </a:lnTo>
                  <a:lnTo>
                    <a:pt x="1584" y="887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" name="Google Shape;715;p34">
              <a:extLst>
                <a:ext uri="{FF2B5EF4-FFF2-40B4-BE49-F238E27FC236}">
                  <a16:creationId xmlns:a16="http://schemas.microsoft.com/office/drawing/2014/main" id="{FCC6C419-169E-430B-A443-16CFCF11492F}"/>
                </a:ext>
              </a:extLst>
            </p:cNvPr>
            <p:cNvSpPr/>
            <p:nvPr/>
          </p:nvSpPr>
          <p:spPr>
            <a:xfrm>
              <a:off x="4960921" y="2294973"/>
              <a:ext cx="86151" cy="44521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96" y="1"/>
                  </a:moveTo>
                  <a:lnTo>
                    <a:pt x="1" y="222"/>
                  </a:lnTo>
                  <a:lnTo>
                    <a:pt x="2788" y="1489"/>
                  </a:lnTo>
                  <a:lnTo>
                    <a:pt x="2883" y="126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" name="Google Shape;716;p34">
              <a:extLst>
                <a:ext uri="{FF2B5EF4-FFF2-40B4-BE49-F238E27FC236}">
                  <a16:creationId xmlns:a16="http://schemas.microsoft.com/office/drawing/2014/main" id="{00C58926-0D7F-4F22-8A19-3D5D480F370A}"/>
                </a:ext>
              </a:extLst>
            </p:cNvPr>
            <p:cNvSpPr/>
            <p:nvPr/>
          </p:nvSpPr>
          <p:spPr>
            <a:xfrm>
              <a:off x="4954317" y="2311078"/>
              <a:ext cx="50173" cy="26504"/>
            </a:xfrm>
            <a:custGeom>
              <a:avLst/>
              <a:gdLst/>
              <a:ahLst/>
              <a:cxnLst/>
              <a:rect l="l" t="t" r="r" b="b"/>
              <a:pathLst>
                <a:path w="1679" h="887" extrusionOk="0">
                  <a:moveTo>
                    <a:pt x="63" y="0"/>
                  </a:moveTo>
                  <a:lnTo>
                    <a:pt x="0" y="158"/>
                  </a:lnTo>
                  <a:lnTo>
                    <a:pt x="1584" y="887"/>
                  </a:lnTo>
                  <a:lnTo>
                    <a:pt x="1679" y="69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" name="Google Shape;717;p34">
              <a:extLst>
                <a:ext uri="{FF2B5EF4-FFF2-40B4-BE49-F238E27FC236}">
                  <a16:creationId xmlns:a16="http://schemas.microsoft.com/office/drawing/2014/main" id="{8E04F035-03D3-4A7D-89F0-581B18874829}"/>
                </a:ext>
              </a:extLst>
            </p:cNvPr>
            <p:cNvSpPr/>
            <p:nvPr/>
          </p:nvSpPr>
          <p:spPr>
            <a:xfrm>
              <a:off x="4947683" y="2325271"/>
              <a:ext cx="50173" cy="26504"/>
            </a:xfrm>
            <a:custGeom>
              <a:avLst/>
              <a:gdLst/>
              <a:ahLst/>
              <a:cxnLst/>
              <a:rect l="l" t="t" r="r" b="b"/>
              <a:pathLst>
                <a:path w="1679" h="887" extrusionOk="0">
                  <a:moveTo>
                    <a:pt x="64" y="0"/>
                  </a:moveTo>
                  <a:lnTo>
                    <a:pt x="0" y="190"/>
                  </a:lnTo>
                  <a:lnTo>
                    <a:pt x="1584" y="887"/>
                  </a:lnTo>
                  <a:lnTo>
                    <a:pt x="1679" y="72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" name="Google Shape;718;p34">
              <a:extLst>
                <a:ext uri="{FF2B5EF4-FFF2-40B4-BE49-F238E27FC236}">
                  <a16:creationId xmlns:a16="http://schemas.microsoft.com/office/drawing/2014/main" id="{D389538F-D65E-4F6B-92E9-BDC07EBF648B}"/>
                </a:ext>
              </a:extLst>
            </p:cNvPr>
            <p:cNvSpPr/>
            <p:nvPr/>
          </p:nvSpPr>
          <p:spPr>
            <a:xfrm>
              <a:off x="4941049" y="2340391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64" y="1"/>
                  </a:moveTo>
                  <a:lnTo>
                    <a:pt x="1" y="159"/>
                  </a:lnTo>
                  <a:lnTo>
                    <a:pt x="1584" y="887"/>
                  </a:lnTo>
                  <a:lnTo>
                    <a:pt x="1679" y="69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" name="Google Shape;719;p34">
              <a:extLst>
                <a:ext uri="{FF2B5EF4-FFF2-40B4-BE49-F238E27FC236}">
                  <a16:creationId xmlns:a16="http://schemas.microsoft.com/office/drawing/2014/main" id="{6222B0E1-A22D-45ED-8542-D00D7653E262}"/>
                </a:ext>
              </a:extLst>
            </p:cNvPr>
            <p:cNvSpPr/>
            <p:nvPr/>
          </p:nvSpPr>
          <p:spPr>
            <a:xfrm>
              <a:off x="4933489" y="2354584"/>
              <a:ext cx="50173" cy="27490"/>
            </a:xfrm>
            <a:custGeom>
              <a:avLst/>
              <a:gdLst/>
              <a:ahLst/>
              <a:cxnLst/>
              <a:rect l="l" t="t" r="r" b="b"/>
              <a:pathLst>
                <a:path w="1679" h="920" extrusionOk="0">
                  <a:moveTo>
                    <a:pt x="95" y="1"/>
                  </a:moveTo>
                  <a:lnTo>
                    <a:pt x="0" y="191"/>
                  </a:lnTo>
                  <a:lnTo>
                    <a:pt x="1616" y="919"/>
                  </a:lnTo>
                  <a:lnTo>
                    <a:pt x="1679" y="72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" name="Google Shape;720;p34">
              <a:extLst>
                <a:ext uri="{FF2B5EF4-FFF2-40B4-BE49-F238E27FC236}">
                  <a16:creationId xmlns:a16="http://schemas.microsoft.com/office/drawing/2014/main" id="{2E682663-B0CA-47E0-99FF-D89F3561138D}"/>
                </a:ext>
              </a:extLst>
            </p:cNvPr>
            <p:cNvSpPr/>
            <p:nvPr/>
          </p:nvSpPr>
          <p:spPr>
            <a:xfrm>
              <a:off x="4926855" y="2369733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96" y="0"/>
                  </a:moveTo>
                  <a:lnTo>
                    <a:pt x="1" y="159"/>
                  </a:lnTo>
                  <a:lnTo>
                    <a:pt x="1616" y="887"/>
                  </a:lnTo>
                  <a:lnTo>
                    <a:pt x="1679" y="729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" name="Google Shape;721;p34">
              <a:extLst>
                <a:ext uri="{FF2B5EF4-FFF2-40B4-BE49-F238E27FC236}">
                  <a16:creationId xmlns:a16="http://schemas.microsoft.com/office/drawing/2014/main" id="{BDF6E9F3-CA2E-48B7-B166-D14F5CDEFD35}"/>
                </a:ext>
              </a:extLst>
            </p:cNvPr>
            <p:cNvSpPr/>
            <p:nvPr/>
          </p:nvSpPr>
          <p:spPr>
            <a:xfrm>
              <a:off x="4920251" y="2383926"/>
              <a:ext cx="87078" cy="44491"/>
            </a:xfrm>
            <a:custGeom>
              <a:avLst/>
              <a:gdLst/>
              <a:ahLst/>
              <a:cxnLst/>
              <a:rect l="l" t="t" r="r" b="b"/>
              <a:pathLst>
                <a:path w="2914" h="1489" extrusionOk="0">
                  <a:moveTo>
                    <a:pt x="95" y="1"/>
                  </a:moveTo>
                  <a:lnTo>
                    <a:pt x="0" y="222"/>
                  </a:lnTo>
                  <a:lnTo>
                    <a:pt x="2819" y="1489"/>
                  </a:lnTo>
                  <a:lnTo>
                    <a:pt x="2914" y="129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" name="Google Shape;722;p34">
              <a:extLst>
                <a:ext uri="{FF2B5EF4-FFF2-40B4-BE49-F238E27FC236}">
                  <a16:creationId xmlns:a16="http://schemas.microsoft.com/office/drawing/2014/main" id="{D78819A6-4E90-466C-B052-2AAFD64FD0CA}"/>
                </a:ext>
              </a:extLst>
            </p:cNvPr>
            <p:cNvSpPr/>
            <p:nvPr/>
          </p:nvSpPr>
          <p:spPr>
            <a:xfrm>
              <a:off x="4913617" y="2400001"/>
              <a:ext cx="50173" cy="26533"/>
            </a:xfrm>
            <a:custGeom>
              <a:avLst/>
              <a:gdLst/>
              <a:ahLst/>
              <a:cxnLst/>
              <a:rect l="l" t="t" r="r" b="b"/>
              <a:pathLst>
                <a:path w="1679" h="888" extrusionOk="0">
                  <a:moveTo>
                    <a:pt x="95" y="1"/>
                  </a:moveTo>
                  <a:lnTo>
                    <a:pt x="0" y="159"/>
                  </a:lnTo>
                  <a:lnTo>
                    <a:pt x="1615" y="888"/>
                  </a:lnTo>
                  <a:lnTo>
                    <a:pt x="1679" y="72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" name="Google Shape;723;p34">
              <a:extLst>
                <a:ext uri="{FF2B5EF4-FFF2-40B4-BE49-F238E27FC236}">
                  <a16:creationId xmlns:a16="http://schemas.microsoft.com/office/drawing/2014/main" id="{00854F54-54FA-41C6-92A1-363B3FBFDB1B}"/>
                </a:ext>
              </a:extLst>
            </p:cNvPr>
            <p:cNvSpPr/>
            <p:nvPr/>
          </p:nvSpPr>
          <p:spPr>
            <a:xfrm>
              <a:off x="4906983" y="2414194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64" y="1"/>
                  </a:moveTo>
                  <a:lnTo>
                    <a:pt x="1" y="191"/>
                  </a:lnTo>
                  <a:lnTo>
                    <a:pt x="1616" y="888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724;p34">
              <a:extLst>
                <a:ext uri="{FF2B5EF4-FFF2-40B4-BE49-F238E27FC236}">
                  <a16:creationId xmlns:a16="http://schemas.microsoft.com/office/drawing/2014/main" id="{958DCC00-F389-4FA4-8220-D38D264058BF}"/>
                </a:ext>
              </a:extLst>
            </p:cNvPr>
            <p:cNvSpPr/>
            <p:nvPr/>
          </p:nvSpPr>
          <p:spPr>
            <a:xfrm>
              <a:off x="4900349" y="2429343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64" y="1"/>
                  </a:moveTo>
                  <a:lnTo>
                    <a:pt x="1" y="159"/>
                  </a:lnTo>
                  <a:lnTo>
                    <a:pt x="1616" y="887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725;p34">
              <a:extLst>
                <a:ext uri="{FF2B5EF4-FFF2-40B4-BE49-F238E27FC236}">
                  <a16:creationId xmlns:a16="http://schemas.microsoft.com/office/drawing/2014/main" id="{7FCE8B3D-8274-44D3-9223-31CF77BD58DD}"/>
                </a:ext>
              </a:extLst>
            </p:cNvPr>
            <p:cNvSpPr/>
            <p:nvPr/>
          </p:nvSpPr>
          <p:spPr>
            <a:xfrm>
              <a:off x="4893745" y="2443536"/>
              <a:ext cx="50173" cy="27490"/>
            </a:xfrm>
            <a:custGeom>
              <a:avLst/>
              <a:gdLst/>
              <a:ahLst/>
              <a:cxnLst/>
              <a:rect l="l" t="t" r="r" b="b"/>
              <a:pathLst>
                <a:path w="1679" h="920" extrusionOk="0">
                  <a:moveTo>
                    <a:pt x="64" y="1"/>
                  </a:moveTo>
                  <a:lnTo>
                    <a:pt x="0" y="191"/>
                  </a:lnTo>
                  <a:lnTo>
                    <a:pt x="1615" y="919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726;p34">
              <a:extLst>
                <a:ext uri="{FF2B5EF4-FFF2-40B4-BE49-F238E27FC236}">
                  <a16:creationId xmlns:a16="http://schemas.microsoft.com/office/drawing/2014/main" id="{060B409E-B1A5-47C6-95CE-83D47FBE0968}"/>
                </a:ext>
              </a:extLst>
            </p:cNvPr>
            <p:cNvSpPr/>
            <p:nvPr/>
          </p:nvSpPr>
          <p:spPr>
            <a:xfrm>
              <a:off x="4887111" y="2458685"/>
              <a:ext cx="50203" cy="26533"/>
            </a:xfrm>
            <a:custGeom>
              <a:avLst/>
              <a:gdLst/>
              <a:ahLst/>
              <a:cxnLst/>
              <a:rect l="l" t="t" r="r" b="b"/>
              <a:pathLst>
                <a:path w="1680" h="888" extrusionOk="0">
                  <a:moveTo>
                    <a:pt x="64" y="0"/>
                  </a:moveTo>
                  <a:lnTo>
                    <a:pt x="1" y="159"/>
                  </a:lnTo>
                  <a:lnTo>
                    <a:pt x="1616" y="887"/>
                  </a:lnTo>
                  <a:lnTo>
                    <a:pt x="1679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" name="Google Shape;727;p34">
              <a:extLst>
                <a:ext uri="{FF2B5EF4-FFF2-40B4-BE49-F238E27FC236}">
                  <a16:creationId xmlns:a16="http://schemas.microsoft.com/office/drawing/2014/main" id="{0D7C23B3-C0E8-4E8B-9C0F-A001B26225ED}"/>
                </a:ext>
              </a:extLst>
            </p:cNvPr>
            <p:cNvSpPr/>
            <p:nvPr/>
          </p:nvSpPr>
          <p:spPr>
            <a:xfrm>
              <a:off x="4879551" y="2472878"/>
              <a:ext cx="87078" cy="44491"/>
            </a:xfrm>
            <a:custGeom>
              <a:avLst/>
              <a:gdLst/>
              <a:ahLst/>
              <a:cxnLst/>
              <a:rect l="l" t="t" r="r" b="b"/>
              <a:pathLst>
                <a:path w="2914" h="1489" extrusionOk="0">
                  <a:moveTo>
                    <a:pt x="95" y="0"/>
                  </a:moveTo>
                  <a:lnTo>
                    <a:pt x="0" y="222"/>
                  </a:lnTo>
                  <a:lnTo>
                    <a:pt x="2819" y="1489"/>
                  </a:lnTo>
                  <a:lnTo>
                    <a:pt x="2914" y="126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" name="Google Shape;728;p34">
              <a:extLst>
                <a:ext uri="{FF2B5EF4-FFF2-40B4-BE49-F238E27FC236}">
                  <a16:creationId xmlns:a16="http://schemas.microsoft.com/office/drawing/2014/main" id="{57A0E00C-4054-417F-8A34-DB761ED4425D}"/>
                </a:ext>
              </a:extLst>
            </p:cNvPr>
            <p:cNvSpPr/>
            <p:nvPr/>
          </p:nvSpPr>
          <p:spPr>
            <a:xfrm>
              <a:off x="4873873" y="2488028"/>
              <a:ext cx="50173" cy="27460"/>
            </a:xfrm>
            <a:custGeom>
              <a:avLst/>
              <a:gdLst/>
              <a:ahLst/>
              <a:cxnLst/>
              <a:rect l="l" t="t" r="r" b="b"/>
              <a:pathLst>
                <a:path w="1679" h="919" extrusionOk="0">
                  <a:moveTo>
                    <a:pt x="64" y="0"/>
                  </a:moveTo>
                  <a:lnTo>
                    <a:pt x="0" y="190"/>
                  </a:lnTo>
                  <a:lnTo>
                    <a:pt x="1615" y="918"/>
                  </a:lnTo>
                  <a:lnTo>
                    <a:pt x="1679" y="72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" name="Google Shape;729;p34">
              <a:extLst>
                <a:ext uri="{FF2B5EF4-FFF2-40B4-BE49-F238E27FC236}">
                  <a16:creationId xmlns:a16="http://schemas.microsoft.com/office/drawing/2014/main" id="{A63E9460-735B-4340-A093-BC7A28F28816}"/>
                </a:ext>
              </a:extLst>
            </p:cNvPr>
            <p:cNvSpPr/>
            <p:nvPr/>
          </p:nvSpPr>
          <p:spPr>
            <a:xfrm>
              <a:off x="4867239" y="2503147"/>
              <a:ext cx="50203" cy="27490"/>
            </a:xfrm>
            <a:custGeom>
              <a:avLst/>
              <a:gdLst/>
              <a:ahLst/>
              <a:cxnLst/>
              <a:rect l="l" t="t" r="r" b="b"/>
              <a:pathLst>
                <a:path w="1680" h="920" extrusionOk="0">
                  <a:moveTo>
                    <a:pt x="64" y="1"/>
                  </a:moveTo>
                  <a:lnTo>
                    <a:pt x="1" y="191"/>
                  </a:lnTo>
                  <a:lnTo>
                    <a:pt x="1616" y="919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" name="Google Shape;730;p34">
              <a:extLst>
                <a:ext uri="{FF2B5EF4-FFF2-40B4-BE49-F238E27FC236}">
                  <a16:creationId xmlns:a16="http://schemas.microsoft.com/office/drawing/2014/main" id="{F9B186AB-C97F-4CAC-92A4-60A1A1468DB6}"/>
                </a:ext>
              </a:extLst>
            </p:cNvPr>
            <p:cNvSpPr/>
            <p:nvPr/>
          </p:nvSpPr>
          <p:spPr>
            <a:xfrm>
              <a:off x="4859679" y="2518296"/>
              <a:ext cx="50173" cy="26533"/>
            </a:xfrm>
            <a:custGeom>
              <a:avLst/>
              <a:gdLst/>
              <a:ahLst/>
              <a:cxnLst/>
              <a:rect l="l" t="t" r="r" b="b"/>
              <a:pathLst>
                <a:path w="1679" h="888" extrusionOk="0">
                  <a:moveTo>
                    <a:pt x="64" y="0"/>
                  </a:moveTo>
                  <a:lnTo>
                    <a:pt x="0" y="159"/>
                  </a:lnTo>
                  <a:lnTo>
                    <a:pt x="1615" y="887"/>
                  </a:lnTo>
                  <a:lnTo>
                    <a:pt x="1679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" name="Google Shape;731;p34">
              <a:extLst>
                <a:ext uri="{FF2B5EF4-FFF2-40B4-BE49-F238E27FC236}">
                  <a16:creationId xmlns:a16="http://schemas.microsoft.com/office/drawing/2014/main" id="{AF8B53CA-D6BC-407E-A2ED-4B7E9FF7074A}"/>
                </a:ext>
              </a:extLst>
            </p:cNvPr>
            <p:cNvSpPr/>
            <p:nvPr/>
          </p:nvSpPr>
          <p:spPr>
            <a:xfrm>
              <a:off x="4853045" y="2533445"/>
              <a:ext cx="50173" cy="26504"/>
            </a:xfrm>
            <a:custGeom>
              <a:avLst/>
              <a:gdLst/>
              <a:ahLst/>
              <a:cxnLst/>
              <a:rect l="l" t="t" r="r" b="b"/>
              <a:pathLst>
                <a:path w="1679" h="887" extrusionOk="0">
                  <a:moveTo>
                    <a:pt x="64" y="0"/>
                  </a:moveTo>
                  <a:lnTo>
                    <a:pt x="1" y="159"/>
                  </a:lnTo>
                  <a:lnTo>
                    <a:pt x="1616" y="887"/>
                  </a:lnTo>
                  <a:lnTo>
                    <a:pt x="1679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" name="Google Shape;732;p34">
              <a:extLst>
                <a:ext uri="{FF2B5EF4-FFF2-40B4-BE49-F238E27FC236}">
                  <a16:creationId xmlns:a16="http://schemas.microsoft.com/office/drawing/2014/main" id="{22EE43D5-7658-440E-936A-326012278254}"/>
                </a:ext>
              </a:extLst>
            </p:cNvPr>
            <p:cNvSpPr/>
            <p:nvPr/>
          </p:nvSpPr>
          <p:spPr>
            <a:xfrm>
              <a:off x="4846411" y="2547638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96" y="0"/>
                  </a:moveTo>
                  <a:lnTo>
                    <a:pt x="1" y="190"/>
                  </a:lnTo>
                  <a:lnTo>
                    <a:pt x="1616" y="919"/>
                  </a:lnTo>
                  <a:lnTo>
                    <a:pt x="1711" y="729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" name="Google Shape;733;p34">
              <a:extLst>
                <a:ext uri="{FF2B5EF4-FFF2-40B4-BE49-F238E27FC236}">
                  <a16:creationId xmlns:a16="http://schemas.microsoft.com/office/drawing/2014/main" id="{B0BB8411-0D71-4A5A-89B5-53083DD1AAAE}"/>
                </a:ext>
              </a:extLst>
            </p:cNvPr>
            <p:cNvSpPr/>
            <p:nvPr/>
          </p:nvSpPr>
          <p:spPr>
            <a:xfrm>
              <a:off x="4839807" y="2561831"/>
              <a:ext cx="87078" cy="44491"/>
            </a:xfrm>
            <a:custGeom>
              <a:avLst/>
              <a:gdLst/>
              <a:ahLst/>
              <a:cxnLst/>
              <a:rect l="l" t="t" r="r" b="b"/>
              <a:pathLst>
                <a:path w="2914" h="1489" extrusionOk="0">
                  <a:moveTo>
                    <a:pt x="95" y="0"/>
                  </a:moveTo>
                  <a:lnTo>
                    <a:pt x="0" y="222"/>
                  </a:lnTo>
                  <a:lnTo>
                    <a:pt x="2819" y="1489"/>
                  </a:lnTo>
                  <a:lnTo>
                    <a:pt x="2914" y="129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4" name="Google Shape;734;p34">
              <a:extLst>
                <a:ext uri="{FF2B5EF4-FFF2-40B4-BE49-F238E27FC236}">
                  <a16:creationId xmlns:a16="http://schemas.microsoft.com/office/drawing/2014/main" id="{793E9380-5440-4CD3-9672-E3FA3AF96DD3}"/>
                </a:ext>
              </a:extLst>
            </p:cNvPr>
            <p:cNvSpPr/>
            <p:nvPr/>
          </p:nvSpPr>
          <p:spPr>
            <a:xfrm>
              <a:off x="4833173" y="2577907"/>
              <a:ext cx="50173" cy="26533"/>
            </a:xfrm>
            <a:custGeom>
              <a:avLst/>
              <a:gdLst/>
              <a:ahLst/>
              <a:cxnLst/>
              <a:rect l="l" t="t" r="r" b="b"/>
              <a:pathLst>
                <a:path w="1679" h="888" extrusionOk="0">
                  <a:moveTo>
                    <a:pt x="64" y="1"/>
                  </a:moveTo>
                  <a:lnTo>
                    <a:pt x="0" y="159"/>
                  </a:lnTo>
                  <a:lnTo>
                    <a:pt x="1616" y="887"/>
                  </a:lnTo>
                  <a:lnTo>
                    <a:pt x="1679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5" name="Google Shape;735;p34">
              <a:extLst>
                <a:ext uri="{FF2B5EF4-FFF2-40B4-BE49-F238E27FC236}">
                  <a16:creationId xmlns:a16="http://schemas.microsoft.com/office/drawing/2014/main" id="{914F465C-7B6F-45F4-BEF1-825C3782D99C}"/>
                </a:ext>
              </a:extLst>
            </p:cNvPr>
            <p:cNvSpPr/>
            <p:nvPr/>
          </p:nvSpPr>
          <p:spPr>
            <a:xfrm>
              <a:off x="4825613" y="2592100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95" y="1"/>
                  </a:moveTo>
                  <a:lnTo>
                    <a:pt x="0" y="191"/>
                  </a:lnTo>
                  <a:lnTo>
                    <a:pt x="1647" y="919"/>
                  </a:lnTo>
                  <a:lnTo>
                    <a:pt x="1710" y="72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" name="Google Shape;736;p34">
              <a:extLst>
                <a:ext uri="{FF2B5EF4-FFF2-40B4-BE49-F238E27FC236}">
                  <a16:creationId xmlns:a16="http://schemas.microsoft.com/office/drawing/2014/main" id="{E492A5FB-6053-40EE-95C8-D0CDBB9AC7B7}"/>
                </a:ext>
              </a:extLst>
            </p:cNvPr>
            <p:cNvSpPr/>
            <p:nvPr/>
          </p:nvSpPr>
          <p:spPr>
            <a:xfrm>
              <a:off x="4818979" y="2607249"/>
              <a:ext cx="51129" cy="26533"/>
            </a:xfrm>
            <a:custGeom>
              <a:avLst/>
              <a:gdLst/>
              <a:ahLst/>
              <a:cxnLst/>
              <a:rect l="l" t="t" r="r" b="b"/>
              <a:pathLst>
                <a:path w="1711" h="888" extrusionOk="0">
                  <a:moveTo>
                    <a:pt x="95" y="0"/>
                  </a:moveTo>
                  <a:lnTo>
                    <a:pt x="0" y="159"/>
                  </a:lnTo>
                  <a:lnTo>
                    <a:pt x="1647" y="887"/>
                  </a:lnTo>
                  <a:lnTo>
                    <a:pt x="1711" y="72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" name="Google Shape;737;p34">
              <a:extLst>
                <a:ext uri="{FF2B5EF4-FFF2-40B4-BE49-F238E27FC236}">
                  <a16:creationId xmlns:a16="http://schemas.microsoft.com/office/drawing/2014/main" id="{ADCB8AC9-CF3C-4B07-87FC-57D0E0DA595F}"/>
                </a:ext>
              </a:extLst>
            </p:cNvPr>
            <p:cNvSpPr/>
            <p:nvPr/>
          </p:nvSpPr>
          <p:spPr>
            <a:xfrm>
              <a:off x="4813301" y="2622398"/>
              <a:ext cx="50173" cy="26504"/>
            </a:xfrm>
            <a:custGeom>
              <a:avLst/>
              <a:gdLst/>
              <a:ahLst/>
              <a:cxnLst/>
              <a:rect l="l" t="t" r="r" b="b"/>
              <a:pathLst>
                <a:path w="1679" h="887" extrusionOk="0">
                  <a:moveTo>
                    <a:pt x="64" y="0"/>
                  </a:moveTo>
                  <a:lnTo>
                    <a:pt x="0" y="158"/>
                  </a:lnTo>
                  <a:lnTo>
                    <a:pt x="1616" y="887"/>
                  </a:lnTo>
                  <a:lnTo>
                    <a:pt x="1679" y="72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" name="Google Shape;738;p34">
              <a:extLst>
                <a:ext uri="{FF2B5EF4-FFF2-40B4-BE49-F238E27FC236}">
                  <a16:creationId xmlns:a16="http://schemas.microsoft.com/office/drawing/2014/main" id="{9911B0E9-2CF5-4BD6-BFA7-49B517FAAD5B}"/>
                </a:ext>
              </a:extLst>
            </p:cNvPr>
            <p:cNvSpPr/>
            <p:nvPr/>
          </p:nvSpPr>
          <p:spPr>
            <a:xfrm>
              <a:off x="4806667" y="2636591"/>
              <a:ext cx="50203" cy="27460"/>
            </a:xfrm>
            <a:custGeom>
              <a:avLst/>
              <a:gdLst/>
              <a:ahLst/>
              <a:cxnLst/>
              <a:rect l="l" t="t" r="r" b="b"/>
              <a:pathLst>
                <a:path w="1680" h="919" extrusionOk="0">
                  <a:moveTo>
                    <a:pt x="64" y="0"/>
                  </a:moveTo>
                  <a:lnTo>
                    <a:pt x="1" y="190"/>
                  </a:lnTo>
                  <a:lnTo>
                    <a:pt x="1616" y="918"/>
                  </a:lnTo>
                  <a:lnTo>
                    <a:pt x="1679" y="72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" name="Google Shape;739;p34">
              <a:extLst>
                <a:ext uri="{FF2B5EF4-FFF2-40B4-BE49-F238E27FC236}">
                  <a16:creationId xmlns:a16="http://schemas.microsoft.com/office/drawing/2014/main" id="{A9DB3BCD-878E-4FC3-B201-164352B55037}"/>
                </a:ext>
              </a:extLst>
            </p:cNvPr>
            <p:cNvSpPr/>
            <p:nvPr/>
          </p:nvSpPr>
          <p:spPr>
            <a:xfrm>
              <a:off x="4799107" y="2650784"/>
              <a:ext cx="87078" cy="44491"/>
            </a:xfrm>
            <a:custGeom>
              <a:avLst/>
              <a:gdLst/>
              <a:ahLst/>
              <a:cxnLst/>
              <a:rect l="l" t="t" r="r" b="b"/>
              <a:pathLst>
                <a:path w="2914" h="1489" extrusionOk="0">
                  <a:moveTo>
                    <a:pt x="95" y="0"/>
                  </a:moveTo>
                  <a:lnTo>
                    <a:pt x="0" y="222"/>
                  </a:lnTo>
                  <a:lnTo>
                    <a:pt x="2851" y="1489"/>
                  </a:lnTo>
                  <a:lnTo>
                    <a:pt x="2914" y="129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" name="Google Shape;740;p34">
              <a:extLst>
                <a:ext uri="{FF2B5EF4-FFF2-40B4-BE49-F238E27FC236}">
                  <a16:creationId xmlns:a16="http://schemas.microsoft.com/office/drawing/2014/main" id="{4C731251-4ECF-49D9-AB41-6C97E44896D7}"/>
                </a:ext>
              </a:extLst>
            </p:cNvPr>
            <p:cNvSpPr/>
            <p:nvPr/>
          </p:nvSpPr>
          <p:spPr>
            <a:xfrm>
              <a:off x="4792473" y="2666859"/>
              <a:ext cx="51129" cy="26533"/>
            </a:xfrm>
            <a:custGeom>
              <a:avLst/>
              <a:gdLst/>
              <a:ahLst/>
              <a:cxnLst/>
              <a:rect l="l" t="t" r="r" b="b"/>
              <a:pathLst>
                <a:path w="1711" h="888" extrusionOk="0">
                  <a:moveTo>
                    <a:pt x="96" y="1"/>
                  </a:moveTo>
                  <a:lnTo>
                    <a:pt x="1" y="159"/>
                  </a:lnTo>
                  <a:lnTo>
                    <a:pt x="1647" y="887"/>
                  </a:lnTo>
                  <a:lnTo>
                    <a:pt x="1711" y="72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" name="Google Shape;741;p34">
              <a:extLst>
                <a:ext uri="{FF2B5EF4-FFF2-40B4-BE49-F238E27FC236}">
                  <a16:creationId xmlns:a16="http://schemas.microsoft.com/office/drawing/2014/main" id="{1B99687B-B25F-446D-AD23-7519CE5715B8}"/>
                </a:ext>
              </a:extLst>
            </p:cNvPr>
            <p:cNvSpPr/>
            <p:nvPr/>
          </p:nvSpPr>
          <p:spPr>
            <a:xfrm>
              <a:off x="4785869" y="2681052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95" y="1"/>
                  </a:moveTo>
                  <a:lnTo>
                    <a:pt x="0" y="191"/>
                  </a:lnTo>
                  <a:lnTo>
                    <a:pt x="1615" y="919"/>
                  </a:lnTo>
                  <a:lnTo>
                    <a:pt x="1710" y="72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" name="Google Shape;742;p34">
              <a:extLst>
                <a:ext uri="{FF2B5EF4-FFF2-40B4-BE49-F238E27FC236}">
                  <a16:creationId xmlns:a16="http://schemas.microsoft.com/office/drawing/2014/main" id="{874FF951-D8A3-43FD-B81E-2922A074B201}"/>
                </a:ext>
              </a:extLst>
            </p:cNvPr>
            <p:cNvSpPr/>
            <p:nvPr/>
          </p:nvSpPr>
          <p:spPr>
            <a:xfrm>
              <a:off x="4779235" y="2696202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0"/>
                  </a:moveTo>
                  <a:lnTo>
                    <a:pt x="0" y="159"/>
                  </a:lnTo>
                  <a:lnTo>
                    <a:pt x="1615" y="919"/>
                  </a:lnTo>
                  <a:lnTo>
                    <a:pt x="1710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" name="Google Shape;743;p34">
              <a:extLst>
                <a:ext uri="{FF2B5EF4-FFF2-40B4-BE49-F238E27FC236}">
                  <a16:creationId xmlns:a16="http://schemas.microsoft.com/office/drawing/2014/main" id="{90D3183A-6156-4BE2-AF68-0367CE786ECE}"/>
                </a:ext>
              </a:extLst>
            </p:cNvPr>
            <p:cNvSpPr/>
            <p:nvPr/>
          </p:nvSpPr>
          <p:spPr>
            <a:xfrm>
              <a:off x="4772601" y="2711321"/>
              <a:ext cx="51129" cy="26533"/>
            </a:xfrm>
            <a:custGeom>
              <a:avLst/>
              <a:gdLst/>
              <a:ahLst/>
              <a:cxnLst/>
              <a:rect l="l" t="t" r="r" b="b"/>
              <a:pathLst>
                <a:path w="1711" h="888" extrusionOk="0">
                  <a:moveTo>
                    <a:pt x="64" y="1"/>
                  </a:moveTo>
                  <a:lnTo>
                    <a:pt x="1" y="159"/>
                  </a:lnTo>
                  <a:lnTo>
                    <a:pt x="1616" y="888"/>
                  </a:lnTo>
                  <a:lnTo>
                    <a:pt x="1711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" name="Google Shape;744;p34">
              <a:extLst>
                <a:ext uri="{FF2B5EF4-FFF2-40B4-BE49-F238E27FC236}">
                  <a16:creationId xmlns:a16="http://schemas.microsoft.com/office/drawing/2014/main" id="{EAC356F3-3C07-4DB1-9387-C6E7DEB18076}"/>
                </a:ext>
              </a:extLst>
            </p:cNvPr>
            <p:cNvSpPr/>
            <p:nvPr/>
          </p:nvSpPr>
          <p:spPr>
            <a:xfrm>
              <a:off x="4765967" y="2725514"/>
              <a:ext cx="51159" cy="27490"/>
            </a:xfrm>
            <a:custGeom>
              <a:avLst/>
              <a:gdLst/>
              <a:ahLst/>
              <a:cxnLst/>
              <a:rect l="l" t="t" r="r" b="b"/>
              <a:pathLst>
                <a:path w="1712" h="920" extrusionOk="0">
                  <a:moveTo>
                    <a:pt x="64" y="1"/>
                  </a:moveTo>
                  <a:lnTo>
                    <a:pt x="1" y="191"/>
                  </a:lnTo>
                  <a:lnTo>
                    <a:pt x="1616" y="919"/>
                  </a:lnTo>
                  <a:lnTo>
                    <a:pt x="1711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745;p34">
              <a:extLst>
                <a:ext uri="{FF2B5EF4-FFF2-40B4-BE49-F238E27FC236}">
                  <a16:creationId xmlns:a16="http://schemas.microsoft.com/office/drawing/2014/main" id="{A6FB981A-7DFD-4C80-AF07-F92E22CC1382}"/>
                </a:ext>
              </a:extLst>
            </p:cNvPr>
            <p:cNvSpPr/>
            <p:nvPr/>
          </p:nvSpPr>
          <p:spPr>
            <a:xfrm>
              <a:off x="4758407" y="2739737"/>
              <a:ext cx="88034" cy="44491"/>
            </a:xfrm>
            <a:custGeom>
              <a:avLst/>
              <a:gdLst/>
              <a:ahLst/>
              <a:cxnLst/>
              <a:rect l="l" t="t" r="r" b="b"/>
              <a:pathLst>
                <a:path w="2946" h="1489" extrusionOk="0">
                  <a:moveTo>
                    <a:pt x="96" y="0"/>
                  </a:moveTo>
                  <a:lnTo>
                    <a:pt x="1" y="222"/>
                  </a:lnTo>
                  <a:lnTo>
                    <a:pt x="2851" y="1488"/>
                  </a:lnTo>
                  <a:lnTo>
                    <a:pt x="2946" y="129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" name="Google Shape;746;p34">
              <a:extLst>
                <a:ext uri="{FF2B5EF4-FFF2-40B4-BE49-F238E27FC236}">
                  <a16:creationId xmlns:a16="http://schemas.microsoft.com/office/drawing/2014/main" id="{C6C14202-7C15-4A2E-BCE7-2D02EAC693D7}"/>
                </a:ext>
              </a:extLst>
            </p:cNvPr>
            <p:cNvSpPr/>
            <p:nvPr/>
          </p:nvSpPr>
          <p:spPr>
            <a:xfrm>
              <a:off x="4751773" y="2754856"/>
              <a:ext cx="51159" cy="27490"/>
            </a:xfrm>
            <a:custGeom>
              <a:avLst/>
              <a:gdLst/>
              <a:ahLst/>
              <a:cxnLst/>
              <a:rect l="l" t="t" r="r" b="b"/>
              <a:pathLst>
                <a:path w="1712" h="920" extrusionOk="0">
                  <a:moveTo>
                    <a:pt x="96" y="1"/>
                  </a:moveTo>
                  <a:lnTo>
                    <a:pt x="1" y="191"/>
                  </a:lnTo>
                  <a:lnTo>
                    <a:pt x="1648" y="919"/>
                  </a:lnTo>
                  <a:lnTo>
                    <a:pt x="1711" y="72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" name="Google Shape;747;p34">
              <a:extLst>
                <a:ext uri="{FF2B5EF4-FFF2-40B4-BE49-F238E27FC236}">
                  <a16:creationId xmlns:a16="http://schemas.microsoft.com/office/drawing/2014/main" id="{A202CB55-190D-4687-B2E1-C43867344C41}"/>
                </a:ext>
              </a:extLst>
            </p:cNvPr>
            <p:cNvSpPr/>
            <p:nvPr/>
          </p:nvSpPr>
          <p:spPr>
            <a:xfrm>
              <a:off x="4745169" y="2770005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0"/>
                  </a:moveTo>
                  <a:lnTo>
                    <a:pt x="0" y="190"/>
                  </a:lnTo>
                  <a:lnTo>
                    <a:pt x="1647" y="919"/>
                  </a:lnTo>
                  <a:lnTo>
                    <a:pt x="1710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" name="Google Shape;748;p34">
              <a:extLst>
                <a:ext uri="{FF2B5EF4-FFF2-40B4-BE49-F238E27FC236}">
                  <a16:creationId xmlns:a16="http://schemas.microsoft.com/office/drawing/2014/main" id="{F7CE5422-70DC-48B4-B24B-76AC47680438}"/>
                </a:ext>
              </a:extLst>
            </p:cNvPr>
            <p:cNvSpPr/>
            <p:nvPr/>
          </p:nvSpPr>
          <p:spPr>
            <a:xfrm>
              <a:off x="4738535" y="2785154"/>
              <a:ext cx="51129" cy="26504"/>
            </a:xfrm>
            <a:custGeom>
              <a:avLst/>
              <a:gdLst/>
              <a:ahLst/>
              <a:cxnLst/>
              <a:rect l="l" t="t" r="r" b="b"/>
              <a:pathLst>
                <a:path w="1711" h="887" extrusionOk="0">
                  <a:moveTo>
                    <a:pt x="96" y="0"/>
                  </a:moveTo>
                  <a:lnTo>
                    <a:pt x="1" y="158"/>
                  </a:lnTo>
                  <a:lnTo>
                    <a:pt x="1647" y="887"/>
                  </a:lnTo>
                  <a:lnTo>
                    <a:pt x="1711" y="72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" name="Google Shape;749;p34">
              <a:extLst>
                <a:ext uri="{FF2B5EF4-FFF2-40B4-BE49-F238E27FC236}">
                  <a16:creationId xmlns:a16="http://schemas.microsoft.com/office/drawing/2014/main" id="{E23DFC32-261B-4FE1-80C3-D793764B5B1F}"/>
                </a:ext>
              </a:extLst>
            </p:cNvPr>
            <p:cNvSpPr/>
            <p:nvPr/>
          </p:nvSpPr>
          <p:spPr>
            <a:xfrm>
              <a:off x="4731901" y="2799347"/>
              <a:ext cx="51159" cy="27460"/>
            </a:xfrm>
            <a:custGeom>
              <a:avLst/>
              <a:gdLst/>
              <a:ahLst/>
              <a:cxnLst/>
              <a:rect l="l" t="t" r="r" b="b"/>
              <a:pathLst>
                <a:path w="1712" h="919" extrusionOk="0">
                  <a:moveTo>
                    <a:pt x="96" y="0"/>
                  </a:moveTo>
                  <a:lnTo>
                    <a:pt x="1" y="190"/>
                  </a:lnTo>
                  <a:lnTo>
                    <a:pt x="1648" y="919"/>
                  </a:lnTo>
                  <a:lnTo>
                    <a:pt x="1711" y="76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750;p34">
              <a:extLst>
                <a:ext uri="{FF2B5EF4-FFF2-40B4-BE49-F238E27FC236}">
                  <a16:creationId xmlns:a16="http://schemas.microsoft.com/office/drawing/2014/main" id="{372F5535-7483-4841-A555-63DF9ED429EC}"/>
                </a:ext>
              </a:extLst>
            </p:cNvPr>
            <p:cNvSpPr/>
            <p:nvPr/>
          </p:nvSpPr>
          <p:spPr>
            <a:xfrm>
              <a:off x="4725297" y="2814467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64" y="1"/>
                  </a:moveTo>
                  <a:lnTo>
                    <a:pt x="0" y="191"/>
                  </a:lnTo>
                  <a:lnTo>
                    <a:pt x="1647" y="919"/>
                  </a:lnTo>
                  <a:lnTo>
                    <a:pt x="1710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" name="Google Shape;751;p34">
              <a:extLst>
                <a:ext uri="{FF2B5EF4-FFF2-40B4-BE49-F238E27FC236}">
                  <a16:creationId xmlns:a16="http://schemas.microsoft.com/office/drawing/2014/main" id="{394CCF4E-AAC5-453B-A97E-709905357DFF}"/>
                </a:ext>
              </a:extLst>
            </p:cNvPr>
            <p:cNvSpPr/>
            <p:nvPr/>
          </p:nvSpPr>
          <p:spPr>
            <a:xfrm>
              <a:off x="4718663" y="2828660"/>
              <a:ext cx="88034" cy="45447"/>
            </a:xfrm>
            <a:custGeom>
              <a:avLst/>
              <a:gdLst/>
              <a:ahLst/>
              <a:cxnLst/>
              <a:rect l="l" t="t" r="r" b="b"/>
              <a:pathLst>
                <a:path w="2946" h="1521" extrusionOk="0">
                  <a:moveTo>
                    <a:pt x="96" y="1"/>
                  </a:moveTo>
                  <a:lnTo>
                    <a:pt x="1" y="223"/>
                  </a:lnTo>
                  <a:lnTo>
                    <a:pt x="2851" y="1521"/>
                  </a:lnTo>
                  <a:lnTo>
                    <a:pt x="2946" y="129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" name="Google Shape;752;p34">
              <a:extLst>
                <a:ext uri="{FF2B5EF4-FFF2-40B4-BE49-F238E27FC236}">
                  <a16:creationId xmlns:a16="http://schemas.microsoft.com/office/drawing/2014/main" id="{BF3F90F1-6EE6-463F-AD4E-9E7752F1DF44}"/>
                </a:ext>
              </a:extLst>
            </p:cNvPr>
            <p:cNvSpPr/>
            <p:nvPr/>
          </p:nvSpPr>
          <p:spPr>
            <a:xfrm>
              <a:off x="4712029" y="2843809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1"/>
                  </a:moveTo>
                  <a:lnTo>
                    <a:pt x="1" y="191"/>
                  </a:lnTo>
                  <a:lnTo>
                    <a:pt x="1648" y="919"/>
                  </a:lnTo>
                  <a:lnTo>
                    <a:pt x="1711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753;p34">
              <a:extLst>
                <a:ext uri="{FF2B5EF4-FFF2-40B4-BE49-F238E27FC236}">
                  <a16:creationId xmlns:a16="http://schemas.microsoft.com/office/drawing/2014/main" id="{17C2F255-2832-4459-BE75-0EE3960A318E}"/>
                </a:ext>
              </a:extLst>
            </p:cNvPr>
            <p:cNvSpPr/>
            <p:nvPr/>
          </p:nvSpPr>
          <p:spPr>
            <a:xfrm>
              <a:off x="4705425" y="2858958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3" y="0"/>
                  </a:moveTo>
                  <a:lnTo>
                    <a:pt x="0" y="159"/>
                  </a:lnTo>
                  <a:lnTo>
                    <a:pt x="1647" y="919"/>
                  </a:lnTo>
                  <a:lnTo>
                    <a:pt x="1710" y="72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" name="Google Shape;754;p34">
              <a:extLst>
                <a:ext uri="{FF2B5EF4-FFF2-40B4-BE49-F238E27FC236}">
                  <a16:creationId xmlns:a16="http://schemas.microsoft.com/office/drawing/2014/main" id="{BCE23007-39B8-45AB-B625-68C69DF38727}"/>
                </a:ext>
              </a:extLst>
            </p:cNvPr>
            <p:cNvSpPr/>
            <p:nvPr/>
          </p:nvSpPr>
          <p:spPr>
            <a:xfrm>
              <a:off x="4698791" y="2874077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64" y="1"/>
                  </a:moveTo>
                  <a:lnTo>
                    <a:pt x="0" y="159"/>
                  </a:lnTo>
                  <a:lnTo>
                    <a:pt x="1616" y="919"/>
                  </a:lnTo>
                  <a:lnTo>
                    <a:pt x="1711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" name="Google Shape;755;p34">
              <a:extLst>
                <a:ext uri="{FF2B5EF4-FFF2-40B4-BE49-F238E27FC236}">
                  <a16:creationId xmlns:a16="http://schemas.microsoft.com/office/drawing/2014/main" id="{567DC796-75FC-46E5-AAE6-167C3EB272A6}"/>
                </a:ext>
              </a:extLst>
            </p:cNvPr>
            <p:cNvSpPr/>
            <p:nvPr/>
          </p:nvSpPr>
          <p:spPr>
            <a:xfrm>
              <a:off x="4691231" y="2888300"/>
              <a:ext cx="52055" cy="27460"/>
            </a:xfrm>
            <a:custGeom>
              <a:avLst/>
              <a:gdLst/>
              <a:ahLst/>
              <a:cxnLst/>
              <a:rect l="l" t="t" r="r" b="b"/>
              <a:pathLst>
                <a:path w="1742" h="919" extrusionOk="0">
                  <a:moveTo>
                    <a:pt x="95" y="0"/>
                  </a:moveTo>
                  <a:lnTo>
                    <a:pt x="0" y="190"/>
                  </a:lnTo>
                  <a:lnTo>
                    <a:pt x="1647" y="918"/>
                  </a:lnTo>
                  <a:lnTo>
                    <a:pt x="1742" y="76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756;p34">
              <a:extLst>
                <a:ext uri="{FF2B5EF4-FFF2-40B4-BE49-F238E27FC236}">
                  <a16:creationId xmlns:a16="http://schemas.microsoft.com/office/drawing/2014/main" id="{86AD1F9E-B955-40F5-B59A-91F4C64ED485}"/>
                </a:ext>
              </a:extLst>
            </p:cNvPr>
            <p:cNvSpPr/>
            <p:nvPr/>
          </p:nvSpPr>
          <p:spPr>
            <a:xfrm>
              <a:off x="4685554" y="2903419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63" y="1"/>
                  </a:moveTo>
                  <a:lnTo>
                    <a:pt x="0" y="191"/>
                  </a:lnTo>
                  <a:lnTo>
                    <a:pt x="1615" y="919"/>
                  </a:lnTo>
                  <a:lnTo>
                    <a:pt x="1710" y="76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" name="Google Shape;757;p34">
              <a:extLst>
                <a:ext uri="{FF2B5EF4-FFF2-40B4-BE49-F238E27FC236}">
                  <a16:creationId xmlns:a16="http://schemas.microsoft.com/office/drawing/2014/main" id="{BD261F02-0EE4-4527-8341-395753773D72}"/>
                </a:ext>
              </a:extLst>
            </p:cNvPr>
            <p:cNvSpPr/>
            <p:nvPr/>
          </p:nvSpPr>
          <p:spPr>
            <a:xfrm>
              <a:off x="4677963" y="2917612"/>
              <a:ext cx="88034" cy="44521"/>
            </a:xfrm>
            <a:custGeom>
              <a:avLst/>
              <a:gdLst/>
              <a:ahLst/>
              <a:cxnLst/>
              <a:rect l="l" t="t" r="r" b="b"/>
              <a:pathLst>
                <a:path w="2946" h="1490" extrusionOk="0">
                  <a:moveTo>
                    <a:pt x="96" y="1"/>
                  </a:moveTo>
                  <a:lnTo>
                    <a:pt x="1" y="222"/>
                  </a:lnTo>
                  <a:lnTo>
                    <a:pt x="2851" y="1489"/>
                  </a:lnTo>
                  <a:lnTo>
                    <a:pt x="2946" y="129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" name="Google Shape;758;p34">
              <a:extLst>
                <a:ext uri="{FF2B5EF4-FFF2-40B4-BE49-F238E27FC236}">
                  <a16:creationId xmlns:a16="http://schemas.microsoft.com/office/drawing/2014/main" id="{1CE50D80-F7DE-492E-8816-EBD16716C95A}"/>
                </a:ext>
              </a:extLst>
            </p:cNvPr>
            <p:cNvSpPr/>
            <p:nvPr/>
          </p:nvSpPr>
          <p:spPr>
            <a:xfrm>
              <a:off x="4671359" y="2932762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95" y="0"/>
                  </a:moveTo>
                  <a:lnTo>
                    <a:pt x="0" y="190"/>
                  </a:lnTo>
                  <a:lnTo>
                    <a:pt x="1647" y="919"/>
                  </a:lnTo>
                  <a:lnTo>
                    <a:pt x="1710" y="76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759;p34">
              <a:extLst>
                <a:ext uri="{FF2B5EF4-FFF2-40B4-BE49-F238E27FC236}">
                  <a16:creationId xmlns:a16="http://schemas.microsoft.com/office/drawing/2014/main" id="{EAB86004-33EC-4D5F-8B34-4CA7B14A6B77}"/>
                </a:ext>
              </a:extLst>
            </p:cNvPr>
            <p:cNvSpPr/>
            <p:nvPr/>
          </p:nvSpPr>
          <p:spPr>
            <a:xfrm>
              <a:off x="4664725" y="2947911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95" y="0"/>
                  </a:moveTo>
                  <a:lnTo>
                    <a:pt x="0" y="190"/>
                  </a:lnTo>
                  <a:lnTo>
                    <a:pt x="1647" y="919"/>
                  </a:lnTo>
                  <a:lnTo>
                    <a:pt x="1711" y="76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" name="Google Shape;760;p34">
              <a:extLst>
                <a:ext uri="{FF2B5EF4-FFF2-40B4-BE49-F238E27FC236}">
                  <a16:creationId xmlns:a16="http://schemas.microsoft.com/office/drawing/2014/main" id="{A427750D-3309-4489-97BA-21F531840DD1}"/>
                </a:ext>
              </a:extLst>
            </p:cNvPr>
            <p:cNvSpPr/>
            <p:nvPr/>
          </p:nvSpPr>
          <p:spPr>
            <a:xfrm>
              <a:off x="4658091" y="2963030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64" y="1"/>
                  </a:moveTo>
                  <a:lnTo>
                    <a:pt x="1" y="159"/>
                  </a:lnTo>
                  <a:lnTo>
                    <a:pt x="1647" y="919"/>
                  </a:lnTo>
                  <a:lnTo>
                    <a:pt x="1711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" name="Google Shape;761;p34">
              <a:extLst>
                <a:ext uri="{FF2B5EF4-FFF2-40B4-BE49-F238E27FC236}">
                  <a16:creationId xmlns:a16="http://schemas.microsoft.com/office/drawing/2014/main" id="{CE3B67A6-8DC9-48DE-AD86-71A6277593B2}"/>
                </a:ext>
              </a:extLst>
            </p:cNvPr>
            <p:cNvSpPr/>
            <p:nvPr/>
          </p:nvSpPr>
          <p:spPr>
            <a:xfrm>
              <a:off x="4651487" y="2977223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63" y="1"/>
                  </a:moveTo>
                  <a:lnTo>
                    <a:pt x="0" y="191"/>
                  </a:lnTo>
                  <a:lnTo>
                    <a:pt x="1647" y="919"/>
                  </a:lnTo>
                  <a:lnTo>
                    <a:pt x="1710" y="76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762;p34">
              <a:extLst>
                <a:ext uri="{FF2B5EF4-FFF2-40B4-BE49-F238E27FC236}">
                  <a16:creationId xmlns:a16="http://schemas.microsoft.com/office/drawing/2014/main" id="{E9179FEF-C31F-49A5-B984-40D583147133}"/>
                </a:ext>
              </a:extLst>
            </p:cNvPr>
            <p:cNvSpPr/>
            <p:nvPr/>
          </p:nvSpPr>
          <p:spPr>
            <a:xfrm>
              <a:off x="4644854" y="2992372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1"/>
                  </a:moveTo>
                  <a:lnTo>
                    <a:pt x="0" y="191"/>
                  </a:lnTo>
                  <a:lnTo>
                    <a:pt x="1647" y="919"/>
                  </a:lnTo>
                  <a:lnTo>
                    <a:pt x="1710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" name="Google Shape;763;p34">
              <a:extLst>
                <a:ext uri="{FF2B5EF4-FFF2-40B4-BE49-F238E27FC236}">
                  <a16:creationId xmlns:a16="http://schemas.microsoft.com/office/drawing/2014/main" id="{F461A0B8-F042-4945-86AE-9F49D3C1A7B8}"/>
                </a:ext>
              </a:extLst>
            </p:cNvPr>
            <p:cNvSpPr/>
            <p:nvPr/>
          </p:nvSpPr>
          <p:spPr>
            <a:xfrm>
              <a:off x="4637263" y="3007521"/>
              <a:ext cx="88990" cy="44491"/>
            </a:xfrm>
            <a:custGeom>
              <a:avLst/>
              <a:gdLst/>
              <a:ahLst/>
              <a:cxnLst/>
              <a:rect l="l" t="t" r="r" b="b"/>
              <a:pathLst>
                <a:path w="2978" h="1489" extrusionOk="0">
                  <a:moveTo>
                    <a:pt x="96" y="0"/>
                  </a:moveTo>
                  <a:lnTo>
                    <a:pt x="1" y="190"/>
                  </a:lnTo>
                  <a:lnTo>
                    <a:pt x="2883" y="1489"/>
                  </a:lnTo>
                  <a:lnTo>
                    <a:pt x="2978" y="1267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" name="Google Shape;764;p34">
              <a:extLst>
                <a:ext uri="{FF2B5EF4-FFF2-40B4-BE49-F238E27FC236}">
                  <a16:creationId xmlns:a16="http://schemas.microsoft.com/office/drawing/2014/main" id="{F1275EC9-21CA-48BE-AAB6-1426DB2D4B5E}"/>
                </a:ext>
              </a:extLst>
            </p:cNvPr>
            <p:cNvSpPr/>
            <p:nvPr/>
          </p:nvSpPr>
          <p:spPr>
            <a:xfrm>
              <a:off x="4630659" y="3022670"/>
              <a:ext cx="52085" cy="26504"/>
            </a:xfrm>
            <a:custGeom>
              <a:avLst/>
              <a:gdLst/>
              <a:ahLst/>
              <a:cxnLst/>
              <a:rect l="l" t="t" r="r" b="b"/>
              <a:pathLst>
                <a:path w="1743" h="887" extrusionOk="0">
                  <a:moveTo>
                    <a:pt x="95" y="0"/>
                  </a:moveTo>
                  <a:lnTo>
                    <a:pt x="0" y="158"/>
                  </a:lnTo>
                  <a:lnTo>
                    <a:pt x="1647" y="887"/>
                  </a:lnTo>
                  <a:lnTo>
                    <a:pt x="1742" y="72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" name="Google Shape;765;p34">
              <a:extLst>
                <a:ext uri="{FF2B5EF4-FFF2-40B4-BE49-F238E27FC236}">
                  <a16:creationId xmlns:a16="http://schemas.microsoft.com/office/drawing/2014/main" id="{147662C9-0743-4B8C-8234-1645A9FB1710}"/>
                </a:ext>
              </a:extLst>
            </p:cNvPr>
            <p:cNvSpPr/>
            <p:nvPr/>
          </p:nvSpPr>
          <p:spPr>
            <a:xfrm>
              <a:off x="4624025" y="3036863"/>
              <a:ext cx="52085" cy="27460"/>
            </a:xfrm>
            <a:custGeom>
              <a:avLst/>
              <a:gdLst/>
              <a:ahLst/>
              <a:cxnLst/>
              <a:rect l="l" t="t" r="r" b="b"/>
              <a:pathLst>
                <a:path w="1743" h="919" extrusionOk="0">
                  <a:moveTo>
                    <a:pt x="96" y="0"/>
                  </a:moveTo>
                  <a:lnTo>
                    <a:pt x="1" y="190"/>
                  </a:lnTo>
                  <a:lnTo>
                    <a:pt x="1647" y="918"/>
                  </a:lnTo>
                  <a:lnTo>
                    <a:pt x="1742" y="76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" name="Google Shape;766;p34">
              <a:extLst>
                <a:ext uri="{FF2B5EF4-FFF2-40B4-BE49-F238E27FC236}">
                  <a16:creationId xmlns:a16="http://schemas.microsoft.com/office/drawing/2014/main" id="{3688CDE0-9C04-44E1-8B74-9EDF87B1E4E5}"/>
                </a:ext>
              </a:extLst>
            </p:cNvPr>
            <p:cNvSpPr/>
            <p:nvPr/>
          </p:nvSpPr>
          <p:spPr>
            <a:xfrm>
              <a:off x="4617392" y="3051983"/>
              <a:ext cx="52085" cy="27490"/>
            </a:xfrm>
            <a:custGeom>
              <a:avLst/>
              <a:gdLst/>
              <a:ahLst/>
              <a:cxnLst/>
              <a:rect l="l" t="t" r="r" b="b"/>
              <a:pathLst>
                <a:path w="1743" h="920" extrusionOk="0">
                  <a:moveTo>
                    <a:pt x="96" y="1"/>
                  </a:moveTo>
                  <a:lnTo>
                    <a:pt x="1" y="159"/>
                  </a:lnTo>
                  <a:lnTo>
                    <a:pt x="1648" y="919"/>
                  </a:lnTo>
                  <a:lnTo>
                    <a:pt x="1743" y="76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" name="Google Shape;767;p34">
              <a:extLst>
                <a:ext uri="{FF2B5EF4-FFF2-40B4-BE49-F238E27FC236}">
                  <a16:creationId xmlns:a16="http://schemas.microsoft.com/office/drawing/2014/main" id="{CAE7A6C2-C5A7-4696-84FF-38D9B6FD548E}"/>
                </a:ext>
              </a:extLst>
            </p:cNvPr>
            <p:cNvSpPr/>
            <p:nvPr/>
          </p:nvSpPr>
          <p:spPr>
            <a:xfrm>
              <a:off x="4610787" y="3067132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0"/>
                  </a:moveTo>
                  <a:lnTo>
                    <a:pt x="0" y="159"/>
                  </a:lnTo>
                  <a:lnTo>
                    <a:pt x="1647" y="919"/>
                  </a:lnTo>
                  <a:lnTo>
                    <a:pt x="1710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" name="Google Shape;768;p34">
              <a:extLst>
                <a:ext uri="{FF2B5EF4-FFF2-40B4-BE49-F238E27FC236}">
                  <a16:creationId xmlns:a16="http://schemas.microsoft.com/office/drawing/2014/main" id="{75829FF6-A402-4D7A-9DF9-14F6270251B3}"/>
                </a:ext>
              </a:extLst>
            </p:cNvPr>
            <p:cNvSpPr/>
            <p:nvPr/>
          </p:nvSpPr>
          <p:spPr>
            <a:xfrm>
              <a:off x="4604154" y="3081325"/>
              <a:ext cx="52085" cy="27460"/>
            </a:xfrm>
            <a:custGeom>
              <a:avLst/>
              <a:gdLst/>
              <a:ahLst/>
              <a:cxnLst/>
              <a:rect l="l" t="t" r="r" b="b"/>
              <a:pathLst>
                <a:path w="1743" h="919" extrusionOk="0">
                  <a:moveTo>
                    <a:pt x="96" y="0"/>
                  </a:moveTo>
                  <a:lnTo>
                    <a:pt x="1" y="159"/>
                  </a:lnTo>
                  <a:lnTo>
                    <a:pt x="1647" y="919"/>
                  </a:lnTo>
                  <a:lnTo>
                    <a:pt x="1742" y="761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" name="Google Shape;769;p34">
              <a:extLst>
                <a:ext uri="{FF2B5EF4-FFF2-40B4-BE49-F238E27FC236}">
                  <a16:creationId xmlns:a16="http://schemas.microsoft.com/office/drawing/2014/main" id="{0A9C4CB3-3FC7-46F4-9D78-448417285019}"/>
                </a:ext>
              </a:extLst>
            </p:cNvPr>
            <p:cNvSpPr/>
            <p:nvPr/>
          </p:nvSpPr>
          <p:spPr>
            <a:xfrm>
              <a:off x="4597520" y="3095518"/>
              <a:ext cx="88064" cy="45447"/>
            </a:xfrm>
            <a:custGeom>
              <a:avLst/>
              <a:gdLst/>
              <a:ahLst/>
              <a:cxnLst/>
              <a:rect l="l" t="t" r="r" b="b"/>
              <a:pathLst>
                <a:path w="2947" h="1521" extrusionOk="0">
                  <a:moveTo>
                    <a:pt x="96" y="1"/>
                  </a:moveTo>
                  <a:lnTo>
                    <a:pt x="1" y="222"/>
                  </a:lnTo>
                  <a:lnTo>
                    <a:pt x="2851" y="1521"/>
                  </a:lnTo>
                  <a:lnTo>
                    <a:pt x="2946" y="129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" name="Google Shape;770;p34">
              <a:extLst>
                <a:ext uri="{FF2B5EF4-FFF2-40B4-BE49-F238E27FC236}">
                  <a16:creationId xmlns:a16="http://schemas.microsoft.com/office/drawing/2014/main" id="{3861C098-B5F8-4D62-9032-7AB1F4ABD424}"/>
                </a:ext>
              </a:extLst>
            </p:cNvPr>
            <p:cNvSpPr/>
            <p:nvPr/>
          </p:nvSpPr>
          <p:spPr>
            <a:xfrm>
              <a:off x="4590916" y="3111593"/>
              <a:ext cx="52055" cy="27490"/>
            </a:xfrm>
            <a:custGeom>
              <a:avLst/>
              <a:gdLst/>
              <a:ahLst/>
              <a:cxnLst/>
              <a:rect l="l" t="t" r="r" b="b"/>
              <a:pathLst>
                <a:path w="1742" h="920" extrusionOk="0">
                  <a:moveTo>
                    <a:pt x="64" y="1"/>
                  </a:moveTo>
                  <a:lnTo>
                    <a:pt x="0" y="159"/>
                  </a:lnTo>
                  <a:lnTo>
                    <a:pt x="1647" y="919"/>
                  </a:lnTo>
                  <a:lnTo>
                    <a:pt x="1742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" name="Google Shape;771;p34">
              <a:extLst>
                <a:ext uri="{FF2B5EF4-FFF2-40B4-BE49-F238E27FC236}">
                  <a16:creationId xmlns:a16="http://schemas.microsoft.com/office/drawing/2014/main" id="{945704D6-6429-48F9-89AA-BCA8184915EB}"/>
                </a:ext>
              </a:extLst>
            </p:cNvPr>
            <p:cNvSpPr/>
            <p:nvPr/>
          </p:nvSpPr>
          <p:spPr>
            <a:xfrm>
              <a:off x="4584282" y="3125786"/>
              <a:ext cx="51129" cy="27490"/>
            </a:xfrm>
            <a:custGeom>
              <a:avLst/>
              <a:gdLst/>
              <a:ahLst/>
              <a:cxnLst/>
              <a:rect l="l" t="t" r="r" b="b"/>
              <a:pathLst>
                <a:path w="1711" h="920" extrusionOk="0">
                  <a:moveTo>
                    <a:pt x="64" y="1"/>
                  </a:moveTo>
                  <a:lnTo>
                    <a:pt x="1" y="191"/>
                  </a:lnTo>
                  <a:lnTo>
                    <a:pt x="1647" y="919"/>
                  </a:lnTo>
                  <a:lnTo>
                    <a:pt x="1711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" name="Google Shape;772;p34">
              <a:extLst>
                <a:ext uri="{FF2B5EF4-FFF2-40B4-BE49-F238E27FC236}">
                  <a16:creationId xmlns:a16="http://schemas.microsoft.com/office/drawing/2014/main" id="{338692E9-DFAF-47C3-997A-49A3822FBCAD}"/>
                </a:ext>
              </a:extLst>
            </p:cNvPr>
            <p:cNvSpPr/>
            <p:nvPr/>
          </p:nvSpPr>
          <p:spPr>
            <a:xfrm>
              <a:off x="4576721" y="3140936"/>
              <a:ext cx="52055" cy="27490"/>
            </a:xfrm>
            <a:custGeom>
              <a:avLst/>
              <a:gdLst/>
              <a:ahLst/>
              <a:cxnLst/>
              <a:rect l="l" t="t" r="r" b="b"/>
              <a:pathLst>
                <a:path w="1742" h="920" extrusionOk="0">
                  <a:moveTo>
                    <a:pt x="95" y="1"/>
                  </a:moveTo>
                  <a:lnTo>
                    <a:pt x="0" y="159"/>
                  </a:lnTo>
                  <a:lnTo>
                    <a:pt x="1679" y="919"/>
                  </a:lnTo>
                  <a:lnTo>
                    <a:pt x="1742" y="76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" name="Google Shape;773;p34">
              <a:extLst>
                <a:ext uri="{FF2B5EF4-FFF2-40B4-BE49-F238E27FC236}">
                  <a16:creationId xmlns:a16="http://schemas.microsoft.com/office/drawing/2014/main" id="{3E71A501-28CC-47F8-823C-8D4670C0B5C8}"/>
                </a:ext>
              </a:extLst>
            </p:cNvPr>
            <p:cNvSpPr/>
            <p:nvPr/>
          </p:nvSpPr>
          <p:spPr>
            <a:xfrm>
              <a:off x="4571044" y="3156085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3" y="0"/>
                  </a:moveTo>
                  <a:lnTo>
                    <a:pt x="0" y="159"/>
                  </a:lnTo>
                  <a:lnTo>
                    <a:pt x="1647" y="919"/>
                  </a:lnTo>
                  <a:lnTo>
                    <a:pt x="1710" y="72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" name="Google Shape;774;p34">
              <a:extLst>
                <a:ext uri="{FF2B5EF4-FFF2-40B4-BE49-F238E27FC236}">
                  <a16:creationId xmlns:a16="http://schemas.microsoft.com/office/drawing/2014/main" id="{1C0CA024-1731-4175-B3BF-A785742ED533}"/>
                </a:ext>
              </a:extLst>
            </p:cNvPr>
            <p:cNvSpPr/>
            <p:nvPr/>
          </p:nvSpPr>
          <p:spPr>
            <a:xfrm>
              <a:off x="4564410" y="3170278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0"/>
                  </a:moveTo>
                  <a:lnTo>
                    <a:pt x="0" y="190"/>
                  </a:lnTo>
                  <a:lnTo>
                    <a:pt x="1647" y="919"/>
                  </a:lnTo>
                  <a:lnTo>
                    <a:pt x="1711" y="76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" name="Google Shape;775;p34">
              <a:extLst>
                <a:ext uri="{FF2B5EF4-FFF2-40B4-BE49-F238E27FC236}">
                  <a16:creationId xmlns:a16="http://schemas.microsoft.com/office/drawing/2014/main" id="{8F7C8730-EE23-41DE-87B6-B91A316F1171}"/>
                </a:ext>
              </a:extLst>
            </p:cNvPr>
            <p:cNvSpPr/>
            <p:nvPr/>
          </p:nvSpPr>
          <p:spPr>
            <a:xfrm>
              <a:off x="4556850" y="3184471"/>
              <a:ext cx="88960" cy="45447"/>
            </a:xfrm>
            <a:custGeom>
              <a:avLst/>
              <a:gdLst/>
              <a:ahLst/>
              <a:cxnLst/>
              <a:rect l="l" t="t" r="r" b="b"/>
              <a:pathLst>
                <a:path w="2977" h="1521" extrusionOk="0">
                  <a:moveTo>
                    <a:pt x="95" y="0"/>
                  </a:moveTo>
                  <a:lnTo>
                    <a:pt x="0" y="222"/>
                  </a:lnTo>
                  <a:lnTo>
                    <a:pt x="2882" y="1520"/>
                  </a:lnTo>
                  <a:lnTo>
                    <a:pt x="2977" y="129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" name="Google Shape;776;p34">
              <a:extLst>
                <a:ext uri="{FF2B5EF4-FFF2-40B4-BE49-F238E27FC236}">
                  <a16:creationId xmlns:a16="http://schemas.microsoft.com/office/drawing/2014/main" id="{06BD7BB3-CC91-42D3-934C-18434B2C94FA}"/>
                </a:ext>
              </a:extLst>
            </p:cNvPr>
            <p:cNvSpPr/>
            <p:nvPr/>
          </p:nvSpPr>
          <p:spPr>
            <a:xfrm>
              <a:off x="4550216" y="3200546"/>
              <a:ext cx="52085" cy="27490"/>
            </a:xfrm>
            <a:custGeom>
              <a:avLst/>
              <a:gdLst/>
              <a:ahLst/>
              <a:cxnLst/>
              <a:rect l="l" t="t" r="r" b="b"/>
              <a:pathLst>
                <a:path w="1743" h="920" extrusionOk="0">
                  <a:moveTo>
                    <a:pt x="64" y="1"/>
                  </a:moveTo>
                  <a:lnTo>
                    <a:pt x="0" y="159"/>
                  </a:lnTo>
                  <a:lnTo>
                    <a:pt x="1647" y="919"/>
                  </a:lnTo>
                  <a:lnTo>
                    <a:pt x="1742" y="72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" name="Google Shape;777;p34">
              <a:extLst>
                <a:ext uri="{FF2B5EF4-FFF2-40B4-BE49-F238E27FC236}">
                  <a16:creationId xmlns:a16="http://schemas.microsoft.com/office/drawing/2014/main" id="{EB90BAEF-2CD5-4024-8A37-51226878E968}"/>
                </a:ext>
              </a:extLst>
            </p:cNvPr>
            <p:cNvSpPr/>
            <p:nvPr/>
          </p:nvSpPr>
          <p:spPr>
            <a:xfrm>
              <a:off x="4543582" y="3214739"/>
              <a:ext cx="52085" cy="27490"/>
            </a:xfrm>
            <a:custGeom>
              <a:avLst/>
              <a:gdLst/>
              <a:ahLst/>
              <a:cxnLst/>
              <a:rect l="l" t="t" r="r" b="b"/>
              <a:pathLst>
                <a:path w="1743" h="920" extrusionOk="0">
                  <a:moveTo>
                    <a:pt x="64" y="1"/>
                  </a:moveTo>
                  <a:lnTo>
                    <a:pt x="1" y="191"/>
                  </a:lnTo>
                  <a:lnTo>
                    <a:pt x="1648" y="919"/>
                  </a:lnTo>
                  <a:lnTo>
                    <a:pt x="1743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" name="Google Shape;778;p34">
              <a:extLst>
                <a:ext uri="{FF2B5EF4-FFF2-40B4-BE49-F238E27FC236}">
                  <a16:creationId xmlns:a16="http://schemas.microsoft.com/office/drawing/2014/main" id="{5D28479F-CEAC-48A3-A162-7D251B2CFBB9}"/>
                </a:ext>
              </a:extLst>
            </p:cNvPr>
            <p:cNvSpPr/>
            <p:nvPr/>
          </p:nvSpPr>
          <p:spPr>
            <a:xfrm>
              <a:off x="4536978" y="3229888"/>
              <a:ext cx="52055" cy="27460"/>
            </a:xfrm>
            <a:custGeom>
              <a:avLst/>
              <a:gdLst/>
              <a:ahLst/>
              <a:cxnLst/>
              <a:rect l="l" t="t" r="r" b="b"/>
              <a:pathLst>
                <a:path w="1742" h="919" extrusionOk="0">
                  <a:moveTo>
                    <a:pt x="63" y="0"/>
                  </a:moveTo>
                  <a:lnTo>
                    <a:pt x="0" y="191"/>
                  </a:lnTo>
                  <a:lnTo>
                    <a:pt x="1679" y="919"/>
                  </a:lnTo>
                  <a:lnTo>
                    <a:pt x="1742" y="76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" name="Google Shape;779;p34">
              <a:extLst>
                <a:ext uri="{FF2B5EF4-FFF2-40B4-BE49-F238E27FC236}">
                  <a16:creationId xmlns:a16="http://schemas.microsoft.com/office/drawing/2014/main" id="{D4F5B69F-1F3B-4E87-9F06-618E2FA6A0E7}"/>
                </a:ext>
              </a:extLst>
            </p:cNvPr>
            <p:cNvSpPr/>
            <p:nvPr/>
          </p:nvSpPr>
          <p:spPr>
            <a:xfrm>
              <a:off x="4530344" y="3245037"/>
              <a:ext cx="51129" cy="27460"/>
            </a:xfrm>
            <a:custGeom>
              <a:avLst/>
              <a:gdLst/>
              <a:ahLst/>
              <a:cxnLst/>
              <a:rect l="l" t="t" r="r" b="b"/>
              <a:pathLst>
                <a:path w="1711" h="919" extrusionOk="0">
                  <a:moveTo>
                    <a:pt x="64" y="0"/>
                  </a:moveTo>
                  <a:lnTo>
                    <a:pt x="0" y="159"/>
                  </a:lnTo>
                  <a:lnTo>
                    <a:pt x="1647" y="919"/>
                  </a:lnTo>
                  <a:lnTo>
                    <a:pt x="1711" y="72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" name="Google Shape;780;p34">
              <a:extLst>
                <a:ext uri="{FF2B5EF4-FFF2-40B4-BE49-F238E27FC236}">
                  <a16:creationId xmlns:a16="http://schemas.microsoft.com/office/drawing/2014/main" id="{203B7FC0-0FC8-4DBF-BC50-EAE696BFDDB8}"/>
                </a:ext>
              </a:extLst>
            </p:cNvPr>
            <p:cNvSpPr/>
            <p:nvPr/>
          </p:nvSpPr>
          <p:spPr>
            <a:xfrm>
              <a:off x="4523710" y="3259230"/>
              <a:ext cx="52085" cy="27460"/>
            </a:xfrm>
            <a:custGeom>
              <a:avLst/>
              <a:gdLst/>
              <a:ahLst/>
              <a:cxnLst/>
              <a:rect l="l" t="t" r="r" b="b"/>
              <a:pathLst>
                <a:path w="1743" h="919" extrusionOk="0">
                  <a:moveTo>
                    <a:pt x="64" y="0"/>
                  </a:moveTo>
                  <a:lnTo>
                    <a:pt x="1" y="190"/>
                  </a:lnTo>
                  <a:lnTo>
                    <a:pt x="1647" y="919"/>
                  </a:lnTo>
                  <a:lnTo>
                    <a:pt x="1742" y="76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" name="Google Shape;781;p34">
              <a:extLst>
                <a:ext uri="{FF2B5EF4-FFF2-40B4-BE49-F238E27FC236}">
                  <a16:creationId xmlns:a16="http://schemas.microsoft.com/office/drawing/2014/main" id="{519AE86C-2A64-4135-BB51-ECDE7511860C}"/>
                </a:ext>
              </a:extLst>
            </p:cNvPr>
            <p:cNvSpPr/>
            <p:nvPr/>
          </p:nvSpPr>
          <p:spPr>
            <a:xfrm>
              <a:off x="4516150" y="3273423"/>
              <a:ext cx="88990" cy="45447"/>
            </a:xfrm>
            <a:custGeom>
              <a:avLst/>
              <a:gdLst/>
              <a:ahLst/>
              <a:cxnLst/>
              <a:rect l="l" t="t" r="r" b="b"/>
              <a:pathLst>
                <a:path w="2978" h="1521" extrusionOk="0">
                  <a:moveTo>
                    <a:pt x="95" y="0"/>
                  </a:moveTo>
                  <a:lnTo>
                    <a:pt x="0" y="222"/>
                  </a:lnTo>
                  <a:lnTo>
                    <a:pt x="2882" y="1520"/>
                  </a:lnTo>
                  <a:lnTo>
                    <a:pt x="2977" y="129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" name="Google Shape;782;p34">
              <a:extLst>
                <a:ext uri="{FF2B5EF4-FFF2-40B4-BE49-F238E27FC236}">
                  <a16:creationId xmlns:a16="http://schemas.microsoft.com/office/drawing/2014/main" id="{3486FD5E-7BED-4F72-AB74-AA5AE6D4AD82}"/>
                </a:ext>
              </a:extLst>
            </p:cNvPr>
            <p:cNvSpPr/>
            <p:nvPr/>
          </p:nvSpPr>
          <p:spPr>
            <a:xfrm>
              <a:off x="4509516" y="3288543"/>
              <a:ext cx="52085" cy="28446"/>
            </a:xfrm>
            <a:custGeom>
              <a:avLst/>
              <a:gdLst/>
              <a:ahLst/>
              <a:cxnLst/>
              <a:rect l="l" t="t" r="r" b="b"/>
              <a:pathLst>
                <a:path w="1743" h="952" extrusionOk="0">
                  <a:moveTo>
                    <a:pt x="96" y="1"/>
                  </a:moveTo>
                  <a:lnTo>
                    <a:pt x="1" y="191"/>
                  </a:lnTo>
                  <a:lnTo>
                    <a:pt x="1679" y="951"/>
                  </a:lnTo>
                  <a:lnTo>
                    <a:pt x="1742" y="76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" name="Google Shape;783;p34">
              <a:extLst>
                <a:ext uri="{FF2B5EF4-FFF2-40B4-BE49-F238E27FC236}">
                  <a16:creationId xmlns:a16="http://schemas.microsoft.com/office/drawing/2014/main" id="{EFF72C7E-183B-4A70-9844-E7216B02BC59}"/>
                </a:ext>
              </a:extLst>
            </p:cNvPr>
            <p:cNvSpPr/>
            <p:nvPr/>
          </p:nvSpPr>
          <p:spPr>
            <a:xfrm>
              <a:off x="4502882" y="3303692"/>
              <a:ext cx="52085" cy="27490"/>
            </a:xfrm>
            <a:custGeom>
              <a:avLst/>
              <a:gdLst/>
              <a:ahLst/>
              <a:cxnLst/>
              <a:rect l="l" t="t" r="r" b="b"/>
              <a:pathLst>
                <a:path w="1743" h="920" extrusionOk="0">
                  <a:moveTo>
                    <a:pt x="96" y="1"/>
                  </a:moveTo>
                  <a:lnTo>
                    <a:pt x="1" y="159"/>
                  </a:lnTo>
                  <a:lnTo>
                    <a:pt x="1679" y="919"/>
                  </a:lnTo>
                  <a:lnTo>
                    <a:pt x="1743" y="76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" name="Google Shape;784;p34">
              <a:extLst>
                <a:ext uri="{FF2B5EF4-FFF2-40B4-BE49-F238E27FC236}">
                  <a16:creationId xmlns:a16="http://schemas.microsoft.com/office/drawing/2014/main" id="{2A512968-1058-4101-93E0-617849B6EABF}"/>
                </a:ext>
              </a:extLst>
            </p:cNvPr>
            <p:cNvSpPr/>
            <p:nvPr/>
          </p:nvSpPr>
          <p:spPr>
            <a:xfrm>
              <a:off x="4496278" y="3318841"/>
              <a:ext cx="52085" cy="27460"/>
            </a:xfrm>
            <a:custGeom>
              <a:avLst/>
              <a:gdLst/>
              <a:ahLst/>
              <a:cxnLst/>
              <a:rect l="l" t="t" r="r" b="b"/>
              <a:pathLst>
                <a:path w="1743" h="919" extrusionOk="0">
                  <a:moveTo>
                    <a:pt x="95" y="0"/>
                  </a:moveTo>
                  <a:lnTo>
                    <a:pt x="0" y="190"/>
                  </a:lnTo>
                  <a:lnTo>
                    <a:pt x="1679" y="919"/>
                  </a:lnTo>
                  <a:lnTo>
                    <a:pt x="1742" y="76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" name="Google Shape;785;p34">
              <a:extLst>
                <a:ext uri="{FF2B5EF4-FFF2-40B4-BE49-F238E27FC236}">
                  <a16:creationId xmlns:a16="http://schemas.microsoft.com/office/drawing/2014/main" id="{6A538718-BE85-4356-B4F6-E0738516C811}"/>
                </a:ext>
              </a:extLst>
            </p:cNvPr>
            <p:cNvSpPr/>
            <p:nvPr/>
          </p:nvSpPr>
          <p:spPr>
            <a:xfrm>
              <a:off x="4489644" y="3333990"/>
              <a:ext cx="52085" cy="27460"/>
            </a:xfrm>
            <a:custGeom>
              <a:avLst/>
              <a:gdLst/>
              <a:ahLst/>
              <a:cxnLst/>
              <a:rect l="l" t="t" r="r" b="b"/>
              <a:pathLst>
                <a:path w="1743" h="919" extrusionOk="0">
                  <a:moveTo>
                    <a:pt x="96" y="0"/>
                  </a:moveTo>
                  <a:lnTo>
                    <a:pt x="1" y="158"/>
                  </a:lnTo>
                  <a:lnTo>
                    <a:pt x="1679" y="918"/>
                  </a:lnTo>
                  <a:lnTo>
                    <a:pt x="1742" y="72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" name="Google Shape;786;p34">
              <a:extLst>
                <a:ext uri="{FF2B5EF4-FFF2-40B4-BE49-F238E27FC236}">
                  <a16:creationId xmlns:a16="http://schemas.microsoft.com/office/drawing/2014/main" id="{10484133-CBCE-46E0-9330-B3130426F2B3}"/>
                </a:ext>
              </a:extLst>
            </p:cNvPr>
            <p:cNvSpPr/>
            <p:nvPr/>
          </p:nvSpPr>
          <p:spPr>
            <a:xfrm>
              <a:off x="4483010" y="3348183"/>
              <a:ext cx="52085" cy="28416"/>
            </a:xfrm>
            <a:custGeom>
              <a:avLst/>
              <a:gdLst/>
              <a:ahLst/>
              <a:cxnLst/>
              <a:rect l="l" t="t" r="r" b="b"/>
              <a:pathLst>
                <a:path w="1743" h="951" extrusionOk="0">
                  <a:moveTo>
                    <a:pt x="64" y="0"/>
                  </a:moveTo>
                  <a:lnTo>
                    <a:pt x="1" y="190"/>
                  </a:lnTo>
                  <a:lnTo>
                    <a:pt x="1679" y="950"/>
                  </a:lnTo>
                  <a:lnTo>
                    <a:pt x="1743" y="76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" name="Google Shape;787;p34">
              <a:extLst>
                <a:ext uri="{FF2B5EF4-FFF2-40B4-BE49-F238E27FC236}">
                  <a16:creationId xmlns:a16="http://schemas.microsoft.com/office/drawing/2014/main" id="{3D9A3102-CEF5-44BA-9767-1BCCF506334C}"/>
                </a:ext>
              </a:extLst>
            </p:cNvPr>
            <p:cNvSpPr/>
            <p:nvPr/>
          </p:nvSpPr>
          <p:spPr>
            <a:xfrm>
              <a:off x="4475450" y="3363302"/>
              <a:ext cx="88990" cy="44521"/>
            </a:xfrm>
            <a:custGeom>
              <a:avLst/>
              <a:gdLst/>
              <a:ahLst/>
              <a:cxnLst/>
              <a:rect l="l" t="t" r="r" b="b"/>
              <a:pathLst>
                <a:path w="2978" h="1490" extrusionOk="0">
                  <a:moveTo>
                    <a:pt x="96" y="1"/>
                  </a:moveTo>
                  <a:lnTo>
                    <a:pt x="1" y="191"/>
                  </a:lnTo>
                  <a:lnTo>
                    <a:pt x="2882" y="1489"/>
                  </a:lnTo>
                  <a:lnTo>
                    <a:pt x="2977" y="129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" name="Google Shape;788;p34">
              <a:extLst>
                <a:ext uri="{FF2B5EF4-FFF2-40B4-BE49-F238E27FC236}">
                  <a16:creationId xmlns:a16="http://schemas.microsoft.com/office/drawing/2014/main" id="{DF0C25D9-81EF-4424-B48B-0FBCE1314C83}"/>
                </a:ext>
              </a:extLst>
            </p:cNvPr>
            <p:cNvSpPr/>
            <p:nvPr/>
          </p:nvSpPr>
          <p:spPr>
            <a:xfrm>
              <a:off x="4469772" y="3377495"/>
              <a:ext cx="52085" cy="28416"/>
            </a:xfrm>
            <a:custGeom>
              <a:avLst/>
              <a:gdLst/>
              <a:ahLst/>
              <a:cxnLst/>
              <a:rect l="l" t="t" r="r" b="b"/>
              <a:pathLst>
                <a:path w="1743" h="951" extrusionOk="0">
                  <a:moveTo>
                    <a:pt x="64" y="1"/>
                  </a:moveTo>
                  <a:lnTo>
                    <a:pt x="1" y="191"/>
                  </a:lnTo>
                  <a:lnTo>
                    <a:pt x="1679" y="951"/>
                  </a:lnTo>
                  <a:lnTo>
                    <a:pt x="1742" y="76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" name="Google Shape;789;p34">
              <a:extLst>
                <a:ext uri="{FF2B5EF4-FFF2-40B4-BE49-F238E27FC236}">
                  <a16:creationId xmlns:a16="http://schemas.microsoft.com/office/drawing/2014/main" id="{E9CE87F1-AB0F-4D0D-8822-8F43AE1542DB}"/>
                </a:ext>
              </a:extLst>
            </p:cNvPr>
            <p:cNvSpPr/>
            <p:nvPr/>
          </p:nvSpPr>
          <p:spPr>
            <a:xfrm>
              <a:off x="4462212" y="3392645"/>
              <a:ext cx="53012" cy="28416"/>
            </a:xfrm>
            <a:custGeom>
              <a:avLst/>
              <a:gdLst/>
              <a:ahLst/>
              <a:cxnLst/>
              <a:rect l="l" t="t" r="r" b="b"/>
              <a:pathLst>
                <a:path w="1774" h="951" extrusionOk="0">
                  <a:moveTo>
                    <a:pt x="95" y="1"/>
                  </a:moveTo>
                  <a:lnTo>
                    <a:pt x="0" y="191"/>
                  </a:lnTo>
                  <a:lnTo>
                    <a:pt x="1679" y="951"/>
                  </a:lnTo>
                  <a:lnTo>
                    <a:pt x="1774" y="76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" name="Google Shape;790;p34">
              <a:extLst>
                <a:ext uri="{FF2B5EF4-FFF2-40B4-BE49-F238E27FC236}">
                  <a16:creationId xmlns:a16="http://schemas.microsoft.com/office/drawing/2014/main" id="{C06F3F5E-6461-471F-A565-9E739E92265A}"/>
                </a:ext>
              </a:extLst>
            </p:cNvPr>
            <p:cNvSpPr/>
            <p:nvPr/>
          </p:nvSpPr>
          <p:spPr>
            <a:xfrm>
              <a:off x="4456534" y="3407794"/>
              <a:ext cx="52055" cy="27460"/>
            </a:xfrm>
            <a:custGeom>
              <a:avLst/>
              <a:gdLst/>
              <a:ahLst/>
              <a:cxnLst/>
              <a:rect l="l" t="t" r="r" b="b"/>
              <a:pathLst>
                <a:path w="1742" h="919" extrusionOk="0">
                  <a:moveTo>
                    <a:pt x="64" y="0"/>
                  </a:moveTo>
                  <a:lnTo>
                    <a:pt x="0" y="159"/>
                  </a:lnTo>
                  <a:lnTo>
                    <a:pt x="1679" y="919"/>
                  </a:lnTo>
                  <a:lnTo>
                    <a:pt x="1742" y="76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" name="Google Shape;791;p34">
              <a:extLst>
                <a:ext uri="{FF2B5EF4-FFF2-40B4-BE49-F238E27FC236}">
                  <a16:creationId xmlns:a16="http://schemas.microsoft.com/office/drawing/2014/main" id="{7EE91470-360D-4AE4-A794-168E5E4EC159}"/>
                </a:ext>
              </a:extLst>
            </p:cNvPr>
            <p:cNvSpPr/>
            <p:nvPr/>
          </p:nvSpPr>
          <p:spPr>
            <a:xfrm>
              <a:off x="4448944" y="3422913"/>
              <a:ext cx="53041" cy="27490"/>
            </a:xfrm>
            <a:custGeom>
              <a:avLst/>
              <a:gdLst/>
              <a:ahLst/>
              <a:cxnLst/>
              <a:rect l="l" t="t" r="r" b="b"/>
              <a:pathLst>
                <a:path w="1775" h="920" extrusionOk="0">
                  <a:moveTo>
                    <a:pt x="96" y="1"/>
                  </a:moveTo>
                  <a:lnTo>
                    <a:pt x="1" y="159"/>
                  </a:lnTo>
                  <a:lnTo>
                    <a:pt x="1679" y="919"/>
                  </a:lnTo>
                  <a:lnTo>
                    <a:pt x="1774" y="76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" name="Google Shape;792;p34">
              <a:extLst>
                <a:ext uri="{FF2B5EF4-FFF2-40B4-BE49-F238E27FC236}">
                  <a16:creationId xmlns:a16="http://schemas.microsoft.com/office/drawing/2014/main" id="{07D90297-6100-4E29-9251-8C9E8F189A6F}"/>
                </a:ext>
              </a:extLst>
            </p:cNvPr>
            <p:cNvSpPr/>
            <p:nvPr/>
          </p:nvSpPr>
          <p:spPr>
            <a:xfrm>
              <a:off x="4442340" y="3437106"/>
              <a:ext cx="53012" cy="28446"/>
            </a:xfrm>
            <a:custGeom>
              <a:avLst/>
              <a:gdLst/>
              <a:ahLst/>
              <a:cxnLst/>
              <a:rect l="l" t="t" r="r" b="b"/>
              <a:pathLst>
                <a:path w="1774" h="952" extrusionOk="0">
                  <a:moveTo>
                    <a:pt x="95" y="1"/>
                  </a:moveTo>
                  <a:lnTo>
                    <a:pt x="0" y="191"/>
                  </a:lnTo>
                  <a:lnTo>
                    <a:pt x="1679" y="951"/>
                  </a:lnTo>
                  <a:lnTo>
                    <a:pt x="1774" y="76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" name="Google Shape;793;p34">
              <a:extLst>
                <a:ext uri="{FF2B5EF4-FFF2-40B4-BE49-F238E27FC236}">
                  <a16:creationId xmlns:a16="http://schemas.microsoft.com/office/drawing/2014/main" id="{C6BEE963-A20B-4A25-BB6A-0A773912D3C4}"/>
                </a:ext>
              </a:extLst>
            </p:cNvPr>
            <p:cNvSpPr/>
            <p:nvPr/>
          </p:nvSpPr>
          <p:spPr>
            <a:xfrm>
              <a:off x="3661600" y="2182385"/>
              <a:ext cx="1551081" cy="2251368"/>
            </a:xfrm>
            <a:custGeom>
              <a:avLst/>
              <a:gdLst/>
              <a:ahLst/>
              <a:cxnLst/>
              <a:rect l="l" t="t" r="r" b="b"/>
              <a:pathLst>
                <a:path w="51906" h="75347" extrusionOk="0">
                  <a:moveTo>
                    <a:pt x="25937" y="0"/>
                  </a:moveTo>
                  <a:cubicBezTo>
                    <a:pt x="11591" y="0"/>
                    <a:pt x="0" y="11623"/>
                    <a:pt x="0" y="25937"/>
                  </a:cubicBezTo>
                  <a:lnTo>
                    <a:pt x="0" y="64225"/>
                  </a:lnTo>
                  <a:cubicBezTo>
                    <a:pt x="0" y="66631"/>
                    <a:pt x="1362" y="68848"/>
                    <a:pt x="3515" y="69957"/>
                  </a:cubicBezTo>
                  <a:cubicBezTo>
                    <a:pt x="8271" y="72365"/>
                    <a:pt x="16008" y="75346"/>
                    <a:pt x="25845" y="75346"/>
                  </a:cubicBezTo>
                  <a:cubicBezTo>
                    <a:pt x="26096" y="75346"/>
                    <a:pt x="26349" y="75344"/>
                    <a:pt x="26602" y="75340"/>
                  </a:cubicBezTo>
                  <a:cubicBezTo>
                    <a:pt x="36135" y="75214"/>
                    <a:pt x="43672" y="72363"/>
                    <a:pt x="48391" y="69957"/>
                  </a:cubicBezTo>
                  <a:cubicBezTo>
                    <a:pt x="50544" y="68848"/>
                    <a:pt x="51906" y="66631"/>
                    <a:pt x="51906" y="64225"/>
                  </a:cubicBezTo>
                  <a:lnTo>
                    <a:pt x="51906" y="25937"/>
                  </a:lnTo>
                  <a:cubicBezTo>
                    <a:pt x="51906" y="11623"/>
                    <a:pt x="40283" y="0"/>
                    <a:pt x="259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" name="Google Shape;794;p34">
              <a:extLst>
                <a:ext uri="{FF2B5EF4-FFF2-40B4-BE49-F238E27FC236}">
                  <a16:creationId xmlns:a16="http://schemas.microsoft.com/office/drawing/2014/main" id="{BF658369-AECF-465D-9EEF-5E6D4D52B01C}"/>
                </a:ext>
              </a:extLst>
            </p:cNvPr>
            <p:cNvSpPr/>
            <p:nvPr/>
          </p:nvSpPr>
          <p:spPr>
            <a:xfrm>
              <a:off x="3742970" y="2237245"/>
              <a:ext cx="1388341" cy="2102656"/>
            </a:xfrm>
            <a:custGeom>
              <a:avLst/>
              <a:gdLst/>
              <a:ahLst/>
              <a:cxnLst/>
              <a:rect l="l" t="t" r="r" b="b"/>
              <a:pathLst>
                <a:path w="46460" h="70370" extrusionOk="0">
                  <a:moveTo>
                    <a:pt x="23214" y="1"/>
                  </a:moveTo>
                  <a:cubicBezTo>
                    <a:pt x="10420" y="1"/>
                    <a:pt x="1" y="10420"/>
                    <a:pt x="1" y="23214"/>
                  </a:cubicBezTo>
                  <a:lnTo>
                    <a:pt x="1" y="62230"/>
                  </a:lnTo>
                  <a:cubicBezTo>
                    <a:pt x="1" y="63497"/>
                    <a:pt x="697" y="64637"/>
                    <a:pt x="1838" y="65207"/>
                  </a:cubicBezTo>
                  <a:cubicBezTo>
                    <a:pt x="6461" y="67551"/>
                    <a:pt x="13935" y="70369"/>
                    <a:pt x="23214" y="70369"/>
                  </a:cubicBezTo>
                  <a:lnTo>
                    <a:pt x="23848" y="70369"/>
                  </a:lnTo>
                  <a:cubicBezTo>
                    <a:pt x="32873" y="70242"/>
                    <a:pt x="40125" y="67487"/>
                    <a:pt x="44622" y="65207"/>
                  </a:cubicBezTo>
                  <a:cubicBezTo>
                    <a:pt x="45763" y="64637"/>
                    <a:pt x="46459" y="63497"/>
                    <a:pt x="46459" y="62230"/>
                  </a:cubicBezTo>
                  <a:lnTo>
                    <a:pt x="46459" y="23214"/>
                  </a:lnTo>
                  <a:cubicBezTo>
                    <a:pt x="46459" y="10420"/>
                    <a:pt x="36040" y="1"/>
                    <a:pt x="2321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" name="Google Shape;795;p34">
              <a:extLst>
                <a:ext uri="{FF2B5EF4-FFF2-40B4-BE49-F238E27FC236}">
                  <a16:creationId xmlns:a16="http://schemas.microsoft.com/office/drawing/2014/main" id="{7D5F57D6-6506-4FCF-A245-B6012A966F9A}"/>
                </a:ext>
              </a:extLst>
            </p:cNvPr>
            <p:cNvSpPr/>
            <p:nvPr/>
          </p:nvSpPr>
          <p:spPr>
            <a:xfrm>
              <a:off x="3768519" y="2276059"/>
              <a:ext cx="1336286" cy="2037338"/>
            </a:xfrm>
            <a:custGeom>
              <a:avLst/>
              <a:gdLst/>
              <a:ahLst/>
              <a:cxnLst/>
              <a:rect l="l" t="t" r="r" b="b"/>
              <a:pathLst>
                <a:path w="44718" h="68184" extrusionOk="0">
                  <a:moveTo>
                    <a:pt x="21441" y="0"/>
                  </a:moveTo>
                  <a:cubicBezTo>
                    <a:pt x="21219" y="0"/>
                    <a:pt x="21029" y="0"/>
                    <a:pt x="20807" y="32"/>
                  </a:cubicBezTo>
                  <a:cubicBezTo>
                    <a:pt x="20649" y="32"/>
                    <a:pt x="20522" y="190"/>
                    <a:pt x="20522" y="349"/>
                  </a:cubicBezTo>
                  <a:cubicBezTo>
                    <a:pt x="20554" y="507"/>
                    <a:pt x="20681" y="634"/>
                    <a:pt x="20839" y="634"/>
                  </a:cubicBezTo>
                  <a:lnTo>
                    <a:pt x="20871" y="634"/>
                  </a:lnTo>
                  <a:cubicBezTo>
                    <a:pt x="21061" y="634"/>
                    <a:pt x="21251" y="602"/>
                    <a:pt x="21472" y="602"/>
                  </a:cubicBezTo>
                  <a:cubicBezTo>
                    <a:pt x="21631" y="602"/>
                    <a:pt x="21757" y="444"/>
                    <a:pt x="21757" y="285"/>
                  </a:cubicBezTo>
                  <a:cubicBezTo>
                    <a:pt x="21757" y="127"/>
                    <a:pt x="21631" y="0"/>
                    <a:pt x="21441" y="0"/>
                  </a:cubicBezTo>
                  <a:close/>
                  <a:moveTo>
                    <a:pt x="23799" y="27"/>
                  </a:moveTo>
                  <a:cubicBezTo>
                    <a:pt x="23658" y="27"/>
                    <a:pt x="23531" y="147"/>
                    <a:pt x="23531" y="317"/>
                  </a:cubicBezTo>
                  <a:cubicBezTo>
                    <a:pt x="23531" y="475"/>
                    <a:pt x="23658" y="634"/>
                    <a:pt x="23816" y="634"/>
                  </a:cubicBezTo>
                  <a:cubicBezTo>
                    <a:pt x="24006" y="665"/>
                    <a:pt x="24228" y="665"/>
                    <a:pt x="24418" y="697"/>
                  </a:cubicBezTo>
                  <a:lnTo>
                    <a:pt x="24449" y="697"/>
                  </a:lnTo>
                  <a:cubicBezTo>
                    <a:pt x="24608" y="697"/>
                    <a:pt x="24734" y="570"/>
                    <a:pt x="24766" y="412"/>
                  </a:cubicBezTo>
                  <a:cubicBezTo>
                    <a:pt x="24766" y="222"/>
                    <a:pt x="24639" y="95"/>
                    <a:pt x="24481" y="64"/>
                  </a:cubicBezTo>
                  <a:cubicBezTo>
                    <a:pt x="24259" y="64"/>
                    <a:pt x="24069" y="32"/>
                    <a:pt x="23848" y="32"/>
                  </a:cubicBezTo>
                  <a:cubicBezTo>
                    <a:pt x="23831" y="29"/>
                    <a:pt x="23815" y="27"/>
                    <a:pt x="23799" y="27"/>
                  </a:cubicBezTo>
                  <a:close/>
                  <a:moveTo>
                    <a:pt x="18482" y="312"/>
                  </a:moveTo>
                  <a:cubicBezTo>
                    <a:pt x="18465" y="312"/>
                    <a:pt x="18449" y="314"/>
                    <a:pt x="18432" y="317"/>
                  </a:cubicBezTo>
                  <a:cubicBezTo>
                    <a:pt x="18242" y="349"/>
                    <a:pt x="18020" y="380"/>
                    <a:pt x="17830" y="444"/>
                  </a:cubicBezTo>
                  <a:cubicBezTo>
                    <a:pt x="17640" y="475"/>
                    <a:pt x="17545" y="634"/>
                    <a:pt x="17577" y="792"/>
                  </a:cubicBezTo>
                  <a:cubicBezTo>
                    <a:pt x="17609" y="950"/>
                    <a:pt x="17735" y="1045"/>
                    <a:pt x="17894" y="1045"/>
                  </a:cubicBezTo>
                  <a:lnTo>
                    <a:pt x="17957" y="1045"/>
                  </a:lnTo>
                  <a:cubicBezTo>
                    <a:pt x="18147" y="1014"/>
                    <a:pt x="18337" y="950"/>
                    <a:pt x="18527" y="919"/>
                  </a:cubicBezTo>
                  <a:cubicBezTo>
                    <a:pt x="18717" y="887"/>
                    <a:pt x="18812" y="729"/>
                    <a:pt x="18781" y="570"/>
                  </a:cubicBezTo>
                  <a:cubicBezTo>
                    <a:pt x="18752" y="428"/>
                    <a:pt x="18622" y="312"/>
                    <a:pt x="18482" y="312"/>
                  </a:cubicBezTo>
                  <a:close/>
                  <a:moveTo>
                    <a:pt x="26807" y="407"/>
                  </a:moveTo>
                  <a:cubicBezTo>
                    <a:pt x="26666" y="407"/>
                    <a:pt x="26536" y="523"/>
                    <a:pt x="26508" y="665"/>
                  </a:cubicBezTo>
                  <a:cubicBezTo>
                    <a:pt x="26476" y="824"/>
                    <a:pt x="26571" y="982"/>
                    <a:pt x="26729" y="1014"/>
                  </a:cubicBezTo>
                  <a:cubicBezTo>
                    <a:pt x="26919" y="1077"/>
                    <a:pt x="27141" y="1109"/>
                    <a:pt x="27331" y="1172"/>
                  </a:cubicBezTo>
                  <a:lnTo>
                    <a:pt x="27395" y="1172"/>
                  </a:lnTo>
                  <a:cubicBezTo>
                    <a:pt x="27553" y="1172"/>
                    <a:pt x="27680" y="1077"/>
                    <a:pt x="27711" y="919"/>
                  </a:cubicBezTo>
                  <a:cubicBezTo>
                    <a:pt x="27743" y="760"/>
                    <a:pt x="27648" y="602"/>
                    <a:pt x="27458" y="570"/>
                  </a:cubicBezTo>
                  <a:cubicBezTo>
                    <a:pt x="27268" y="507"/>
                    <a:pt x="27078" y="475"/>
                    <a:pt x="26856" y="412"/>
                  </a:cubicBezTo>
                  <a:cubicBezTo>
                    <a:pt x="26840" y="409"/>
                    <a:pt x="26823" y="407"/>
                    <a:pt x="26807" y="407"/>
                  </a:cubicBezTo>
                  <a:close/>
                  <a:moveTo>
                    <a:pt x="15568" y="1037"/>
                  </a:moveTo>
                  <a:cubicBezTo>
                    <a:pt x="15541" y="1037"/>
                    <a:pt x="15513" y="1040"/>
                    <a:pt x="15487" y="1045"/>
                  </a:cubicBezTo>
                  <a:cubicBezTo>
                    <a:pt x="15297" y="1109"/>
                    <a:pt x="15107" y="1172"/>
                    <a:pt x="14885" y="1235"/>
                  </a:cubicBezTo>
                  <a:cubicBezTo>
                    <a:pt x="14727" y="1299"/>
                    <a:pt x="14664" y="1489"/>
                    <a:pt x="14695" y="1647"/>
                  </a:cubicBezTo>
                  <a:cubicBezTo>
                    <a:pt x="14759" y="1774"/>
                    <a:pt x="14885" y="1837"/>
                    <a:pt x="15012" y="1837"/>
                  </a:cubicBezTo>
                  <a:lnTo>
                    <a:pt x="15107" y="1837"/>
                  </a:lnTo>
                  <a:cubicBezTo>
                    <a:pt x="15297" y="1774"/>
                    <a:pt x="15487" y="1710"/>
                    <a:pt x="15677" y="1647"/>
                  </a:cubicBezTo>
                  <a:cubicBezTo>
                    <a:pt x="15835" y="1584"/>
                    <a:pt x="15930" y="1425"/>
                    <a:pt x="15867" y="1235"/>
                  </a:cubicBezTo>
                  <a:cubicBezTo>
                    <a:pt x="15841" y="1103"/>
                    <a:pt x="15704" y="1037"/>
                    <a:pt x="15568" y="1037"/>
                  </a:cubicBezTo>
                  <a:close/>
                  <a:moveTo>
                    <a:pt x="29669" y="1215"/>
                  </a:moveTo>
                  <a:cubicBezTo>
                    <a:pt x="29548" y="1215"/>
                    <a:pt x="29439" y="1301"/>
                    <a:pt x="29390" y="1425"/>
                  </a:cubicBezTo>
                  <a:cubicBezTo>
                    <a:pt x="29326" y="1584"/>
                    <a:pt x="29421" y="1774"/>
                    <a:pt x="29580" y="1805"/>
                  </a:cubicBezTo>
                  <a:cubicBezTo>
                    <a:pt x="29770" y="1869"/>
                    <a:pt x="29960" y="1964"/>
                    <a:pt x="30150" y="2027"/>
                  </a:cubicBezTo>
                  <a:cubicBezTo>
                    <a:pt x="30181" y="2027"/>
                    <a:pt x="30213" y="2059"/>
                    <a:pt x="30245" y="2059"/>
                  </a:cubicBezTo>
                  <a:cubicBezTo>
                    <a:pt x="30371" y="2059"/>
                    <a:pt x="30498" y="1964"/>
                    <a:pt x="30530" y="1837"/>
                  </a:cubicBezTo>
                  <a:cubicBezTo>
                    <a:pt x="30593" y="1679"/>
                    <a:pt x="30530" y="1520"/>
                    <a:pt x="30371" y="1457"/>
                  </a:cubicBezTo>
                  <a:cubicBezTo>
                    <a:pt x="30181" y="1362"/>
                    <a:pt x="29960" y="1299"/>
                    <a:pt x="29770" y="1235"/>
                  </a:cubicBezTo>
                  <a:cubicBezTo>
                    <a:pt x="29736" y="1222"/>
                    <a:pt x="29702" y="1215"/>
                    <a:pt x="29669" y="1215"/>
                  </a:cubicBezTo>
                  <a:close/>
                  <a:moveTo>
                    <a:pt x="12825" y="2141"/>
                  </a:moveTo>
                  <a:cubicBezTo>
                    <a:pt x="12773" y="2141"/>
                    <a:pt x="12719" y="2155"/>
                    <a:pt x="12668" y="2185"/>
                  </a:cubicBezTo>
                  <a:cubicBezTo>
                    <a:pt x="12478" y="2280"/>
                    <a:pt x="12288" y="2344"/>
                    <a:pt x="12098" y="2439"/>
                  </a:cubicBezTo>
                  <a:cubicBezTo>
                    <a:pt x="11972" y="2534"/>
                    <a:pt x="11908" y="2724"/>
                    <a:pt x="11972" y="2882"/>
                  </a:cubicBezTo>
                  <a:cubicBezTo>
                    <a:pt x="12035" y="2977"/>
                    <a:pt x="12130" y="3040"/>
                    <a:pt x="12257" y="3040"/>
                  </a:cubicBezTo>
                  <a:cubicBezTo>
                    <a:pt x="12288" y="3040"/>
                    <a:pt x="12352" y="3009"/>
                    <a:pt x="12383" y="3009"/>
                  </a:cubicBezTo>
                  <a:cubicBezTo>
                    <a:pt x="12573" y="2914"/>
                    <a:pt x="12763" y="2819"/>
                    <a:pt x="12953" y="2724"/>
                  </a:cubicBezTo>
                  <a:cubicBezTo>
                    <a:pt x="13080" y="2660"/>
                    <a:pt x="13175" y="2470"/>
                    <a:pt x="13080" y="2312"/>
                  </a:cubicBezTo>
                  <a:cubicBezTo>
                    <a:pt x="13037" y="2204"/>
                    <a:pt x="12936" y="2141"/>
                    <a:pt x="12825" y="2141"/>
                  </a:cubicBezTo>
                  <a:close/>
                  <a:moveTo>
                    <a:pt x="32420" y="2394"/>
                  </a:moveTo>
                  <a:cubicBezTo>
                    <a:pt x="32318" y="2394"/>
                    <a:pt x="32209" y="2458"/>
                    <a:pt x="32145" y="2565"/>
                  </a:cubicBezTo>
                  <a:cubicBezTo>
                    <a:pt x="32082" y="2724"/>
                    <a:pt x="32145" y="2914"/>
                    <a:pt x="32303" y="2977"/>
                  </a:cubicBezTo>
                  <a:cubicBezTo>
                    <a:pt x="32462" y="3072"/>
                    <a:pt x="32652" y="3167"/>
                    <a:pt x="32842" y="3262"/>
                  </a:cubicBezTo>
                  <a:cubicBezTo>
                    <a:pt x="32873" y="3294"/>
                    <a:pt x="32937" y="3294"/>
                    <a:pt x="32968" y="3294"/>
                  </a:cubicBezTo>
                  <a:cubicBezTo>
                    <a:pt x="33095" y="3294"/>
                    <a:pt x="33190" y="3230"/>
                    <a:pt x="33253" y="3135"/>
                  </a:cubicBezTo>
                  <a:cubicBezTo>
                    <a:pt x="33317" y="2977"/>
                    <a:pt x="33285" y="2819"/>
                    <a:pt x="33127" y="2724"/>
                  </a:cubicBezTo>
                  <a:cubicBezTo>
                    <a:pt x="32937" y="2629"/>
                    <a:pt x="32747" y="2534"/>
                    <a:pt x="32557" y="2439"/>
                  </a:cubicBezTo>
                  <a:cubicBezTo>
                    <a:pt x="32516" y="2408"/>
                    <a:pt x="32469" y="2394"/>
                    <a:pt x="32420" y="2394"/>
                  </a:cubicBezTo>
                  <a:close/>
                  <a:moveTo>
                    <a:pt x="10201" y="3620"/>
                  </a:moveTo>
                  <a:cubicBezTo>
                    <a:pt x="10144" y="3620"/>
                    <a:pt x="10087" y="3638"/>
                    <a:pt x="10040" y="3674"/>
                  </a:cubicBezTo>
                  <a:cubicBezTo>
                    <a:pt x="9850" y="3801"/>
                    <a:pt x="9692" y="3896"/>
                    <a:pt x="9533" y="4022"/>
                  </a:cubicBezTo>
                  <a:cubicBezTo>
                    <a:pt x="9375" y="4117"/>
                    <a:pt x="9343" y="4307"/>
                    <a:pt x="9438" y="4466"/>
                  </a:cubicBezTo>
                  <a:cubicBezTo>
                    <a:pt x="9501" y="4529"/>
                    <a:pt x="9597" y="4592"/>
                    <a:pt x="9692" y="4592"/>
                  </a:cubicBezTo>
                  <a:cubicBezTo>
                    <a:pt x="9755" y="4592"/>
                    <a:pt x="9818" y="4561"/>
                    <a:pt x="9882" y="4529"/>
                  </a:cubicBezTo>
                  <a:cubicBezTo>
                    <a:pt x="10040" y="4402"/>
                    <a:pt x="10198" y="4307"/>
                    <a:pt x="10357" y="4181"/>
                  </a:cubicBezTo>
                  <a:cubicBezTo>
                    <a:pt x="10515" y="4086"/>
                    <a:pt x="10547" y="3896"/>
                    <a:pt x="10452" y="3769"/>
                  </a:cubicBezTo>
                  <a:cubicBezTo>
                    <a:pt x="10392" y="3670"/>
                    <a:pt x="10296" y="3620"/>
                    <a:pt x="10201" y="3620"/>
                  </a:cubicBezTo>
                  <a:close/>
                  <a:moveTo>
                    <a:pt x="34991" y="3935"/>
                  </a:moveTo>
                  <a:cubicBezTo>
                    <a:pt x="34892" y="3935"/>
                    <a:pt x="34799" y="3977"/>
                    <a:pt x="34742" y="4054"/>
                  </a:cubicBezTo>
                  <a:cubicBezTo>
                    <a:pt x="34647" y="4212"/>
                    <a:pt x="34678" y="4402"/>
                    <a:pt x="34805" y="4497"/>
                  </a:cubicBezTo>
                  <a:cubicBezTo>
                    <a:pt x="34995" y="4624"/>
                    <a:pt x="35153" y="4751"/>
                    <a:pt x="35312" y="4846"/>
                  </a:cubicBezTo>
                  <a:cubicBezTo>
                    <a:pt x="35375" y="4909"/>
                    <a:pt x="35438" y="4909"/>
                    <a:pt x="35502" y="4909"/>
                  </a:cubicBezTo>
                  <a:cubicBezTo>
                    <a:pt x="35597" y="4909"/>
                    <a:pt x="35692" y="4877"/>
                    <a:pt x="35755" y="4782"/>
                  </a:cubicBezTo>
                  <a:cubicBezTo>
                    <a:pt x="35850" y="4656"/>
                    <a:pt x="35818" y="4466"/>
                    <a:pt x="35692" y="4371"/>
                  </a:cubicBezTo>
                  <a:cubicBezTo>
                    <a:pt x="35502" y="4244"/>
                    <a:pt x="35343" y="4117"/>
                    <a:pt x="35185" y="3991"/>
                  </a:cubicBezTo>
                  <a:cubicBezTo>
                    <a:pt x="35123" y="3953"/>
                    <a:pt x="35055" y="3935"/>
                    <a:pt x="34991" y="3935"/>
                  </a:cubicBezTo>
                  <a:close/>
                  <a:moveTo>
                    <a:pt x="7823" y="5430"/>
                  </a:moveTo>
                  <a:cubicBezTo>
                    <a:pt x="7756" y="5430"/>
                    <a:pt x="7689" y="5455"/>
                    <a:pt x="7633" y="5511"/>
                  </a:cubicBezTo>
                  <a:cubicBezTo>
                    <a:pt x="7475" y="5637"/>
                    <a:pt x="7316" y="5796"/>
                    <a:pt x="7158" y="5922"/>
                  </a:cubicBezTo>
                  <a:cubicBezTo>
                    <a:pt x="7031" y="6049"/>
                    <a:pt x="7031" y="6239"/>
                    <a:pt x="7158" y="6366"/>
                  </a:cubicBezTo>
                  <a:cubicBezTo>
                    <a:pt x="7190" y="6429"/>
                    <a:pt x="7285" y="6461"/>
                    <a:pt x="7380" y="6461"/>
                  </a:cubicBezTo>
                  <a:cubicBezTo>
                    <a:pt x="7443" y="6461"/>
                    <a:pt x="7506" y="6429"/>
                    <a:pt x="7570" y="6366"/>
                  </a:cubicBezTo>
                  <a:cubicBezTo>
                    <a:pt x="7728" y="6239"/>
                    <a:pt x="7886" y="6112"/>
                    <a:pt x="8045" y="5986"/>
                  </a:cubicBezTo>
                  <a:cubicBezTo>
                    <a:pt x="8171" y="5859"/>
                    <a:pt x="8171" y="5669"/>
                    <a:pt x="8045" y="5542"/>
                  </a:cubicBezTo>
                  <a:cubicBezTo>
                    <a:pt x="7991" y="5471"/>
                    <a:pt x="7908" y="5430"/>
                    <a:pt x="7823" y="5430"/>
                  </a:cubicBezTo>
                  <a:close/>
                  <a:moveTo>
                    <a:pt x="37336" y="5810"/>
                  </a:moveTo>
                  <a:cubicBezTo>
                    <a:pt x="37247" y="5810"/>
                    <a:pt x="37156" y="5851"/>
                    <a:pt x="37085" y="5922"/>
                  </a:cubicBezTo>
                  <a:cubicBezTo>
                    <a:pt x="36990" y="6049"/>
                    <a:pt x="36990" y="6239"/>
                    <a:pt x="37117" y="6334"/>
                  </a:cubicBezTo>
                  <a:cubicBezTo>
                    <a:pt x="37275" y="6492"/>
                    <a:pt x="37402" y="6619"/>
                    <a:pt x="37560" y="6777"/>
                  </a:cubicBezTo>
                  <a:cubicBezTo>
                    <a:pt x="37624" y="6809"/>
                    <a:pt x="37687" y="6841"/>
                    <a:pt x="37782" y="6841"/>
                  </a:cubicBezTo>
                  <a:cubicBezTo>
                    <a:pt x="37845" y="6841"/>
                    <a:pt x="37940" y="6809"/>
                    <a:pt x="38004" y="6746"/>
                  </a:cubicBezTo>
                  <a:cubicBezTo>
                    <a:pt x="38099" y="6619"/>
                    <a:pt x="38099" y="6429"/>
                    <a:pt x="38004" y="6334"/>
                  </a:cubicBezTo>
                  <a:cubicBezTo>
                    <a:pt x="37845" y="6176"/>
                    <a:pt x="37687" y="6017"/>
                    <a:pt x="37529" y="5891"/>
                  </a:cubicBezTo>
                  <a:cubicBezTo>
                    <a:pt x="37473" y="5835"/>
                    <a:pt x="37405" y="5810"/>
                    <a:pt x="37336" y="5810"/>
                  </a:cubicBezTo>
                  <a:close/>
                  <a:moveTo>
                    <a:pt x="5677" y="7537"/>
                  </a:moveTo>
                  <a:cubicBezTo>
                    <a:pt x="5598" y="7537"/>
                    <a:pt x="5527" y="7569"/>
                    <a:pt x="5480" y="7632"/>
                  </a:cubicBezTo>
                  <a:cubicBezTo>
                    <a:pt x="5353" y="7791"/>
                    <a:pt x="5194" y="7949"/>
                    <a:pt x="5068" y="8139"/>
                  </a:cubicBezTo>
                  <a:cubicBezTo>
                    <a:pt x="4973" y="8266"/>
                    <a:pt x="4973" y="8456"/>
                    <a:pt x="5131" y="8551"/>
                  </a:cubicBezTo>
                  <a:cubicBezTo>
                    <a:pt x="5163" y="8614"/>
                    <a:pt x="5258" y="8646"/>
                    <a:pt x="5321" y="8646"/>
                  </a:cubicBezTo>
                  <a:cubicBezTo>
                    <a:pt x="5416" y="8646"/>
                    <a:pt x="5480" y="8583"/>
                    <a:pt x="5543" y="8519"/>
                  </a:cubicBezTo>
                  <a:cubicBezTo>
                    <a:pt x="5670" y="8361"/>
                    <a:pt x="5796" y="8202"/>
                    <a:pt x="5955" y="8044"/>
                  </a:cubicBezTo>
                  <a:cubicBezTo>
                    <a:pt x="6050" y="7917"/>
                    <a:pt x="6050" y="7727"/>
                    <a:pt x="5923" y="7632"/>
                  </a:cubicBezTo>
                  <a:cubicBezTo>
                    <a:pt x="5844" y="7569"/>
                    <a:pt x="5757" y="7537"/>
                    <a:pt x="5677" y="7537"/>
                  </a:cubicBezTo>
                  <a:close/>
                  <a:moveTo>
                    <a:pt x="39404" y="7976"/>
                  </a:moveTo>
                  <a:cubicBezTo>
                    <a:pt x="39329" y="7976"/>
                    <a:pt x="39249" y="8000"/>
                    <a:pt x="39175" y="8044"/>
                  </a:cubicBezTo>
                  <a:cubicBezTo>
                    <a:pt x="39049" y="8171"/>
                    <a:pt x="39049" y="8361"/>
                    <a:pt x="39144" y="8488"/>
                  </a:cubicBezTo>
                  <a:cubicBezTo>
                    <a:pt x="39270" y="8646"/>
                    <a:pt x="39397" y="8804"/>
                    <a:pt x="39524" y="8963"/>
                  </a:cubicBezTo>
                  <a:cubicBezTo>
                    <a:pt x="39587" y="9026"/>
                    <a:pt x="39682" y="9089"/>
                    <a:pt x="39777" y="9089"/>
                  </a:cubicBezTo>
                  <a:cubicBezTo>
                    <a:pt x="39840" y="9089"/>
                    <a:pt x="39904" y="9058"/>
                    <a:pt x="39967" y="8994"/>
                  </a:cubicBezTo>
                  <a:cubicBezTo>
                    <a:pt x="40094" y="8899"/>
                    <a:pt x="40125" y="8709"/>
                    <a:pt x="40030" y="8583"/>
                  </a:cubicBezTo>
                  <a:cubicBezTo>
                    <a:pt x="39904" y="8424"/>
                    <a:pt x="39745" y="8234"/>
                    <a:pt x="39619" y="8076"/>
                  </a:cubicBezTo>
                  <a:cubicBezTo>
                    <a:pt x="39568" y="8008"/>
                    <a:pt x="39490" y="7976"/>
                    <a:pt x="39404" y="7976"/>
                  </a:cubicBezTo>
                  <a:close/>
                  <a:moveTo>
                    <a:pt x="3901" y="9923"/>
                  </a:moveTo>
                  <a:cubicBezTo>
                    <a:pt x="3799" y="9923"/>
                    <a:pt x="3702" y="9972"/>
                    <a:pt x="3643" y="10071"/>
                  </a:cubicBezTo>
                  <a:cubicBezTo>
                    <a:pt x="3548" y="10229"/>
                    <a:pt x="3421" y="10419"/>
                    <a:pt x="3326" y="10578"/>
                  </a:cubicBezTo>
                  <a:cubicBezTo>
                    <a:pt x="3231" y="10736"/>
                    <a:pt x="3263" y="10926"/>
                    <a:pt x="3421" y="11021"/>
                  </a:cubicBezTo>
                  <a:cubicBezTo>
                    <a:pt x="3453" y="11053"/>
                    <a:pt x="3516" y="11053"/>
                    <a:pt x="3579" y="11053"/>
                  </a:cubicBezTo>
                  <a:cubicBezTo>
                    <a:pt x="3674" y="11053"/>
                    <a:pt x="3769" y="11021"/>
                    <a:pt x="3833" y="10926"/>
                  </a:cubicBezTo>
                  <a:cubicBezTo>
                    <a:pt x="3928" y="10736"/>
                    <a:pt x="4054" y="10578"/>
                    <a:pt x="4149" y="10419"/>
                  </a:cubicBezTo>
                  <a:cubicBezTo>
                    <a:pt x="4244" y="10261"/>
                    <a:pt x="4213" y="10071"/>
                    <a:pt x="4086" y="9976"/>
                  </a:cubicBezTo>
                  <a:cubicBezTo>
                    <a:pt x="4027" y="9940"/>
                    <a:pt x="3963" y="9923"/>
                    <a:pt x="3901" y="9923"/>
                  </a:cubicBezTo>
                  <a:close/>
                  <a:moveTo>
                    <a:pt x="41122" y="10405"/>
                  </a:moveTo>
                  <a:cubicBezTo>
                    <a:pt x="41072" y="10405"/>
                    <a:pt x="41023" y="10419"/>
                    <a:pt x="40981" y="10451"/>
                  </a:cubicBezTo>
                  <a:cubicBezTo>
                    <a:pt x="40822" y="10546"/>
                    <a:pt x="40791" y="10736"/>
                    <a:pt x="40854" y="10863"/>
                  </a:cubicBezTo>
                  <a:cubicBezTo>
                    <a:pt x="40981" y="11053"/>
                    <a:pt x="41076" y="11211"/>
                    <a:pt x="41171" y="11401"/>
                  </a:cubicBezTo>
                  <a:cubicBezTo>
                    <a:pt x="41234" y="11496"/>
                    <a:pt x="41329" y="11559"/>
                    <a:pt x="41456" y="11559"/>
                  </a:cubicBezTo>
                  <a:cubicBezTo>
                    <a:pt x="41487" y="11559"/>
                    <a:pt x="41551" y="11528"/>
                    <a:pt x="41614" y="11496"/>
                  </a:cubicBezTo>
                  <a:cubicBezTo>
                    <a:pt x="41741" y="11433"/>
                    <a:pt x="41804" y="11243"/>
                    <a:pt x="41709" y="11084"/>
                  </a:cubicBezTo>
                  <a:cubicBezTo>
                    <a:pt x="41614" y="10894"/>
                    <a:pt x="41487" y="10736"/>
                    <a:pt x="41392" y="10546"/>
                  </a:cubicBezTo>
                  <a:cubicBezTo>
                    <a:pt x="41329" y="10462"/>
                    <a:pt x="41223" y="10405"/>
                    <a:pt x="41122" y="10405"/>
                  </a:cubicBezTo>
                  <a:close/>
                  <a:moveTo>
                    <a:pt x="2440" y="12517"/>
                  </a:moveTo>
                  <a:cubicBezTo>
                    <a:pt x="2318" y="12517"/>
                    <a:pt x="2201" y="12582"/>
                    <a:pt x="2154" y="12699"/>
                  </a:cubicBezTo>
                  <a:cubicBezTo>
                    <a:pt x="2059" y="12889"/>
                    <a:pt x="1964" y="13080"/>
                    <a:pt x="1901" y="13270"/>
                  </a:cubicBezTo>
                  <a:cubicBezTo>
                    <a:pt x="1838" y="13428"/>
                    <a:pt x="1901" y="13618"/>
                    <a:pt x="2059" y="13681"/>
                  </a:cubicBezTo>
                  <a:cubicBezTo>
                    <a:pt x="2091" y="13713"/>
                    <a:pt x="2123" y="13713"/>
                    <a:pt x="2186" y="13713"/>
                  </a:cubicBezTo>
                  <a:cubicBezTo>
                    <a:pt x="2281" y="13713"/>
                    <a:pt x="2408" y="13650"/>
                    <a:pt x="2471" y="13523"/>
                  </a:cubicBezTo>
                  <a:cubicBezTo>
                    <a:pt x="2534" y="13333"/>
                    <a:pt x="2629" y="13143"/>
                    <a:pt x="2724" y="12953"/>
                  </a:cubicBezTo>
                  <a:cubicBezTo>
                    <a:pt x="2788" y="12826"/>
                    <a:pt x="2724" y="12636"/>
                    <a:pt x="2566" y="12541"/>
                  </a:cubicBezTo>
                  <a:cubicBezTo>
                    <a:pt x="2525" y="12525"/>
                    <a:pt x="2482" y="12517"/>
                    <a:pt x="2440" y="12517"/>
                  </a:cubicBezTo>
                  <a:close/>
                  <a:moveTo>
                    <a:pt x="42532" y="13055"/>
                  </a:moveTo>
                  <a:cubicBezTo>
                    <a:pt x="42490" y="13055"/>
                    <a:pt x="42447" y="13063"/>
                    <a:pt x="42406" y="13080"/>
                  </a:cubicBezTo>
                  <a:cubicBezTo>
                    <a:pt x="42247" y="13143"/>
                    <a:pt x="42184" y="13333"/>
                    <a:pt x="42247" y="13491"/>
                  </a:cubicBezTo>
                  <a:cubicBezTo>
                    <a:pt x="42342" y="13681"/>
                    <a:pt x="42406" y="13840"/>
                    <a:pt x="42501" y="14030"/>
                  </a:cubicBezTo>
                  <a:cubicBezTo>
                    <a:pt x="42532" y="14156"/>
                    <a:pt x="42659" y="14220"/>
                    <a:pt x="42786" y="14220"/>
                  </a:cubicBezTo>
                  <a:lnTo>
                    <a:pt x="42881" y="14220"/>
                  </a:lnTo>
                  <a:cubicBezTo>
                    <a:pt x="43039" y="14125"/>
                    <a:pt x="43102" y="13966"/>
                    <a:pt x="43039" y="13808"/>
                  </a:cubicBezTo>
                  <a:cubicBezTo>
                    <a:pt x="42976" y="13618"/>
                    <a:pt x="42881" y="13428"/>
                    <a:pt x="42817" y="13238"/>
                  </a:cubicBezTo>
                  <a:cubicBezTo>
                    <a:pt x="42770" y="13120"/>
                    <a:pt x="42654" y="13055"/>
                    <a:pt x="42532" y="13055"/>
                  </a:cubicBezTo>
                  <a:close/>
                  <a:moveTo>
                    <a:pt x="1325" y="15308"/>
                  </a:moveTo>
                  <a:cubicBezTo>
                    <a:pt x="1204" y="15308"/>
                    <a:pt x="1096" y="15394"/>
                    <a:pt x="1046" y="15518"/>
                  </a:cubicBezTo>
                  <a:cubicBezTo>
                    <a:pt x="983" y="15708"/>
                    <a:pt x="919" y="15930"/>
                    <a:pt x="856" y="16120"/>
                  </a:cubicBezTo>
                  <a:cubicBezTo>
                    <a:pt x="824" y="16278"/>
                    <a:pt x="919" y="16468"/>
                    <a:pt x="1078" y="16500"/>
                  </a:cubicBezTo>
                  <a:cubicBezTo>
                    <a:pt x="1109" y="16531"/>
                    <a:pt x="1141" y="16531"/>
                    <a:pt x="1173" y="16531"/>
                  </a:cubicBezTo>
                  <a:cubicBezTo>
                    <a:pt x="1299" y="16531"/>
                    <a:pt x="1426" y="16436"/>
                    <a:pt x="1458" y="16310"/>
                  </a:cubicBezTo>
                  <a:cubicBezTo>
                    <a:pt x="1521" y="16088"/>
                    <a:pt x="1584" y="15898"/>
                    <a:pt x="1648" y="15708"/>
                  </a:cubicBezTo>
                  <a:cubicBezTo>
                    <a:pt x="1679" y="15550"/>
                    <a:pt x="1584" y="15391"/>
                    <a:pt x="1426" y="15328"/>
                  </a:cubicBezTo>
                  <a:cubicBezTo>
                    <a:pt x="1392" y="15314"/>
                    <a:pt x="1358" y="15308"/>
                    <a:pt x="1325" y="15308"/>
                  </a:cubicBezTo>
                  <a:close/>
                  <a:moveTo>
                    <a:pt x="43523" y="15860"/>
                  </a:moveTo>
                  <a:cubicBezTo>
                    <a:pt x="43499" y="15860"/>
                    <a:pt x="43475" y="15862"/>
                    <a:pt x="43451" y="15866"/>
                  </a:cubicBezTo>
                  <a:cubicBezTo>
                    <a:pt x="43292" y="15898"/>
                    <a:pt x="43197" y="16088"/>
                    <a:pt x="43261" y="16246"/>
                  </a:cubicBezTo>
                  <a:cubicBezTo>
                    <a:pt x="43324" y="16436"/>
                    <a:pt x="43356" y="16626"/>
                    <a:pt x="43419" y="16848"/>
                  </a:cubicBezTo>
                  <a:cubicBezTo>
                    <a:pt x="43451" y="16975"/>
                    <a:pt x="43577" y="17070"/>
                    <a:pt x="43704" y="17070"/>
                  </a:cubicBezTo>
                  <a:lnTo>
                    <a:pt x="43799" y="17070"/>
                  </a:lnTo>
                  <a:cubicBezTo>
                    <a:pt x="43957" y="17006"/>
                    <a:pt x="44052" y="16848"/>
                    <a:pt x="44021" y="16690"/>
                  </a:cubicBezTo>
                  <a:cubicBezTo>
                    <a:pt x="43957" y="16468"/>
                    <a:pt x="43894" y="16278"/>
                    <a:pt x="43831" y="16088"/>
                  </a:cubicBezTo>
                  <a:cubicBezTo>
                    <a:pt x="43803" y="15950"/>
                    <a:pt x="43680" y="15860"/>
                    <a:pt x="43523" y="15860"/>
                  </a:cubicBezTo>
                  <a:close/>
                  <a:moveTo>
                    <a:pt x="666" y="18210"/>
                  </a:moveTo>
                  <a:cubicBezTo>
                    <a:pt x="507" y="18210"/>
                    <a:pt x="349" y="18305"/>
                    <a:pt x="317" y="18463"/>
                  </a:cubicBezTo>
                  <a:cubicBezTo>
                    <a:pt x="286" y="18685"/>
                    <a:pt x="254" y="18875"/>
                    <a:pt x="222" y="19097"/>
                  </a:cubicBezTo>
                  <a:cubicBezTo>
                    <a:pt x="191" y="19255"/>
                    <a:pt x="317" y="19413"/>
                    <a:pt x="507" y="19445"/>
                  </a:cubicBezTo>
                  <a:lnTo>
                    <a:pt x="539" y="19445"/>
                  </a:lnTo>
                  <a:cubicBezTo>
                    <a:pt x="697" y="19445"/>
                    <a:pt x="824" y="19350"/>
                    <a:pt x="824" y="19192"/>
                  </a:cubicBezTo>
                  <a:cubicBezTo>
                    <a:pt x="856" y="18970"/>
                    <a:pt x="888" y="18780"/>
                    <a:pt x="919" y="18590"/>
                  </a:cubicBezTo>
                  <a:cubicBezTo>
                    <a:pt x="951" y="18400"/>
                    <a:pt x="856" y="18242"/>
                    <a:pt x="666" y="18210"/>
                  </a:cubicBezTo>
                  <a:close/>
                  <a:moveTo>
                    <a:pt x="44197" y="18775"/>
                  </a:moveTo>
                  <a:cubicBezTo>
                    <a:pt x="44181" y="18775"/>
                    <a:pt x="44164" y="18777"/>
                    <a:pt x="44147" y="18780"/>
                  </a:cubicBezTo>
                  <a:cubicBezTo>
                    <a:pt x="43957" y="18812"/>
                    <a:pt x="43862" y="18970"/>
                    <a:pt x="43894" y="19128"/>
                  </a:cubicBezTo>
                  <a:cubicBezTo>
                    <a:pt x="43926" y="19318"/>
                    <a:pt x="43926" y="19540"/>
                    <a:pt x="43957" y="19730"/>
                  </a:cubicBezTo>
                  <a:cubicBezTo>
                    <a:pt x="43989" y="19888"/>
                    <a:pt x="44116" y="20015"/>
                    <a:pt x="44274" y="20015"/>
                  </a:cubicBezTo>
                  <a:lnTo>
                    <a:pt x="44306" y="20015"/>
                  </a:lnTo>
                  <a:cubicBezTo>
                    <a:pt x="44464" y="19983"/>
                    <a:pt x="44591" y="19825"/>
                    <a:pt x="44559" y="19667"/>
                  </a:cubicBezTo>
                  <a:cubicBezTo>
                    <a:pt x="44559" y="19445"/>
                    <a:pt x="44527" y="19255"/>
                    <a:pt x="44496" y="19033"/>
                  </a:cubicBezTo>
                  <a:cubicBezTo>
                    <a:pt x="44467" y="18891"/>
                    <a:pt x="44337" y="18775"/>
                    <a:pt x="44197" y="18775"/>
                  </a:cubicBezTo>
                  <a:close/>
                  <a:moveTo>
                    <a:pt x="349" y="21187"/>
                  </a:moveTo>
                  <a:cubicBezTo>
                    <a:pt x="159" y="21187"/>
                    <a:pt x="32" y="21313"/>
                    <a:pt x="32" y="21503"/>
                  </a:cubicBezTo>
                  <a:cubicBezTo>
                    <a:pt x="32" y="21693"/>
                    <a:pt x="1" y="21915"/>
                    <a:pt x="1" y="22105"/>
                  </a:cubicBezTo>
                  <a:cubicBezTo>
                    <a:pt x="1" y="22295"/>
                    <a:pt x="159" y="22422"/>
                    <a:pt x="317" y="22422"/>
                  </a:cubicBezTo>
                  <a:cubicBezTo>
                    <a:pt x="476" y="22422"/>
                    <a:pt x="634" y="22295"/>
                    <a:pt x="634" y="22137"/>
                  </a:cubicBezTo>
                  <a:cubicBezTo>
                    <a:pt x="634" y="21915"/>
                    <a:pt x="634" y="21725"/>
                    <a:pt x="634" y="21503"/>
                  </a:cubicBezTo>
                  <a:cubicBezTo>
                    <a:pt x="634" y="21345"/>
                    <a:pt x="507" y="21187"/>
                    <a:pt x="349" y="21187"/>
                  </a:cubicBezTo>
                  <a:close/>
                  <a:moveTo>
                    <a:pt x="44401" y="21757"/>
                  </a:moveTo>
                  <a:cubicBezTo>
                    <a:pt x="44242" y="21757"/>
                    <a:pt x="44084" y="21883"/>
                    <a:pt x="44084" y="22073"/>
                  </a:cubicBezTo>
                  <a:lnTo>
                    <a:pt x="44084" y="22675"/>
                  </a:lnTo>
                  <a:cubicBezTo>
                    <a:pt x="44084" y="22865"/>
                    <a:pt x="44242" y="22992"/>
                    <a:pt x="44401" y="22992"/>
                  </a:cubicBezTo>
                  <a:cubicBezTo>
                    <a:pt x="44591" y="22992"/>
                    <a:pt x="44717" y="22865"/>
                    <a:pt x="44717" y="22675"/>
                  </a:cubicBezTo>
                  <a:lnTo>
                    <a:pt x="44717" y="22073"/>
                  </a:lnTo>
                  <a:cubicBezTo>
                    <a:pt x="44717" y="21883"/>
                    <a:pt x="44591" y="21757"/>
                    <a:pt x="44401" y="21757"/>
                  </a:cubicBezTo>
                  <a:close/>
                  <a:moveTo>
                    <a:pt x="317" y="24195"/>
                  </a:moveTo>
                  <a:cubicBezTo>
                    <a:pt x="159" y="24195"/>
                    <a:pt x="1" y="24322"/>
                    <a:pt x="1" y="24480"/>
                  </a:cubicBezTo>
                  <a:lnTo>
                    <a:pt x="1" y="25114"/>
                  </a:lnTo>
                  <a:cubicBezTo>
                    <a:pt x="1" y="25272"/>
                    <a:pt x="159" y="25430"/>
                    <a:pt x="317" y="25430"/>
                  </a:cubicBezTo>
                  <a:cubicBezTo>
                    <a:pt x="507" y="25430"/>
                    <a:pt x="634" y="25272"/>
                    <a:pt x="634" y="25114"/>
                  </a:cubicBezTo>
                  <a:lnTo>
                    <a:pt x="634" y="24480"/>
                  </a:lnTo>
                  <a:cubicBezTo>
                    <a:pt x="634" y="24322"/>
                    <a:pt x="476" y="24195"/>
                    <a:pt x="317" y="24195"/>
                  </a:cubicBezTo>
                  <a:close/>
                  <a:moveTo>
                    <a:pt x="44401" y="24765"/>
                  </a:moveTo>
                  <a:cubicBezTo>
                    <a:pt x="44242" y="24765"/>
                    <a:pt x="44084" y="24892"/>
                    <a:pt x="44084" y="25050"/>
                  </a:cubicBezTo>
                  <a:lnTo>
                    <a:pt x="44084" y="25684"/>
                  </a:lnTo>
                  <a:cubicBezTo>
                    <a:pt x="44084" y="25842"/>
                    <a:pt x="44242" y="26000"/>
                    <a:pt x="44401" y="26000"/>
                  </a:cubicBezTo>
                  <a:cubicBezTo>
                    <a:pt x="44591" y="26000"/>
                    <a:pt x="44717" y="25842"/>
                    <a:pt x="44717" y="25684"/>
                  </a:cubicBezTo>
                  <a:lnTo>
                    <a:pt x="44717" y="25050"/>
                  </a:lnTo>
                  <a:cubicBezTo>
                    <a:pt x="44717" y="24892"/>
                    <a:pt x="44559" y="24765"/>
                    <a:pt x="44401" y="24765"/>
                  </a:cubicBezTo>
                  <a:close/>
                  <a:moveTo>
                    <a:pt x="317" y="27172"/>
                  </a:moveTo>
                  <a:cubicBezTo>
                    <a:pt x="159" y="27172"/>
                    <a:pt x="1" y="27331"/>
                    <a:pt x="1" y="27489"/>
                  </a:cubicBezTo>
                  <a:lnTo>
                    <a:pt x="1" y="28122"/>
                  </a:lnTo>
                  <a:cubicBezTo>
                    <a:pt x="1" y="28281"/>
                    <a:pt x="159" y="28407"/>
                    <a:pt x="317" y="28407"/>
                  </a:cubicBezTo>
                  <a:cubicBezTo>
                    <a:pt x="507" y="28407"/>
                    <a:pt x="634" y="28281"/>
                    <a:pt x="634" y="28122"/>
                  </a:cubicBezTo>
                  <a:lnTo>
                    <a:pt x="634" y="27489"/>
                  </a:lnTo>
                  <a:cubicBezTo>
                    <a:pt x="634" y="27331"/>
                    <a:pt x="476" y="27172"/>
                    <a:pt x="317" y="27172"/>
                  </a:cubicBezTo>
                  <a:close/>
                  <a:moveTo>
                    <a:pt x="44401" y="27742"/>
                  </a:moveTo>
                  <a:cubicBezTo>
                    <a:pt x="44242" y="27742"/>
                    <a:pt x="44084" y="27869"/>
                    <a:pt x="44084" y="28059"/>
                  </a:cubicBezTo>
                  <a:lnTo>
                    <a:pt x="44084" y="28661"/>
                  </a:lnTo>
                  <a:cubicBezTo>
                    <a:pt x="44084" y="28851"/>
                    <a:pt x="44242" y="28977"/>
                    <a:pt x="44401" y="28977"/>
                  </a:cubicBezTo>
                  <a:cubicBezTo>
                    <a:pt x="44591" y="28977"/>
                    <a:pt x="44717" y="28851"/>
                    <a:pt x="44717" y="28661"/>
                  </a:cubicBezTo>
                  <a:lnTo>
                    <a:pt x="44717" y="28059"/>
                  </a:lnTo>
                  <a:cubicBezTo>
                    <a:pt x="44717" y="27869"/>
                    <a:pt x="44559" y="27742"/>
                    <a:pt x="44401" y="27742"/>
                  </a:cubicBezTo>
                  <a:close/>
                  <a:moveTo>
                    <a:pt x="317" y="30181"/>
                  </a:moveTo>
                  <a:cubicBezTo>
                    <a:pt x="159" y="30181"/>
                    <a:pt x="1" y="30307"/>
                    <a:pt x="1" y="30497"/>
                  </a:cubicBezTo>
                  <a:lnTo>
                    <a:pt x="1" y="31099"/>
                  </a:lnTo>
                  <a:cubicBezTo>
                    <a:pt x="1" y="31257"/>
                    <a:pt x="159" y="31416"/>
                    <a:pt x="317" y="31416"/>
                  </a:cubicBezTo>
                  <a:cubicBezTo>
                    <a:pt x="507" y="31416"/>
                    <a:pt x="634" y="31257"/>
                    <a:pt x="634" y="31099"/>
                  </a:cubicBezTo>
                  <a:lnTo>
                    <a:pt x="634" y="30497"/>
                  </a:lnTo>
                  <a:cubicBezTo>
                    <a:pt x="634" y="30307"/>
                    <a:pt x="476" y="30181"/>
                    <a:pt x="317" y="30181"/>
                  </a:cubicBezTo>
                  <a:close/>
                  <a:moveTo>
                    <a:pt x="44401" y="30751"/>
                  </a:moveTo>
                  <a:cubicBezTo>
                    <a:pt x="44242" y="30751"/>
                    <a:pt x="44084" y="30877"/>
                    <a:pt x="44084" y="31036"/>
                  </a:cubicBezTo>
                  <a:lnTo>
                    <a:pt x="44084" y="31669"/>
                  </a:lnTo>
                  <a:cubicBezTo>
                    <a:pt x="44084" y="31827"/>
                    <a:pt x="44242" y="31986"/>
                    <a:pt x="44401" y="31986"/>
                  </a:cubicBezTo>
                  <a:cubicBezTo>
                    <a:pt x="44591" y="31986"/>
                    <a:pt x="44717" y="31827"/>
                    <a:pt x="44717" y="31669"/>
                  </a:cubicBezTo>
                  <a:lnTo>
                    <a:pt x="44717" y="31036"/>
                  </a:lnTo>
                  <a:cubicBezTo>
                    <a:pt x="44717" y="30877"/>
                    <a:pt x="44559" y="30751"/>
                    <a:pt x="44401" y="30751"/>
                  </a:cubicBezTo>
                  <a:close/>
                  <a:moveTo>
                    <a:pt x="317" y="33158"/>
                  </a:moveTo>
                  <a:cubicBezTo>
                    <a:pt x="159" y="33158"/>
                    <a:pt x="1" y="33316"/>
                    <a:pt x="1" y="33474"/>
                  </a:cubicBezTo>
                  <a:lnTo>
                    <a:pt x="1" y="34108"/>
                  </a:lnTo>
                  <a:cubicBezTo>
                    <a:pt x="1" y="34266"/>
                    <a:pt x="159" y="34393"/>
                    <a:pt x="317" y="34393"/>
                  </a:cubicBezTo>
                  <a:cubicBezTo>
                    <a:pt x="507" y="34393"/>
                    <a:pt x="634" y="34266"/>
                    <a:pt x="634" y="34108"/>
                  </a:cubicBezTo>
                  <a:lnTo>
                    <a:pt x="634" y="33474"/>
                  </a:lnTo>
                  <a:cubicBezTo>
                    <a:pt x="634" y="33316"/>
                    <a:pt x="476" y="33158"/>
                    <a:pt x="317" y="33158"/>
                  </a:cubicBezTo>
                  <a:close/>
                  <a:moveTo>
                    <a:pt x="44401" y="33728"/>
                  </a:moveTo>
                  <a:cubicBezTo>
                    <a:pt x="44242" y="33728"/>
                    <a:pt x="44084" y="33854"/>
                    <a:pt x="44084" y="34044"/>
                  </a:cubicBezTo>
                  <a:lnTo>
                    <a:pt x="44084" y="34646"/>
                  </a:lnTo>
                  <a:cubicBezTo>
                    <a:pt x="44084" y="34836"/>
                    <a:pt x="44242" y="34963"/>
                    <a:pt x="44401" y="34963"/>
                  </a:cubicBezTo>
                  <a:cubicBezTo>
                    <a:pt x="44591" y="34963"/>
                    <a:pt x="44717" y="34836"/>
                    <a:pt x="44717" y="34646"/>
                  </a:cubicBezTo>
                  <a:lnTo>
                    <a:pt x="44717" y="34044"/>
                  </a:lnTo>
                  <a:cubicBezTo>
                    <a:pt x="44717" y="33854"/>
                    <a:pt x="44559" y="33728"/>
                    <a:pt x="44401" y="33728"/>
                  </a:cubicBezTo>
                  <a:close/>
                  <a:moveTo>
                    <a:pt x="317" y="36166"/>
                  </a:moveTo>
                  <a:cubicBezTo>
                    <a:pt x="159" y="36166"/>
                    <a:pt x="1" y="36293"/>
                    <a:pt x="1" y="36483"/>
                  </a:cubicBezTo>
                  <a:lnTo>
                    <a:pt x="1" y="37085"/>
                  </a:lnTo>
                  <a:cubicBezTo>
                    <a:pt x="1" y="37243"/>
                    <a:pt x="159" y="37401"/>
                    <a:pt x="317" y="37401"/>
                  </a:cubicBezTo>
                  <a:cubicBezTo>
                    <a:pt x="507" y="37401"/>
                    <a:pt x="634" y="37243"/>
                    <a:pt x="634" y="37085"/>
                  </a:cubicBezTo>
                  <a:lnTo>
                    <a:pt x="634" y="36483"/>
                  </a:lnTo>
                  <a:cubicBezTo>
                    <a:pt x="634" y="36293"/>
                    <a:pt x="476" y="36166"/>
                    <a:pt x="317" y="36166"/>
                  </a:cubicBezTo>
                  <a:close/>
                  <a:moveTo>
                    <a:pt x="44401" y="36736"/>
                  </a:moveTo>
                  <a:cubicBezTo>
                    <a:pt x="44242" y="36736"/>
                    <a:pt x="44084" y="36863"/>
                    <a:pt x="44084" y="37021"/>
                  </a:cubicBezTo>
                  <a:lnTo>
                    <a:pt x="44084" y="37655"/>
                  </a:lnTo>
                  <a:cubicBezTo>
                    <a:pt x="44084" y="37813"/>
                    <a:pt x="44242" y="37940"/>
                    <a:pt x="44401" y="37940"/>
                  </a:cubicBezTo>
                  <a:cubicBezTo>
                    <a:pt x="44591" y="37940"/>
                    <a:pt x="44717" y="37813"/>
                    <a:pt x="44717" y="37655"/>
                  </a:cubicBezTo>
                  <a:lnTo>
                    <a:pt x="44717" y="37021"/>
                  </a:lnTo>
                  <a:cubicBezTo>
                    <a:pt x="44717" y="36863"/>
                    <a:pt x="44559" y="36736"/>
                    <a:pt x="44401" y="36736"/>
                  </a:cubicBezTo>
                  <a:close/>
                  <a:moveTo>
                    <a:pt x="317" y="39143"/>
                  </a:moveTo>
                  <a:cubicBezTo>
                    <a:pt x="159" y="39143"/>
                    <a:pt x="1" y="39301"/>
                    <a:pt x="1" y="39460"/>
                  </a:cubicBezTo>
                  <a:lnTo>
                    <a:pt x="1" y="40093"/>
                  </a:lnTo>
                  <a:cubicBezTo>
                    <a:pt x="1" y="40251"/>
                    <a:pt x="159" y="40378"/>
                    <a:pt x="317" y="40378"/>
                  </a:cubicBezTo>
                  <a:cubicBezTo>
                    <a:pt x="507" y="40378"/>
                    <a:pt x="634" y="40251"/>
                    <a:pt x="634" y="40093"/>
                  </a:cubicBezTo>
                  <a:lnTo>
                    <a:pt x="634" y="39460"/>
                  </a:lnTo>
                  <a:cubicBezTo>
                    <a:pt x="634" y="39301"/>
                    <a:pt x="476" y="39143"/>
                    <a:pt x="317" y="39143"/>
                  </a:cubicBezTo>
                  <a:close/>
                  <a:moveTo>
                    <a:pt x="44401" y="39713"/>
                  </a:moveTo>
                  <a:cubicBezTo>
                    <a:pt x="44242" y="39713"/>
                    <a:pt x="44084" y="39840"/>
                    <a:pt x="44084" y="40030"/>
                  </a:cubicBezTo>
                  <a:lnTo>
                    <a:pt x="44084" y="40631"/>
                  </a:lnTo>
                  <a:cubicBezTo>
                    <a:pt x="44084" y="40821"/>
                    <a:pt x="44242" y="40948"/>
                    <a:pt x="44401" y="40948"/>
                  </a:cubicBezTo>
                  <a:cubicBezTo>
                    <a:pt x="44591" y="40948"/>
                    <a:pt x="44717" y="40821"/>
                    <a:pt x="44717" y="40631"/>
                  </a:cubicBezTo>
                  <a:lnTo>
                    <a:pt x="44717" y="40030"/>
                  </a:lnTo>
                  <a:cubicBezTo>
                    <a:pt x="44717" y="39840"/>
                    <a:pt x="44559" y="39713"/>
                    <a:pt x="44401" y="39713"/>
                  </a:cubicBezTo>
                  <a:close/>
                  <a:moveTo>
                    <a:pt x="317" y="42152"/>
                  </a:moveTo>
                  <a:cubicBezTo>
                    <a:pt x="159" y="42152"/>
                    <a:pt x="1" y="42278"/>
                    <a:pt x="1" y="42468"/>
                  </a:cubicBezTo>
                  <a:lnTo>
                    <a:pt x="1" y="43070"/>
                  </a:lnTo>
                  <a:cubicBezTo>
                    <a:pt x="1" y="43228"/>
                    <a:pt x="159" y="43387"/>
                    <a:pt x="317" y="43387"/>
                  </a:cubicBezTo>
                  <a:cubicBezTo>
                    <a:pt x="507" y="43387"/>
                    <a:pt x="634" y="43228"/>
                    <a:pt x="634" y="43070"/>
                  </a:cubicBezTo>
                  <a:lnTo>
                    <a:pt x="634" y="42468"/>
                  </a:lnTo>
                  <a:cubicBezTo>
                    <a:pt x="634" y="42278"/>
                    <a:pt x="476" y="42152"/>
                    <a:pt x="317" y="42152"/>
                  </a:cubicBezTo>
                  <a:close/>
                  <a:moveTo>
                    <a:pt x="44401" y="42722"/>
                  </a:moveTo>
                  <a:cubicBezTo>
                    <a:pt x="44242" y="42722"/>
                    <a:pt x="44084" y="42848"/>
                    <a:pt x="44084" y="43007"/>
                  </a:cubicBezTo>
                  <a:lnTo>
                    <a:pt x="44084" y="43640"/>
                  </a:lnTo>
                  <a:cubicBezTo>
                    <a:pt x="44084" y="43798"/>
                    <a:pt x="44242" y="43957"/>
                    <a:pt x="44401" y="43957"/>
                  </a:cubicBezTo>
                  <a:cubicBezTo>
                    <a:pt x="44591" y="43957"/>
                    <a:pt x="44717" y="43798"/>
                    <a:pt x="44717" y="43640"/>
                  </a:cubicBezTo>
                  <a:lnTo>
                    <a:pt x="44717" y="43007"/>
                  </a:lnTo>
                  <a:cubicBezTo>
                    <a:pt x="44717" y="42848"/>
                    <a:pt x="44559" y="42722"/>
                    <a:pt x="44401" y="42722"/>
                  </a:cubicBezTo>
                  <a:close/>
                  <a:moveTo>
                    <a:pt x="317" y="45128"/>
                  </a:moveTo>
                  <a:cubicBezTo>
                    <a:pt x="159" y="45128"/>
                    <a:pt x="1" y="45287"/>
                    <a:pt x="1" y="45445"/>
                  </a:cubicBezTo>
                  <a:lnTo>
                    <a:pt x="1" y="46078"/>
                  </a:lnTo>
                  <a:cubicBezTo>
                    <a:pt x="1" y="46237"/>
                    <a:pt x="159" y="46364"/>
                    <a:pt x="317" y="46364"/>
                  </a:cubicBezTo>
                  <a:cubicBezTo>
                    <a:pt x="507" y="46364"/>
                    <a:pt x="634" y="46237"/>
                    <a:pt x="634" y="46078"/>
                  </a:cubicBezTo>
                  <a:lnTo>
                    <a:pt x="634" y="45445"/>
                  </a:lnTo>
                  <a:cubicBezTo>
                    <a:pt x="634" y="45287"/>
                    <a:pt x="476" y="45128"/>
                    <a:pt x="317" y="45128"/>
                  </a:cubicBezTo>
                  <a:close/>
                  <a:moveTo>
                    <a:pt x="44401" y="45698"/>
                  </a:moveTo>
                  <a:cubicBezTo>
                    <a:pt x="44242" y="45698"/>
                    <a:pt x="44084" y="45857"/>
                    <a:pt x="44084" y="46015"/>
                  </a:cubicBezTo>
                  <a:lnTo>
                    <a:pt x="44084" y="46617"/>
                  </a:lnTo>
                  <a:cubicBezTo>
                    <a:pt x="44084" y="46807"/>
                    <a:pt x="44242" y="46934"/>
                    <a:pt x="44401" y="46934"/>
                  </a:cubicBezTo>
                  <a:cubicBezTo>
                    <a:pt x="44591" y="46934"/>
                    <a:pt x="44717" y="46807"/>
                    <a:pt x="44717" y="46617"/>
                  </a:cubicBezTo>
                  <a:lnTo>
                    <a:pt x="44717" y="46015"/>
                  </a:lnTo>
                  <a:cubicBezTo>
                    <a:pt x="44717" y="45857"/>
                    <a:pt x="44559" y="45698"/>
                    <a:pt x="44401" y="45698"/>
                  </a:cubicBezTo>
                  <a:close/>
                  <a:moveTo>
                    <a:pt x="317" y="48137"/>
                  </a:moveTo>
                  <a:cubicBezTo>
                    <a:pt x="159" y="48137"/>
                    <a:pt x="1" y="48264"/>
                    <a:pt x="1" y="48454"/>
                  </a:cubicBezTo>
                  <a:lnTo>
                    <a:pt x="1" y="49055"/>
                  </a:lnTo>
                  <a:cubicBezTo>
                    <a:pt x="1" y="49245"/>
                    <a:pt x="159" y="49372"/>
                    <a:pt x="317" y="49372"/>
                  </a:cubicBezTo>
                  <a:cubicBezTo>
                    <a:pt x="507" y="49372"/>
                    <a:pt x="634" y="49245"/>
                    <a:pt x="634" y="49055"/>
                  </a:cubicBezTo>
                  <a:lnTo>
                    <a:pt x="634" y="48454"/>
                  </a:lnTo>
                  <a:cubicBezTo>
                    <a:pt x="634" y="48264"/>
                    <a:pt x="476" y="48137"/>
                    <a:pt x="317" y="48137"/>
                  </a:cubicBezTo>
                  <a:close/>
                  <a:moveTo>
                    <a:pt x="44401" y="48707"/>
                  </a:moveTo>
                  <a:cubicBezTo>
                    <a:pt x="44242" y="48707"/>
                    <a:pt x="44084" y="48834"/>
                    <a:pt x="44084" y="48992"/>
                  </a:cubicBezTo>
                  <a:lnTo>
                    <a:pt x="44084" y="49625"/>
                  </a:lnTo>
                  <a:cubicBezTo>
                    <a:pt x="44084" y="49784"/>
                    <a:pt x="44242" y="49942"/>
                    <a:pt x="44401" y="49942"/>
                  </a:cubicBezTo>
                  <a:cubicBezTo>
                    <a:pt x="44591" y="49942"/>
                    <a:pt x="44717" y="49784"/>
                    <a:pt x="44717" y="49625"/>
                  </a:cubicBezTo>
                  <a:lnTo>
                    <a:pt x="44717" y="48992"/>
                  </a:lnTo>
                  <a:cubicBezTo>
                    <a:pt x="44717" y="48834"/>
                    <a:pt x="44559" y="48707"/>
                    <a:pt x="44401" y="48707"/>
                  </a:cubicBezTo>
                  <a:close/>
                  <a:moveTo>
                    <a:pt x="317" y="51114"/>
                  </a:moveTo>
                  <a:cubicBezTo>
                    <a:pt x="159" y="51114"/>
                    <a:pt x="1" y="51272"/>
                    <a:pt x="1" y="51431"/>
                  </a:cubicBezTo>
                  <a:lnTo>
                    <a:pt x="1" y="52064"/>
                  </a:lnTo>
                  <a:cubicBezTo>
                    <a:pt x="1" y="52222"/>
                    <a:pt x="159" y="52349"/>
                    <a:pt x="317" y="52349"/>
                  </a:cubicBezTo>
                  <a:cubicBezTo>
                    <a:pt x="507" y="52349"/>
                    <a:pt x="634" y="52222"/>
                    <a:pt x="634" y="52064"/>
                  </a:cubicBezTo>
                  <a:lnTo>
                    <a:pt x="634" y="51431"/>
                  </a:lnTo>
                  <a:cubicBezTo>
                    <a:pt x="634" y="51272"/>
                    <a:pt x="476" y="51114"/>
                    <a:pt x="317" y="51114"/>
                  </a:cubicBezTo>
                  <a:close/>
                  <a:moveTo>
                    <a:pt x="44401" y="51684"/>
                  </a:moveTo>
                  <a:cubicBezTo>
                    <a:pt x="44242" y="51684"/>
                    <a:pt x="44084" y="51842"/>
                    <a:pt x="44084" y="52001"/>
                  </a:cubicBezTo>
                  <a:lnTo>
                    <a:pt x="44084" y="52602"/>
                  </a:lnTo>
                  <a:cubicBezTo>
                    <a:pt x="44084" y="52792"/>
                    <a:pt x="44242" y="52919"/>
                    <a:pt x="44401" y="52919"/>
                  </a:cubicBezTo>
                  <a:cubicBezTo>
                    <a:pt x="44591" y="52919"/>
                    <a:pt x="44717" y="52792"/>
                    <a:pt x="44717" y="52602"/>
                  </a:cubicBezTo>
                  <a:lnTo>
                    <a:pt x="44717" y="52001"/>
                  </a:lnTo>
                  <a:cubicBezTo>
                    <a:pt x="44717" y="51842"/>
                    <a:pt x="44559" y="51684"/>
                    <a:pt x="44401" y="51684"/>
                  </a:cubicBezTo>
                  <a:close/>
                  <a:moveTo>
                    <a:pt x="317" y="54122"/>
                  </a:moveTo>
                  <a:cubicBezTo>
                    <a:pt x="159" y="54122"/>
                    <a:pt x="1" y="54249"/>
                    <a:pt x="1" y="54439"/>
                  </a:cubicBezTo>
                  <a:lnTo>
                    <a:pt x="1" y="55041"/>
                  </a:lnTo>
                  <a:cubicBezTo>
                    <a:pt x="1" y="55231"/>
                    <a:pt x="159" y="55357"/>
                    <a:pt x="317" y="55357"/>
                  </a:cubicBezTo>
                  <a:cubicBezTo>
                    <a:pt x="507" y="55357"/>
                    <a:pt x="634" y="55231"/>
                    <a:pt x="634" y="55041"/>
                  </a:cubicBezTo>
                  <a:lnTo>
                    <a:pt x="634" y="54439"/>
                  </a:lnTo>
                  <a:cubicBezTo>
                    <a:pt x="634" y="54249"/>
                    <a:pt x="476" y="54122"/>
                    <a:pt x="317" y="54122"/>
                  </a:cubicBezTo>
                  <a:close/>
                  <a:moveTo>
                    <a:pt x="44401" y="54692"/>
                  </a:moveTo>
                  <a:cubicBezTo>
                    <a:pt x="44242" y="54692"/>
                    <a:pt x="44084" y="54819"/>
                    <a:pt x="44084" y="54977"/>
                  </a:cubicBezTo>
                  <a:lnTo>
                    <a:pt x="44084" y="55611"/>
                  </a:lnTo>
                  <a:cubicBezTo>
                    <a:pt x="44084" y="55769"/>
                    <a:pt x="44242" y="55928"/>
                    <a:pt x="44401" y="55928"/>
                  </a:cubicBezTo>
                  <a:cubicBezTo>
                    <a:pt x="44591" y="55928"/>
                    <a:pt x="44717" y="55769"/>
                    <a:pt x="44717" y="55611"/>
                  </a:cubicBezTo>
                  <a:lnTo>
                    <a:pt x="44717" y="54977"/>
                  </a:lnTo>
                  <a:cubicBezTo>
                    <a:pt x="44717" y="54819"/>
                    <a:pt x="44559" y="54692"/>
                    <a:pt x="44401" y="54692"/>
                  </a:cubicBezTo>
                  <a:close/>
                  <a:moveTo>
                    <a:pt x="317" y="57099"/>
                  </a:moveTo>
                  <a:cubicBezTo>
                    <a:pt x="159" y="57099"/>
                    <a:pt x="1" y="57258"/>
                    <a:pt x="1" y="57416"/>
                  </a:cubicBezTo>
                  <a:lnTo>
                    <a:pt x="1" y="58049"/>
                  </a:lnTo>
                  <a:cubicBezTo>
                    <a:pt x="1" y="58208"/>
                    <a:pt x="159" y="58334"/>
                    <a:pt x="317" y="58334"/>
                  </a:cubicBezTo>
                  <a:cubicBezTo>
                    <a:pt x="507" y="58334"/>
                    <a:pt x="634" y="58208"/>
                    <a:pt x="634" y="58049"/>
                  </a:cubicBezTo>
                  <a:lnTo>
                    <a:pt x="634" y="57416"/>
                  </a:lnTo>
                  <a:cubicBezTo>
                    <a:pt x="634" y="57258"/>
                    <a:pt x="476" y="57099"/>
                    <a:pt x="317" y="57099"/>
                  </a:cubicBezTo>
                  <a:close/>
                  <a:moveTo>
                    <a:pt x="44401" y="57669"/>
                  </a:moveTo>
                  <a:cubicBezTo>
                    <a:pt x="44242" y="57669"/>
                    <a:pt x="44084" y="57828"/>
                    <a:pt x="44084" y="57986"/>
                  </a:cubicBezTo>
                  <a:lnTo>
                    <a:pt x="44084" y="58588"/>
                  </a:lnTo>
                  <a:cubicBezTo>
                    <a:pt x="44084" y="58778"/>
                    <a:pt x="44242" y="58904"/>
                    <a:pt x="44401" y="58904"/>
                  </a:cubicBezTo>
                  <a:cubicBezTo>
                    <a:pt x="44591" y="58904"/>
                    <a:pt x="44717" y="58778"/>
                    <a:pt x="44717" y="58588"/>
                  </a:cubicBezTo>
                  <a:lnTo>
                    <a:pt x="44717" y="57986"/>
                  </a:lnTo>
                  <a:cubicBezTo>
                    <a:pt x="44717" y="57828"/>
                    <a:pt x="44559" y="57669"/>
                    <a:pt x="44401" y="57669"/>
                  </a:cubicBezTo>
                  <a:close/>
                  <a:moveTo>
                    <a:pt x="317" y="60108"/>
                  </a:moveTo>
                  <a:cubicBezTo>
                    <a:pt x="159" y="60108"/>
                    <a:pt x="1" y="60234"/>
                    <a:pt x="1" y="60424"/>
                  </a:cubicBezTo>
                  <a:lnTo>
                    <a:pt x="1" y="61058"/>
                  </a:lnTo>
                  <a:cubicBezTo>
                    <a:pt x="32" y="61216"/>
                    <a:pt x="159" y="61343"/>
                    <a:pt x="317" y="61343"/>
                  </a:cubicBezTo>
                  <a:cubicBezTo>
                    <a:pt x="507" y="61343"/>
                    <a:pt x="634" y="61185"/>
                    <a:pt x="634" y="61026"/>
                  </a:cubicBezTo>
                  <a:lnTo>
                    <a:pt x="634" y="60424"/>
                  </a:lnTo>
                  <a:cubicBezTo>
                    <a:pt x="634" y="60234"/>
                    <a:pt x="476" y="60108"/>
                    <a:pt x="317" y="60108"/>
                  </a:cubicBezTo>
                  <a:close/>
                  <a:moveTo>
                    <a:pt x="44401" y="60678"/>
                  </a:moveTo>
                  <a:cubicBezTo>
                    <a:pt x="44242" y="60678"/>
                    <a:pt x="44084" y="60805"/>
                    <a:pt x="44084" y="60963"/>
                  </a:cubicBezTo>
                  <a:cubicBezTo>
                    <a:pt x="44084" y="61153"/>
                    <a:pt x="44084" y="61343"/>
                    <a:pt x="44021" y="61501"/>
                  </a:cubicBezTo>
                  <a:cubicBezTo>
                    <a:pt x="43957" y="61660"/>
                    <a:pt x="44052" y="61850"/>
                    <a:pt x="44211" y="61881"/>
                  </a:cubicBezTo>
                  <a:lnTo>
                    <a:pt x="44306" y="61881"/>
                  </a:lnTo>
                  <a:cubicBezTo>
                    <a:pt x="44432" y="61881"/>
                    <a:pt x="44559" y="61818"/>
                    <a:pt x="44591" y="61660"/>
                  </a:cubicBezTo>
                  <a:cubicBezTo>
                    <a:pt x="44686" y="61438"/>
                    <a:pt x="44717" y="61216"/>
                    <a:pt x="44717" y="60995"/>
                  </a:cubicBezTo>
                  <a:cubicBezTo>
                    <a:pt x="44717" y="60805"/>
                    <a:pt x="44559" y="60678"/>
                    <a:pt x="44401" y="60678"/>
                  </a:cubicBezTo>
                  <a:close/>
                  <a:moveTo>
                    <a:pt x="1554" y="62597"/>
                  </a:moveTo>
                  <a:cubicBezTo>
                    <a:pt x="1444" y="62597"/>
                    <a:pt x="1342" y="62660"/>
                    <a:pt x="1299" y="62768"/>
                  </a:cubicBezTo>
                  <a:cubicBezTo>
                    <a:pt x="1204" y="62926"/>
                    <a:pt x="1268" y="63116"/>
                    <a:pt x="1426" y="63180"/>
                  </a:cubicBezTo>
                  <a:cubicBezTo>
                    <a:pt x="1616" y="63275"/>
                    <a:pt x="1806" y="63370"/>
                    <a:pt x="1996" y="63465"/>
                  </a:cubicBezTo>
                  <a:cubicBezTo>
                    <a:pt x="2028" y="63496"/>
                    <a:pt x="2091" y="63496"/>
                    <a:pt x="2123" y="63496"/>
                  </a:cubicBezTo>
                  <a:cubicBezTo>
                    <a:pt x="2249" y="63496"/>
                    <a:pt x="2344" y="63433"/>
                    <a:pt x="2408" y="63306"/>
                  </a:cubicBezTo>
                  <a:cubicBezTo>
                    <a:pt x="2471" y="63148"/>
                    <a:pt x="2408" y="62990"/>
                    <a:pt x="2249" y="62895"/>
                  </a:cubicBezTo>
                  <a:cubicBezTo>
                    <a:pt x="2059" y="62800"/>
                    <a:pt x="1869" y="62736"/>
                    <a:pt x="1711" y="62641"/>
                  </a:cubicBezTo>
                  <a:cubicBezTo>
                    <a:pt x="1660" y="62611"/>
                    <a:pt x="1606" y="62597"/>
                    <a:pt x="1554" y="62597"/>
                  </a:cubicBezTo>
                  <a:close/>
                  <a:moveTo>
                    <a:pt x="42627" y="62839"/>
                  </a:moveTo>
                  <a:cubicBezTo>
                    <a:pt x="42585" y="62839"/>
                    <a:pt x="42542" y="62847"/>
                    <a:pt x="42501" y="62863"/>
                  </a:cubicBezTo>
                  <a:cubicBezTo>
                    <a:pt x="42342" y="62958"/>
                    <a:pt x="42152" y="63053"/>
                    <a:pt x="41962" y="63148"/>
                  </a:cubicBezTo>
                  <a:cubicBezTo>
                    <a:pt x="41804" y="63211"/>
                    <a:pt x="41741" y="63401"/>
                    <a:pt x="41804" y="63560"/>
                  </a:cubicBezTo>
                  <a:cubicBezTo>
                    <a:pt x="41867" y="63655"/>
                    <a:pt x="41994" y="63718"/>
                    <a:pt x="42089" y="63718"/>
                  </a:cubicBezTo>
                  <a:lnTo>
                    <a:pt x="42216" y="63718"/>
                  </a:lnTo>
                  <a:cubicBezTo>
                    <a:pt x="42406" y="63623"/>
                    <a:pt x="42596" y="63528"/>
                    <a:pt x="42786" y="63433"/>
                  </a:cubicBezTo>
                  <a:cubicBezTo>
                    <a:pt x="42944" y="63370"/>
                    <a:pt x="43007" y="63180"/>
                    <a:pt x="42912" y="63021"/>
                  </a:cubicBezTo>
                  <a:cubicBezTo>
                    <a:pt x="42865" y="62904"/>
                    <a:pt x="42749" y="62839"/>
                    <a:pt x="42627" y="62839"/>
                  </a:cubicBezTo>
                  <a:close/>
                  <a:moveTo>
                    <a:pt x="4282" y="63852"/>
                  </a:moveTo>
                  <a:cubicBezTo>
                    <a:pt x="4169" y="63852"/>
                    <a:pt x="4070" y="63917"/>
                    <a:pt x="4023" y="64035"/>
                  </a:cubicBezTo>
                  <a:cubicBezTo>
                    <a:pt x="3928" y="64193"/>
                    <a:pt x="4023" y="64383"/>
                    <a:pt x="4181" y="64446"/>
                  </a:cubicBezTo>
                  <a:cubicBezTo>
                    <a:pt x="4371" y="64541"/>
                    <a:pt x="4561" y="64605"/>
                    <a:pt x="4751" y="64700"/>
                  </a:cubicBezTo>
                  <a:lnTo>
                    <a:pt x="4846" y="64700"/>
                  </a:lnTo>
                  <a:cubicBezTo>
                    <a:pt x="4973" y="64700"/>
                    <a:pt x="5099" y="64636"/>
                    <a:pt x="5163" y="64541"/>
                  </a:cubicBezTo>
                  <a:cubicBezTo>
                    <a:pt x="5194" y="64383"/>
                    <a:pt x="5131" y="64193"/>
                    <a:pt x="4973" y="64130"/>
                  </a:cubicBezTo>
                  <a:cubicBezTo>
                    <a:pt x="4783" y="64035"/>
                    <a:pt x="4593" y="63971"/>
                    <a:pt x="4403" y="63876"/>
                  </a:cubicBezTo>
                  <a:cubicBezTo>
                    <a:pt x="4362" y="63860"/>
                    <a:pt x="4321" y="63852"/>
                    <a:pt x="4282" y="63852"/>
                  </a:cubicBezTo>
                  <a:close/>
                  <a:moveTo>
                    <a:pt x="39935" y="64074"/>
                  </a:moveTo>
                  <a:cubicBezTo>
                    <a:pt x="39893" y="64074"/>
                    <a:pt x="39850" y="64082"/>
                    <a:pt x="39809" y="64098"/>
                  </a:cubicBezTo>
                  <a:cubicBezTo>
                    <a:pt x="39619" y="64193"/>
                    <a:pt x="39429" y="64256"/>
                    <a:pt x="39239" y="64320"/>
                  </a:cubicBezTo>
                  <a:cubicBezTo>
                    <a:pt x="39080" y="64383"/>
                    <a:pt x="38985" y="64573"/>
                    <a:pt x="39049" y="64731"/>
                  </a:cubicBezTo>
                  <a:cubicBezTo>
                    <a:pt x="39112" y="64858"/>
                    <a:pt x="39239" y="64921"/>
                    <a:pt x="39334" y="64921"/>
                  </a:cubicBezTo>
                  <a:cubicBezTo>
                    <a:pt x="39397" y="64921"/>
                    <a:pt x="39429" y="64921"/>
                    <a:pt x="39460" y="64890"/>
                  </a:cubicBezTo>
                  <a:cubicBezTo>
                    <a:pt x="39650" y="64826"/>
                    <a:pt x="39840" y="64763"/>
                    <a:pt x="40030" y="64668"/>
                  </a:cubicBezTo>
                  <a:cubicBezTo>
                    <a:pt x="40189" y="64605"/>
                    <a:pt x="40284" y="64415"/>
                    <a:pt x="40220" y="64256"/>
                  </a:cubicBezTo>
                  <a:cubicBezTo>
                    <a:pt x="40174" y="64139"/>
                    <a:pt x="40057" y="64074"/>
                    <a:pt x="39935" y="64074"/>
                  </a:cubicBezTo>
                  <a:close/>
                  <a:moveTo>
                    <a:pt x="7085" y="64933"/>
                  </a:moveTo>
                  <a:cubicBezTo>
                    <a:pt x="6956" y="64933"/>
                    <a:pt x="6828" y="65019"/>
                    <a:pt x="6778" y="65143"/>
                  </a:cubicBezTo>
                  <a:cubicBezTo>
                    <a:pt x="6746" y="65302"/>
                    <a:pt x="6810" y="65492"/>
                    <a:pt x="6968" y="65555"/>
                  </a:cubicBezTo>
                  <a:cubicBezTo>
                    <a:pt x="7158" y="65618"/>
                    <a:pt x="7380" y="65682"/>
                    <a:pt x="7570" y="65745"/>
                  </a:cubicBezTo>
                  <a:lnTo>
                    <a:pt x="7665" y="65745"/>
                  </a:lnTo>
                  <a:cubicBezTo>
                    <a:pt x="7791" y="65745"/>
                    <a:pt x="7918" y="65682"/>
                    <a:pt x="7950" y="65555"/>
                  </a:cubicBezTo>
                  <a:cubicBezTo>
                    <a:pt x="8013" y="65397"/>
                    <a:pt x="7918" y="65206"/>
                    <a:pt x="7760" y="65143"/>
                  </a:cubicBezTo>
                  <a:cubicBezTo>
                    <a:pt x="7570" y="65080"/>
                    <a:pt x="7380" y="65016"/>
                    <a:pt x="7190" y="64953"/>
                  </a:cubicBezTo>
                  <a:cubicBezTo>
                    <a:pt x="7156" y="64940"/>
                    <a:pt x="7121" y="64933"/>
                    <a:pt x="7085" y="64933"/>
                  </a:cubicBezTo>
                  <a:close/>
                  <a:moveTo>
                    <a:pt x="37123" y="65123"/>
                  </a:moveTo>
                  <a:cubicBezTo>
                    <a:pt x="37090" y="65123"/>
                    <a:pt x="37056" y="65130"/>
                    <a:pt x="37022" y="65143"/>
                  </a:cubicBezTo>
                  <a:cubicBezTo>
                    <a:pt x="36832" y="65206"/>
                    <a:pt x="36642" y="65270"/>
                    <a:pt x="36420" y="65333"/>
                  </a:cubicBezTo>
                  <a:cubicBezTo>
                    <a:pt x="36262" y="65397"/>
                    <a:pt x="36199" y="65555"/>
                    <a:pt x="36230" y="65713"/>
                  </a:cubicBezTo>
                  <a:cubicBezTo>
                    <a:pt x="36294" y="65840"/>
                    <a:pt x="36389" y="65935"/>
                    <a:pt x="36515" y="65935"/>
                  </a:cubicBezTo>
                  <a:cubicBezTo>
                    <a:pt x="36547" y="65935"/>
                    <a:pt x="36579" y="65935"/>
                    <a:pt x="36610" y="65903"/>
                  </a:cubicBezTo>
                  <a:cubicBezTo>
                    <a:pt x="36832" y="65840"/>
                    <a:pt x="37022" y="65808"/>
                    <a:pt x="37212" y="65713"/>
                  </a:cubicBezTo>
                  <a:cubicBezTo>
                    <a:pt x="37370" y="65682"/>
                    <a:pt x="37465" y="65492"/>
                    <a:pt x="37402" y="65333"/>
                  </a:cubicBezTo>
                  <a:cubicBezTo>
                    <a:pt x="37352" y="65209"/>
                    <a:pt x="37244" y="65123"/>
                    <a:pt x="37123" y="65123"/>
                  </a:cubicBezTo>
                  <a:close/>
                  <a:moveTo>
                    <a:pt x="9947" y="65834"/>
                  </a:moveTo>
                  <a:cubicBezTo>
                    <a:pt x="9811" y="65834"/>
                    <a:pt x="9683" y="65924"/>
                    <a:pt x="9628" y="66062"/>
                  </a:cubicBezTo>
                  <a:cubicBezTo>
                    <a:pt x="9597" y="66220"/>
                    <a:pt x="9692" y="66410"/>
                    <a:pt x="9850" y="66442"/>
                  </a:cubicBezTo>
                  <a:cubicBezTo>
                    <a:pt x="10040" y="66505"/>
                    <a:pt x="10262" y="66568"/>
                    <a:pt x="10452" y="66600"/>
                  </a:cubicBezTo>
                  <a:cubicBezTo>
                    <a:pt x="10483" y="66632"/>
                    <a:pt x="10515" y="66632"/>
                    <a:pt x="10547" y="66632"/>
                  </a:cubicBezTo>
                  <a:cubicBezTo>
                    <a:pt x="10673" y="66632"/>
                    <a:pt x="10800" y="66537"/>
                    <a:pt x="10832" y="66378"/>
                  </a:cubicBezTo>
                  <a:cubicBezTo>
                    <a:pt x="10863" y="66220"/>
                    <a:pt x="10768" y="66062"/>
                    <a:pt x="10610" y="65998"/>
                  </a:cubicBezTo>
                  <a:cubicBezTo>
                    <a:pt x="10420" y="65967"/>
                    <a:pt x="10230" y="65903"/>
                    <a:pt x="10008" y="65840"/>
                  </a:cubicBezTo>
                  <a:cubicBezTo>
                    <a:pt x="9988" y="65836"/>
                    <a:pt x="9967" y="65834"/>
                    <a:pt x="9947" y="65834"/>
                  </a:cubicBezTo>
                  <a:close/>
                  <a:moveTo>
                    <a:pt x="34233" y="65992"/>
                  </a:moveTo>
                  <a:cubicBezTo>
                    <a:pt x="34213" y="65992"/>
                    <a:pt x="34192" y="65994"/>
                    <a:pt x="34172" y="65998"/>
                  </a:cubicBezTo>
                  <a:lnTo>
                    <a:pt x="33570" y="66157"/>
                  </a:lnTo>
                  <a:cubicBezTo>
                    <a:pt x="33412" y="66188"/>
                    <a:pt x="33317" y="66378"/>
                    <a:pt x="33348" y="66537"/>
                  </a:cubicBezTo>
                  <a:cubicBezTo>
                    <a:pt x="33380" y="66663"/>
                    <a:pt x="33507" y="66758"/>
                    <a:pt x="33665" y="66758"/>
                  </a:cubicBezTo>
                  <a:lnTo>
                    <a:pt x="33728" y="66758"/>
                  </a:lnTo>
                  <a:cubicBezTo>
                    <a:pt x="33918" y="66695"/>
                    <a:pt x="34140" y="66632"/>
                    <a:pt x="34330" y="66600"/>
                  </a:cubicBezTo>
                  <a:cubicBezTo>
                    <a:pt x="34488" y="66537"/>
                    <a:pt x="34583" y="66378"/>
                    <a:pt x="34552" y="66220"/>
                  </a:cubicBezTo>
                  <a:cubicBezTo>
                    <a:pt x="34497" y="66082"/>
                    <a:pt x="34369" y="65992"/>
                    <a:pt x="34233" y="65992"/>
                  </a:cubicBezTo>
                  <a:close/>
                  <a:moveTo>
                    <a:pt x="12829" y="66562"/>
                  </a:moveTo>
                  <a:cubicBezTo>
                    <a:pt x="12693" y="66562"/>
                    <a:pt x="12569" y="66652"/>
                    <a:pt x="12542" y="66790"/>
                  </a:cubicBezTo>
                  <a:cubicBezTo>
                    <a:pt x="12510" y="66980"/>
                    <a:pt x="12605" y="67138"/>
                    <a:pt x="12763" y="67170"/>
                  </a:cubicBezTo>
                  <a:cubicBezTo>
                    <a:pt x="12985" y="67202"/>
                    <a:pt x="13175" y="67265"/>
                    <a:pt x="13397" y="67297"/>
                  </a:cubicBezTo>
                  <a:lnTo>
                    <a:pt x="13460" y="67297"/>
                  </a:lnTo>
                  <a:cubicBezTo>
                    <a:pt x="13587" y="67297"/>
                    <a:pt x="13713" y="67202"/>
                    <a:pt x="13745" y="67043"/>
                  </a:cubicBezTo>
                  <a:cubicBezTo>
                    <a:pt x="13777" y="66885"/>
                    <a:pt x="13682" y="66727"/>
                    <a:pt x="13492" y="66695"/>
                  </a:cubicBezTo>
                  <a:cubicBezTo>
                    <a:pt x="13302" y="66632"/>
                    <a:pt x="13112" y="66600"/>
                    <a:pt x="12890" y="66568"/>
                  </a:cubicBezTo>
                  <a:cubicBezTo>
                    <a:pt x="12870" y="66564"/>
                    <a:pt x="12849" y="66562"/>
                    <a:pt x="12829" y="66562"/>
                  </a:cubicBezTo>
                  <a:close/>
                  <a:moveTo>
                    <a:pt x="31351" y="66689"/>
                  </a:moveTo>
                  <a:cubicBezTo>
                    <a:pt x="31331" y="66689"/>
                    <a:pt x="31310" y="66691"/>
                    <a:pt x="31290" y="66695"/>
                  </a:cubicBezTo>
                  <a:cubicBezTo>
                    <a:pt x="31068" y="66727"/>
                    <a:pt x="30878" y="66758"/>
                    <a:pt x="30688" y="66790"/>
                  </a:cubicBezTo>
                  <a:cubicBezTo>
                    <a:pt x="30498" y="66822"/>
                    <a:pt x="30403" y="66980"/>
                    <a:pt x="30435" y="67170"/>
                  </a:cubicBezTo>
                  <a:cubicBezTo>
                    <a:pt x="30466" y="67297"/>
                    <a:pt x="30593" y="67423"/>
                    <a:pt x="30720" y="67423"/>
                  </a:cubicBezTo>
                  <a:cubicBezTo>
                    <a:pt x="30751" y="67423"/>
                    <a:pt x="30783" y="67392"/>
                    <a:pt x="30783" y="67392"/>
                  </a:cubicBezTo>
                  <a:cubicBezTo>
                    <a:pt x="31005" y="67360"/>
                    <a:pt x="31195" y="67328"/>
                    <a:pt x="31385" y="67297"/>
                  </a:cubicBezTo>
                  <a:cubicBezTo>
                    <a:pt x="31575" y="67265"/>
                    <a:pt x="31670" y="67075"/>
                    <a:pt x="31638" y="66917"/>
                  </a:cubicBezTo>
                  <a:cubicBezTo>
                    <a:pt x="31611" y="66779"/>
                    <a:pt x="31487" y="66689"/>
                    <a:pt x="31351" y="66689"/>
                  </a:cubicBezTo>
                  <a:close/>
                  <a:moveTo>
                    <a:pt x="15835" y="67075"/>
                  </a:moveTo>
                  <a:cubicBezTo>
                    <a:pt x="15677" y="67075"/>
                    <a:pt x="15519" y="67170"/>
                    <a:pt x="15487" y="67360"/>
                  </a:cubicBezTo>
                  <a:cubicBezTo>
                    <a:pt x="15455" y="67518"/>
                    <a:pt x="15582" y="67677"/>
                    <a:pt x="15740" y="67708"/>
                  </a:cubicBezTo>
                  <a:cubicBezTo>
                    <a:pt x="15930" y="67740"/>
                    <a:pt x="16152" y="67772"/>
                    <a:pt x="16374" y="67772"/>
                  </a:cubicBezTo>
                  <a:cubicBezTo>
                    <a:pt x="16374" y="67803"/>
                    <a:pt x="16374" y="67803"/>
                    <a:pt x="16405" y="67803"/>
                  </a:cubicBezTo>
                  <a:cubicBezTo>
                    <a:pt x="16564" y="67803"/>
                    <a:pt x="16690" y="67677"/>
                    <a:pt x="16690" y="67518"/>
                  </a:cubicBezTo>
                  <a:cubicBezTo>
                    <a:pt x="16722" y="67360"/>
                    <a:pt x="16595" y="67202"/>
                    <a:pt x="16437" y="67170"/>
                  </a:cubicBezTo>
                  <a:cubicBezTo>
                    <a:pt x="16247" y="67138"/>
                    <a:pt x="16025" y="67107"/>
                    <a:pt x="15835" y="67075"/>
                  </a:cubicBezTo>
                  <a:close/>
                  <a:moveTo>
                    <a:pt x="28394" y="67165"/>
                  </a:moveTo>
                  <a:cubicBezTo>
                    <a:pt x="28378" y="67165"/>
                    <a:pt x="28361" y="67167"/>
                    <a:pt x="28345" y="67170"/>
                  </a:cubicBezTo>
                  <a:cubicBezTo>
                    <a:pt x="28155" y="67202"/>
                    <a:pt x="27933" y="67233"/>
                    <a:pt x="27743" y="67233"/>
                  </a:cubicBezTo>
                  <a:cubicBezTo>
                    <a:pt x="27553" y="67265"/>
                    <a:pt x="27458" y="67423"/>
                    <a:pt x="27458" y="67582"/>
                  </a:cubicBezTo>
                  <a:cubicBezTo>
                    <a:pt x="27490" y="67740"/>
                    <a:pt x="27616" y="67867"/>
                    <a:pt x="27775" y="67867"/>
                  </a:cubicBezTo>
                  <a:lnTo>
                    <a:pt x="27806" y="67867"/>
                  </a:lnTo>
                  <a:cubicBezTo>
                    <a:pt x="28028" y="67835"/>
                    <a:pt x="28218" y="67803"/>
                    <a:pt x="28440" y="67772"/>
                  </a:cubicBezTo>
                  <a:cubicBezTo>
                    <a:pt x="28598" y="67772"/>
                    <a:pt x="28725" y="67613"/>
                    <a:pt x="28693" y="67423"/>
                  </a:cubicBezTo>
                  <a:cubicBezTo>
                    <a:pt x="28665" y="67281"/>
                    <a:pt x="28535" y="67165"/>
                    <a:pt x="28394" y="67165"/>
                  </a:cubicBezTo>
                  <a:close/>
                  <a:moveTo>
                    <a:pt x="18781" y="67423"/>
                  </a:moveTo>
                  <a:cubicBezTo>
                    <a:pt x="18622" y="67423"/>
                    <a:pt x="18464" y="67550"/>
                    <a:pt x="18464" y="67708"/>
                  </a:cubicBezTo>
                  <a:cubicBezTo>
                    <a:pt x="18432" y="67867"/>
                    <a:pt x="18559" y="68025"/>
                    <a:pt x="18749" y="68057"/>
                  </a:cubicBezTo>
                  <a:cubicBezTo>
                    <a:pt x="18939" y="68057"/>
                    <a:pt x="19161" y="68088"/>
                    <a:pt x="19351" y="68088"/>
                  </a:cubicBezTo>
                  <a:lnTo>
                    <a:pt x="19382" y="68088"/>
                  </a:lnTo>
                  <a:cubicBezTo>
                    <a:pt x="19541" y="68088"/>
                    <a:pt x="19667" y="67962"/>
                    <a:pt x="19699" y="67803"/>
                  </a:cubicBezTo>
                  <a:cubicBezTo>
                    <a:pt x="19699" y="67645"/>
                    <a:pt x="19572" y="67487"/>
                    <a:pt x="19414" y="67487"/>
                  </a:cubicBezTo>
                  <a:cubicBezTo>
                    <a:pt x="19192" y="67455"/>
                    <a:pt x="19002" y="67455"/>
                    <a:pt x="18781" y="67423"/>
                  </a:cubicBezTo>
                  <a:close/>
                  <a:moveTo>
                    <a:pt x="25399" y="67455"/>
                  </a:moveTo>
                  <a:cubicBezTo>
                    <a:pt x="25178" y="67487"/>
                    <a:pt x="24988" y="67487"/>
                    <a:pt x="24766" y="67487"/>
                  </a:cubicBezTo>
                  <a:cubicBezTo>
                    <a:pt x="24608" y="67518"/>
                    <a:pt x="24481" y="67645"/>
                    <a:pt x="24481" y="67835"/>
                  </a:cubicBezTo>
                  <a:cubicBezTo>
                    <a:pt x="24481" y="67993"/>
                    <a:pt x="24639" y="68120"/>
                    <a:pt x="24798" y="68120"/>
                  </a:cubicBezTo>
                  <a:lnTo>
                    <a:pt x="24829" y="68120"/>
                  </a:lnTo>
                  <a:cubicBezTo>
                    <a:pt x="25019" y="68120"/>
                    <a:pt x="25241" y="68088"/>
                    <a:pt x="25431" y="68088"/>
                  </a:cubicBezTo>
                  <a:cubicBezTo>
                    <a:pt x="25589" y="68057"/>
                    <a:pt x="25716" y="67930"/>
                    <a:pt x="25716" y="67740"/>
                  </a:cubicBezTo>
                  <a:cubicBezTo>
                    <a:pt x="25716" y="67582"/>
                    <a:pt x="25558" y="67455"/>
                    <a:pt x="25399" y="67455"/>
                  </a:cubicBezTo>
                  <a:close/>
                  <a:moveTo>
                    <a:pt x="21757" y="67550"/>
                  </a:moveTo>
                  <a:cubicBezTo>
                    <a:pt x="21567" y="67550"/>
                    <a:pt x="21441" y="67708"/>
                    <a:pt x="21441" y="67867"/>
                  </a:cubicBezTo>
                  <a:cubicBezTo>
                    <a:pt x="21441" y="68025"/>
                    <a:pt x="21567" y="68183"/>
                    <a:pt x="21757" y="68183"/>
                  </a:cubicBezTo>
                  <a:lnTo>
                    <a:pt x="22422" y="68183"/>
                  </a:lnTo>
                  <a:cubicBezTo>
                    <a:pt x="22581" y="68183"/>
                    <a:pt x="22707" y="68057"/>
                    <a:pt x="22707" y="67867"/>
                  </a:cubicBezTo>
                  <a:cubicBezTo>
                    <a:pt x="22707" y="67708"/>
                    <a:pt x="22581" y="67582"/>
                    <a:pt x="22422" y="67582"/>
                  </a:cubicBezTo>
                  <a:lnTo>
                    <a:pt x="22359" y="67582"/>
                  </a:lnTo>
                  <a:cubicBezTo>
                    <a:pt x="22169" y="67582"/>
                    <a:pt x="21947" y="67582"/>
                    <a:pt x="21757" y="675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" name="Google Shape;796;p34">
              <a:extLst>
                <a:ext uri="{FF2B5EF4-FFF2-40B4-BE49-F238E27FC236}">
                  <a16:creationId xmlns:a16="http://schemas.microsoft.com/office/drawing/2014/main" id="{477227D9-2153-428C-B945-8D3A67B865D8}"/>
                </a:ext>
              </a:extLst>
            </p:cNvPr>
            <p:cNvSpPr/>
            <p:nvPr/>
          </p:nvSpPr>
          <p:spPr>
            <a:xfrm>
              <a:off x="5147358" y="3162718"/>
              <a:ext cx="147649" cy="719839"/>
            </a:xfrm>
            <a:custGeom>
              <a:avLst/>
              <a:gdLst/>
              <a:ahLst/>
              <a:cxnLst/>
              <a:rect l="l" t="t" r="r" b="b"/>
              <a:pathLst>
                <a:path w="4941" h="24091" extrusionOk="0">
                  <a:moveTo>
                    <a:pt x="2186" y="0"/>
                  </a:moveTo>
                  <a:cubicBezTo>
                    <a:pt x="2186" y="0"/>
                    <a:pt x="1647" y="633"/>
                    <a:pt x="1" y="823"/>
                  </a:cubicBezTo>
                  <a:lnTo>
                    <a:pt x="1" y="22612"/>
                  </a:lnTo>
                  <a:cubicBezTo>
                    <a:pt x="1" y="23454"/>
                    <a:pt x="679" y="24090"/>
                    <a:pt x="1440" y="24090"/>
                  </a:cubicBezTo>
                  <a:cubicBezTo>
                    <a:pt x="1623" y="24090"/>
                    <a:pt x="1811" y="24053"/>
                    <a:pt x="1996" y="23973"/>
                  </a:cubicBezTo>
                  <a:lnTo>
                    <a:pt x="2186" y="23910"/>
                  </a:lnTo>
                  <a:cubicBezTo>
                    <a:pt x="4023" y="20490"/>
                    <a:pt x="4941" y="10482"/>
                    <a:pt x="2186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" name="Google Shape;797;p34">
              <a:extLst>
                <a:ext uri="{FF2B5EF4-FFF2-40B4-BE49-F238E27FC236}">
                  <a16:creationId xmlns:a16="http://schemas.microsoft.com/office/drawing/2014/main" id="{C885F64C-B3B9-4924-88D7-FACF94771006}"/>
                </a:ext>
              </a:extLst>
            </p:cNvPr>
            <p:cNvSpPr/>
            <p:nvPr/>
          </p:nvSpPr>
          <p:spPr>
            <a:xfrm>
              <a:off x="3575478" y="3162718"/>
              <a:ext cx="147649" cy="719839"/>
            </a:xfrm>
            <a:custGeom>
              <a:avLst/>
              <a:gdLst/>
              <a:ahLst/>
              <a:cxnLst/>
              <a:rect l="l" t="t" r="r" b="b"/>
              <a:pathLst>
                <a:path w="4941" h="24091" extrusionOk="0">
                  <a:moveTo>
                    <a:pt x="2755" y="0"/>
                  </a:moveTo>
                  <a:lnTo>
                    <a:pt x="2755" y="0"/>
                  </a:lnTo>
                  <a:cubicBezTo>
                    <a:pt x="0" y="10482"/>
                    <a:pt x="919" y="20490"/>
                    <a:pt x="2787" y="23910"/>
                  </a:cubicBezTo>
                  <a:lnTo>
                    <a:pt x="2946" y="23973"/>
                  </a:lnTo>
                  <a:cubicBezTo>
                    <a:pt x="3130" y="24053"/>
                    <a:pt x="3318" y="24090"/>
                    <a:pt x="3501" y="24090"/>
                  </a:cubicBezTo>
                  <a:cubicBezTo>
                    <a:pt x="4262" y="24090"/>
                    <a:pt x="4941" y="23454"/>
                    <a:pt x="4941" y="22612"/>
                  </a:cubicBezTo>
                  <a:lnTo>
                    <a:pt x="4941" y="823"/>
                  </a:lnTo>
                  <a:cubicBezTo>
                    <a:pt x="3294" y="633"/>
                    <a:pt x="2756" y="0"/>
                    <a:pt x="275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" name="Google Shape;798;p34">
              <a:extLst>
                <a:ext uri="{FF2B5EF4-FFF2-40B4-BE49-F238E27FC236}">
                  <a16:creationId xmlns:a16="http://schemas.microsoft.com/office/drawing/2014/main" id="{3BF1B5F6-18CB-4141-A8E5-D4C04ADCD1B2}"/>
                </a:ext>
              </a:extLst>
            </p:cNvPr>
            <p:cNvSpPr/>
            <p:nvPr/>
          </p:nvSpPr>
          <p:spPr>
            <a:xfrm>
              <a:off x="4249269" y="2532489"/>
              <a:ext cx="389937" cy="389904"/>
            </a:xfrm>
            <a:custGeom>
              <a:avLst/>
              <a:gdLst/>
              <a:ahLst/>
              <a:cxnLst/>
              <a:rect l="l" t="t" r="r" b="b"/>
              <a:pathLst>
                <a:path w="13049" h="13049" extrusionOk="0">
                  <a:moveTo>
                    <a:pt x="6524" y="1"/>
                  </a:moveTo>
                  <a:lnTo>
                    <a:pt x="1" y="6524"/>
                  </a:lnTo>
                  <a:lnTo>
                    <a:pt x="6524" y="13048"/>
                  </a:lnTo>
                  <a:lnTo>
                    <a:pt x="13048" y="6524"/>
                  </a:lnTo>
                  <a:lnTo>
                    <a:pt x="65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" name="Google Shape;799;p34">
              <a:extLst>
                <a:ext uri="{FF2B5EF4-FFF2-40B4-BE49-F238E27FC236}">
                  <a16:creationId xmlns:a16="http://schemas.microsoft.com/office/drawing/2014/main" id="{790F25A9-F1D9-4A00-A0F7-5B6EAC3E1807}"/>
                </a:ext>
              </a:extLst>
            </p:cNvPr>
            <p:cNvSpPr/>
            <p:nvPr/>
          </p:nvSpPr>
          <p:spPr>
            <a:xfrm>
              <a:off x="4283335" y="2565596"/>
              <a:ext cx="322731" cy="322734"/>
            </a:xfrm>
            <a:custGeom>
              <a:avLst/>
              <a:gdLst/>
              <a:ahLst/>
              <a:cxnLst/>
              <a:rect l="l" t="t" r="r" b="b"/>
              <a:pathLst>
                <a:path w="10800" h="10801" fill="none" extrusionOk="0">
                  <a:moveTo>
                    <a:pt x="1" y="5416"/>
                  </a:moveTo>
                  <a:lnTo>
                    <a:pt x="5384" y="1"/>
                  </a:lnTo>
                  <a:lnTo>
                    <a:pt x="10800" y="5416"/>
                  </a:lnTo>
                  <a:lnTo>
                    <a:pt x="5384" y="10800"/>
                  </a:lnTo>
                  <a:close/>
                </a:path>
              </a:pathLst>
            </a:custGeom>
            <a:noFill/>
            <a:ln w="7925" cap="flat" cmpd="sng">
              <a:solidFill>
                <a:srgbClr val="645CA7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" name="Google Shape;800;p34">
              <a:extLst>
                <a:ext uri="{FF2B5EF4-FFF2-40B4-BE49-F238E27FC236}">
                  <a16:creationId xmlns:a16="http://schemas.microsoft.com/office/drawing/2014/main" id="{51EA69F6-978D-4F4B-9E9A-D72F11C7C46A}"/>
                </a:ext>
              </a:extLst>
            </p:cNvPr>
            <p:cNvSpPr/>
            <p:nvPr/>
          </p:nvSpPr>
          <p:spPr>
            <a:xfrm>
              <a:off x="4391241" y="2676331"/>
              <a:ext cx="25579" cy="104102"/>
            </a:xfrm>
            <a:custGeom>
              <a:avLst/>
              <a:gdLst/>
              <a:ahLst/>
              <a:cxnLst/>
              <a:rect l="l" t="t" r="r" b="b"/>
              <a:pathLst>
                <a:path w="856" h="3484" extrusionOk="0">
                  <a:moveTo>
                    <a:pt x="0" y="0"/>
                  </a:moveTo>
                  <a:lnTo>
                    <a:pt x="0" y="3484"/>
                  </a:lnTo>
                  <a:lnTo>
                    <a:pt x="855" y="3484"/>
                  </a:lnTo>
                  <a:lnTo>
                    <a:pt x="855" y="0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1" name="Google Shape;801;p34">
              <a:extLst>
                <a:ext uri="{FF2B5EF4-FFF2-40B4-BE49-F238E27FC236}">
                  <a16:creationId xmlns:a16="http://schemas.microsoft.com/office/drawing/2014/main" id="{A7428831-E4DA-4040-8435-2EC012051A36}"/>
                </a:ext>
              </a:extLst>
            </p:cNvPr>
            <p:cNvSpPr/>
            <p:nvPr/>
          </p:nvSpPr>
          <p:spPr>
            <a:xfrm>
              <a:off x="4478288" y="2676331"/>
              <a:ext cx="25579" cy="104102"/>
            </a:xfrm>
            <a:custGeom>
              <a:avLst/>
              <a:gdLst/>
              <a:ahLst/>
              <a:cxnLst/>
              <a:rect l="l" t="t" r="r" b="b"/>
              <a:pathLst>
                <a:path w="856" h="3484" extrusionOk="0">
                  <a:moveTo>
                    <a:pt x="1" y="0"/>
                  </a:moveTo>
                  <a:lnTo>
                    <a:pt x="1" y="3484"/>
                  </a:lnTo>
                  <a:lnTo>
                    <a:pt x="856" y="3484"/>
                  </a:lnTo>
                  <a:lnTo>
                    <a:pt x="856" y="0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2" name="Google Shape;802;p34">
              <a:extLst>
                <a:ext uri="{FF2B5EF4-FFF2-40B4-BE49-F238E27FC236}">
                  <a16:creationId xmlns:a16="http://schemas.microsoft.com/office/drawing/2014/main" id="{07F93BFE-619B-40C7-85E2-2A0CAA086875}"/>
                </a:ext>
              </a:extLst>
            </p:cNvPr>
            <p:cNvSpPr/>
            <p:nvPr/>
          </p:nvSpPr>
          <p:spPr>
            <a:xfrm>
              <a:off x="3661600" y="3960395"/>
              <a:ext cx="1551081" cy="473359"/>
            </a:xfrm>
            <a:custGeom>
              <a:avLst/>
              <a:gdLst/>
              <a:ahLst/>
              <a:cxnLst/>
              <a:rect l="l" t="t" r="r" b="b"/>
              <a:pathLst>
                <a:path w="51906" h="15842" extrusionOk="0">
                  <a:moveTo>
                    <a:pt x="51906" y="1"/>
                  </a:moveTo>
                  <a:cubicBezTo>
                    <a:pt x="51051" y="571"/>
                    <a:pt x="50164" y="1141"/>
                    <a:pt x="49182" y="1743"/>
                  </a:cubicBezTo>
                  <a:cubicBezTo>
                    <a:pt x="43422" y="5180"/>
                    <a:pt x="35422" y="8557"/>
                    <a:pt x="25802" y="8557"/>
                  </a:cubicBezTo>
                  <a:cubicBezTo>
                    <a:pt x="25584" y="8557"/>
                    <a:pt x="25365" y="8555"/>
                    <a:pt x="25145" y="8551"/>
                  </a:cubicBezTo>
                  <a:cubicBezTo>
                    <a:pt x="16151" y="8393"/>
                    <a:pt x="8551" y="5321"/>
                    <a:pt x="2945" y="2028"/>
                  </a:cubicBezTo>
                  <a:cubicBezTo>
                    <a:pt x="1900" y="1426"/>
                    <a:pt x="919" y="793"/>
                    <a:pt x="0" y="191"/>
                  </a:cubicBezTo>
                  <a:lnTo>
                    <a:pt x="0" y="4688"/>
                  </a:lnTo>
                  <a:cubicBezTo>
                    <a:pt x="0" y="7126"/>
                    <a:pt x="1362" y="9343"/>
                    <a:pt x="3515" y="10452"/>
                  </a:cubicBezTo>
                  <a:cubicBezTo>
                    <a:pt x="8271" y="12860"/>
                    <a:pt x="16008" y="15841"/>
                    <a:pt x="25845" y="15841"/>
                  </a:cubicBezTo>
                  <a:cubicBezTo>
                    <a:pt x="26096" y="15841"/>
                    <a:pt x="26349" y="15839"/>
                    <a:pt x="26602" y="15835"/>
                  </a:cubicBezTo>
                  <a:cubicBezTo>
                    <a:pt x="36135" y="15709"/>
                    <a:pt x="43672" y="12827"/>
                    <a:pt x="48359" y="10452"/>
                  </a:cubicBezTo>
                  <a:cubicBezTo>
                    <a:pt x="50544" y="9343"/>
                    <a:pt x="51906" y="7126"/>
                    <a:pt x="51906" y="4720"/>
                  </a:cubicBezTo>
                  <a:lnTo>
                    <a:pt x="51906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3" name="Google Shape;803;p34">
              <a:extLst>
                <a:ext uri="{FF2B5EF4-FFF2-40B4-BE49-F238E27FC236}">
                  <a16:creationId xmlns:a16="http://schemas.microsoft.com/office/drawing/2014/main" id="{ABBEF674-CFB8-4F10-9EC2-82C41B0E1BD7}"/>
                </a:ext>
              </a:extLst>
            </p:cNvPr>
            <p:cNvSpPr/>
            <p:nvPr/>
          </p:nvSpPr>
          <p:spPr>
            <a:xfrm>
              <a:off x="3749604" y="4012445"/>
              <a:ext cx="1381707" cy="353062"/>
            </a:xfrm>
            <a:custGeom>
              <a:avLst/>
              <a:gdLst/>
              <a:ahLst/>
              <a:cxnLst/>
              <a:rect l="l" t="t" r="r" b="b"/>
              <a:pathLst>
                <a:path w="46238" h="11816" extrusionOk="0">
                  <a:moveTo>
                    <a:pt x="46237" y="1"/>
                  </a:moveTo>
                  <a:cubicBezTo>
                    <a:pt x="40477" y="3438"/>
                    <a:pt x="32477" y="6815"/>
                    <a:pt x="22857" y="6815"/>
                  </a:cubicBezTo>
                  <a:cubicBezTo>
                    <a:pt x="22639" y="6815"/>
                    <a:pt x="22420" y="6813"/>
                    <a:pt x="22200" y="6809"/>
                  </a:cubicBezTo>
                  <a:cubicBezTo>
                    <a:pt x="13206" y="6651"/>
                    <a:pt x="5606" y="3579"/>
                    <a:pt x="0" y="286"/>
                  </a:cubicBezTo>
                  <a:lnTo>
                    <a:pt x="0" y="2534"/>
                  </a:lnTo>
                  <a:cubicBezTo>
                    <a:pt x="0" y="4719"/>
                    <a:pt x="1330" y="6651"/>
                    <a:pt x="3326" y="7475"/>
                  </a:cubicBezTo>
                  <a:cubicBezTo>
                    <a:pt x="7805" y="9279"/>
                    <a:pt x="15919" y="11816"/>
                    <a:pt x="23138" y="11816"/>
                  </a:cubicBezTo>
                  <a:cubicBezTo>
                    <a:pt x="23269" y="11816"/>
                    <a:pt x="23400" y="11815"/>
                    <a:pt x="23531" y="11813"/>
                  </a:cubicBezTo>
                  <a:cubicBezTo>
                    <a:pt x="30213" y="11718"/>
                    <a:pt x="38383" y="8931"/>
                    <a:pt x="42912" y="7158"/>
                  </a:cubicBezTo>
                  <a:cubicBezTo>
                    <a:pt x="44907" y="6366"/>
                    <a:pt x="46237" y="4403"/>
                    <a:pt x="46237" y="2217"/>
                  </a:cubicBezTo>
                  <a:lnTo>
                    <a:pt x="46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4" name="Google Shape;804;p34">
              <a:extLst>
                <a:ext uri="{FF2B5EF4-FFF2-40B4-BE49-F238E27FC236}">
                  <a16:creationId xmlns:a16="http://schemas.microsoft.com/office/drawing/2014/main" id="{B0F0DBF1-D084-44A2-A583-5434B7A70BDA}"/>
                </a:ext>
              </a:extLst>
            </p:cNvPr>
            <p:cNvSpPr/>
            <p:nvPr/>
          </p:nvSpPr>
          <p:spPr>
            <a:xfrm>
              <a:off x="4135716" y="3007521"/>
              <a:ext cx="372874" cy="894249"/>
            </a:xfrm>
            <a:custGeom>
              <a:avLst/>
              <a:gdLst/>
              <a:ahLst/>
              <a:cxnLst/>
              <a:rect l="l" t="t" r="r" b="b"/>
              <a:pathLst>
                <a:path w="12478" h="29928" extrusionOk="0">
                  <a:moveTo>
                    <a:pt x="10515" y="0"/>
                  </a:moveTo>
                  <a:lnTo>
                    <a:pt x="0" y="29231"/>
                  </a:lnTo>
                  <a:lnTo>
                    <a:pt x="1964" y="29927"/>
                  </a:lnTo>
                  <a:lnTo>
                    <a:pt x="12478" y="729"/>
                  </a:lnTo>
                  <a:lnTo>
                    <a:pt x="10515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" name="Google Shape;805;p34">
              <a:extLst>
                <a:ext uri="{FF2B5EF4-FFF2-40B4-BE49-F238E27FC236}">
                  <a16:creationId xmlns:a16="http://schemas.microsoft.com/office/drawing/2014/main" id="{F523D6E4-0488-4560-83B5-3F3369F79546}"/>
                </a:ext>
              </a:extLst>
            </p:cNvPr>
            <p:cNvSpPr/>
            <p:nvPr/>
          </p:nvSpPr>
          <p:spPr>
            <a:xfrm>
              <a:off x="4152749" y="3014125"/>
              <a:ext cx="337881" cy="881012"/>
            </a:xfrm>
            <a:custGeom>
              <a:avLst/>
              <a:gdLst/>
              <a:ahLst/>
              <a:cxnLst/>
              <a:rect l="l" t="t" r="r" b="b"/>
              <a:pathLst>
                <a:path w="11307" h="29485" extrusionOk="0">
                  <a:moveTo>
                    <a:pt x="10515" y="1"/>
                  </a:moveTo>
                  <a:lnTo>
                    <a:pt x="0" y="29200"/>
                  </a:lnTo>
                  <a:lnTo>
                    <a:pt x="792" y="29485"/>
                  </a:lnTo>
                  <a:lnTo>
                    <a:pt x="11306" y="286"/>
                  </a:lnTo>
                  <a:lnTo>
                    <a:pt x="10515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" name="Google Shape;806;p34">
              <a:extLst>
                <a:ext uri="{FF2B5EF4-FFF2-40B4-BE49-F238E27FC236}">
                  <a16:creationId xmlns:a16="http://schemas.microsoft.com/office/drawing/2014/main" id="{11420C66-3748-4B22-86F0-4995C7A90AC5}"/>
                </a:ext>
              </a:extLst>
            </p:cNvPr>
            <p:cNvSpPr/>
            <p:nvPr/>
          </p:nvSpPr>
          <p:spPr>
            <a:xfrm>
              <a:off x="4448944" y="2933718"/>
              <a:ext cx="58719" cy="103176"/>
            </a:xfrm>
            <a:custGeom>
              <a:avLst/>
              <a:gdLst/>
              <a:ahLst/>
              <a:cxnLst/>
              <a:rect l="l" t="t" r="r" b="b"/>
              <a:pathLst>
                <a:path w="1965" h="3453" extrusionOk="0">
                  <a:moveTo>
                    <a:pt x="1869" y="0"/>
                  </a:moveTo>
                  <a:lnTo>
                    <a:pt x="1" y="2470"/>
                  </a:lnTo>
                  <a:lnTo>
                    <a:pt x="33" y="2470"/>
                  </a:lnTo>
                  <a:lnTo>
                    <a:pt x="223" y="2945"/>
                  </a:lnTo>
                  <a:lnTo>
                    <a:pt x="1014" y="2850"/>
                  </a:lnTo>
                  <a:lnTo>
                    <a:pt x="1553" y="3452"/>
                  </a:lnTo>
                  <a:lnTo>
                    <a:pt x="1964" y="3167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rgbClr val="FFDD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" name="Google Shape;807;p34">
              <a:extLst>
                <a:ext uri="{FF2B5EF4-FFF2-40B4-BE49-F238E27FC236}">
                  <a16:creationId xmlns:a16="http://schemas.microsoft.com/office/drawing/2014/main" id="{4AE3B883-8B4A-45B6-9700-E9CFE7A2BCA1}"/>
                </a:ext>
              </a:extLst>
            </p:cNvPr>
            <p:cNvSpPr/>
            <p:nvPr/>
          </p:nvSpPr>
          <p:spPr>
            <a:xfrm>
              <a:off x="4101649" y="3913094"/>
              <a:ext cx="81400" cy="87070"/>
            </a:xfrm>
            <a:custGeom>
              <a:avLst/>
              <a:gdLst/>
              <a:ahLst/>
              <a:cxnLst/>
              <a:rect l="l" t="t" r="r" b="b"/>
              <a:pathLst>
                <a:path w="2724" h="2914" extrusionOk="0">
                  <a:moveTo>
                    <a:pt x="760" y="0"/>
                  </a:moveTo>
                  <a:lnTo>
                    <a:pt x="2724" y="697"/>
                  </a:lnTo>
                  <a:lnTo>
                    <a:pt x="2059" y="2534"/>
                  </a:lnTo>
                  <a:cubicBezTo>
                    <a:pt x="1964" y="2787"/>
                    <a:pt x="1710" y="2914"/>
                    <a:pt x="1457" y="2819"/>
                  </a:cubicBezTo>
                  <a:lnTo>
                    <a:pt x="349" y="2407"/>
                  </a:lnTo>
                  <a:cubicBezTo>
                    <a:pt x="127" y="2344"/>
                    <a:pt x="0" y="2059"/>
                    <a:pt x="95" y="1837"/>
                  </a:cubicBezTo>
                  <a:close/>
                </a:path>
              </a:pathLst>
            </a:custGeom>
            <a:solidFill>
              <a:srgbClr val="EA52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" name="Google Shape;808;p34">
              <a:extLst>
                <a:ext uri="{FF2B5EF4-FFF2-40B4-BE49-F238E27FC236}">
                  <a16:creationId xmlns:a16="http://schemas.microsoft.com/office/drawing/2014/main" id="{8E602D9C-023B-4FB7-8357-7EAB5BF5D9D0}"/>
                </a:ext>
              </a:extLst>
            </p:cNvPr>
            <p:cNvSpPr/>
            <p:nvPr/>
          </p:nvSpPr>
          <p:spPr>
            <a:xfrm>
              <a:off x="4112049" y="3878075"/>
              <a:ext cx="83312" cy="88983"/>
            </a:xfrm>
            <a:custGeom>
              <a:avLst/>
              <a:gdLst/>
              <a:ahLst/>
              <a:cxnLst/>
              <a:rect l="l" t="t" r="r" b="b"/>
              <a:pathLst>
                <a:path w="2788" h="2978" extrusionOk="0">
                  <a:moveTo>
                    <a:pt x="824" y="1"/>
                  </a:moveTo>
                  <a:lnTo>
                    <a:pt x="1" y="2281"/>
                  </a:lnTo>
                  <a:lnTo>
                    <a:pt x="1964" y="2978"/>
                  </a:lnTo>
                  <a:lnTo>
                    <a:pt x="2788" y="697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" name="Google Shape;809;p34">
              <a:extLst>
                <a:ext uri="{FF2B5EF4-FFF2-40B4-BE49-F238E27FC236}">
                  <a16:creationId xmlns:a16="http://schemas.microsoft.com/office/drawing/2014/main" id="{A6178D1E-F230-4D7E-BD02-54184582BCDC}"/>
                </a:ext>
              </a:extLst>
            </p:cNvPr>
            <p:cNvSpPr/>
            <p:nvPr/>
          </p:nvSpPr>
          <p:spPr>
            <a:xfrm>
              <a:off x="4118682" y="3920654"/>
              <a:ext cx="61528" cy="29372"/>
            </a:xfrm>
            <a:custGeom>
              <a:avLst/>
              <a:gdLst/>
              <a:ahLst/>
              <a:cxnLst/>
              <a:rect l="l" t="t" r="r" b="b"/>
              <a:pathLst>
                <a:path w="2059" h="983" extrusionOk="0">
                  <a:moveTo>
                    <a:pt x="95" y="1"/>
                  </a:moveTo>
                  <a:lnTo>
                    <a:pt x="0" y="286"/>
                  </a:lnTo>
                  <a:lnTo>
                    <a:pt x="1964" y="983"/>
                  </a:lnTo>
                  <a:lnTo>
                    <a:pt x="2059" y="69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" name="Google Shape;810;p34">
              <a:extLst>
                <a:ext uri="{FF2B5EF4-FFF2-40B4-BE49-F238E27FC236}">
                  <a16:creationId xmlns:a16="http://schemas.microsoft.com/office/drawing/2014/main" id="{2D36517E-4174-4F1E-A3AF-69C38B3116B5}"/>
                </a:ext>
              </a:extLst>
            </p:cNvPr>
            <p:cNvSpPr/>
            <p:nvPr/>
          </p:nvSpPr>
          <p:spPr>
            <a:xfrm>
              <a:off x="4127199" y="3895107"/>
              <a:ext cx="61528" cy="30328"/>
            </a:xfrm>
            <a:custGeom>
              <a:avLst/>
              <a:gdLst/>
              <a:ahLst/>
              <a:cxnLst/>
              <a:rect l="l" t="t" r="r" b="b"/>
              <a:pathLst>
                <a:path w="2059" h="1015" extrusionOk="0">
                  <a:moveTo>
                    <a:pt x="95" y="1"/>
                  </a:moveTo>
                  <a:lnTo>
                    <a:pt x="0" y="317"/>
                  </a:lnTo>
                  <a:lnTo>
                    <a:pt x="1964" y="1014"/>
                  </a:lnTo>
                  <a:lnTo>
                    <a:pt x="2059" y="72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1" name="Google Shape;811;p34">
              <a:extLst>
                <a:ext uri="{FF2B5EF4-FFF2-40B4-BE49-F238E27FC236}">
                  <a16:creationId xmlns:a16="http://schemas.microsoft.com/office/drawing/2014/main" id="{0D3BCE1A-65DE-480C-945E-FBEBBBB2212A}"/>
                </a:ext>
              </a:extLst>
            </p:cNvPr>
            <p:cNvSpPr/>
            <p:nvPr/>
          </p:nvSpPr>
          <p:spPr>
            <a:xfrm>
              <a:off x="4483010" y="2932762"/>
              <a:ext cx="23697" cy="39053"/>
            </a:xfrm>
            <a:custGeom>
              <a:avLst/>
              <a:gdLst/>
              <a:ahLst/>
              <a:cxnLst/>
              <a:rect l="l" t="t" r="r" b="b"/>
              <a:pathLst>
                <a:path w="793" h="1307" extrusionOk="0">
                  <a:moveTo>
                    <a:pt x="761" y="0"/>
                  </a:moveTo>
                  <a:cubicBezTo>
                    <a:pt x="508" y="349"/>
                    <a:pt x="254" y="666"/>
                    <a:pt x="1" y="1014"/>
                  </a:cubicBezTo>
                  <a:cubicBezTo>
                    <a:pt x="33" y="1077"/>
                    <a:pt x="159" y="1204"/>
                    <a:pt x="349" y="1267"/>
                  </a:cubicBezTo>
                  <a:cubicBezTo>
                    <a:pt x="444" y="1299"/>
                    <a:pt x="531" y="1307"/>
                    <a:pt x="607" y="1307"/>
                  </a:cubicBezTo>
                  <a:cubicBezTo>
                    <a:pt x="682" y="1307"/>
                    <a:pt x="745" y="1299"/>
                    <a:pt x="793" y="1299"/>
                  </a:cubicBezTo>
                  <a:lnTo>
                    <a:pt x="761" y="0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2" name="Google Shape;812;p34">
              <a:extLst>
                <a:ext uri="{FF2B5EF4-FFF2-40B4-BE49-F238E27FC236}">
                  <a16:creationId xmlns:a16="http://schemas.microsoft.com/office/drawing/2014/main" id="{94DFF2E0-57F3-45F8-A2BB-B1E159A9832C}"/>
                </a:ext>
              </a:extLst>
            </p:cNvPr>
            <p:cNvSpPr/>
            <p:nvPr/>
          </p:nvSpPr>
          <p:spPr>
            <a:xfrm>
              <a:off x="3857480" y="3098357"/>
              <a:ext cx="468468" cy="733375"/>
            </a:xfrm>
            <a:custGeom>
              <a:avLst/>
              <a:gdLst/>
              <a:ahLst/>
              <a:cxnLst/>
              <a:rect l="l" t="t" r="r" b="b"/>
              <a:pathLst>
                <a:path w="15677" h="24544" extrusionOk="0">
                  <a:moveTo>
                    <a:pt x="1584" y="1"/>
                  </a:moveTo>
                  <a:lnTo>
                    <a:pt x="1" y="919"/>
                  </a:lnTo>
                  <a:lnTo>
                    <a:pt x="14093" y="24544"/>
                  </a:lnTo>
                  <a:lnTo>
                    <a:pt x="15677" y="23626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3" name="Google Shape;813;p34">
              <a:extLst>
                <a:ext uri="{FF2B5EF4-FFF2-40B4-BE49-F238E27FC236}">
                  <a16:creationId xmlns:a16="http://schemas.microsoft.com/office/drawing/2014/main" id="{9D793AA5-1E78-4B54-9F78-D483147DBD9C}"/>
                </a:ext>
              </a:extLst>
            </p:cNvPr>
            <p:cNvSpPr/>
            <p:nvPr/>
          </p:nvSpPr>
          <p:spPr>
            <a:xfrm>
              <a:off x="3871674" y="3105916"/>
              <a:ext cx="440080" cy="717299"/>
            </a:xfrm>
            <a:custGeom>
              <a:avLst/>
              <a:gdLst/>
              <a:ahLst/>
              <a:cxnLst/>
              <a:rect l="l" t="t" r="r" b="b"/>
              <a:pathLst>
                <a:path w="14727" h="24006" extrusionOk="0">
                  <a:moveTo>
                    <a:pt x="634" y="1"/>
                  </a:moveTo>
                  <a:lnTo>
                    <a:pt x="1" y="413"/>
                  </a:lnTo>
                  <a:lnTo>
                    <a:pt x="14062" y="24006"/>
                  </a:lnTo>
                  <a:lnTo>
                    <a:pt x="14727" y="23626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" name="Google Shape;814;p34">
              <a:extLst>
                <a:ext uri="{FF2B5EF4-FFF2-40B4-BE49-F238E27FC236}">
                  <a16:creationId xmlns:a16="http://schemas.microsoft.com/office/drawing/2014/main" id="{FD6BE9CA-5026-4009-9CB3-0E5BB8827B85}"/>
                </a:ext>
              </a:extLst>
            </p:cNvPr>
            <p:cNvSpPr/>
            <p:nvPr/>
          </p:nvSpPr>
          <p:spPr>
            <a:xfrm>
              <a:off x="3838564" y="3046306"/>
              <a:ext cx="66279" cy="83305"/>
            </a:xfrm>
            <a:custGeom>
              <a:avLst/>
              <a:gdLst/>
              <a:ahLst/>
              <a:cxnLst/>
              <a:rect l="l" t="t" r="r" b="b"/>
              <a:pathLst>
                <a:path w="2218" h="2788" extrusionOk="0">
                  <a:moveTo>
                    <a:pt x="0" y="1"/>
                  </a:moveTo>
                  <a:lnTo>
                    <a:pt x="634" y="2693"/>
                  </a:lnTo>
                  <a:lnTo>
                    <a:pt x="1077" y="2788"/>
                  </a:lnTo>
                  <a:lnTo>
                    <a:pt x="1457" y="2218"/>
                  </a:lnTo>
                  <a:lnTo>
                    <a:pt x="2154" y="2154"/>
                  </a:lnTo>
                  <a:lnTo>
                    <a:pt x="2217" y="17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D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" name="Google Shape;815;p34">
              <a:extLst>
                <a:ext uri="{FF2B5EF4-FFF2-40B4-BE49-F238E27FC236}">
                  <a16:creationId xmlns:a16="http://schemas.microsoft.com/office/drawing/2014/main" id="{949D255A-E4DA-47F3-9CF9-663C165148EA}"/>
                </a:ext>
              </a:extLst>
            </p:cNvPr>
            <p:cNvSpPr/>
            <p:nvPr/>
          </p:nvSpPr>
          <p:spPr>
            <a:xfrm>
              <a:off x="4294690" y="3829819"/>
              <a:ext cx="76678" cy="80467"/>
            </a:xfrm>
            <a:custGeom>
              <a:avLst/>
              <a:gdLst/>
              <a:ahLst/>
              <a:cxnLst/>
              <a:rect l="l" t="t" r="r" b="b"/>
              <a:pathLst>
                <a:path w="2566" h="2693" extrusionOk="0">
                  <a:moveTo>
                    <a:pt x="1" y="951"/>
                  </a:moveTo>
                  <a:lnTo>
                    <a:pt x="1584" y="1"/>
                  </a:lnTo>
                  <a:lnTo>
                    <a:pt x="2471" y="1489"/>
                  </a:lnTo>
                  <a:cubicBezTo>
                    <a:pt x="2566" y="1679"/>
                    <a:pt x="2503" y="1932"/>
                    <a:pt x="2313" y="2059"/>
                  </a:cubicBezTo>
                  <a:lnTo>
                    <a:pt x="1426" y="2597"/>
                  </a:lnTo>
                  <a:cubicBezTo>
                    <a:pt x="1236" y="2692"/>
                    <a:pt x="983" y="2629"/>
                    <a:pt x="856" y="2439"/>
                  </a:cubicBezTo>
                  <a:close/>
                </a:path>
              </a:pathLst>
            </a:custGeom>
            <a:solidFill>
              <a:srgbClr val="EA52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" name="Google Shape;816;p34">
              <a:extLst>
                <a:ext uri="{FF2B5EF4-FFF2-40B4-BE49-F238E27FC236}">
                  <a16:creationId xmlns:a16="http://schemas.microsoft.com/office/drawing/2014/main" id="{133060B4-9439-45AD-A088-ED04813B535A}"/>
                </a:ext>
              </a:extLst>
            </p:cNvPr>
            <p:cNvSpPr/>
            <p:nvPr/>
          </p:nvSpPr>
          <p:spPr>
            <a:xfrm>
              <a:off x="4277657" y="3801433"/>
              <a:ext cx="79517" cy="83305"/>
            </a:xfrm>
            <a:custGeom>
              <a:avLst/>
              <a:gdLst/>
              <a:ahLst/>
              <a:cxnLst/>
              <a:rect l="l" t="t" r="r" b="b"/>
              <a:pathLst>
                <a:path w="2661" h="2788" extrusionOk="0">
                  <a:moveTo>
                    <a:pt x="1584" y="1"/>
                  </a:moveTo>
                  <a:lnTo>
                    <a:pt x="1" y="951"/>
                  </a:lnTo>
                  <a:lnTo>
                    <a:pt x="1077" y="2787"/>
                  </a:lnTo>
                  <a:lnTo>
                    <a:pt x="2661" y="1837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" name="Google Shape;817;p34">
              <a:extLst>
                <a:ext uri="{FF2B5EF4-FFF2-40B4-BE49-F238E27FC236}">
                  <a16:creationId xmlns:a16="http://schemas.microsoft.com/office/drawing/2014/main" id="{0815E921-D192-4359-ACC9-B164F337C1BD}"/>
                </a:ext>
              </a:extLst>
            </p:cNvPr>
            <p:cNvSpPr/>
            <p:nvPr/>
          </p:nvSpPr>
          <p:spPr>
            <a:xfrm>
              <a:off x="4297529" y="3835496"/>
              <a:ext cx="52085" cy="35976"/>
            </a:xfrm>
            <a:custGeom>
              <a:avLst/>
              <a:gdLst/>
              <a:ahLst/>
              <a:cxnLst/>
              <a:rect l="l" t="t" r="r" b="b"/>
              <a:pathLst>
                <a:path w="1743" h="1204" extrusionOk="0">
                  <a:moveTo>
                    <a:pt x="1584" y="1"/>
                  </a:moveTo>
                  <a:lnTo>
                    <a:pt x="1" y="951"/>
                  </a:lnTo>
                  <a:lnTo>
                    <a:pt x="159" y="1204"/>
                  </a:lnTo>
                  <a:lnTo>
                    <a:pt x="1743" y="254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" name="Google Shape;818;p34">
              <a:extLst>
                <a:ext uri="{FF2B5EF4-FFF2-40B4-BE49-F238E27FC236}">
                  <a16:creationId xmlns:a16="http://schemas.microsoft.com/office/drawing/2014/main" id="{83A1C37D-E3A6-4E0A-A921-E788DA0B4830}"/>
                </a:ext>
              </a:extLst>
            </p:cNvPr>
            <p:cNvSpPr/>
            <p:nvPr/>
          </p:nvSpPr>
          <p:spPr>
            <a:xfrm>
              <a:off x="4285248" y="3815626"/>
              <a:ext cx="52055" cy="35976"/>
            </a:xfrm>
            <a:custGeom>
              <a:avLst/>
              <a:gdLst/>
              <a:ahLst/>
              <a:cxnLst/>
              <a:rect l="l" t="t" r="r" b="b"/>
              <a:pathLst>
                <a:path w="1742" h="1204" extrusionOk="0">
                  <a:moveTo>
                    <a:pt x="1615" y="1"/>
                  </a:moveTo>
                  <a:lnTo>
                    <a:pt x="0" y="951"/>
                  </a:lnTo>
                  <a:lnTo>
                    <a:pt x="158" y="1204"/>
                  </a:lnTo>
                  <a:lnTo>
                    <a:pt x="1742" y="254"/>
                  </a:lnTo>
                  <a:lnTo>
                    <a:pt x="1615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" name="Google Shape;819;p34">
              <a:extLst>
                <a:ext uri="{FF2B5EF4-FFF2-40B4-BE49-F238E27FC236}">
                  <a16:creationId xmlns:a16="http://schemas.microsoft.com/office/drawing/2014/main" id="{8F3C99C9-15DE-48E3-87AC-E9969F4F23C0}"/>
                </a:ext>
              </a:extLst>
            </p:cNvPr>
            <p:cNvSpPr/>
            <p:nvPr/>
          </p:nvSpPr>
          <p:spPr>
            <a:xfrm>
              <a:off x="3837608" y="3045379"/>
              <a:ext cx="27492" cy="33137"/>
            </a:xfrm>
            <a:custGeom>
              <a:avLst/>
              <a:gdLst/>
              <a:ahLst/>
              <a:cxnLst/>
              <a:rect l="l" t="t" r="r" b="b"/>
              <a:pathLst>
                <a:path w="920" h="1109" extrusionOk="0">
                  <a:moveTo>
                    <a:pt x="1" y="0"/>
                  </a:moveTo>
                  <a:cubicBezTo>
                    <a:pt x="96" y="380"/>
                    <a:pt x="191" y="760"/>
                    <a:pt x="286" y="1108"/>
                  </a:cubicBezTo>
                  <a:cubicBezTo>
                    <a:pt x="349" y="1108"/>
                    <a:pt x="476" y="1077"/>
                    <a:pt x="634" y="1013"/>
                  </a:cubicBezTo>
                  <a:cubicBezTo>
                    <a:pt x="792" y="918"/>
                    <a:pt x="887" y="792"/>
                    <a:pt x="919" y="72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" name="Google Shape;820;p34">
              <a:extLst>
                <a:ext uri="{FF2B5EF4-FFF2-40B4-BE49-F238E27FC236}">
                  <a16:creationId xmlns:a16="http://schemas.microsoft.com/office/drawing/2014/main" id="{E80A4773-06C2-433A-A887-EFF6CB14EE6A}"/>
                </a:ext>
              </a:extLst>
            </p:cNvPr>
            <p:cNvSpPr/>
            <p:nvPr/>
          </p:nvSpPr>
          <p:spPr>
            <a:xfrm>
              <a:off x="4267258" y="3022670"/>
              <a:ext cx="136294" cy="823254"/>
            </a:xfrm>
            <a:custGeom>
              <a:avLst/>
              <a:gdLst/>
              <a:ahLst/>
              <a:cxnLst/>
              <a:rect l="l" t="t" r="r" b="b"/>
              <a:pathLst>
                <a:path w="4561" h="27552" extrusionOk="0">
                  <a:moveTo>
                    <a:pt x="1837" y="0"/>
                  </a:moveTo>
                  <a:lnTo>
                    <a:pt x="0" y="190"/>
                  </a:lnTo>
                  <a:lnTo>
                    <a:pt x="2724" y="27552"/>
                  </a:lnTo>
                  <a:lnTo>
                    <a:pt x="4561" y="27362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" name="Google Shape;821;p34">
              <a:extLst>
                <a:ext uri="{FF2B5EF4-FFF2-40B4-BE49-F238E27FC236}">
                  <a16:creationId xmlns:a16="http://schemas.microsoft.com/office/drawing/2014/main" id="{47B39E83-288A-431D-B332-A859F6E26910}"/>
                </a:ext>
              </a:extLst>
            </p:cNvPr>
            <p:cNvSpPr/>
            <p:nvPr/>
          </p:nvSpPr>
          <p:spPr>
            <a:xfrm>
              <a:off x="4283335" y="3024553"/>
              <a:ext cx="104141" cy="819489"/>
            </a:xfrm>
            <a:custGeom>
              <a:avLst/>
              <a:gdLst/>
              <a:ahLst/>
              <a:cxnLst/>
              <a:rect l="l" t="t" r="r" b="b"/>
              <a:pathLst>
                <a:path w="3485" h="27426" extrusionOk="0">
                  <a:moveTo>
                    <a:pt x="761" y="0"/>
                  </a:moveTo>
                  <a:lnTo>
                    <a:pt x="1" y="64"/>
                  </a:lnTo>
                  <a:lnTo>
                    <a:pt x="2724" y="27426"/>
                  </a:lnTo>
                  <a:lnTo>
                    <a:pt x="3484" y="27362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" name="Google Shape;822;p34">
              <a:extLst>
                <a:ext uri="{FF2B5EF4-FFF2-40B4-BE49-F238E27FC236}">
                  <a16:creationId xmlns:a16="http://schemas.microsoft.com/office/drawing/2014/main" id="{CDD42943-9AB9-4407-ADC6-7C93DCD22E49}"/>
                </a:ext>
              </a:extLst>
            </p:cNvPr>
            <p:cNvSpPr/>
            <p:nvPr/>
          </p:nvSpPr>
          <p:spPr>
            <a:xfrm>
              <a:off x="4267258" y="2947911"/>
              <a:ext cx="53968" cy="88983"/>
            </a:xfrm>
            <a:custGeom>
              <a:avLst/>
              <a:gdLst/>
              <a:ahLst/>
              <a:cxnLst/>
              <a:rect l="l" t="t" r="r" b="b"/>
              <a:pathLst>
                <a:path w="1806" h="2978" extrusionOk="0">
                  <a:moveTo>
                    <a:pt x="539" y="0"/>
                  </a:moveTo>
                  <a:lnTo>
                    <a:pt x="0" y="2692"/>
                  </a:lnTo>
                  <a:lnTo>
                    <a:pt x="317" y="2977"/>
                  </a:lnTo>
                  <a:lnTo>
                    <a:pt x="919" y="2629"/>
                  </a:lnTo>
                  <a:lnTo>
                    <a:pt x="1584" y="2882"/>
                  </a:lnTo>
                  <a:lnTo>
                    <a:pt x="1806" y="2502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DD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" name="Google Shape;823;p34">
              <a:extLst>
                <a:ext uri="{FF2B5EF4-FFF2-40B4-BE49-F238E27FC236}">
                  <a16:creationId xmlns:a16="http://schemas.microsoft.com/office/drawing/2014/main" id="{2D791B9F-4052-44D9-8C24-D0EE91D13FBC}"/>
                </a:ext>
              </a:extLst>
            </p:cNvPr>
            <p:cNvSpPr/>
            <p:nvPr/>
          </p:nvSpPr>
          <p:spPr>
            <a:xfrm>
              <a:off x="4351467" y="3870515"/>
              <a:ext cx="60602" cy="69112"/>
            </a:xfrm>
            <a:custGeom>
              <a:avLst/>
              <a:gdLst/>
              <a:ahLst/>
              <a:cxnLst/>
              <a:rect l="l" t="t" r="r" b="b"/>
              <a:pathLst>
                <a:path w="2028" h="2313" extrusionOk="0">
                  <a:moveTo>
                    <a:pt x="1" y="190"/>
                  </a:moveTo>
                  <a:lnTo>
                    <a:pt x="1869" y="0"/>
                  </a:lnTo>
                  <a:lnTo>
                    <a:pt x="2028" y="1742"/>
                  </a:lnTo>
                  <a:cubicBezTo>
                    <a:pt x="2028" y="1964"/>
                    <a:pt x="1869" y="2154"/>
                    <a:pt x="1648" y="2185"/>
                  </a:cubicBezTo>
                  <a:lnTo>
                    <a:pt x="603" y="2280"/>
                  </a:lnTo>
                  <a:cubicBezTo>
                    <a:pt x="381" y="2312"/>
                    <a:pt x="191" y="2154"/>
                    <a:pt x="159" y="1900"/>
                  </a:cubicBezTo>
                  <a:close/>
                </a:path>
              </a:pathLst>
            </a:custGeom>
            <a:solidFill>
              <a:srgbClr val="EA52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" name="Google Shape;824;p34">
              <a:extLst>
                <a:ext uri="{FF2B5EF4-FFF2-40B4-BE49-F238E27FC236}">
                  <a16:creationId xmlns:a16="http://schemas.microsoft.com/office/drawing/2014/main" id="{9E0105A0-9DC9-4432-8D61-7051CC625BD0}"/>
                </a:ext>
              </a:extLst>
            </p:cNvPr>
            <p:cNvSpPr/>
            <p:nvPr/>
          </p:nvSpPr>
          <p:spPr>
            <a:xfrm>
              <a:off x="4348628" y="3838335"/>
              <a:ext cx="61558" cy="69112"/>
            </a:xfrm>
            <a:custGeom>
              <a:avLst/>
              <a:gdLst/>
              <a:ahLst/>
              <a:cxnLst/>
              <a:rect l="l" t="t" r="r" b="b"/>
              <a:pathLst>
                <a:path w="2060" h="2313" extrusionOk="0">
                  <a:moveTo>
                    <a:pt x="1838" y="1"/>
                  </a:moveTo>
                  <a:lnTo>
                    <a:pt x="1" y="159"/>
                  </a:lnTo>
                  <a:lnTo>
                    <a:pt x="191" y="2312"/>
                  </a:lnTo>
                  <a:lnTo>
                    <a:pt x="2059" y="2122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" name="Google Shape;825;p34">
              <a:extLst>
                <a:ext uri="{FF2B5EF4-FFF2-40B4-BE49-F238E27FC236}">
                  <a16:creationId xmlns:a16="http://schemas.microsoft.com/office/drawing/2014/main" id="{64C941E9-E7EC-4C46-9CEA-84439620AB6D}"/>
                </a:ext>
              </a:extLst>
            </p:cNvPr>
            <p:cNvSpPr/>
            <p:nvPr/>
          </p:nvSpPr>
          <p:spPr>
            <a:xfrm>
              <a:off x="4352423" y="3878075"/>
              <a:ext cx="55880" cy="13297"/>
            </a:xfrm>
            <a:custGeom>
              <a:avLst/>
              <a:gdLst/>
              <a:ahLst/>
              <a:cxnLst/>
              <a:rect l="l" t="t" r="r" b="b"/>
              <a:pathLst>
                <a:path w="1870" h="445" extrusionOk="0">
                  <a:moveTo>
                    <a:pt x="1837" y="1"/>
                  </a:moveTo>
                  <a:lnTo>
                    <a:pt x="1" y="159"/>
                  </a:lnTo>
                  <a:lnTo>
                    <a:pt x="32" y="444"/>
                  </a:lnTo>
                  <a:lnTo>
                    <a:pt x="1869" y="254"/>
                  </a:lnTo>
                  <a:lnTo>
                    <a:pt x="1837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" name="Google Shape;826;p34">
              <a:extLst>
                <a:ext uri="{FF2B5EF4-FFF2-40B4-BE49-F238E27FC236}">
                  <a16:creationId xmlns:a16="http://schemas.microsoft.com/office/drawing/2014/main" id="{9BE3E950-7043-4DC0-849A-E29E8A0859D2}"/>
                </a:ext>
              </a:extLst>
            </p:cNvPr>
            <p:cNvSpPr/>
            <p:nvPr/>
          </p:nvSpPr>
          <p:spPr>
            <a:xfrm>
              <a:off x="4349585" y="3854410"/>
              <a:ext cx="55880" cy="14223"/>
            </a:xfrm>
            <a:custGeom>
              <a:avLst/>
              <a:gdLst/>
              <a:ahLst/>
              <a:cxnLst/>
              <a:rect l="l" t="t" r="r" b="b"/>
              <a:pathLst>
                <a:path w="1870" h="476" extrusionOk="0">
                  <a:moveTo>
                    <a:pt x="1869" y="1"/>
                  </a:moveTo>
                  <a:lnTo>
                    <a:pt x="1" y="191"/>
                  </a:lnTo>
                  <a:lnTo>
                    <a:pt x="32" y="476"/>
                  </a:lnTo>
                  <a:lnTo>
                    <a:pt x="1869" y="286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" name="Google Shape;827;p34">
              <a:extLst>
                <a:ext uri="{FF2B5EF4-FFF2-40B4-BE49-F238E27FC236}">
                  <a16:creationId xmlns:a16="http://schemas.microsoft.com/office/drawing/2014/main" id="{72557963-F167-43B3-B8B7-F86EAF6920B7}"/>
                </a:ext>
              </a:extLst>
            </p:cNvPr>
            <p:cNvSpPr/>
            <p:nvPr/>
          </p:nvSpPr>
          <p:spPr>
            <a:xfrm>
              <a:off x="4276731" y="2946955"/>
              <a:ext cx="21784" cy="35049"/>
            </a:xfrm>
            <a:custGeom>
              <a:avLst/>
              <a:gdLst/>
              <a:ahLst/>
              <a:cxnLst/>
              <a:rect l="l" t="t" r="r" b="b"/>
              <a:pathLst>
                <a:path w="729" h="1173" extrusionOk="0">
                  <a:moveTo>
                    <a:pt x="222" y="0"/>
                  </a:moveTo>
                  <a:cubicBezTo>
                    <a:pt x="158" y="381"/>
                    <a:pt x="63" y="729"/>
                    <a:pt x="0" y="1109"/>
                  </a:cubicBezTo>
                  <a:cubicBezTo>
                    <a:pt x="63" y="1141"/>
                    <a:pt x="190" y="1172"/>
                    <a:pt x="380" y="1172"/>
                  </a:cubicBezTo>
                  <a:cubicBezTo>
                    <a:pt x="538" y="1141"/>
                    <a:pt x="665" y="1077"/>
                    <a:pt x="728" y="1046"/>
                  </a:cubicBezTo>
                  <a:lnTo>
                    <a:pt x="222" y="0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" name="Google Shape;828;p34">
              <a:extLst>
                <a:ext uri="{FF2B5EF4-FFF2-40B4-BE49-F238E27FC236}">
                  <a16:creationId xmlns:a16="http://schemas.microsoft.com/office/drawing/2014/main" id="{C0778124-D6D3-4C2A-9259-C8C2DAA64810}"/>
                </a:ext>
              </a:extLst>
            </p:cNvPr>
            <p:cNvSpPr/>
            <p:nvPr/>
          </p:nvSpPr>
          <p:spPr>
            <a:xfrm>
              <a:off x="3974828" y="3066176"/>
              <a:ext cx="272588" cy="806252"/>
            </a:xfrm>
            <a:custGeom>
              <a:avLst/>
              <a:gdLst/>
              <a:ahLst/>
              <a:cxnLst/>
              <a:rect l="l" t="t" r="r" b="b"/>
              <a:pathLst>
                <a:path w="9122" h="26983" extrusionOk="0">
                  <a:moveTo>
                    <a:pt x="1742" y="1"/>
                  </a:moveTo>
                  <a:lnTo>
                    <a:pt x="1" y="476"/>
                  </a:lnTo>
                  <a:lnTo>
                    <a:pt x="7348" y="26983"/>
                  </a:lnTo>
                  <a:lnTo>
                    <a:pt x="9121" y="26476"/>
                  </a:lnTo>
                  <a:lnTo>
                    <a:pt x="1742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" name="Google Shape;829;p34">
              <a:extLst>
                <a:ext uri="{FF2B5EF4-FFF2-40B4-BE49-F238E27FC236}">
                  <a16:creationId xmlns:a16="http://schemas.microsoft.com/office/drawing/2014/main" id="{99D8EE07-D3D3-4F31-89A9-436520CBAB18}"/>
                </a:ext>
              </a:extLst>
            </p:cNvPr>
            <p:cNvSpPr/>
            <p:nvPr/>
          </p:nvSpPr>
          <p:spPr>
            <a:xfrm>
              <a:off x="3989979" y="3069971"/>
              <a:ext cx="242287" cy="797736"/>
            </a:xfrm>
            <a:custGeom>
              <a:avLst/>
              <a:gdLst/>
              <a:ahLst/>
              <a:cxnLst/>
              <a:rect l="l" t="t" r="r" b="b"/>
              <a:pathLst>
                <a:path w="8108" h="26698" extrusionOk="0">
                  <a:moveTo>
                    <a:pt x="729" y="0"/>
                  </a:moveTo>
                  <a:lnTo>
                    <a:pt x="0" y="222"/>
                  </a:lnTo>
                  <a:lnTo>
                    <a:pt x="7379" y="26697"/>
                  </a:lnTo>
                  <a:lnTo>
                    <a:pt x="8108" y="26507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" name="Google Shape;830;p34">
              <a:extLst>
                <a:ext uri="{FF2B5EF4-FFF2-40B4-BE49-F238E27FC236}">
                  <a16:creationId xmlns:a16="http://schemas.microsoft.com/office/drawing/2014/main" id="{6D8BE226-2876-4C8F-9E87-536DC4EFDA6E}"/>
                </a:ext>
              </a:extLst>
            </p:cNvPr>
            <p:cNvSpPr/>
            <p:nvPr/>
          </p:nvSpPr>
          <p:spPr>
            <a:xfrm>
              <a:off x="3974828" y="2999006"/>
              <a:ext cx="52085" cy="88026"/>
            </a:xfrm>
            <a:custGeom>
              <a:avLst/>
              <a:gdLst/>
              <a:ahLst/>
              <a:cxnLst/>
              <a:rect l="l" t="t" r="r" b="b"/>
              <a:pathLst>
                <a:path w="1743" h="2946" extrusionOk="0">
                  <a:moveTo>
                    <a:pt x="64" y="0"/>
                  </a:moveTo>
                  <a:lnTo>
                    <a:pt x="1" y="2724"/>
                  </a:lnTo>
                  <a:lnTo>
                    <a:pt x="381" y="2945"/>
                  </a:lnTo>
                  <a:lnTo>
                    <a:pt x="887" y="2502"/>
                  </a:lnTo>
                  <a:lnTo>
                    <a:pt x="1584" y="2629"/>
                  </a:lnTo>
                  <a:lnTo>
                    <a:pt x="1742" y="224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DD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" name="Google Shape;831;p34">
              <a:extLst>
                <a:ext uri="{FF2B5EF4-FFF2-40B4-BE49-F238E27FC236}">
                  <a16:creationId xmlns:a16="http://schemas.microsoft.com/office/drawing/2014/main" id="{1863C973-FCA5-4119-94E8-7785DB387FD3}"/>
                </a:ext>
              </a:extLst>
            </p:cNvPr>
            <p:cNvSpPr/>
            <p:nvPr/>
          </p:nvSpPr>
          <p:spPr>
            <a:xfrm>
              <a:off x="4202891" y="3886591"/>
              <a:ext cx="69118" cy="74790"/>
            </a:xfrm>
            <a:custGeom>
              <a:avLst/>
              <a:gdLst/>
              <a:ahLst/>
              <a:cxnLst/>
              <a:rect l="l" t="t" r="r" b="b"/>
              <a:pathLst>
                <a:path w="2313" h="2503" extrusionOk="0">
                  <a:moveTo>
                    <a:pt x="1" y="507"/>
                  </a:moveTo>
                  <a:lnTo>
                    <a:pt x="1806" y="1"/>
                  </a:lnTo>
                  <a:lnTo>
                    <a:pt x="2249" y="1679"/>
                  </a:lnTo>
                  <a:cubicBezTo>
                    <a:pt x="2313" y="1901"/>
                    <a:pt x="2186" y="2123"/>
                    <a:pt x="1964" y="2154"/>
                  </a:cubicBezTo>
                  <a:lnTo>
                    <a:pt x="951" y="2439"/>
                  </a:lnTo>
                  <a:cubicBezTo>
                    <a:pt x="729" y="2503"/>
                    <a:pt x="508" y="2376"/>
                    <a:pt x="476" y="2154"/>
                  </a:cubicBezTo>
                  <a:close/>
                </a:path>
              </a:pathLst>
            </a:custGeom>
            <a:solidFill>
              <a:srgbClr val="EA52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" name="Google Shape;832;p34">
              <a:extLst>
                <a:ext uri="{FF2B5EF4-FFF2-40B4-BE49-F238E27FC236}">
                  <a16:creationId xmlns:a16="http://schemas.microsoft.com/office/drawing/2014/main" id="{A2B24E69-66BB-420D-9B5C-8FF61D0B1001}"/>
                </a:ext>
              </a:extLst>
            </p:cNvPr>
            <p:cNvSpPr/>
            <p:nvPr/>
          </p:nvSpPr>
          <p:spPr>
            <a:xfrm>
              <a:off x="4194375" y="3855366"/>
              <a:ext cx="70074" cy="75746"/>
            </a:xfrm>
            <a:custGeom>
              <a:avLst/>
              <a:gdLst/>
              <a:ahLst/>
              <a:cxnLst/>
              <a:rect l="l" t="t" r="r" b="b"/>
              <a:pathLst>
                <a:path w="2345" h="2535" extrusionOk="0">
                  <a:moveTo>
                    <a:pt x="1806" y="1"/>
                  </a:moveTo>
                  <a:lnTo>
                    <a:pt x="1" y="476"/>
                  </a:lnTo>
                  <a:lnTo>
                    <a:pt x="571" y="2534"/>
                  </a:lnTo>
                  <a:lnTo>
                    <a:pt x="2344" y="2059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" name="Google Shape;833;p34">
              <a:extLst>
                <a:ext uri="{FF2B5EF4-FFF2-40B4-BE49-F238E27FC236}">
                  <a16:creationId xmlns:a16="http://schemas.microsoft.com/office/drawing/2014/main" id="{DCBD4A52-ED3D-48A6-84C2-832F460ED132}"/>
                </a:ext>
              </a:extLst>
            </p:cNvPr>
            <p:cNvSpPr/>
            <p:nvPr/>
          </p:nvSpPr>
          <p:spPr>
            <a:xfrm>
              <a:off x="4204804" y="3893224"/>
              <a:ext cx="55850" cy="23695"/>
            </a:xfrm>
            <a:custGeom>
              <a:avLst/>
              <a:gdLst/>
              <a:ahLst/>
              <a:cxnLst/>
              <a:rect l="l" t="t" r="r" b="b"/>
              <a:pathLst>
                <a:path w="1869" h="793" extrusionOk="0">
                  <a:moveTo>
                    <a:pt x="1774" y="0"/>
                  </a:moveTo>
                  <a:lnTo>
                    <a:pt x="0" y="507"/>
                  </a:lnTo>
                  <a:lnTo>
                    <a:pt x="64" y="792"/>
                  </a:lnTo>
                  <a:lnTo>
                    <a:pt x="1869" y="285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" name="Google Shape;834;p34">
              <a:extLst>
                <a:ext uri="{FF2B5EF4-FFF2-40B4-BE49-F238E27FC236}">
                  <a16:creationId xmlns:a16="http://schemas.microsoft.com/office/drawing/2014/main" id="{6A4E9718-2512-4165-8D67-70D106FE2BE4}"/>
                </a:ext>
              </a:extLst>
            </p:cNvPr>
            <p:cNvSpPr/>
            <p:nvPr/>
          </p:nvSpPr>
          <p:spPr>
            <a:xfrm>
              <a:off x="4199126" y="3870515"/>
              <a:ext cx="54894" cy="23695"/>
            </a:xfrm>
            <a:custGeom>
              <a:avLst/>
              <a:gdLst/>
              <a:ahLst/>
              <a:cxnLst/>
              <a:rect l="l" t="t" r="r" b="b"/>
              <a:pathLst>
                <a:path w="1837" h="793" extrusionOk="0">
                  <a:moveTo>
                    <a:pt x="1774" y="0"/>
                  </a:moveTo>
                  <a:lnTo>
                    <a:pt x="0" y="507"/>
                  </a:lnTo>
                  <a:lnTo>
                    <a:pt x="64" y="792"/>
                  </a:lnTo>
                  <a:lnTo>
                    <a:pt x="1837" y="285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" name="Google Shape;835;p34">
              <a:extLst>
                <a:ext uri="{FF2B5EF4-FFF2-40B4-BE49-F238E27FC236}">
                  <a16:creationId xmlns:a16="http://schemas.microsoft.com/office/drawing/2014/main" id="{417CFB7E-ADFB-4D23-833B-F18B66B364D8}"/>
                </a:ext>
              </a:extLst>
            </p:cNvPr>
            <p:cNvSpPr/>
            <p:nvPr/>
          </p:nvSpPr>
          <p:spPr>
            <a:xfrm>
              <a:off x="3975784" y="2997093"/>
              <a:ext cx="20858" cy="34810"/>
            </a:xfrm>
            <a:custGeom>
              <a:avLst/>
              <a:gdLst/>
              <a:ahLst/>
              <a:cxnLst/>
              <a:rect l="l" t="t" r="r" b="b"/>
              <a:pathLst>
                <a:path w="698" h="1165" extrusionOk="0">
                  <a:moveTo>
                    <a:pt x="32" y="1"/>
                  </a:moveTo>
                  <a:cubicBezTo>
                    <a:pt x="0" y="381"/>
                    <a:pt x="0" y="761"/>
                    <a:pt x="0" y="1141"/>
                  </a:cubicBezTo>
                  <a:cubicBezTo>
                    <a:pt x="32" y="1157"/>
                    <a:pt x="79" y="1165"/>
                    <a:pt x="143" y="1165"/>
                  </a:cubicBezTo>
                  <a:cubicBezTo>
                    <a:pt x="206" y="1165"/>
                    <a:pt x="285" y="1157"/>
                    <a:pt x="380" y="1141"/>
                  </a:cubicBezTo>
                  <a:cubicBezTo>
                    <a:pt x="539" y="1078"/>
                    <a:pt x="665" y="983"/>
                    <a:pt x="697" y="95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" name="Google Shape;836;p34">
              <a:extLst>
                <a:ext uri="{FF2B5EF4-FFF2-40B4-BE49-F238E27FC236}">
                  <a16:creationId xmlns:a16="http://schemas.microsoft.com/office/drawing/2014/main" id="{99230488-5C6D-41A0-B4B4-900D84CFC28A}"/>
                </a:ext>
              </a:extLst>
            </p:cNvPr>
            <p:cNvSpPr/>
            <p:nvPr/>
          </p:nvSpPr>
          <p:spPr>
            <a:xfrm>
              <a:off x="4076100" y="3039702"/>
              <a:ext cx="272558" cy="806222"/>
            </a:xfrm>
            <a:custGeom>
              <a:avLst/>
              <a:gdLst/>
              <a:ahLst/>
              <a:cxnLst/>
              <a:rect l="l" t="t" r="r" b="b"/>
              <a:pathLst>
                <a:path w="9121" h="26982" extrusionOk="0">
                  <a:moveTo>
                    <a:pt x="1774" y="0"/>
                  </a:moveTo>
                  <a:lnTo>
                    <a:pt x="0" y="475"/>
                  </a:lnTo>
                  <a:lnTo>
                    <a:pt x="7347" y="26982"/>
                  </a:lnTo>
                  <a:lnTo>
                    <a:pt x="9121" y="26475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" name="Google Shape;837;p34">
              <a:extLst>
                <a:ext uri="{FF2B5EF4-FFF2-40B4-BE49-F238E27FC236}">
                  <a16:creationId xmlns:a16="http://schemas.microsoft.com/office/drawing/2014/main" id="{1DE30736-71B6-4376-B42B-0EE830045EA6}"/>
                </a:ext>
              </a:extLst>
            </p:cNvPr>
            <p:cNvSpPr/>
            <p:nvPr/>
          </p:nvSpPr>
          <p:spPr>
            <a:xfrm>
              <a:off x="4091220" y="3043467"/>
              <a:ext cx="242317" cy="797736"/>
            </a:xfrm>
            <a:custGeom>
              <a:avLst/>
              <a:gdLst/>
              <a:ahLst/>
              <a:cxnLst/>
              <a:rect l="l" t="t" r="r" b="b"/>
              <a:pathLst>
                <a:path w="8109" h="26698" extrusionOk="0">
                  <a:moveTo>
                    <a:pt x="729" y="1"/>
                  </a:moveTo>
                  <a:lnTo>
                    <a:pt x="1" y="222"/>
                  </a:lnTo>
                  <a:lnTo>
                    <a:pt x="7380" y="26698"/>
                  </a:lnTo>
                  <a:lnTo>
                    <a:pt x="8108" y="26508"/>
                  </a:lnTo>
                  <a:lnTo>
                    <a:pt x="729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" name="Google Shape;838;p34">
              <a:extLst>
                <a:ext uri="{FF2B5EF4-FFF2-40B4-BE49-F238E27FC236}">
                  <a16:creationId xmlns:a16="http://schemas.microsoft.com/office/drawing/2014/main" id="{7EAA17E7-1CD8-4063-901F-C2C2B4731ECC}"/>
                </a:ext>
              </a:extLst>
            </p:cNvPr>
            <p:cNvSpPr/>
            <p:nvPr/>
          </p:nvSpPr>
          <p:spPr>
            <a:xfrm>
              <a:off x="4075144" y="2972502"/>
              <a:ext cx="53041" cy="88026"/>
            </a:xfrm>
            <a:custGeom>
              <a:avLst/>
              <a:gdLst/>
              <a:ahLst/>
              <a:cxnLst/>
              <a:rect l="l" t="t" r="r" b="b"/>
              <a:pathLst>
                <a:path w="1775" h="2946" extrusionOk="0">
                  <a:moveTo>
                    <a:pt x="96" y="1"/>
                  </a:moveTo>
                  <a:lnTo>
                    <a:pt x="1" y="2724"/>
                  </a:lnTo>
                  <a:lnTo>
                    <a:pt x="32" y="2724"/>
                  </a:lnTo>
                  <a:lnTo>
                    <a:pt x="381" y="2946"/>
                  </a:lnTo>
                  <a:lnTo>
                    <a:pt x="919" y="2502"/>
                  </a:lnTo>
                  <a:lnTo>
                    <a:pt x="1616" y="2629"/>
                  </a:lnTo>
                  <a:lnTo>
                    <a:pt x="1774" y="22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DD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" name="Google Shape;839;p34">
              <a:extLst>
                <a:ext uri="{FF2B5EF4-FFF2-40B4-BE49-F238E27FC236}">
                  <a16:creationId xmlns:a16="http://schemas.microsoft.com/office/drawing/2014/main" id="{D89CA65B-F7B9-48E6-BA3F-7F941CD07637}"/>
                </a:ext>
              </a:extLst>
            </p:cNvPr>
            <p:cNvSpPr/>
            <p:nvPr/>
          </p:nvSpPr>
          <p:spPr>
            <a:xfrm>
              <a:off x="4304163" y="3860087"/>
              <a:ext cx="69118" cy="74790"/>
            </a:xfrm>
            <a:custGeom>
              <a:avLst/>
              <a:gdLst/>
              <a:ahLst/>
              <a:cxnLst/>
              <a:rect l="l" t="t" r="r" b="b"/>
              <a:pathLst>
                <a:path w="2313" h="2503" extrusionOk="0">
                  <a:moveTo>
                    <a:pt x="0" y="508"/>
                  </a:moveTo>
                  <a:lnTo>
                    <a:pt x="1774" y="1"/>
                  </a:lnTo>
                  <a:lnTo>
                    <a:pt x="2249" y="1679"/>
                  </a:lnTo>
                  <a:cubicBezTo>
                    <a:pt x="2312" y="1901"/>
                    <a:pt x="2186" y="2123"/>
                    <a:pt x="1964" y="2154"/>
                  </a:cubicBezTo>
                  <a:lnTo>
                    <a:pt x="951" y="2439"/>
                  </a:lnTo>
                  <a:cubicBezTo>
                    <a:pt x="729" y="2503"/>
                    <a:pt x="507" y="2376"/>
                    <a:pt x="444" y="2154"/>
                  </a:cubicBezTo>
                  <a:close/>
                </a:path>
              </a:pathLst>
            </a:custGeom>
            <a:solidFill>
              <a:srgbClr val="EA52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" name="Google Shape;840;p34">
              <a:extLst>
                <a:ext uri="{FF2B5EF4-FFF2-40B4-BE49-F238E27FC236}">
                  <a16:creationId xmlns:a16="http://schemas.microsoft.com/office/drawing/2014/main" id="{7050AC48-CC7A-47EA-9E24-D3C8E68E6995}"/>
                </a:ext>
              </a:extLst>
            </p:cNvPr>
            <p:cNvSpPr/>
            <p:nvPr/>
          </p:nvSpPr>
          <p:spPr>
            <a:xfrm>
              <a:off x="4295647" y="3827936"/>
              <a:ext cx="70045" cy="76672"/>
            </a:xfrm>
            <a:custGeom>
              <a:avLst/>
              <a:gdLst/>
              <a:ahLst/>
              <a:cxnLst/>
              <a:rect l="l" t="t" r="r" b="b"/>
              <a:pathLst>
                <a:path w="2344" h="2566" extrusionOk="0">
                  <a:moveTo>
                    <a:pt x="1774" y="0"/>
                  </a:moveTo>
                  <a:lnTo>
                    <a:pt x="0" y="507"/>
                  </a:lnTo>
                  <a:lnTo>
                    <a:pt x="570" y="2565"/>
                  </a:lnTo>
                  <a:lnTo>
                    <a:pt x="2344" y="2090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" name="Google Shape;841;p34">
              <a:extLst>
                <a:ext uri="{FF2B5EF4-FFF2-40B4-BE49-F238E27FC236}">
                  <a16:creationId xmlns:a16="http://schemas.microsoft.com/office/drawing/2014/main" id="{AD2E9408-CA1B-4765-A3F3-41FC5FBD1559}"/>
                </a:ext>
              </a:extLst>
            </p:cNvPr>
            <p:cNvSpPr/>
            <p:nvPr/>
          </p:nvSpPr>
          <p:spPr>
            <a:xfrm>
              <a:off x="4306046" y="3866721"/>
              <a:ext cx="54924" cy="23695"/>
            </a:xfrm>
            <a:custGeom>
              <a:avLst/>
              <a:gdLst/>
              <a:ahLst/>
              <a:cxnLst/>
              <a:rect l="l" t="t" r="r" b="b"/>
              <a:pathLst>
                <a:path w="1838" h="793" extrusionOk="0">
                  <a:moveTo>
                    <a:pt x="1774" y="1"/>
                  </a:moveTo>
                  <a:lnTo>
                    <a:pt x="1" y="507"/>
                  </a:lnTo>
                  <a:lnTo>
                    <a:pt x="64" y="792"/>
                  </a:lnTo>
                  <a:lnTo>
                    <a:pt x="1838" y="286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" name="Google Shape;842;p34">
              <a:extLst>
                <a:ext uri="{FF2B5EF4-FFF2-40B4-BE49-F238E27FC236}">
                  <a16:creationId xmlns:a16="http://schemas.microsoft.com/office/drawing/2014/main" id="{D9208F55-B90D-49E2-B254-FDB3B7485197}"/>
                </a:ext>
              </a:extLst>
            </p:cNvPr>
            <p:cNvSpPr/>
            <p:nvPr/>
          </p:nvSpPr>
          <p:spPr>
            <a:xfrm>
              <a:off x="4299442" y="3844012"/>
              <a:ext cx="55850" cy="23695"/>
            </a:xfrm>
            <a:custGeom>
              <a:avLst/>
              <a:gdLst/>
              <a:ahLst/>
              <a:cxnLst/>
              <a:rect l="l" t="t" r="r" b="b"/>
              <a:pathLst>
                <a:path w="1869" h="793" extrusionOk="0">
                  <a:moveTo>
                    <a:pt x="1805" y="1"/>
                  </a:moveTo>
                  <a:lnTo>
                    <a:pt x="0" y="507"/>
                  </a:lnTo>
                  <a:lnTo>
                    <a:pt x="95" y="792"/>
                  </a:lnTo>
                  <a:lnTo>
                    <a:pt x="1869" y="286"/>
                  </a:lnTo>
                  <a:lnTo>
                    <a:pt x="1805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" name="Google Shape;843;p34">
              <a:extLst>
                <a:ext uri="{FF2B5EF4-FFF2-40B4-BE49-F238E27FC236}">
                  <a16:creationId xmlns:a16="http://schemas.microsoft.com/office/drawing/2014/main" id="{A4B87D97-FA60-43EB-A617-6CDF85C2DDB9}"/>
                </a:ext>
              </a:extLst>
            </p:cNvPr>
            <p:cNvSpPr/>
            <p:nvPr/>
          </p:nvSpPr>
          <p:spPr>
            <a:xfrm>
              <a:off x="4077026" y="2970620"/>
              <a:ext cx="20858" cy="34810"/>
            </a:xfrm>
            <a:custGeom>
              <a:avLst/>
              <a:gdLst/>
              <a:ahLst/>
              <a:cxnLst/>
              <a:rect l="l" t="t" r="r" b="b"/>
              <a:pathLst>
                <a:path w="698" h="1165" extrusionOk="0">
                  <a:moveTo>
                    <a:pt x="1" y="0"/>
                  </a:moveTo>
                  <a:lnTo>
                    <a:pt x="1" y="1140"/>
                  </a:lnTo>
                  <a:cubicBezTo>
                    <a:pt x="33" y="1156"/>
                    <a:pt x="80" y="1164"/>
                    <a:pt x="139" y="1164"/>
                  </a:cubicBezTo>
                  <a:cubicBezTo>
                    <a:pt x="199" y="1164"/>
                    <a:pt x="270" y="1156"/>
                    <a:pt x="349" y="1140"/>
                  </a:cubicBezTo>
                  <a:cubicBezTo>
                    <a:pt x="539" y="1077"/>
                    <a:pt x="634" y="982"/>
                    <a:pt x="698" y="95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" name="Google Shape;844;p34">
              <a:extLst>
                <a:ext uri="{FF2B5EF4-FFF2-40B4-BE49-F238E27FC236}">
                  <a16:creationId xmlns:a16="http://schemas.microsoft.com/office/drawing/2014/main" id="{D9BE80FB-FFBE-423C-AAEE-F37C4512F70C}"/>
                </a:ext>
              </a:extLst>
            </p:cNvPr>
            <p:cNvSpPr/>
            <p:nvPr/>
          </p:nvSpPr>
          <p:spPr>
            <a:xfrm>
              <a:off x="4148027" y="2983856"/>
              <a:ext cx="273515" cy="806252"/>
            </a:xfrm>
            <a:custGeom>
              <a:avLst/>
              <a:gdLst/>
              <a:ahLst/>
              <a:cxnLst/>
              <a:rect l="l" t="t" r="r" b="b"/>
              <a:pathLst>
                <a:path w="9153" h="26983" extrusionOk="0">
                  <a:moveTo>
                    <a:pt x="1774" y="1"/>
                  </a:moveTo>
                  <a:lnTo>
                    <a:pt x="0" y="507"/>
                  </a:lnTo>
                  <a:lnTo>
                    <a:pt x="7379" y="26982"/>
                  </a:lnTo>
                  <a:lnTo>
                    <a:pt x="9152" y="26507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" name="Google Shape;845;p34">
              <a:extLst>
                <a:ext uri="{FF2B5EF4-FFF2-40B4-BE49-F238E27FC236}">
                  <a16:creationId xmlns:a16="http://schemas.microsoft.com/office/drawing/2014/main" id="{2FBA5EBE-53E7-4123-8865-33EF208498C6}"/>
                </a:ext>
              </a:extLst>
            </p:cNvPr>
            <p:cNvSpPr/>
            <p:nvPr/>
          </p:nvSpPr>
          <p:spPr>
            <a:xfrm>
              <a:off x="4163148" y="2988577"/>
              <a:ext cx="242317" cy="796810"/>
            </a:xfrm>
            <a:custGeom>
              <a:avLst/>
              <a:gdLst/>
              <a:ahLst/>
              <a:cxnLst/>
              <a:rect l="l" t="t" r="r" b="b"/>
              <a:pathLst>
                <a:path w="8109" h="26667" extrusionOk="0">
                  <a:moveTo>
                    <a:pt x="729" y="1"/>
                  </a:moveTo>
                  <a:lnTo>
                    <a:pt x="1" y="191"/>
                  </a:lnTo>
                  <a:lnTo>
                    <a:pt x="7380" y="26666"/>
                  </a:lnTo>
                  <a:lnTo>
                    <a:pt x="8108" y="26476"/>
                  </a:lnTo>
                  <a:lnTo>
                    <a:pt x="729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" name="Google Shape;846;p34">
              <a:extLst>
                <a:ext uri="{FF2B5EF4-FFF2-40B4-BE49-F238E27FC236}">
                  <a16:creationId xmlns:a16="http://schemas.microsoft.com/office/drawing/2014/main" id="{F785F502-45C1-486D-9657-49163A121969}"/>
                </a:ext>
              </a:extLst>
            </p:cNvPr>
            <p:cNvSpPr/>
            <p:nvPr/>
          </p:nvSpPr>
          <p:spPr>
            <a:xfrm>
              <a:off x="4148027" y="2916686"/>
              <a:ext cx="53012" cy="88953"/>
            </a:xfrm>
            <a:custGeom>
              <a:avLst/>
              <a:gdLst/>
              <a:ahLst/>
              <a:cxnLst/>
              <a:rect l="l" t="t" r="r" b="b"/>
              <a:pathLst>
                <a:path w="1774" h="2977" extrusionOk="0">
                  <a:moveTo>
                    <a:pt x="63" y="0"/>
                  </a:moveTo>
                  <a:lnTo>
                    <a:pt x="0" y="2755"/>
                  </a:lnTo>
                  <a:lnTo>
                    <a:pt x="380" y="2977"/>
                  </a:lnTo>
                  <a:lnTo>
                    <a:pt x="887" y="2502"/>
                  </a:lnTo>
                  <a:lnTo>
                    <a:pt x="1615" y="2660"/>
                  </a:lnTo>
                  <a:lnTo>
                    <a:pt x="1774" y="2249"/>
                  </a:lnTo>
                  <a:lnTo>
                    <a:pt x="1742" y="224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DD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" name="Google Shape;847;p34">
              <a:extLst>
                <a:ext uri="{FF2B5EF4-FFF2-40B4-BE49-F238E27FC236}">
                  <a16:creationId xmlns:a16="http://schemas.microsoft.com/office/drawing/2014/main" id="{2100492F-26F8-42DB-913C-0A43EAF4F4F6}"/>
                </a:ext>
              </a:extLst>
            </p:cNvPr>
            <p:cNvSpPr/>
            <p:nvPr/>
          </p:nvSpPr>
          <p:spPr>
            <a:xfrm>
              <a:off x="4377017" y="3805228"/>
              <a:ext cx="68192" cy="74790"/>
            </a:xfrm>
            <a:custGeom>
              <a:avLst/>
              <a:gdLst/>
              <a:ahLst/>
              <a:cxnLst/>
              <a:rect l="l" t="t" r="r" b="b"/>
              <a:pathLst>
                <a:path w="2282" h="2503" extrusionOk="0">
                  <a:moveTo>
                    <a:pt x="1" y="475"/>
                  </a:moveTo>
                  <a:lnTo>
                    <a:pt x="1774" y="0"/>
                  </a:lnTo>
                  <a:lnTo>
                    <a:pt x="2218" y="1647"/>
                  </a:lnTo>
                  <a:cubicBezTo>
                    <a:pt x="2281" y="1869"/>
                    <a:pt x="2154" y="2090"/>
                    <a:pt x="1933" y="2154"/>
                  </a:cubicBezTo>
                  <a:lnTo>
                    <a:pt x="951" y="2439"/>
                  </a:lnTo>
                  <a:cubicBezTo>
                    <a:pt x="729" y="2502"/>
                    <a:pt x="508" y="2375"/>
                    <a:pt x="444" y="2154"/>
                  </a:cubicBezTo>
                  <a:close/>
                </a:path>
              </a:pathLst>
            </a:custGeom>
            <a:solidFill>
              <a:srgbClr val="EA52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" name="Google Shape;848;p34">
              <a:extLst>
                <a:ext uri="{FF2B5EF4-FFF2-40B4-BE49-F238E27FC236}">
                  <a16:creationId xmlns:a16="http://schemas.microsoft.com/office/drawing/2014/main" id="{CEB6A1B7-98C5-4444-9437-AEED20FFDAE3}"/>
                </a:ext>
              </a:extLst>
            </p:cNvPr>
            <p:cNvSpPr/>
            <p:nvPr/>
          </p:nvSpPr>
          <p:spPr>
            <a:xfrm>
              <a:off x="4367574" y="3773047"/>
              <a:ext cx="70045" cy="76672"/>
            </a:xfrm>
            <a:custGeom>
              <a:avLst/>
              <a:gdLst/>
              <a:ahLst/>
              <a:cxnLst/>
              <a:rect l="l" t="t" r="r" b="b"/>
              <a:pathLst>
                <a:path w="2344" h="2566" extrusionOk="0">
                  <a:moveTo>
                    <a:pt x="1805" y="0"/>
                  </a:moveTo>
                  <a:lnTo>
                    <a:pt x="0" y="507"/>
                  </a:lnTo>
                  <a:lnTo>
                    <a:pt x="570" y="2566"/>
                  </a:lnTo>
                  <a:lnTo>
                    <a:pt x="2344" y="2059"/>
                  </a:lnTo>
                  <a:lnTo>
                    <a:pt x="180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" name="Google Shape;849;p34">
              <a:extLst>
                <a:ext uri="{FF2B5EF4-FFF2-40B4-BE49-F238E27FC236}">
                  <a16:creationId xmlns:a16="http://schemas.microsoft.com/office/drawing/2014/main" id="{A75E718F-A3BD-41F9-922A-B7D02491AC42}"/>
                </a:ext>
              </a:extLst>
            </p:cNvPr>
            <p:cNvSpPr/>
            <p:nvPr/>
          </p:nvSpPr>
          <p:spPr>
            <a:xfrm>
              <a:off x="4377973" y="3811831"/>
              <a:ext cx="55880" cy="22739"/>
            </a:xfrm>
            <a:custGeom>
              <a:avLst/>
              <a:gdLst/>
              <a:ahLst/>
              <a:cxnLst/>
              <a:rect l="l" t="t" r="r" b="b"/>
              <a:pathLst>
                <a:path w="1870" h="761" extrusionOk="0">
                  <a:moveTo>
                    <a:pt x="1806" y="1"/>
                  </a:moveTo>
                  <a:lnTo>
                    <a:pt x="1" y="508"/>
                  </a:lnTo>
                  <a:lnTo>
                    <a:pt x="96" y="761"/>
                  </a:lnTo>
                  <a:lnTo>
                    <a:pt x="1869" y="286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" name="Google Shape;850;p34">
              <a:extLst>
                <a:ext uri="{FF2B5EF4-FFF2-40B4-BE49-F238E27FC236}">
                  <a16:creationId xmlns:a16="http://schemas.microsoft.com/office/drawing/2014/main" id="{BDA0C717-96CD-40DB-BBB2-1F4E6787F4CD}"/>
                </a:ext>
              </a:extLst>
            </p:cNvPr>
            <p:cNvSpPr/>
            <p:nvPr/>
          </p:nvSpPr>
          <p:spPr>
            <a:xfrm>
              <a:off x="4372295" y="3789122"/>
              <a:ext cx="55880" cy="22739"/>
            </a:xfrm>
            <a:custGeom>
              <a:avLst/>
              <a:gdLst/>
              <a:ahLst/>
              <a:cxnLst/>
              <a:rect l="l" t="t" r="r" b="b"/>
              <a:pathLst>
                <a:path w="1870" h="761" extrusionOk="0">
                  <a:moveTo>
                    <a:pt x="1774" y="1"/>
                  </a:moveTo>
                  <a:lnTo>
                    <a:pt x="1" y="508"/>
                  </a:lnTo>
                  <a:lnTo>
                    <a:pt x="64" y="761"/>
                  </a:lnTo>
                  <a:lnTo>
                    <a:pt x="1869" y="286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rgbClr val="FF7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" name="Google Shape;851;p34">
              <a:extLst>
                <a:ext uri="{FF2B5EF4-FFF2-40B4-BE49-F238E27FC236}">
                  <a16:creationId xmlns:a16="http://schemas.microsoft.com/office/drawing/2014/main" id="{164C15A9-30D9-4496-A575-A1F4BC8EE97D}"/>
                </a:ext>
              </a:extLst>
            </p:cNvPr>
            <p:cNvSpPr/>
            <p:nvPr/>
          </p:nvSpPr>
          <p:spPr>
            <a:xfrm>
              <a:off x="4148953" y="2915730"/>
              <a:ext cx="21814" cy="34511"/>
            </a:xfrm>
            <a:custGeom>
              <a:avLst/>
              <a:gdLst/>
              <a:ahLst/>
              <a:cxnLst/>
              <a:rect l="l" t="t" r="r" b="b"/>
              <a:pathLst>
                <a:path w="730" h="1155" extrusionOk="0">
                  <a:moveTo>
                    <a:pt x="32" y="0"/>
                  </a:moveTo>
                  <a:lnTo>
                    <a:pt x="1" y="1141"/>
                  </a:lnTo>
                  <a:cubicBezTo>
                    <a:pt x="43" y="1141"/>
                    <a:pt x="127" y="1155"/>
                    <a:pt x="226" y="1155"/>
                  </a:cubicBezTo>
                  <a:cubicBezTo>
                    <a:pt x="275" y="1155"/>
                    <a:pt x="328" y="1151"/>
                    <a:pt x="381" y="1141"/>
                  </a:cubicBezTo>
                  <a:cubicBezTo>
                    <a:pt x="539" y="1077"/>
                    <a:pt x="666" y="982"/>
                    <a:pt x="729" y="95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" name="Google Shape;852;p34">
              <a:extLst>
                <a:ext uri="{FF2B5EF4-FFF2-40B4-BE49-F238E27FC236}">
                  <a16:creationId xmlns:a16="http://schemas.microsoft.com/office/drawing/2014/main" id="{9719B1C4-93E7-4F7F-A0DE-1EA753851071}"/>
                </a:ext>
              </a:extLst>
            </p:cNvPr>
            <p:cNvSpPr/>
            <p:nvPr/>
          </p:nvSpPr>
          <p:spPr>
            <a:xfrm>
              <a:off x="4509516" y="3611247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4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" name="Google Shape;853;p34">
              <a:extLst>
                <a:ext uri="{FF2B5EF4-FFF2-40B4-BE49-F238E27FC236}">
                  <a16:creationId xmlns:a16="http://schemas.microsoft.com/office/drawing/2014/main" id="{A39DECE3-F2EA-492D-A524-59B42BF4CBAE}"/>
                </a:ext>
              </a:extLst>
            </p:cNvPr>
            <p:cNvSpPr/>
            <p:nvPr/>
          </p:nvSpPr>
          <p:spPr>
            <a:xfrm>
              <a:off x="4500043" y="3215695"/>
              <a:ext cx="254599" cy="367614"/>
            </a:xfrm>
            <a:custGeom>
              <a:avLst/>
              <a:gdLst/>
              <a:ahLst/>
              <a:cxnLst/>
              <a:rect l="l" t="t" r="r" b="b"/>
              <a:pathLst>
                <a:path w="8520" h="12303" extrusionOk="0">
                  <a:moveTo>
                    <a:pt x="6905" y="0"/>
                  </a:moveTo>
                  <a:lnTo>
                    <a:pt x="1331" y="7633"/>
                  </a:lnTo>
                  <a:cubicBezTo>
                    <a:pt x="444" y="8836"/>
                    <a:pt x="1" y="10293"/>
                    <a:pt x="64" y="11750"/>
                  </a:cubicBezTo>
                  <a:cubicBezTo>
                    <a:pt x="84" y="12089"/>
                    <a:pt x="382" y="12303"/>
                    <a:pt x="678" y="12303"/>
                  </a:cubicBezTo>
                  <a:cubicBezTo>
                    <a:pt x="851" y="12303"/>
                    <a:pt x="1024" y="12230"/>
                    <a:pt x="1141" y="12066"/>
                  </a:cubicBezTo>
                  <a:lnTo>
                    <a:pt x="8520" y="1584"/>
                  </a:lnTo>
                  <a:lnTo>
                    <a:pt x="6905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" name="Google Shape;854;p34">
              <a:extLst>
                <a:ext uri="{FF2B5EF4-FFF2-40B4-BE49-F238E27FC236}">
                  <a16:creationId xmlns:a16="http://schemas.microsoft.com/office/drawing/2014/main" id="{54C57A65-031F-4F80-9294-CB698632D26E}"/>
                </a:ext>
              </a:extLst>
            </p:cNvPr>
            <p:cNvSpPr/>
            <p:nvPr/>
          </p:nvSpPr>
          <p:spPr>
            <a:xfrm>
              <a:off x="4704469" y="2959295"/>
              <a:ext cx="323687" cy="301848"/>
            </a:xfrm>
            <a:custGeom>
              <a:avLst/>
              <a:gdLst/>
              <a:ahLst/>
              <a:cxnLst/>
              <a:rect l="l" t="t" r="r" b="b"/>
              <a:pathLst>
                <a:path w="10832" h="10102" extrusionOk="0">
                  <a:moveTo>
                    <a:pt x="7384" y="1408"/>
                  </a:moveTo>
                  <a:cubicBezTo>
                    <a:pt x="7549" y="1408"/>
                    <a:pt x="7718" y="1434"/>
                    <a:pt x="7886" y="1488"/>
                  </a:cubicBezTo>
                  <a:cubicBezTo>
                    <a:pt x="8773" y="1741"/>
                    <a:pt x="9248" y="2659"/>
                    <a:pt x="8994" y="3546"/>
                  </a:cubicBezTo>
                  <a:cubicBezTo>
                    <a:pt x="8789" y="4265"/>
                    <a:pt x="8126" y="4734"/>
                    <a:pt x="7410" y="4734"/>
                  </a:cubicBezTo>
                  <a:cubicBezTo>
                    <a:pt x="7242" y="4734"/>
                    <a:pt x="7072" y="4708"/>
                    <a:pt x="6904" y="4655"/>
                  </a:cubicBezTo>
                  <a:cubicBezTo>
                    <a:pt x="6049" y="4401"/>
                    <a:pt x="5543" y="3483"/>
                    <a:pt x="5796" y="2596"/>
                  </a:cubicBezTo>
                  <a:cubicBezTo>
                    <a:pt x="6027" y="1877"/>
                    <a:pt x="6674" y="1408"/>
                    <a:pt x="7384" y="1408"/>
                  </a:cubicBezTo>
                  <a:close/>
                  <a:moveTo>
                    <a:pt x="7418" y="1"/>
                  </a:moveTo>
                  <a:cubicBezTo>
                    <a:pt x="6080" y="1"/>
                    <a:pt x="4856" y="857"/>
                    <a:pt x="4466" y="2184"/>
                  </a:cubicBezTo>
                  <a:cubicBezTo>
                    <a:pt x="4402" y="2343"/>
                    <a:pt x="0" y="8676"/>
                    <a:pt x="0" y="8676"/>
                  </a:cubicBezTo>
                  <a:cubicBezTo>
                    <a:pt x="507" y="9183"/>
                    <a:pt x="1109" y="9563"/>
                    <a:pt x="1616" y="10102"/>
                  </a:cubicBezTo>
                  <a:lnTo>
                    <a:pt x="5163" y="5161"/>
                  </a:lnTo>
                  <a:cubicBezTo>
                    <a:pt x="5543" y="5541"/>
                    <a:pt x="5986" y="5858"/>
                    <a:pt x="6524" y="6016"/>
                  </a:cubicBezTo>
                  <a:cubicBezTo>
                    <a:pt x="6812" y="6101"/>
                    <a:pt x="7104" y="6141"/>
                    <a:pt x="7390" y="6141"/>
                  </a:cubicBezTo>
                  <a:cubicBezTo>
                    <a:pt x="8710" y="6141"/>
                    <a:pt x="9934" y="5285"/>
                    <a:pt x="10325" y="3958"/>
                  </a:cubicBezTo>
                  <a:cubicBezTo>
                    <a:pt x="10831" y="2343"/>
                    <a:pt x="9913" y="633"/>
                    <a:pt x="8298" y="126"/>
                  </a:cubicBezTo>
                  <a:cubicBezTo>
                    <a:pt x="8004" y="41"/>
                    <a:pt x="7708" y="1"/>
                    <a:pt x="7418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" name="Google Shape;855;p34">
              <a:extLst>
                <a:ext uri="{FF2B5EF4-FFF2-40B4-BE49-F238E27FC236}">
                  <a16:creationId xmlns:a16="http://schemas.microsoft.com/office/drawing/2014/main" id="{1EBAE218-0C61-4353-9ABB-90875FB09B9F}"/>
                </a:ext>
              </a:extLst>
            </p:cNvPr>
            <p:cNvSpPr/>
            <p:nvPr/>
          </p:nvSpPr>
          <p:spPr>
            <a:xfrm>
              <a:off x="4717707" y="3245964"/>
              <a:ext cx="91829" cy="393968"/>
            </a:xfrm>
            <a:custGeom>
              <a:avLst/>
              <a:gdLst/>
              <a:ahLst/>
              <a:cxnLst/>
              <a:rect l="l" t="t" r="r" b="b"/>
              <a:pathLst>
                <a:path w="3073" h="13185" extrusionOk="0">
                  <a:moveTo>
                    <a:pt x="1" y="1"/>
                  </a:moveTo>
                  <a:lnTo>
                    <a:pt x="793" y="12542"/>
                  </a:lnTo>
                  <a:cubicBezTo>
                    <a:pt x="831" y="12945"/>
                    <a:pt x="1172" y="13185"/>
                    <a:pt x="1512" y="13185"/>
                  </a:cubicBezTo>
                  <a:cubicBezTo>
                    <a:pt x="1733" y="13185"/>
                    <a:pt x="1954" y="13083"/>
                    <a:pt x="2091" y="12858"/>
                  </a:cubicBezTo>
                  <a:cubicBezTo>
                    <a:pt x="2756" y="11687"/>
                    <a:pt x="3073" y="10357"/>
                    <a:pt x="2978" y="8995"/>
                  </a:cubicBezTo>
                  <a:lnTo>
                    <a:pt x="2218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" name="Google Shape;856;p34">
              <a:extLst>
                <a:ext uri="{FF2B5EF4-FFF2-40B4-BE49-F238E27FC236}">
                  <a16:creationId xmlns:a16="http://schemas.microsoft.com/office/drawing/2014/main" id="{2096FAF5-DFDF-4ECC-921F-2D43DCBC53F5}"/>
                </a:ext>
              </a:extLst>
            </p:cNvPr>
            <p:cNvSpPr/>
            <p:nvPr/>
          </p:nvSpPr>
          <p:spPr>
            <a:xfrm>
              <a:off x="4717707" y="3245964"/>
              <a:ext cx="53041" cy="388948"/>
            </a:xfrm>
            <a:custGeom>
              <a:avLst/>
              <a:gdLst/>
              <a:ahLst/>
              <a:cxnLst/>
              <a:rect l="l" t="t" r="r" b="b"/>
              <a:pathLst>
                <a:path w="1775" h="13017" extrusionOk="0">
                  <a:moveTo>
                    <a:pt x="1" y="1"/>
                  </a:moveTo>
                  <a:lnTo>
                    <a:pt x="793" y="12542"/>
                  </a:lnTo>
                  <a:cubicBezTo>
                    <a:pt x="824" y="12763"/>
                    <a:pt x="919" y="12922"/>
                    <a:pt x="1046" y="13017"/>
                  </a:cubicBezTo>
                  <a:cubicBezTo>
                    <a:pt x="1553" y="12003"/>
                    <a:pt x="1774" y="10832"/>
                    <a:pt x="1679" y="9628"/>
                  </a:cubicBezTo>
                  <a:lnTo>
                    <a:pt x="919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" name="Google Shape;857;p34">
              <a:extLst>
                <a:ext uri="{FF2B5EF4-FFF2-40B4-BE49-F238E27FC236}">
                  <a16:creationId xmlns:a16="http://schemas.microsoft.com/office/drawing/2014/main" id="{85B71652-D07D-4BBB-BB74-358AAC2EB24C}"/>
                </a:ext>
              </a:extLst>
            </p:cNvPr>
            <p:cNvSpPr/>
            <p:nvPr/>
          </p:nvSpPr>
          <p:spPr>
            <a:xfrm>
              <a:off x="4580487" y="2886985"/>
              <a:ext cx="204456" cy="370363"/>
            </a:xfrm>
            <a:custGeom>
              <a:avLst/>
              <a:gdLst/>
              <a:ahLst/>
              <a:cxnLst/>
              <a:rect l="l" t="t" r="r" b="b"/>
              <a:pathLst>
                <a:path w="6842" h="12395" extrusionOk="0">
                  <a:moveTo>
                    <a:pt x="3397" y="1388"/>
                  </a:moveTo>
                  <a:cubicBezTo>
                    <a:pt x="3531" y="1388"/>
                    <a:pt x="3666" y="1404"/>
                    <a:pt x="3801" y="1437"/>
                  </a:cubicBezTo>
                  <a:cubicBezTo>
                    <a:pt x="4688" y="1691"/>
                    <a:pt x="5226" y="2609"/>
                    <a:pt x="5005" y="3496"/>
                  </a:cubicBezTo>
                  <a:cubicBezTo>
                    <a:pt x="4794" y="4234"/>
                    <a:pt x="4144" y="4730"/>
                    <a:pt x="3421" y="4730"/>
                  </a:cubicBezTo>
                  <a:cubicBezTo>
                    <a:pt x="3275" y="4730"/>
                    <a:pt x="3127" y="4710"/>
                    <a:pt x="2978" y="4668"/>
                  </a:cubicBezTo>
                  <a:cubicBezTo>
                    <a:pt x="2059" y="4446"/>
                    <a:pt x="1553" y="3528"/>
                    <a:pt x="1774" y="2641"/>
                  </a:cubicBezTo>
                  <a:cubicBezTo>
                    <a:pt x="1962" y="1889"/>
                    <a:pt x="2651" y="1388"/>
                    <a:pt x="3397" y="1388"/>
                  </a:cubicBezTo>
                  <a:close/>
                  <a:moveTo>
                    <a:pt x="3362" y="1"/>
                  </a:moveTo>
                  <a:cubicBezTo>
                    <a:pt x="2021" y="1"/>
                    <a:pt x="784" y="914"/>
                    <a:pt x="413" y="2293"/>
                  </a:cubicBezTo>
                  <a:cubicBezTo>
                    <a:pt x="1" y="3908"/>
                    <a:pt x="983" y="5586"/>
                    <a:pt x="2598" y="6029"/>
                  </a:cubicBezTo>
                  <a:cubicBezTo>
                    <a:pt x="2867" y="6093"/>
                    <a:pt x="3136" y="6124"/>
                    <a:pt x="3401" y="6124"/>
                  </a:cubicBezTo>
                  <a:cubicBezTo>
                    <a:pt x="3667" y="6124"/>
                    <a:pt x="3928" y="6093"/>
                    <a:pt x="4181" y="6029"/>
                  </a:cubicBezTo>
                  <a:lnTo>
                    <a:pt x="4593" y="12395"/>
                  </a:lnTo>
                  <a:lnTo>
                    <a:pt x="6841" y="12395"/>
                  </a:lnTo>
                  <a:cubicBezTo>
                    <a:pt x="6841" y="12395"/>
                    <a:pt x="6303" y="4003"/>
                    <a:pt x="6366" y="3844"/>
                  </a:cubicBezTo>
                  <a:cubicBezTo>
                    <a:pt x="6778" y="2198"/>
                    <a:pt x="5796" y="519"/>
                    <a:pt x="4149" y="107"/>
                  </a:cubicBezTo>
                  <a:cubicBezTo>
                    <a:pt x="3887" y="35"/>
                    <a:pt x="3623" y="1"/>
                    <a:pt x="3362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" name="Google Shape;858;p34">
              <a:extLst>
                <a:ext uri="{FF2B5EF4-FFF2-40B4-BE49-F238E27FC236}">
                  <a16:creationId xmlns:a16="http://schemas.microsoft.com/office/drawing/2014/main" id="{1DA5B173-25A6-443B-ABF9-5F1022826EA4}"/>
                </a:ext>
              </a:extLst>
            </p:cNvPr>
            <p:cNvSpPr/>
            <p:nvPr/>
          </p:nvSpPr>
          <p:spPr>
            <a:xfrm>
              <a:off x="4731901" y="3204879"/>
              <a:ext cx="33170" cy="29253"/>
            </a:xfrm>
            <a:custGeom>
              <a:avLst/>
              <a:gdLst/>
              <a:ahLst/>
              <a:cxnLst/>
              <a:rect l="l" t="t" r="r" b="b"/>
              <a:pathLst>
                <a:path w="1110" h="979" extrusionOk="0">
                  <a:moveTo>
                    <a:pt x="551" y="0"/>
                  </a:moveTo>
                  <a:cubicBezTo>
                    <a:pt x="332" y="0"/>
                    <a:pt x="118" y="147"/>
                    <a:pt x="64" y="362"/>
                  </a:cubicBezTo>
                  <a:cubicBezTo>
                    <a:pt x="1" y="616"/>
                    <a:pt x="159" y="901"/>
                    <a:pt x="413" y="964"/>
                  </a:cubicBezTo>
                  <a:cubicBezTo>
                    <a:pt x="455" y="974"/>
                    <a:pt x="497" y="978"/>
                    <a:pt x="538" y="978"/>
                  </a:cubicBezTo>
                  <a:cubicBezTo>
                    <a:pt x="769" y="978"/>
                    <a:pt x="960" y="831"/>
                    <a:pt x="1014" y="616"/>
                  </a:cubicBezTo>
                  <a:cubicBezTo>
                    <a:pt x="1109" y="362"/>
                    <a:pt x="951" y="77"/>
                    <a:pt x="666" y="14"/>
                  </a:cubicBezTo>
                  <a:cubicBezTo>
                    <a:pt x="628" y="5"/>
                    <a:pt x="590" y="0"/>
                    <a:pt x="551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" name="Google Shape;859;p34">
              <a:extLst>
                <a:ext uri="{FF2B5EF4-FFF2-40B4-BE49-F238E27FC236}">
                  <a16:creationId xmlns:a16="http://schemas.microsoft.com/office/drawing/2014/main" id="{62B07358-3EBF-401A-963C-808AB3DB5A97}"/>
                </a:ext>
              </a:extLst>
            </p:cNvPr>
            <p:cNvSpPr/>
            <p:nvPr/>
          </p:nvSpPr>
          <p:spPr>
            <a:xfrm>
              <a:off x="3885868" y="3285704"/>
              <a:ext cx="1101588" cy="838433"/>
            </a:xfrm>
            <a:custGeom>
              <a:avLst/>
              <a:gdLst/>
              <a:ahLst/>
              <a:cxnLst/>
              <a:rect l="l" t="t" r="r" b="b"/>
              <a:pathLst>
                <a:path w="36864" h="28060" extrusionOk="0">
                  <a:moveTo>
                    <a:pt x="13333" y="1"/>
                  </a:moveTo>
                  <a:cubicBezTo>
                    <a:pt x="5955" y="1"/>
                    <a:pt x="1" y="5955"/>
                    <a:pt x="1" y="13334"/>
                  </a:cubicBezTo>
                  <a:lnTo>
                    <a:pt x="1" y="20871"/>
                  </a:lnTo>
                  <a:cubicBezTo>
                    <a:pt x="1" y="22676"/>
                    <a:pt x="1077" y="24323"/>
                    <a:pt x="2756" y="24988"/>
                  </a:cubicBezTo>
                  <a:cubicBezTo>
                    <a:pt x="6778" y="26603"/>
                    <a:pt x="12130" y="28060"/>
                    <a:pt x="18432" y="28060"/>
                  </a:cubicBezTo>
                  <a:lnTo>
                    <a:pt x="19002" y="28060"/>
                  </a:lnTo>
                  <a:cubicBezTo>
                    <a:pt x="25083" y="27965"/>
                    <a:pt x="30245" y="26539"/>
                    <a:pt x="34140" y="24988"/>
                  </a:cubicBezTo>
                  <a:cubicBezTo>
                    <a:pt x="35787" y="24323"/>
                    <a:pt x="36864" y="22676"/>
                    <a:pt x="36864" y="20871"/>
                  </a:cubicBezTo>
                  <a:lnTo>
                    <a:pt x="36864" y="13334"/>
                  </a:lnTo>
                  <a:cubicBezTo>
                    <a:pt x="36864" y="5955"/>
                    <a:pt x="30910" y="1"/>
                    <a:pt x="23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" name="Google Shape;860;p34">
              <a:extLst>
                <a:ext uri="{FF2B5EF4-FFF2-40B4-BE49-F238E27FC236}">
                  <a16:creationId xmlns:a16="http://schemas.microsoft.com/office/drawing/2014/main" id="{88BB9535-835F-4BAD-8AC1-65C671CF9BE0}"/>
                </a:ext>
              </a:extLst>
            </p:cNvPr>
            <p:cNvSpPr/>
            <p:nvPr/>
          </p:nvSpPr>
          <p:spPr>
            <a:xfrm>
              <a:off x="3923729" y="3906461"/>
              <a:ext cx="30" cy="8546"/>
            </a:xfrm>
            <a:custGeom>
              <a:avLst/>
              <a:gdLst/>
              <a:ahLst/>
              <a:cxnLst/>
              <a:rect l="l" t="t" r="r" b="b"/>
              <a:pathLst>
                <a:path w="1" h="286" fill="none" extrusionOk="0">
                  <a:moveTo>
                    <a:pt x="0" y="286"/>
                  </a:moveTo>
                  <a:cubicBezTo>
                    <a:pt x="0" y="222"/>
                    <a:pt x="0" y="159"/>
                    <a:pt x="0" y="96"/>
                  </a:cubicBezTo>
                  <a:lnTo>
                    <a:pt x="0" y="1"/>
                  </a:lnTo>
                </a:path>
              </a:pathLst>
            </a:custGeom>
            <a:noFill/>
            <a:ln w="15050" cap="rnd" cmpd="sng">
              <a:solidFill>
                <a:srgbClr val="645C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" name="Google Shape;861;p34">
              <a:extLst>
                <a:ext uri="{FF2B5EF4-FFF2-40B4-BE49-F238E27FC236}">
                  <a16:creationId xmlns:a16="http://schemas.microsoft.com/office/drawing/2014/main" id="{7C6D7BCB-6402-447A-A6D6-620D1F217837}"/>
                </a:ext>
              </a:extLst>
            </p:cNvPr>
            <p:cNvSpPr/>
            <p:nvPr/>
          </p:nvSpPr>
          <p:spPr>
            <a:xfrm>
              <a:off x="3923729" y="3323562"/>
              <a:ext cx="1025866" cy="541306"/>
            </a:xfrm>
            <a:custGeom>
              <a:avLst/>
              <a:gdLst/>
              <a:ahLst/>
              <a:cxnLst/>
              <a:rect l="l" t="t" r="r" b="b"/>
              <a:pathLst>
                <a:path w="34330" h="18116" fill="none" extrusionOk="0">
                  <a:moveTo>
                    <a:pt x="0" y="17102"/>
                  </a:moveTo>
                  <a:lnTo>
                    <a:pt x="0" y="12067"/>
                  </a:lnTo>
                  <a:cubicBezTo>
                    <a:pt x="0" y="5416"/>
                    <a:pt x="5416" y="1"/>
                    <a:pt x="12066" y="1"/>
                  </a:cubicBezTo>
                  <a:lnTo>
                    <a:pt x="22264" y="1"/>
                  </a:lnTo>
                  <a:cubicBezTo>
                    <a:pt x="28914" y="1"/>
                    <a:pt x="34330" y="5416"/>
                    <a:pt x="34330" y="12067"/>
                  </a:cubicBezTo>
                  <a:lnTo>
                    <a:pt x="34330" y="18115"/>
                  </a:lnTo>
                </a:path>
              </a:pathLst>
            </a:custGeom>
            <a:noFill/>
            <a:ln w="15050" cap="rnd" cmpd="sng">
              <a:solidFill>
                <a:srgbClr val="645C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" name="Google Shape;862;p34">
              <a:extLst>
                <a:ext uri="{FF2B5EF4-FFF2-40B4-BE49-F238E27FC236}">
                  <a16:creationId xmlns:a16="http://schemas.microsoft.com/office/drawing/2014/main" id="{EE1D739F-6ED6-4771-9763-0A268C9C345D}"/>
                </a:ext>
              </a:extLst>
            </p:cNvPr>
            <p:cNvSpPr/>
            <p:nvPr/>
          </p:nvSpPr>
          <p:spPr>
            <a:xfrm>
              <a:off x="4949565" y="3899858"/>
              <a:ext cx="30" cy="9472"/>
            </a:xfrm>
            <a:custGeom>
              <a:avLst/>
              <a:gdLst/>
              <a:ahLst/>
              <a:cxnLst/>
              <a:rect l="l" t="t" r="r" b="b"/>
              <a:pathLst>
                <a:path w="1" h="317" fill="none" extrusionOk="0">
                  <a:moveTo>
                    <a:pt x="1" y="0"/>
                  </a:moveTo>
                  <a:lnTo>
                    <a:pt x="1" y="317"/>
                  </a:lnTo>
                </a:path>
              </a:pathLst>
            </a:custGeom>
            <a:noFill/>
            <a:ln w="15050" cap="rnd" cmpd="sng">
              <a:solidFill>
                <a:srgbClr val="007E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" name="Google Shape;863;p34">
              <a:extLst>
                <a:ext uri="{FF2B5EF4-FFF2-40B4-BE49-F238E27FC236}">
                  <a16:creationId xmlns:a16="http://schemas.microsoft.com/office/drawing/2014/main" id="{D31FAFD8-8325-47AF-9471-63B04F46F1E6}"/>
                </a:ext>
              </a:extLst>
            </p:cNvPr>
            <p:cNvSpPr/>
            <p:nvPr/>
          </p:nvSpPr>
          <p:spPr>
            <a:xfrm>
              <a:off x="5571787" y="3230336"/>
              <a:ext cx="217694" cy="94749"/>
            </a:xfrm>
            <a:custGeom>
              <a:avLst/>
              <a:gdLst/>
              <a:ahLst/>
              <a:cxnLst/>
              <a:rect l="l" t="t" r="r" b="b"/>
              <a:pathLst>
                <a:path w="7285" h="3171" extrusionOk="0">
                  <a:moveTo>
                    <a:pt x="4720" y="1"/>
                  </a:moveTo>
                  <a:cubicBezTo>
                    <a:pt x="3624" y="1"/>
                    <a:pt x="2428" y="114"/>
                    <a:pt x="1679" y="524"/>
                  </a:cubicBezTo>
                  <a:cubicBezTo>
                    <a:pt x="0" y="1442"/>
                    <a:pt x="0" y="2804"/>
                    <a:pt x="0" y="2804"/>
                  </a:cubicBezTo>
                  <a:cubicBezTo>
                    <a:pt x="289" y="3062"/>
                    <a:pt x="672" y="3171"/>
                    <a:pt x="1110" y="3171"/>
                  </a:cubicBezTo>
                  <a:cubicBezTo>
                    <a:pt x="3417" y="3171"/>
                    <a:pt x="7284" y="176"/>
                    <a:pt x="7284" y="176"/>
                  </a:cubicBezTo>
                  <a:cubicBezTo>
                    <a:pt x="7284" y="176"/>
                    <a:pt x="6080" y="1"/>
                    <a:pt x="4720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" name="Google Shape;864;p34">
              <a:extLst>
                <a:ext uri="{FF2B5EF4-FFF2-40B4-BE49-F238E27FC236}">
                  <a16:creationId xmlns:a16="http://schemas.microsoft.com/office/drawing/2014/main" id="{8EA00AB8-0160-4E6D-8EC9-70C160F4E511}"/>
                </a:ext>
              </a:extLst>
            </p:cNvPr>
            <p:cNvSpPr/>
            <p:nvPr/>
          </p:nvSpPr>
          <p:spPr>
            <a:xfrm>
              <a:off x="5571787" y="3245964"/>
              <a:ext cx="178877" cy="69112"/>
            </a:xfrm>
            <a:custGeom>
              <a:avLst/>
              <a:gdLst/>
              <a:ahLst/>
              <a:cxnLst/>
              <a:rect l="l" t="t" r="r" b="b"/>
              <a:pathLst>
                <a:path w="5986" h="2313" extrusionOk="0">
                  <a:moveTo>
                    <a:pt x="5985" y="1"/>
                  </a:moveTo>
                  <a:cubicBezTo>
                    <a:pt x="5447" y="96"/>
                    <a:pt x="4909" y="223"/>
                    <a:pt x="4402" y="349"/>
                  </a:cubicBezTo>
                  <a:cubicBezTo>
                    <a:pt x="4941" y="223"/>
                    <a:pt x="5447" y="96"/>
                    <a:pt x="5985" y="1"/>
                  </a:cubicBezTo>
                  <a:close/>
                  <a:moveTo>
                    <a:pt x="4402" y="349"/>
                  </a:moveTo>
                  <a:lnTo>
                    <a:pt x="4402" y="349"/>
                  </a:lnTo>
                  <a:cubicBezTo>
                    <a:pt x="3864" y="476"/>
                    <a:pt x="3357" y="603"/>
                    <a:pt x="2851" y="761"/>
                  </a:cubicBezTo>
                  <a:cubicBezTo>
                    <a:pt x="2344" y="919"/>
                    <a:pt x="1837" y="1141"/>
                    <a:pt x="1362" y="1394"/>
                  </a:cubicBezTo>
                  <a:cubicBezTo>
                    <a:pt x="887" y="1648"/>
                    <a:pt x="412" y="1933"/>
                    <a:pt x="0" y="2249"/>
                  </a:cubicBezTo>
                  <a:lnTo>
                    <a:pt x="32" y="2313"/>
                  </a:lnTo>
                  <a:cubicBezTo>
                    <a:pt x="475" y="1996"/>
                    <a:pt x="919" y="1711"/>
                    <a:pt x="1394" y="1458"/>
                  </a:cubicBezTo>
                  <a:cubicBezTo>
                    <a:pt x="1869" y="1204"/>
                    <a:pt x="2344" y="983"/>
                    <a:pt x="2851" y="793"/>
                  </a:cubicBezTo>
                  <a:cubicBezTo>
                    <a:pt x="3357" y="634"/>
                    <a:pt x="3896" y="508"/>
                    <a:pt x="4402" y="349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" name="Google Shape;865;p34">
              <a:extLst>
                <a:ext uri="{FF2B5EF4-FFF2-40B4-BE49-F238E27FC236}">
                  <a16:creationId xmlns:a16="http://schemas.microsoft.com/office/drawing/2014/main" id="{0F015247-80AB-4F14-825A-4DE8F7B515AC}"/>
                </a:ext>
              </a:extLst>
            </p:cNvPr>
            <p:cNvSpPr/>
            <p:nvPr/>
          </p:nvSpPr>
          <p:spPr>
            <a:xfrm>
              <a:off x="5687253" y="3237448"/>
              <a:ext cx="12312" cy="22739"/>
            </a:xfrm>
            <a:custGeom>
              <a:avLst/>
              <a:gdLst/>
              <a:ahLst/>
              <a:cxnLst/>
              <a:rect l="l" t="t" r="r" b="b"/>
              <a:pathLst>
                <a:path w="412" h="761" extrusionOk="0">
                  <a:moveTo>
                    <a:pt x="412" y="1"/>
                  </a:moveTo>
                  <a:cubicBezTo>
                    <a:pt x="190" y="223"/>
                    <a:pt x="95" y="476"/>
                    <a:pt x="0" y="761"/>
                  </a:cubicBezTo>
                  <a:lnTo>
                    <a:pt x="63" y="761"/>
                  </a:lnTo>
                  <a:cubicBezTo>
                    <a:pt x="127" y="508"/>
                    <a:pt x="222" y="223"/>
                    <a:pt x="412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" name="Google Shape;866;p34">
              <a:extLst>
                <a:ext uri="{FF2B5EF4-FFF2-40B4-BE49-F238E27FC236}">
                  <a16:creationId xmlns:a16="http://schemas.microsoft.com/office/drawing/2014/main" id="{61E92765-B11B-4D33-A1F1-9735C0B3DFFF}"/>
                </a:ext>
              </a:extLst>
            </p:cNvPr>
            <p:cNvSpPr/>
            <p:nvPr/>
          </p:nvSpPr>
          <p:spPr>
            <a:xfrm>
              <a:off x="5652231" y="3238524"/>
              <a:ext cx="15061" cy="32091"/>
            </a:xfrm>
            <a:custGeom>
              <a:avLst/>
              <a:gdLst/>
              <a:ahLst/>
              <a:cxnLst/>
              <a:rect l="l" t="t" r="r" b="b"/>
              <a:pathLst>
                <a:path w="504" h="1074" extrusionOk="0">
                  <a:moveTo>
                    <a:pt x="504" y="0"/>
                  </a:moveTo>
                  <a:lnTo>
                    <a:pt x="504" y="0"/>
                  </a:lnTo>
                  <a:cubicBezTo>
                    <a:pt x="378" y="158"/>
                    <a:pt x="253" y="315"/>
                    <a:pt x="159" y="503"/>
                  </a:cubicBezTo>
                  <a:cubicBezTo>
                    <a:pt x="95" y="662"/>
                    <a:pt x="0" y="852"/>
                    <a:pt x="0" y="1073"/>
                  </a:cubicBezTo>
                  <a:lnTo>
                    <a:pt x="64" y="1073"/>
                  </a:lnTo>
                  <a:cubicBezTo>
                    <a:pt x="64" y="883"/>
                    <a:pt x="127" y="693"/>
                    <a:pt x="190" y="503"/>
                  </a:cubicBezTo>
                  <a:cubicBezTo>
                    <a:pt x="253" y="315"/>
                    <a:pt x="378" y="158"/>
                    <a:pt x="504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" name="Google Shape;867;p34">
              <a:extLst>
                <a:ext uri="{FF2B5EF4-FFF2-40B4-BE49-F238E27FC236}">
                  <a16:creationId xmlns:a16="http://schemas.microsoft.com/office/drawing/2014/main" id="{968DC53B-7770-48F5-A21B-A40B7CFA5E9E}"/>
                </a:ext>
              </a:extLst>
            </p:cNvPr>
            <p:cNvSpPr/>
            <p:nvPr/>
          </p:nvSpPr>
          <p:spPr>
            <a:xfrm>
              <a:off x="5611531" y="3247876"/>
              <a:ext cx="15180" cy="40697"/>
            </a:xfrm>
            <a:custGeom>
              <a:avLst/>
              <a:gdLst/>
              <a:ahLst/>
              <a:cxnLst/>
              <a:rect l="l" t="t" r="r" b="b"/>
              <a:pathLst>
                <a:path w="508" h="1362" extrusionOk="0">
                  <a:moveTo>
                    <a:pt x="507" y="0"/>
                  </a:moveTo>
                  <a:lnTo>
                    <a:pt x="507" y="0"/>
                  </a:lnTo>
                  <a:cubicBezTo>
                    <a:pt x="349" y="190"/>
                    <a:pt x="222" y="412"/>
                    <a:pt x="159" y="634"/>
                  </a:cubicBezTo>
                  <a:cubicBezTo>
                    <a:pt x="64" y="855"/>
                    <a:pt x="1" y="1109"/>
                    <a:pt x="1" y="1362"/>
                  </a:cubicBezTo>
                  <a:lnTo>
                    <a:pt x="64" y="1362"/>
                  </a:lnTo>
                  <a:cubicBezTo>
                    <a:pt x="64" y="1109"/>
                    <a:pt x="96" y="887"/>
                    <a:pt x="191" y="634"/>
                  </a:cubicBezTo>
                  <a:cubicBezTo>
                    <a:pt x="254" y="412"/>
                    <a:pt x="381" y="190"/>
                    <a:pt x="50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" name="Google Shape;868;p34">
              <a:extLst>
                <a:ext uri="{FF2B5EF4-FFF2-40B4-BE49-F238E27FC236}">
                  <a16:creationId xmlns:a16="http://schemas.microsoft.com/office/drawing/2014/main" id="{B0E4CBB3-E640-467F-AB84-7D78B58A1F86}"/>
                </a:ext>
              </a:extLst>
            </p:cNvPr>
            <p:cNvSpPr/>
            <p:nvPr/>
          </p:nvSpPr>
          <p:spPr>
            <a:xfrm>
              <a:off x="5590703" y="3301809"/>
              <a:ext cx="41686" cy="9173"/>
            </a:xfrm>
            <a:custGeom>
              <a:avLst/>
              <a:gdLst/>
              <a:ahLst/>
              <a:cxnLst/>
              <a:rect l="l" t="t" r="r" b="b"/>
              <a:pathLst>
                <a:path w="1395" h="307" extrusionOk="0">
                  <a:moveTo>
                    <a:pt x="32" y="0"/>
                  </a:moveTo>
                  <a:lnTo>
                    <a:pt x="1" y="32"/>
                  </a:lnTo>
                  <a:cubicBezTo>
                    <a:pt x="222" y="159"/>
                    <a:pt x="444" y="222"/>
                    <a:pt x="666" y="254"/>
                  </a:cubicBezTo>
                  <a:cubicBezTo>
                    <a:pt x="814" y="291"/>
                    <a:pt x="952" y="306"/>
                    <a:pt x="1091" y="306"/>
                  </a:cubicBezTo>
                  <a:cubicBezTo>
                    <a:pt x="1190" y="306"/>
                    <a:pt x="1289" y="298"/>
                    <a:pt x="1394" y="285"/>
                  </a:cubicBezTo>
                  <a:cubicBezTo>
                    <a:pt x="1141" y="285"/>
                    <a:pt x="919" y="285"/>
                    <a:pt x="666" y="222"/>
                  </a:cubicBezTo>
                  <a:cubicBezTo>
                    <a:pt x="444" y="190"/>
                    <a:pt x="222" y="127"/>
                    <a:pt x="3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" name="Google Shape;869;p34">
              <a:extLst>
                <a:ext uri="{FF2B5EF4-FFF2-40B4-BE49-F238E27FC236}">
                  <a16:creationId xmlns:a16="http://schemas.microsoft.com/office/drawing/2014/main" id="{BFB7D3AE-1127-470F-9A3C-D791900BE005}"/>
                </a:ext>
              </a:extLst>
            </p:cNvPr>
            <p:cNvSpPr/>
            <p:nvPr/>
          </p:nvSpPr>
          <p:spPr>
            <a:xfrm>
              <a:off x="5631403" y="3278144"/>
              <a:ext cx="27462" cy="14223"/>
            </a:xfrm>
            <a:custGeom>
              <a:avLst/>
              <a:gdLst/>
              <a:ahLst/>
              <a:cxnLst/>
              <a:rect l="l" t="t" r="r" b="b"/>
              <a:pathLst>
                <a:path w="919" h="476" extrusionOk="0">
                  <a:moveTo>
                    <a:pt x="64" y="1"/>
                  </a:moveTo>
                  <a:lnTo>
                    <a:pt x="1" y="32"/>
                  </a:lnTo>
                  <a:cubicBezTo>
                    <a:pt x="127" y="191"/>
                    <a:pt x="254" y="286"/>
                    <a:pt x="412" y="349"/>
                  </a:cubicBezTo>
                  <a:cubicBezTo>
                    <a:pt x="602" y="412"/>
                    <a:pt x="761" y="444"/>
                    <a:pt x="919" y="476"/>
                  </a:cubicBezTo>
                  <a:cubicBezTo>
                    <a:pt x="761" y="444"/>
                    <a:pt x="602" y="381"/>
                    <a:pt x="444" y="317"/>
                  </a:cubicBezTo>
                  <a:cubicBezTo>
                    <a:pt x="286" y="254"/>
                    <a:pt x="159" y="127"/>
                    <a:pt x="6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" name="Google Shape;870;p34">
              <a:extLst>
                <a:ext uri="{FF2B5EF4-FFF2-40B4-BE49-F238E27FC236}">
                  <a16:creationId xmlns:a16="http://schemas.microsoft.com/office/drawing/2014/main" id="{06DD3BCD-BC9A-4A3C-B330-D21D71680333}"/>
                </a:ext>
              </a:extLst>
            </p:cNvPr>
            <p:cNvSpPr/>
            <p:nvPr/>
          </p:nvSpPr>
          <p:spPr>
            <a:xfrm>
              <a:off x="5671147" y="3263951"/>
              <a:ext cx="20858" cy="10428"/>
            </a:xfrm>
            <a:custGeom>
              <a:avLst/>
              <a:gdLst/>
              <a:ahLst/>
              <a:cxnLst/>
              <a:rect l="l" t="t" r="r" b="b"/>
              <a:pathLst>
                <a:path w="698" h="349" extrusionOk="0">
                  <a:moveTo>
                    <a:pt x="32" y="1"/>
                  </a:moveTo>
                  <a:lnTo>
                    <a:pt x="1" y="64"/>
                  </a:lnTo>
                  <a:cubicBezTo>
                    <a:pt x="191" y="222"/>
                    <a:pt x="444" y="317"/>
                    <a:pt x="697" y="349"/>
                  </a:cubicBezTo>
                  <a:cubicBezTo>
                    <a:pt x="444" y="286"/>
                    <a:pt x="222" y="191"/>
                    <a:pt x="32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" name="Google Shape;871;p34">
              <a:extLst>
                <a:ext uri="{FF2B5EF4-FFF2-40B4-BE49-F238E27FC236}">
                  <a16:creationId xmlns:a16="http://schemas.microsoft.com/office/drawing/2014/main" id="{E1898A76-0576-4739-A148-4A4C91E8508E}"/>
                </a:ext>
              </a:extLst>
            </p:cNvPr>
            <p:cNvSpPr/>
            <p:nvPr/>
          </p:nvSpPr>
          <p:spPr>
            <a:xfrm>
              <a:off x="5711847" y="3253553"/>
              <a:ext cx="19902" cy="7590"/>
            </a:xfrm>
            <a:custGeom>
              <a:avLst/>
              <a:gdLst/>
              <a:ahLst/>
              <a:cxnLst/>
              <a:rect l="l" t="t" r="r" b="b"/>
              <a:pathLst>
                <a:path w="666" h="254" extrusionOk="0">
                  <a:moveTo>
                    <a:pt x="0" y="0"/>
                  </a:moveTo>
                  <a:lnTo>
                    <a:pt x="0" y="64"/>
                  </a:lnTo>
                  <a:cubicBezTo>
                    <a:pt x="190" y="159"/>
                    <a:pt x="412" y="222"/>
                    <a:pt x="665" y="254"/>
                  </a:cubicBezTo>
                  <a:cubicBezTo>
                    <a:pt x="444" y="190"/>
                    <a:pt x="222" y="95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" name="Google Shape;872;p34">
              <a:extLst>
                <a:ext uri="{FF2B5EF4-FFF2-40B4-BE49-F238E27FC236}">
                  <a16:creationId xmlns:a16="http://schemas.microsoft.com/office/drawing/2014/main" id="{BD181A4D-0111-490F-A447-F27504BF990D}"/>
                </a:ext>
              </a:extLst>
            </p:cNvPr>
            <p:cNvSpPr/>
            <p:nvPr/>
          </p:nvSpPr>
          <p:spPr>
            <a:xfrm>
              <a:off x="5552872" y="3181632"/>
              <a:ext cx="70045" cy="177935"/>
            </a:xfrm>
            <a:custGeom>
              <a:avLst/>
              <a:gdLst/>
              <a:ahLst/>
              <a:cxnLst/>
              <a:rect l="l" t="t" r="r" b="b"/>
              <a:pathLst>
                <a:path w="2344" h="5955" extrusionOk="0">
                  <a:moveTo>
                    <a:pt x="1647" y="0"/>
                  </a:moveTo>
                  <a:cubicBezTo>
                    <a:pt x="1647" y="0"/>
                    <a:pt x="823" y="1869"/>
                    <a:pt x="380" y="3326"/>
                  </a:cubicBezTo>
                  <a:cubicBezTo>
                    <a:pt x="190" y="3991"/>
                    <a:pt x="0" y="5922"/>
                    <a:pt x="0" y="5922"/>
                  </a:cubicBezTo>
                  <a:lnTo>
                    <a:pt x="380" y="5954"/>
                  </a:lnTo>
                  <a:cubicBezTo>
                    <a:pt x="380" y="5954"/>
                    <a:pt x="728" y="4054"/>
                    <a:pt x="982" y="3452"/>
                  </a:cubicBezTo>
                  <a:cubicBezTo>
                    <a:pt x="1235" y="2851"/>
                    <a:pt x="2344" y="1077"/>
                    <a:pt x="2344" y="1077"/>
                  </a:cubicBezTo>
                  <a:lnTo>
                    <a:pt x="1647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" name="Google Shape;873;p34">
              <a:extLst>
                <a:ext uri="{FF2B5EF4-FFF2-40B4-BE49-F238E27FC236}">
                  <a16:creationId xmlns:a16="http://schemas.microsoft.com/office/drawing/2014/main" id="{C90EF711-F20E-4663-9B2E-5B19FE3891DE}"/>
                </a:ext>
              </a:extLst>
            </p:cNvPr>
            <p:cNvSpPr/>
            <p:nvPr/>
          </p:nvSpPr>
          <p:spPr>
            <a:xfrm>
              <a:off x="5311541" y="3329777"/>
              <a:ext cx="529040" cy="439684"/>
            </a:xfrm>
            <a:custGeom>
              <a:avLst/>
              <a:gdLst/>
              <a:ahLst/>
              <a:cxnLst/>
              <a:rect l="l" t="t" r="r" b="b"/>
              <a:pathLst>
                <a:path w="17704" h="14715" extrusionOk="0">
                  <a:moveTo>
                    <a:pt x="12295" y="0"/>
                  </a:moveTo>
                  <a:cubicBezTo>
                    <a:pt x="11799" y="0"/>
                    <a:pt x="11253" y="78"/>
                    <a:pt x="10705" y="299"/>
                  </a:cubicBezTo>
                  <a:cubicBezTo>
                    <a:pt x="9533" y="806"/>
                    <a:pt x="9501" y="933"/>
                    <a:pt x="8836" y="964"/>
                  </a:cubicBezTo>
                  <a:cubicBezTo>
                    <a:pt x="8799" y="967"/>
                    <a:pt x="8761" y="968"/>
                    <a:pt x="8722" y="968"/>
                  </a:cubicBezTo>
                  <a:cubicBezTo>
                    <a:pt x="8221" y="968"/>
                    <a:pt x="7520" y="785"/>
                    <a:pt x="6493" y="521"/>
                  </a:cubicBezTo>
                  <a:cubicBezTo>
                    <a:pt x="6049" y="414"/>
                    <a:pt x="5655" y="371"/>
                    <a:pt x="5305" y="371"/>
                  </a:cubicBezTo>
                  <a:cubicBezTo>
                    <a:pt x="4106" y="371"/>
                    <a:pt x="3437" y="874"/>
                    <a:pt x="3167" y="996"/>
                  </a:cubicBezTo>
                  <a:cubicBezTo>
                    <a:pt x="2091" y="1535"/>
                    <a:pt x="0" y="3498"/>
                    <a:pt x="760" y="6918"/>
                  </a:cubicBezTo>
                  <a:cubicBezTo>
                    <a:pt x="1462" y="10075"/>
                    <a:pt x="4780" y="14715"/>
                    <a:pt x="6806" y="14715"/>
                  </a:cubicBezTo>
                  <a:cubicBezTo>
                    <a:pt x="6975" y="14715"/>
                    <a:pt x="7135" y="14682"/>
                    <a:pt x="7284" y="14614"/>
                  </a:cubicBezTo>
                  <a:cubicBezTo>
                    <a:pt x="7986" y="14272"/>
                    <a:pt x="8678" y="14104"/>
                    <a:pt x="9377" y="14104"/>
                  </a:cubicBezTo>
                  <a:cubicBezTo>
                    <a:pt x="9908" y="14104"/>
                    <a:pt x="10443" y="14201"/>
                    <a:pt x="10990" y="14392"/>
                  </a:cubicBezTo>
                  <a:cubicBezTo>
                    <a:pt x="11106" y="14432"/>
                    <a:pt x="11229" y="14451"/>
                    <a:pt x="11357" y="14451"/>
                  </a:cubicBezTo>
                  <a:cubicBezTo>
                    <a:pt x="13460" y="14451"/>
                    <a:pt x="16995" y="9283"/>
                    <a:pt x="17323" y="6000"/>
                  </a:cubicBezTo>
                  <a:cubicBezTo>
                    <a:pt x="17703" y="2516"/>
                    <a:pt x="15392" y="774"/>
                    <a:pt x="14315" y="394"/>
                  </a:cubicBezTo>
                  <a:cubicBezTo>
                    <a:pt x="14083" y="310"/>
                    <a:pt x="13287" y="0"/>
                    <a:pt x="1229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" name="Google Shape;874;p34">
              <a:extLst>
                <a:ext uri="{FF2B5EF4-FFF2-40B4-BE49-F238E27FC236}">
                  <a16:creationId xmlns:a16="http://schemas.microsoft.com/office/drawing/2014/main" id="{E70FC0A2-82F2-4DE0-A08F-A421542AAAE2}"/>
                </a:ext>
              </a:extLst>
            </p:cNvPr>
            <p:cNvSpPr/>
            <p:nvPr/>
          </p:nvSpPr>
          <p:spPr>
            <a:xfrm>
              <a:off x="4882390" y="3780607"/>
              <a:ext cx="1136581" cy="253651"/>
            </a:xfrm>
            <a:custGeom>
              <a:avLst/>
              <a:gdLst/>
              <a:ahLst/>
              <a:cxnLst/>
              <a:rect l="l" t="t" r="r" b="b"/>
              <a:pathLst>
                <a:path w="38035" h="8489" extrusionOk="0">
                  <a:moveTo>
                    <a:pt x="2027" y="1"/>
                  </a:moveTo>
                  <a:cubicBezTo>
                    <a:pt x="887" y="1"/>
                    <a:pt x="0" y="919"/>
                    <a:pt x="0" y="2059"/>
                  </a:cubicBezTo>
                  <a:lnTo>
                    <a:pt x="0" y="6461"/>
                  </a:lnTo>
                  <a:cubicBezTo>
                    <a:pt x="0" y="7570"/>
                    <a:pt x="887" y="8488"/>
                    <a:pt x="2027" y="8488"/>
                  </a:cubicBezTo>
                  <a:lnTo>
                    <a:pt x="38035" y="8488"/>
                  </a:lnTo>
                  <a:cubicBezTo>
                    <a:pt x="37623" y="7190"/>
                    <a:pt x="37275" y="5860"/>
                    <a:pt x="37211" y="4498"/>
                  </a:cubicBezTo>
                  <a:cubicBezTo>
                    <a:pt x="37116" y="2914"/>
                    <a:pt x="37560" y="1458"/>
                    <a:pt x="38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" name="Google Shape;875;p34">
              <a:extLst>
                <a:ext uri="{FF2B5EF4-FFF2-40B4-BE49-F238E27FC236}">
                  <a16:creationId xmlns:a16="http://schemas.microsoft.com/office/drawing/2014/main" id="{F0AF9A62-9537-48C1-B101-8FC7762DA6CB}"/>
                </a:ext>
              </a:extLst>
            </p:cNvPr>
            <p:cNvSpPr/>
            <p:nvPr/>
          </p:nvSpPr>
          <p:spPr>
            <a:xfrm>
              <a:off x="4896584" y="4012445"/>
              <a:ext cx="1118622" cy="11384"/>
            </a:xfrm>
            <a:custGeom>
              <a:avLst/>
              <a:gdLst/>
              <a:ahLst/>
              <a:cxnLst/>
              <a:rect l="l" t="t" r="r" b="b"/>
              <a:pathLst>
                <a:path w="37434" h="381" extrusionOk="0">
                  <a:moveTo>
                    <a:pt x="0" y="1"/>
                  </a:moveTo>
                  <a:cubicBezTo>
                    <a:pt x="127" y="159"/>
                    <a:pt x="254" y="286"/>
                    <a:pt x="412" y="381"/>
                  </a:cubicBezTo>
                  <a:lnTo>
                    <a:pt x="37433" y="381"/>
                  </a:lnTo>
                  <a:cubicBezTo>
                    <a:pt x="37401" y="254"/>
                    <a:pt x="37370" y="127"/>
                    <a:pt x="373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" name="Google Shape;876;p34">
              <a:extLst>
                <a:ext uri="{FF2B5EF4-FFF2-40B4-BE49-F238E27FC236}">
                  <a16:creationId xmlns:a16="http://schemas.microsoft.com/office/drawing/2014/main" id="{93344BF0-3941-4A5B-AB3F-29BE404D56FE}"/>
                </a:ext>
              </a:extLst>
            </p:cNvPr>
            <p:cNvSpPr/>
            <p:nvPr/>
          </p:nvSpPr>
          <p:spPr>
            <a:xfrm>
              <a:off x="4890906" y="3799550"/>
              <a:ext cx="1122387" cy="10428"/>
            </a:xfrm>
            <a:custGeom>
              <a:avLst/>
              <a:gdLst/>
              <a:ahLst/>
              <a:cxnLst/>
              <a:rect l="l" t="t" r="r" b="b"/>
              <a:pathLst>
                <a:path w="37560" h="349" extrusionOk="0">
                  <a:moveTo>
                    <a:pt x="285" y="0"/>
                  </a:moveTo>
                  <a:cubicBezTo>
                    <a:pt x="190" y="95"/>
                    <a:pt x="95" y="222"/>
                    <a:pt x="0" y="349"/>
                  </a:cubicBezTo>
                  <a:lnTo>
                    <a:pt x="37433" y="349"/>
                  </a:lnTo>
                  <a:cubicBezTo>
                    <a:pt x="37465" y="222"/>
                    <a:pt x="37496" y="127"/>
                    <a:pt x="37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" name="Google Shape;877;p34">
              <a:extLst>
                <a:ext uri="{FF2B5EF4-FFF2-40B4-BE49-F238E27FC236}">
                  <a16:creationId xmlns:a16="http://schemas.microsoft.com/office/drawing/2014/main" id="{5112209B-34DA-4490-A5A7-9BBDD85DFBF3}"/>
                </a:ext>
              </a:extLst>
            </p:cNvPr>
            <p:cNvSpPr/>
            <p:nvPr/>
          </p:nvSpPr>
          <p:spPr>
            <a:xfrm>
              <a:off x="4905100" y="3780607"/>
              <a:ext cx="1113870" cy="14223"/>
            </a:xfrm>
            <a:custGeom>
              <a:avLst/>
              <a:gdLst/>
              <a:ahLst/>
              <a:cxnLst/>
              <a:rect l="l" t="t" r="r" b="b"/>
              <a:pathLst>
                <a:path w="37275" h="476" extrusionOk="0">
                  <a:moveTo>
                    <a:pt x="1267" y="1"/>
                  </a:moveTo>
                  <a:cubicBezTo>
                    <a:pt x="792" y="1"/>
                    <a:pt x="349" y="191"/>
                    <a:pt x="0" y="476"/>
                  </a:cubicBezTo>
                  <a:lnTo>
                    <a:pt x="37116" y="476"/>
                  </a:lnTo>
                  <a:cubicBezTo>
                    <a:pt x="37180" y="317"/>
                    <a:pt x="37211" y="159"/>
                    <a:pt x="37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" name="Google Shape;878;p34">
              <a:extLst>
                <a:ext uri="{FF2B5EF4-FFF2-40B4-BE49-F238E27FC236}">
                  <a16:creationId xmlns:a16="http://schemas.microsoft.com/office/drawing/2014/main" id="{6048B780-DB84-48B5-B8EA-EA23C8B84763}"/>
                </a:ext>
              </a:extLst>
            </p:cNvPr>
            <p:cNvSpPr/>
            <p:nvPr/>
          </p:nvSpPr>
          <p:spPr>
            <a:xfrm>
              <a:off x="4916456" y="4028551"/>
              <a:ext cx="1102515" cy="5707"/>
            </a:xfrm>
            <a:custGeom>
              <a:avLst/>
              <a:gdLst/>
              <a:ahLst/>
              <a:cxnLst/>
              <a:rect l="l" t="t" r="r" b="b"/>
              <a:pathLst>
                <a:path w="36895" h="191" extrusionOk="0">
                  <a:moveTo>
                    <a:pt x="0" y="0"/>
                  </a:moveTo>
                  <a:cubicBezTo>
                    <a:pt x="285" y="127"/>
                    <a:pt x="570" y="190"/>
                    <a:pt x="887" y="190"/>
                  </a:cubicBezTo>
                  <a:lnTo>
                    <a:pt x="36895" y="190"/>
                  </a:lnTo>
                  <a:cubicBezTo>
                    <a:pt x="36863" y="127"/>
                    <a:pt x="36831" y="63"/>
                    <a:pt x="368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" name="Google Shape;879;p34">
              <a:extLst>
                <a:ext uri="{FF2B5EF4-FFF2-40B4-BE49-F238E27FC236}">
                  <a16:creationId xmlns:a16="http://schemas.microsoft.com/office/drawing/2014/main" id="{9CD9451C-C3AD-435F-8C72-C22EA3CE75B1}"/>
                </a:ext>
              </a:extLst>
            </p:cNvPr>
            <p:cNvSpPr/>
            <p:nvPr/>
          </p:nvSpPr>
          <p:spPr>
            <a:xfrm>
              <a:off x="4888994" y="3794800"/>
              <a:ext cx="16137" cy="4781"/>
            </a:xfrm>
            <a:custGeom>
              <a:avLst/>
              <a:gdLst/>
              <a:ahLst/>
              <a:cxnLst/>
              <a:rect l="l" t="t" r="r" b="b"/>
              <a:pathLst>
                <a:path w="540" h="160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49" y="159"/>
                  </a:lnTo>
                  <a:cubicBezTo>
                    <a:pt x="413" y="96"/>
                    <a:pt x="476" y="64"/>
                    <a:pt x="539" y="1"/>
                  </a:cubicBezTo>
                  <a:close/>
                </a:path>
              </a:pathLst>
            </a:custGeom>
            <a:solidFill>
              <a:srgbClr val="AFA8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" name="Google Shape;880;p34">
              <a:extLst>
                <a:ext uri="{FF2B5EF4-FFF2-40B4-BE49-F238E27FC236}">
                  <a16:creationId xmlns:a16="http://schemas.microsoft.com/office/drawing/2014/main" id="{21AACD80-A55A-4910-AFC0-18D6676B6631}"/>
                </a:ext>
              </a:extLst>
            </p:cNvPr>
            <p:cNvSpPr/>
            <p:nvPr/>
          </p:nvSpPr>
          <p:spPr>
            <a:xfrm>
              <a:off x="4899423" y="3794800"/>
              <a:ext cx="1114826" cy="4781"/>
            </a:xfrm>
            <a:custGeom>
              <a:avLst/>
              <a:gdLst/>
              <a:ahLst/>
              <a:cxnLst/>
              <a:rect l="l" t="t" r="r" b="b"/>
              <a:pathLst>
                <a:path w="37307" h="160" extrusionOk="0">
                  <a:moveTo>
                    <a:pt x="190" y="1"/>
                  </a:moveTo>
                  <a:cubicBezTo>
                    <a:pt x="127" y="64"/>
                    <a:pt x="64" y="96"/>
                    <a:pt x="0" y="159"/>
                  </a:cubicBezTo>
                  <a:lnTo>
                    <a:pt x="37243" y="159"/>
                  </a:lnTo>
                  <a:cubicBezTo>
                    <a:pt x="37275" y="96"/>
                    <a:pt x="37306" y="64"/>
                    <a:pt x="37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" name="Google Shape;881;p34">
              <a:extLst>
                <a:ext uri="{FF2B5EF4-FFF2-40B4-BE49-F238E27FC236}">
                  <a16:creationId xmlns:a16="http://schemas.microsoft.com/office/drawing/2014/main" id="{BCCF0967-82B6-4081-A4F8-BDBAC24EEAB4}"/>
                </a:ext>
              </a:extLst>
            </p:cNvPr>
            <p:cNvSpPr/>
            <p:nvPr/>
          </p:nvSpPr>
          <p:spPr>
            <a:xfrm>
              <a:off x="4888994" y="3809949"/>
              <a:ext cx="1942" cy="3825"/>
            </a:xfrm>
            <a:custGeom>
              <a:avLst/>
              <a:gdLst/>
              <a:ahLst/>
              <a:cxnLst/>
              <a:rect l="l" t="t" r="r" b="b"/>
              <a:pathLst>
                <a:path w="65" h="128" extrusionOk="0">
                  <a:moveTo>
                    <a:pt x="33" y="1"/>
                  </a:moveTo>
                  <a:cubicBezTo>
                    <a:pt x="33" y="64"/>
                    <a:pt x="33" y="96"/>
                    <a:pt x="1" y="127"/>
                  </a:cubicBezTo>
                  <a:cubicBezTo>
                    <a:pt x="33" y="96"/>
                    <a:pt x="64" y="64"/>
                    <a:pt x="64" y="1"/>
                  </a:cubicBezTo>
                  <a:close/>
                </a:path>
              </a:pathLst>
            </a:custGeom>
            <a:solidFill>
              <a:srgbClr val="AFA8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" name="Google Shape;882;p34">
              <a:extLst>
                <a:ext uri="{FF2B5EF4-FFF2-40B4-BE49-F238E27FC236}">
                  <a16:creationId xmlns:a16="http://schemas.microsoft.com/office/drawing/2014/main" id="{A8C79615-555E-4861-9279-BED4E371E179}"/>
                </a:ext>
              </a:extLst>
            </p:cNvPr>
            <p:cNvSpPr/>
            <p:nvPr/>
          </p:nvSpPr>
          <p:spPr>
            <a:xfrm>
              <a:off x="4888994" y="3809949"/>
              <a:ext cx="1120534" cy="4751"/>
            </a:xfrm>
            <a:custGeom>
              <a:avLst/>
              <a:gdLst/>
              <a:ahLst/>
              <a:cxnLst/>
              <a:rect l="l" t="t" r="r" b="b"/>
              <a:pathLst>
                <a:path w="37498" h="159" extrusionOk="0">
                  <a:moveTo>
                    <a:pt x="64" y="1"/>
                  </a:moveTo>
                  <a:cubicBezTo>
                    <a:pt x="64" y="64"/>
                    <a:pt x="33" y="96"/>
                    <a:pt x="1" y="127"/>
                  </a:cubicBezTo>
                  <a:cubicBezTo>
                    <a:pt x="1" y="127"/>
                    <a:pt x="1" y="159"/>
                    <a:pt x="1" y="159"/>
                  </a:cubicBezTo>
                  <a:lnTo>
                    <a:pt x="37465" y="159"/>
                  </a:lnTo>
                  <a:cubicBezTo>
                    <a:pt x="37465" y="96"/>
                    <a:pt x="37497" y="64"/>
                    <a:pt x="374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" name="Google Shape;883;p34">
              <a:extLst>
                <a:ext uri="{FF2B5EF4-FFF2-40B4-BE49-F238E27FC236}">
                  <a16:creationId xmlns:a16="http://schemas.microsoft.com/office/drawing/2014/main" id="{1AD912E5-5D6C-4F86-BC43-54254C607250}"/>
                </a:ext>
              </a:extLst>
            </p:cNvPr>
            <p:cNvSpPr/>
            <p:nvPr/>
          </p:nvSpPr>
          <p:spPr>
            <a:xfrm>
              <a:off x="4888994" y="3825098"/>
              <a:ext cx="1116739" cy="4751"/>
            </a:xfrm>
            <a:custGeom>
              <a:avLst/>
              <a:gdLst/>
              <a:ahLst/>
              <a:cxnLst/>
              <a:rect l="l" t="t" r="r" b="b"/>
              <a:pathLst>
                <a:path w="37371" h="159" extrusionOk="0">
                  <a:moveTo>
                    <a:pt x="33" y="0"/>
                  </a:moveTo>
                  <a:cubicBezTo>
                    <a:pt x="33" y="64"/>
                    <a:pt x="1" y="95"/>
                    <a:pt x="1" y="159"/>
                  </a:cubicBezTo>
                  <a:lnTo>
                    <a:pt x="37307" y="159"/>
                  </a:lnTo>
                  <a:cubicBezTo>
                    <a:pt x="37339" y="95"/>
                    <a:pt x="37339" y="64"/>
                    <a:pt x="37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" name="Google Shape;884;p34">
              <a:extLst>
                <a:ext uri="{FF2B5EF4-FFF2-40B4-BE49-F238E27FC236}">
                  <a16:creationId xmlns:a16="http://schemas.microsoft.com/office/drawing/2014/main" id="{403DA1A4-0A30-4025-9F40-FA895B3E8DDA}"/>
                </a:ext>
              </a:extLst>
            </p:cNvPr>
            <p:cNvSpPr/>
            <p:nvPr/>
          </p:nvSpPr>
          <p:spPr>
            <a:xfrm>
              <a:off x="4888994" y="3841173"/>
              <a:ext cx="1112944" cy="3825"/>
            </a:xfrm>
            <a:custGeom>
              <a:avLst/>
              <a:gdLst/>
              <a:ahLst/>
              <a:cxnLst/>
              <a:rect l="l" t="t" r="r" b="b"/>
              <a:pathLst>
                <a:path w="37244" h="128" extrusionOk="0">
                  <a:moveTo>
                    <a:pt x="33" y="1"/>
                  </a:moveTo>
                  <a:cubicBezTo>
                    <a:pt x="33" y="32"/>
                    <a:pt x="1" y="64"/>
                    <a:pt x="1" y="127"/>
                  </a:cubicBezTo>
                  <a:lnTo>
                    <a:pt x="37212" y="127"/>
                  </a:lnTo>
                  <a:cubicBezTo>
                    <a:pt x="37212" y="64"/>
                    <a:pt x="37212" y="32"/>
                    <a:pt x="37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" name="Google Shape;885;p34">
              <a:extLst>
                <a:ext uri="{FF2B5EF4-FFF2-40B4-BE49-F238E27FC236}">
                  <a16:creationId xmlns:a16="http://schemas.microsoft.com/office/drawing/2014/main" id="{62042B7D-5BF2-4D43-B7E4-62E71216A069}"/>
                </a:ext>
              </a:extLst>
            </p:cNvPr>
            <p:cNvSpPr/>
            <p:nvPr/>
          </p:nvSpPr>
          <p:spPr>
            <a:xfrm>
              <a:off x="4888994" y="3856322"/>
              <a:ext cx="1109179" cy="3795"/>
            </a:xfrm>
            <a:custGeom>
              <a:avLst/>
              <a:gdLst/>
              <a:ahLst/>
              <a:cxnLst/>
              <a:rect l="l" t="t" r="r" b="b"/>
              <a:pathLst>
                <a:path w="37118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117" y="127"/>
                  </a:lnTo>
                  <a:cubicBezTo>
                    <a:pt x="37117" y="95"/>
                    <a:pt x="37117" y="32"/>
                    <a:pt x="37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" name="Google Shape;886;p34">
              <a:extLst>
                <a:ext uri="{FF2B5EF4-FFF2-40B4-BE49-F238E27FC236}">
                  <a16:creationId xmlns:a16="http://schemas.microsoft.com/office/drawing/2014/main" id="{1CF02DD7-4672-428C-BA01-D4519120D49E}"/>
                </a:ext>
              </a:extLst>
            </p:cNvPr>
            <p:cNvSpPr/>
            <p:nvPr/>
          </p:nvSpPr>
          <p:spPr>
            <a:xfrm>
              <a:off x="4888994" y="3871472"/>
              <a:ext cx="1107266" cy="3795"/>
            </a:xfrm>
            <a:custGeom>
              <a:avLst/>
              <a:gdLst/>
              <a:ahLst/>
              <a:cxnLst/>
              <a:rect l="l" t="t" r="r" b="b"/>
              <a:pathLst>
                <a:path w="37054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022" y="127"/>
                  </a:lnTo>
                  <a:cubicBezTo>
                    <a:pt x="37022" y="95"/>
                    <a:pt x="37054" y="32"/>
                    <a:pt x="370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" name="Google Shape;887;p34">
              <a:extLst>
                <a:ext uri="{FF2B5EF4-FFF2-40B4-BE49-F238E27FC236}">
                  <a16:creationId xmlns:a16="http://schemas.microsoft.com/office/drawing/2014/main" id="{A541235F-E6C4-42CC-8027-9623713B681C}"/>
                </a:ext>
              </a:extLst>
            </p:cNvPr>
            <p:cNvSpPr/>
            <p:nvPr/>
          </p:nvSpPr>
          <p:spPr>
            <a:xfrm>
              <a:off x="4888994" y="3886591"/>
              <a:ext cx="1105384" cy="3825"/>
            </a:xfrm>
            <a:custGeom>
              <a:avLst/>
              <a:gdLst/>
              <a:ahLst/>
              <a:cxnLst/>
              <a:rect l="l" t="t" r="r" b="b"/>
              <a:pathLst>
                <a:path w="36991" h="128" extrusionOk="0">
                  <a:moveTo>
                    <a:pt x="33" y="1"/>
                  </a:moveTo>
                  <a:cubicBezTo>
                    <a:pt x="33" y="32"/>
                    <a:pt x="1" y="96"/>
                    <a:pt x="1" y="127"/>
                  </a:cubicBezTo>
                  <a:lnTo>
                    <a:pt x="36990" y="127"/>
                  </a:lnTo>
                  <a:cubicBezTo>
                    <a:pt x="36990" y="96"/>
                    <a:pt x="36990" y="32"/>
                    <a:pt x="369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" name="Google Shape;888;p34">
              <a:extLst>
                <a:ext uri="{FF2B5EF4-FFF2-40B4-BE49-F238E27FC236}">
                  <a16:creationId xmlns:a16="http://schemas.microsoft.com/office/drawing/2014/main" id="{ECDF235B-23F0-4D61-840A-129CA84D8B06}"/>
                </a:ext>
              </a:extLst>
            </p:cNvPr>
            <p:cNvSpPr/>
            <p:nvPr/>
          </p:nvSpPr>
          <p:spPr>
            <a:xfrm>
              <a:off x="4888994" y="3901740"/>
              <a:ext cx="1105384" cy="3825"/>
            </a:xfrm>
            <a:custGeom>
              <a:avLst/>
              <a:gdLst/>
              <a:ahLst/>
              <a:cxnLst/>
              <a:rect l="l" t="t" r="r" b="b"/>
              <a:pathLst>
                <a:path w="36991" h="128" extrusionOk="0">
                  <a:moveTo>
                    <a:pt x="33" y="0"/>
                  </a:moveTo>
                  <a:cubicBezTo>
                    <a:pt x="33" y="64"/>
                    <a:pt x="1" y="95"/>
                    <a:pt x="1" y="127"/>
                  </a:cubicBezTo>
                  <a:lnTo>
                    <a:pt x="36990" y="127"/>
                  </a:lnTo>
                  <a:lnTo>
                    <a:pt x="369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" name="Google Shape;889;p34">
              <a:extLst>
                <a:ext uri="{FF2B5EF4-FFF2-40B4-BE49-F238E27FC236}">
                  <a16:creationId xmlns:a16="http://schemas.microsoft.com/office/drawing/2014/main" id="{C9FCEEFA-DD0C-4A17-B06B-C2063AFC50F6}"/>
                </a:ext>
              </a:extLst>
            </p:cNvPr>
            <p:cNvSpPr/>
            <p:nvPr/>
          </p:nvSpPr>
          <p:spPr>
            <a:xfrm>
              <a:off x="4888994" y="3916889"/>
              <a:ext cx="1105384" cy="4751"/>
            </a:xfrm>
            <a:custGeom>
              <a:avLst/>
              <a:gdLst/>
              <a:ahLst/>
              <a:cxnLst/>
              <a:rect l="l" t="t" r="r" b="b"/>
              <a:pathLst>
                <a:path w="36991" h="159" extrusionOk="0">
                  <a:moveTo>
                    <a:pt x="33" y="0"/>
                  </a:moveTo>
                  <a:cubicBezTo>
                    <a:pt x="33" y="63"/>
                    <a:pt x="1" y="95"/>
                    <a:pt x="1" y="158"/>
                  </a:cubicBezTo>
                  <a:lnTo>
                    <a:pt x="36990" y="158"/>
                  </a:lnTo>
                  <a:cubicBezTo>
                    <a:pt x="36990" y="95"/>
                    <a:pt x="36990" y="63"/>
                    <a:pt x="369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" name="Google Shape;890;p34">
              <a:extLst>
                <a:ext uri="{FF2B5EF4-FFF2-40B4-BE49-F238E27FC236}">
                  <a16:creationId xmlns:a16="http://schemas.microsoft.com/office/drawing/2014/main" id="{7A641070-EE93-415D-A44A-A1EA6D71EDC4}"/>
                </a:ext>
              </a:extLst>
            </p:cNvPr>
            <p:cNvSpPr/>
            <p:nvPr/>
          </p:nvSpPr>
          <p:spPr>
            <a:xfrm>
              <a:off x="4888994" y="3932009"/>
              <a:ext cx="1107266" cy="4781"/>
            </a:xfrm>
            <a:custGeom>
              <a:avLst/>
              <a:gdLst/>
              <a:ahLst/>
              <a:cxnLst/>
              <a:rect l="l" t="t" r="r" b="b"/>
              <a:pathLst>
                <a:path w="37054" h="160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7054" y="159"/>
                  </a:lnTo>
                  <a:cubicBezTo>
                    <a:pt x="37054" y="96"/>
                    <a:pt x="37022" y="64"/>
                    <a:pt x="370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" name="Google Shape;891;p34">
              <a:extLst>
                <a:ext uri="{FF2B5EF4-FFF2-40B4-BE49-F238E27FC236}">
                  <a16:creationId xmlns:a16="http://schemas.microsoft.com/office/drawing/2014/main" id="{4C5CD76E-1C88-40A0-BD84-6E12AF12A989}"/>
                </a:ext>
              </a:extLst>
            </p:cNvPr>
            <p:cNvSpPr/>
            <p:nvPr/>
          </p:nvSpPr>
          <p:spPr>
            <a:xfrm>
              <a:off x="4888994" y="3947158"/>
              <a:ext cx="1109179" cy="4751"/>
            </a:xfrm>
            <a:custGeom>
              <a:avLst/>
              <a:gdLst/>
              <a:ahLst/>
              <a:cxnLst/>
              <a:rect l="l" t="t" r="r" b="b"/>
              <a:pathLst>
                <a:path w="37118" h="159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7117" y="159"/>
                  </a:lnTo>
                  <a:cubicBezTo>
                    <a:pt x="37117" y="96"/>
                    <a:pt x="37117" y="64"/>
                    <a:pt x="370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" name="Google Shape;892;p34">
              <a:extLst>
                <a:ext uri="{FF2B5EF4-FFF2-40B4-BE49-F238E27FC236}">
                  <a16:creationId xmlns:a16="http://schemas.microsoft.com/office/drawing/2014/main" id="{0F534B26-63B5-4A70-AA92-0280B21B56A9}"/>
                </a:ext>
              </a:extLst>
            </p:cNvPr>
            <p:cNvSpPr/>
            <p:nvPr/>
          </p:nvSpPr>
          <p:spPr>
            <a:xfrm>
              <a:off x="4888994" y="3963233"/>
              <a:ext cx="1112017" cy="3825"/>
            </a:xfrm>
            <a:custGeom>
              <a:avLst/>
              <a:gdLst/>
              <a:ahLst/>
              <a:cxnLst/>
              <a:rect l="l" t="t" r="r" b="b"/>
              <a:pathLst>
                <a:path w="37213" h="128" extrusionOk="0">
                  <a:moveTo>
                    <a:pt x="33" y="1"/>
                  </a:moveTo>
                  <a:cubicBezTo>
                    <a:pt x="33" y="33"/>
                    <a:pt x="1" y="64"/>
                    <a:pt x="1" y="128"/>
                  </a:cubicBezTo>
                  <a:lnTo>
                    <a:pt x="37212" y="128"/>
                  </a:lnTo>
                  <a:cubicBezTo>
                    <a:pt x="37212" y="64"/>
                    <a:pt x="37180" y="33"/>
                    <a:pt x="37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" name="Google Shape;893;p34">
              <a:extLst>
                <a:ext uri="{FF2B5EF4-FFF2-40B4-BE49-F238E27FC236}">
                  <a16:creationId xmlns:a16="http://schemas.microsoft.com/office/drawing/2014/main" id="{0446752B-EFC4-4779-A476-4F9FAB250737}"/>
                </a:ext>
              </a:extLst>
            </p:cNvPr>
            <p:cNvSpPr/>
            <p:nvPr/>
          </p:nvSpPr>
          <p:spPr>
            <a:xfrm>
              <a:off x="4888994" y="3978382"/>
              <a:ext cx="1115783" cy="3825"/>
            </a:xfrm>
            <a:custGeom>
              <a:avLst/>
              <a:gdLst/>
              <a:ahLst/>
              <a:cxnLst/>
              <a:rect l="l" t="t" r="r" b="b"/>
              <a:pathLst>
                <a:path w="37339" h="128" extrusionOk="0">
                  <a:moveTo>
                    <a:pt x="33" y="1"/>
                  </a:moveTo>
                  <a:cubicBezTo>
                    <a:pt x="33" y="32"/>
                    <a:pt x="1" y="96"/>
                    <a:pt x="1" y="127"/>
                  </a:cubicBezTo>
                  <a:lnTo>
                    <a:pt x="37339" y="127"/>
                  </a:lnTo>
                  <a:cubicBezTo>
                    <a:pt x="37307" y="96"/>
                    <a:pt x="37307" y="32"/>
                    <a:pt x="373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" name="Google Shape;894;p34">
              <a:extLst>
                <a:ext uri="{FF2B5EF4-FFF2-40B4-BE49-F238E27FC236}">
                  <a16:creationId xmlns:a16="http://schemas.microsoft.com/office/drawing/2014/main" id="{203F3C5B-4229-4020-BE03-25392D28EA4B}"/>
                </a:ext>
              </a:extLst>
            </p:cNvPr>
            <p:cNvSpPr/>
            <p:nvPr/>
          </p:nvSpPr>
          <p:spPr>
            <a:xfrm>
              <a:off x="4888994" y="3993531"/>
              <a:ext cx="1119578" cy="3795"/>
            </a:xfrm>
            <a:custGeom>
              <a:avLst/>
              <a:gdLst/>
              <a:ahLst/>
              <a:cxnLst/>
              <a:rect l="l" t="t" r="r" b="b"/>
              <a:pathLst>
                <a:path w="37466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465" y="127"/>
                  </a:lnTo>
                  <a:cubicBezTo>
                    <a:pt x="37434" y="95"/>
                    <a:pt x="37434" y="32"/>
                    <a:pt x="37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" name="Google Shape;895;p34">
              <a:extLst>
                <a:ext uri="{FF2B5EF4-FFF2-40B4-BE49-F238E27FC236}">
                  <a16:creationId xmlns:a16="http://schemas.microsoft.com/office/drawing/2014/main" id="{8BB90490-5F45-4279-913F-7245EE3D204C}"/>
                </a:ext>
              </a:extLst>
            </p:cNvPr>
            <p:cNvSpPr/>
            <p:nvPr/>
          </p:nvSpPr>
          <p:spPr>
            <a:xfrm>
              <a:off x="4888994" y="4008651"/>
              <a:ext cx="7620" cy="3825"/>
            </a:xfrm>
            <a:custGeom>
              <a:avLst/>
              <a:gdLst/>
              <a:ahLst/>
              <a:cxnLst/>
              <a:rect l="l" t="t" r="r" b="b"/>
              <a:pathLst>
                <a:path w="255" h="128" extrusionOk="0">
                  <a:moveTo>
                    <a:pt x="33" y="1"/>
                  </a:moveTo>
                  <a:cubicBezTo>
                    <a:pt x="33" y="33"/>
                    <a:pt x="1" y="96"/>
                    <a:pt x="1" y="128"/>
                  </a:cubicBezTo>
                  <a:lnTo>
                    <a:pt x="254" y="128"/>
                  </a:lnTo>
                  <a:cubicBezTo>
                    <a:pt x="223" y="96"/>
                    <a:pt x="191" y="33"/>
                    <a:pt x="159" y="1"/>
                  </a:cubicBezTo>
                  <a:close/>
                </a:path>
              </a:pathLst>
            </a:custGeom>
            <a:solidFill>
              <a:srgbClr val="AFA8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" name="Google Shape;896;p34">
              <a:extLst>
                <a:ext uri="{FF2B5EF4-FFF2-40B4-BE49-F238E27FC236}">
                  <a16:creationId xmlns:a16="http://schemas.microsoft.com/office/drawing/2014/main" id="{6232C9CC-6C08-4319-A9AA-92833D70B231}"/>
                </a:ext>
              </a:extLst>
            </p:cNvPr>
            <p:cNvSpPr/>
            <p:nvPr/>
          </p:nvSpPr>
          <p:spPr>
            <a:xfrm>
              <a:off x="4893745" y="4008651"/>
              <a:ext cx="1118622" cy="3825"/>
            </a:xfrm>
            <a:custGeom>
              <a:avLst/>
              <a:gdLst/>
              <a:ahLst/>
              <a:cxnLst/>
              <a:rect l="l" t="t" r="r" b="b"/>
              <a:pathLst>
                <a:path w="37434" h="128" extrusionOk="0">
                  <a:moveTo>
                    <a:pt x="0" y="1"/>
                  </a:moveTo>
                  <a:cubicBezTo>
                    <a:pt x="32" y="33"/>
                    <a:pt x="64" y="96"/>
                    <a:pt x="95" y="128"/>
                  </a:cubicBezTo>
                  <a:lnTo>
                    <a:pt x="37433" y="128"/>
                  </a:lnTo>
                  <a:cubicBezTo>
                    <a:pt x="37401" y="96"/>
                    <a:pt x="37401" y="33"/>
                    <a:pt x="37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" name="Google Shape;897;p34">
              <a:extLst>
                <a:ext uri="{FF2B5EF4-FFF2-40B4-BE49-F238E27FC236}">
                  <a16:creationId xmlns:a16="http://schemas.microsoft.com/office/drawing/2014/main" id="{5FAFEF7D-DFB3-4EB6-A647-AD2EA6CFC7D9}"/>
                </a:ext>
              </a:extLst>
            </p:cNvPr>
            <p:cNvSpPr/>
            <p:nvPr/>
          </p:nvSpPr>
          <p:spPr>
            <a:xfrm>
              <a:off x="4888994" y="3809949"/>
              <a:ext cx="1120534" cy="4751"/>
            </a:xfrm>
            <a:custGeom>
              <a:avLst/>
              <a:gdLst/>
              <a:ahLst/>
              <a:cxnLst/>
              <a:rect l="l" t="t" r="r" b="b"/>
              <a:pathLst>
                <a:path w="37498" h="159" extrusionOk="0">
                  <a:moveTo>
                    <a:pt x="64" y="1"/>
                  </a:moveTo>
                  <a:cubicBezTo>
                    <a:pt x="64" y="64"/>
                    <a:pt x="33" y="96"/>
                    <a:pt x="1" y="127"/>
                  </a:cubicBezTo>
                  <a:cubicBezTo>
                    <a:pt x="1" y="127"/>
                    <a:pt x="1" y="159"/>
                    <a:pt x="1" y="159"/>
                  </a:cubicBezTo>
                  <a:lnTo>
                    <a:pt x="37465" y="159"/>
                  </a:lnTo>
                  <a:cubicBezTo>
                    <a:pt x="37465" y="96"/>
                    <a:pt x="37497" y="64"/>
                    <a:pt x="37497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" name="Google Shape;898;p34">
              <a:extLst>
                <a:ext uri="{FF2B5EF4-FFF2-40B4-BE49-F238E27FC236}">
                  <a16:creationId xmlns:a16="http://schemas.microsoft.com/office/drawing/2014/main" id="{F31B46BB-7849-4216-BFAC-9F8501F7062F}"/>
                </a:ext>
              </a:extLst>
            </p:cNvPr>
            <p:cNvSpPr/>
            <p:nvPr/>
          </p:nvSpPr>
          <p:spPr>
            <a:xfrm>
              <a:off x="4888994" y="3841173"/>
              <a:ext cx="1112944" cy="3825"/>
            </a:xfrm>
            <a:custGeom>
              <a:avLst/>
              <a:gdLst/>
              <a:ahLst/>
              <a:cxnLst/>
              <a:rect l="l" t="t" r="r" b="b"/>
              <a:pathLst>
                <a:path w="37244" h="128" extrusionOk="0">
                  <a:moveTo>
                    <a:pt x="33" y="1"/>
                  </a:moveTo>
                  <a:cubicBezTo>
                    <a:pt x="33" y="32"/>
                    <a:pt x="1" y="64"/>
                    <a:pt x="1" y="127"/>
                  </a:cubicBezTo>
                  <a:lnTo>
                    <a:pt x="37212" y="127"/>
                  </a:lnTo>
                  <a:cubicBezTo>
                    <a:pt x="37212" y="64"/>
                    <a:pt x="37212" y="32"/>
                    <a:pt x="3724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" name="Google Shape;899;p34">
              <a:extLst>
                <a:ext uri="{FF2B5EF4-FFF2-40B4-BE49-F238E27FC236}">
                  <a16:creationId xmlns:a16="http://schemas.microsoft.com/office/drawing/2014/main" id="{500D2B43-9A26-4B04-8FE7-30BA3841C70B}"/>
                </a:ext>
              </a:extLst>
            </p:cNvPr>
            <p:cNvSpPr/>
            <p:nvPr/>
          </p:nvSpPr>
          <p:spPr>
            <a:xfrm>
              <a:off x="4888994" y="3871472"/>
              <a:ext cx="1107266" cy="3795"/>
            </a:xfrm>
            <a:custGeom>
              <a:avLst/>
              <a:gdLst/>
              <a:ahLst/>
              <a:cxnLst/>
              <a:rect l="l" t="t" r="r" b="b"/>
              <a:pathLst>
                <a:path w="37054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022" y="127"/>
                  </a:lnTo>
                  <a:cubicBezTo>
                    <a:pt x="37022" y="95"/>
                    <a:pt x="37054" y="32"/>
                    <a:pt x="370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" name="Google Shape;900;p34">
              <a:extLst>
                <a:ext uri="{FF2B5EF4-FFF2-40B4-BE49-F238E27FC236}">
                  <a16:creationId xmlns:a16="http://schemas.microsoft.com/office/drawing/2014/main" id="{796ED61B-5D3C-4BED-BCD9-1AE371F9024B}"/>
                </a:ext>
              </a:extLst>
            </p:cNvPr>
            <p:cNvSpPr/>
            <p:nvPr/>
          </p:nvSpPr>
          <p:spPr>
            <a:xfrm>
              <a:off x="4888994" y="3901740"/>
              <a:ext cx="1105384" cy="3825"/>
            </a:xfrm>
            <a:custGeom>
              <a:avLst/>
              <a:gdLst/>
              <a:ahLst/>
              <a:cxnLst/>
              <a:rect l="l" t="t" r="r" b="b"/>
              <a:pathLst>
                <a:path w="36991" h="128" extrusionOk="0">
                  <a:moveTo>
                    <a:pt x="33" y="0"/>
                  </a:moveTo>
                  <a:cubicBezTo>
                    <a:pt x="33" y="64"/>
                    <a:pt x="1" y="95"/>
                    <a:pt x="1" y="127"/>
                  </a:cubicBezTo>
                  <a:lnTo>
                    <a:pt x="36990" y="127"/>
                  </a:lnTo>
                  <a:lnTo>
                    <a:pt x="3699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" name="Google Shape;901;p34">
              <a:extLst>
                <a:ext uri="{FF2B5EF4-FFF2-40B4-BE49-F238E27FC236}">
                  <a16:creationId xmlns:a16="http://schemas.microsoft.com/office/drawing/2014/main" id="{83EA6C3D-B2CE-4294-BC60-6B3C6F0623BA}"/>
                </a:ext>
              </a:extLst>
            </p:cNvPr>
            <p:cNvSpPr/>
            <p:nvPr/>
          </p:nvSpPr>
          <p:spPr>
            <a:xfrm>
              <a:off x="4888994" y="3932009"/>
              <a:ext cx="1107266" cy="4781"/>
            </a:xfrm>
            <a:custGeom>
              <a:avLst/>
              <a:gdLst/>
              <a:ahLst/>
              <a:cxnLst/>
              <a:rect l="l" t="t" r="r" b="b"/>
              <a:pathLst>
                <a:path w="37054" h="160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7054" y="159"/>
                  </a:lnTo>
                  <a:cubicBezTo>
                    <a:pt x="37054" y="96"/>
                    <a:pt x="37022" y="64"/>
                    <a:pt x="3702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" name="Google Shape;902;p34">
              <a:extLst>
                <a:ext uri="{FF2B5EF4-FFF2-40B4-BE49-F238E27FC236}">
                  <a16:creationId xmlns:a16="http://schemas.microsoft.com/office/drawing/2014/main" id="{C3B0250C-5B5C-4C34-8310-951D32FBB167}"/>
                </a:ext>
              </a:extLst>
            </p:cNvPr>
            <p:cNvSpPr/>
            <p:nvPr/>
          </p:nvSpPr>
          <p:spPr>
            <a:xfrm>
              <a:off x="4888994" y="3963233"/>
              <a:ext cx="1112017" cy="3825"/>
            </a:xfrm>
            <a:custGeom>
              <a:avLst/>
              <a:gdLst/>
              <a:ahLst/>
              <a:cxnLst/>
              <a:rect l="l" t="t" r="r" b="b"/>
              <a:pathLst>
                <a:path w="37213" h="128" extrusionOk="0">
                  <a:moveTo>
                    <a:pt x="33" y="1"/>
                  </a:moveTo>
                  <a:cubicBezTo>
                    <a:pt x="33" y="33"/>
                    <a:pt x="1" y="64"/>
                    <a:pt x="1" y="128"/>
                  </a:cubicBezTo>
                  <a:lnTo>
                    <a:pt x="37212" y="128"/>
                  </a:lnTo>
                  <a:cubicBezTo>
                    <a:pt x="37212" y="64"/>
                    <a:pt x="37180" y="33"/>
                    <a:pt x="37180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" name="Google Shape;903;p34">
              <a:extLst>
                <a:ext uri="{FF2B5EF4-FFF2-40B4-BE49-F238E27FC236}">
                  <a16:creationId xmlns:a16="http://schemas.microsoft.com/office/drawing/2014/main" id="{A8DF69C0-BFDD-440D-89EA-2C4438084C2C}"/>
                </a:ext>
              </a:extLst>
            </p:cNvPr>
            <p:cNvSpPr/>
            <p:nvPr/>
          </p:nvSpPr>
          <p:spPr>
            <a:xfrm>
              <a:off x="4888994" y="3993531"/>
              <a:ext cx="1119578" cy="3795"/>
            </a:xfrm>
            <a:custGeom>
              <a:avLst/>
              <a:gdLst/>
              <a:ahLst/>
              <a:cxnLst/>
              <a:rect l="l" t="t" r="r" b="b"/>
              <a:pathLst>
                <a:path w="37466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465" y="127"/>
                  </a:lnTo>
                  <a:cubicBezTo>
                    <a:pt x="37434" y="95"/>
                    <a:pt x="37434" y="32"/>
                    <a:pt x="3740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" name="Google Shape;904;p34">
              <a:extLst>
                <a:ext uri="{FF2B5EF4-FFF2-40B4-BE49-F238E27FC236}">
                  <a16:creationId xmlns:a16="http://schemas.microsoft.com/office/drawing/2014/main" id="{D3F3A7E7-FF5F-4FAE-9E2C-CFC9890F7972}"/>
                </a:ext>
              </a:extLst>
            </p:cNvPr>
            <p:cNvSpPr/>
            <p:nvPr/>
          </p:nvSpPr>
          <p:spPr>
            <a:xfrm>
              <a:off x="4888994" y="4023800"/>
              <a:ext cx="27492" cy="3825"/>
            </a:xfrm>
            <a:custGeom>
              <a:avLst/>
              <a:gdLst/>
              <a:ahLst/>
              <a:cxnLst/>
              <a:rect l="l" t="t" r="r" b="b"/>
              <a:pathLst>
                <a:path w="920" h="128" extrusionOk="0">
                  <a:moveTo>
                    <a:pt x="33" y="1"/>
                  </a:moveTo>
                  <a:cubicBezTo>
                    <a:pt x="33" y="64"/>
                    <a:pt x="1" y="96"/>
                    <a:pt x="1" y="127"/>
                  </a:cubicBezTo>
                  <a:lnTo>
                    <a:pt x="919" y="127"/>
                  </a:lnTo>
                  <a:cubicBezTo>
                    <a:pt x="824" y="96"/>
                    <a:pt x="761" y="64"/>
                    <a:pt x="666" y="1"/>
                  </a:cubicBezTo>
                  <a:close/>
                </a:path>
              </a:pathLst>
            </a:custGeom>
            <a:solidFill>
              <a:srgbClr val="AFA8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" name="Google Shape;905;p34">
              <a:extLst>
                <a:ext uri="{FF2B5EF4-FFF2-40B4-BE49-F238E27FC236}">
                  <a16:creationId xmlns:a16="http://schemas.microsoft.com/office/drawing/2014/main" id="{750B522A-2C2F-464C-94DE-791A4C7C0649}"/>
                </a:ext>
              </a:extLst>
            </p:cNvPr>
            <p:cNvSpPr/>
            <p:nvPr/>
          </p:nvSpPr>
          <p:spPr>
            <a:xfrm>
              <a:off x="4908895" y="4023800"/>
              <a:ext cx="1108193" cy="3825"/>
            </a:xfrm>
            <a:custGeom>
              <a:avLst/>
              <a:gdLst/>
              <a:ahLst/>
              <a:cxnLst/>
              <a:rect l="l" t="t" r="r" b="b"/>
              <a:pathLst>
                <a:path w="37085" h="128" extrusionOk="0">
                  <a:moveTo>
                    <a:pt x="0" y="1"/>
                  </a:moveTo>
                  <a:cubicBezTo>
                    <a:pt x="63" y="64"/>
                    <a:pt x="158" y="96"/>
                    <a:pt x="253" y="127"/>
                  </a:cubicBezTo>
                  <a:lnTo>
                    <a:pt x="37084" y="127"/>
                  </a:lnTo>
                  <a:cubicBezTo>
                    <a:pt x="37053" y="96"/>
                    <a:pt x="37053" y="32"/>
                    <a:pt x="370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" name="Google Shape;906;p34">
              <a:extLst>
                <a:ext uri="{FF2B5EF4-FFF2-40B4-BE49-F238E27FC236}">
                  <a16:creationId xmlns:a16="http://schemas.microsoft.com/office/drawing/2014/main" id="{C54F105C-3973-4508-905F-23D370713161}"/>
                </a:ext>
              </a:extLst>
            </p:cNvPr>
            <p:cNvSpPr/>
            <p:nvPr/>
          </p:nvSpPr>
          <p:spPr>
            <a:xfrm>
              <a:off x="4908895" y="4023800"/>
              <a:ext cx="1108193" cy="3825"/>
            </a:xfrm>
            <a:custGeom>
              <a:avLst/>
              <a:gdLst/>
              <a:ahLst/>
              <a:cxnLst/>
              <a:rect l="l" t="t" r="r" b="b"/>
              <a:pathLst>
                <a:path w="37085" h="128" extrusionOk="0">
                  <a:moveTo>
                    <a:pt x="0" y="1"/>
                  </a:moveTo>
                  <a:cubicBezTo>
                    <a:pt x="63" y="64"/>
                    <a:pt x="158" y="96"/>
                    <a:pt x="253" y="127"/>
                  </a:cubicBezTo>
                  <a:lnTo>
                    <a:pt x="37084" y="127"/>
                  </a:lnTo>
                  <a:cubicBezTo>
                    <a:pt x="37053" y="96"/>
                    <a:pt x="37053" y="32"/>
                    <a:pt x="37021" y="1"/>
                  </a:cubicBezTo>
                  <a:close/>
                </a:path>
              </a:pathLst>
            </a:custGeom>
            <a:solidFill>
              <a:srgbClr val="AFA8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907;p34">
              <a:extLst>
                <a:ext uri="{FF2B5EF4-FFF2-40B4-BE49-F238E27FC236}">
                  <a16:creationId xmlns:a16="http://schemas.microsoft.com/office/drawing/2014/main" id="{680BCA2B-88CA-4AD3-A09A-5C6237F5E1B1}"/>
                </a:ext>
              </a:extLst>
            </p:cNvPr>
            <p:cNvSpPr/>
            <p:nvPr/>
          </p:nvSpPr>
          <p:spPr>
            <a:xfrm>
              <a:off x="4856840" y="3825098"/>
              <a:ext cx="103184" cy="161830"/>
            </a:xfrm>
            <a:custGeom>
              <a:avLst/>
              <a:gdLst/>
              <a:ahLst/>
              <a:cxnLst/>
              <a:rect l="l" t="t" r="r" b="b"/>
              <a:pathLst>
                <a:path w="3453" h="5416" extrusionOk="0">
                  <a:moveTo>
                    <a:pt x="1425" y="0"/>
                  </a:moveTo>
                  <a:cubicBezTo>
                    <a:pt x="0" y="2502"/>
                    <a:pt x="1457" y="5384"/>
                    <a:pt x="1457" y="5416"/>
                  </a:cubicBezTo>
                  <a:cubicBezTo>
                    <a:pt x="3452" y="2154"/>
                    <a:pt x="1425" y="0"/>
                    <a:pt x="142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908;p34">
              <a:extLst>
                <a:ext uri="{FF2B5EF4-FFF2-40B4-BE49-F238E27FC236}">
                  <a16:creationId xmlns:a16="http://schemas.microsoft.com/office/drawing/2014/main" id="{2C95B628-70B9-4BAD-BC2E-D1E1D809C561}"/>
                </a:ext>
              </a:extLst>
            </p:cNvPr>
            <p:cNvSpPr/>
            <p:nvPr/>
          </p:nvSpPr>
          <p:spPr>
            <a:xfrm>
              <a:off x="4846411" y="3745617"/>
              <a:ext cx="1212303" cy="323630"/>
            </a:xfrm>
            <a:custGeom>
              <a:avLst/>
              <a:gdLst/>
              <a:ahLst/>
              <a:cxnLst/>
              <a:rect l="l" t="t" r="r" b="b"/>
              <a:pathLst>
                <a:path w="40569" h="10831" extrusionOk="0">
                  <a:moveTo>
                    <a:pt x="3231" y="0"/>
                  </a:moveTo>
                  <a:cubicBezTo>
                    <a:pt x="1458" y="0"/>
                    <a:pt x="1" y="1457"/>
                    <a:pt x="1" y="3230"/>
                  </a:cubicBezTo>
                  <a:lnTo>
                    <a:pt x="1" y="7632"/>
                  </a:lnTo>
                  <a:cubicBezTo>
                    <a:pt x="1" y="9406"/>
                    <a:pt x="1458" y="10831"/>
                    <a:pt x="3231" y="10831"/>
                  </a:cubicBezTo>
                  <a:lnTo>
                    <a:pt x="39967" y="10831"/>
                  </a:lnTo>
                  <a:cubicBezTo>
                    <a:pt x="40284" y="10831"/>
                    <a:pt x="40569" y="10577"/>
                    <a:pt x="40569" y="10261"/>
                  </a:cubicBezTo>
                  <a:cubicBezTo>
                    <a:pt x="40569" y="9944"/>
                    <a:pt x="40284" y="9659"/>
                    <a:pt x="39967" y="9659"/>
                  </a:cubicBezTo>
                  <a:lnTo>
                    <a:pt x="3231" y="9659"/>
                  </a:lnTo>
                  <a:cubicBezTo>
                    <a:pt x="2123" y="9659"/>
                    <a:pt x="1204" y="8741"/>
                    <a:pt x="1204" y="7632"/>
                  </a:cubicBezTo>
                  <a:lnTo>
                    <a:pt x="1204" y="3230"/>
                  </a:lnTo>
                  <a:cubicBezTo>
                    <a:pt x="1204" y="2090"/>
                    <a:pt x="2123" y="1172"/>
                    <a:pt x="3231" y="1172"/>
                  </a:cubicBezTo>
                  <a:lnTo>
                    <a:pt x="39967" y="1172"/>
                  </a:lnTo>
                  <a:cubicBezTo>
                    <a:pt x="40284" y="1172"/>
                    <a:pt x="40569" y="918"/>
                    <a:pt x="40569" y="602"/>
                  </a:cubicBezTo>
                  <a:cubicBezTo>
                    <a:pt x="40569" y="253"/>
                    <a:pt x="40284" y="0"/>
                    <a:pt x="3996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" name="Google Shape;909;p34">
              <a:extLst>
                <a:ext uri="{FF2B5EF4-FFF2-40B4-BE49-F238E27FC236}">
                  <a16:creationId xmlns:a16="http://schemas.microsoft.com/office/drawing/2014/main" id="{200C888F-7F8F-45D5-A411-C72520D040C3}"/>
                </a:ext>
              </a:extLst>
            </p:cNvPr>
            <p:cNvSpPr/>
            <p:nvPr/>
          </p:nvSpPr>
          <p:spPr>
            <a:xfrm>
              <a:off x="4882390" y="3780607"/>
              <a:ext cx="1139420" cy="254578"/>
            </a:xfrm>
            <a:custGeom>
              <a:avLst/>
              <a:gdLst/>
              <a:ahLst/>
              <a:cxnLst/>
              <a:rect l="l" t="t" r="r" b="b"/>
              <a:pathLst>
                <a:path w="38130" h="8520" extrusionOk="0">
                  <a:moveTo>
                    <a:pt x="1964" y="1"/>
                  </a:moveTo>
                  <a:cubicBezTo>
                    <a:pt x="855" y="64"/>
                    <a:pt x="0" y="951"/>
                    <a:pt x="0" y="2059"/>
                  </a:cubicBezTo>
                  <a:lnTo>
                    <a:pt x="0" y="3896"/>
                  </a:lnTo>
                  <a:lnTo>
                    <a:pt x="0" y="4181"/>
                  </a:lnTo>
                  <a:lnTo>
                    <a:pt x="0" y="6461"/>
                  </a:lnTo>
                  <a:cubicBezTo>
                    <a:pt x="0" y="7538"/>
                    <a:pt x="855" y="8456"/>
                    <a:pt x="1964" y="8488"/>
                  </a:cubicBezTo>
                  <a:lnTo>
                    <a:pt x="2027" y="8488"/>
                  </a:lnTo>
                  <a:lnTo>
                    <a:pt x="38130" y="8520"/>
                  </a:lnTo>
                  <a:lnTo>
                    <a:pt x="37971" y="8203"/>
                  </a:lnTo>
                  <a:lnTo>
                    <a:pt x="2059" y="8140"/>
                  </a:lnTo>
                  <a:cubicBezTo>
                    <a:pt x="1299" y="8140"/>
                    <a:pt x="665" y="7570"/>
                    <a:pt x="634" y="6810"/>
                  </a:cubicBezTo>
                  <a:cubicBezTo>
                    <a:pt x="634" y="6746"/>
                    <a:pt x="634" y="6715"/>
                    <a:pt x="634" y="6715"/>
                  </a:cubicBezTo>
                  <a:lnTo>
                    <a:pt x="634" y="4181"/>
                  </a:lnTo>
                  <a:lnTo>
                    <a:pt x="634" y="3928"/>
                  </a:lnTo>
                  <a:lnTo>
                    <a:pt x="634" y="1806"/>
                  </a:lnTo>
                  <a:cubicBezTo>
                    <a:pt x="634" y="1806"/>
                    <a:pt x="634" y="1743"/>
                    <a:pt x="634" y="1679"/>
                  </a:cubicBezTo>
                  <a:cubicBezTo>
                    <a:pt x="665" y="951"/>
                    <a:pt x="1330" y="381"/>
                    <a:pt x="2059" y="381"/>
                  </a:cubicBezTo>
                  <a:lnTo>
                    <a:pt x="37940" y="412"/>
                  </a:lnTo>
                  <a:lnTo>
                    <a:pt x="38098" y="1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" name="Google Shape;910;p34">
              <a:extLst>
                <a:ext uri="{FF2B5EF4-FFF2-40B4-BE49-F238E27FC236}">
                  <a16:creationId xmlns:a16="http://schemas.microsoft.com/office/drawing/2014/main" id="{624E156A-FAED-43BE-A708-1F36D72A6603}"/>
                </a:ext>
              </a:extLst>
            </p:cNvPr>
            <p:cNvSpPr/>
            <p:nvPr/>
          </p:nvSpPr>
          <p:spPr>
            <a:xfrm>
              <a:off x="4882390" y="4104232"/>
              <a:ext cx="1136581" cy="253651"/>
            </a:xfrm>
            <a:custGeom>
              <a:avLst/>
              <a:gdLst/>
              <a:ahLst/>
              <a:cxnLst/>
              <a:rect l="l" t="t" r="r" b="b"/>
              <a:pathLst>
                <a:path w="38035" h="8489" extrusionOk="0">
                  <a:moveTo>
                    <a:pt x="2027" y="1"/>
                  </a:moveTo>
                  <a:cubicBezTo>
                    <a:pt x="887" y="1"/>
                    <a:pt x="0" y="919"/>
                    <a:pt x="0" y="2059"/>
                  </a:cubicBezTo>
                  <a:lnTo>
                    <a:pt x="0" y="6461"/>
                  </a:lnTo>
                  <a:cubicBezTo>
                    <a:pt x="0" y="7570"/>
                    <a:pt x="887" y="8488"/>
                    <a:pt x="2027" y="8488"/>
                  </a:cubicBezTo>
                  <a:lnTo>
                    <a:pt x="38035" y="8488"/>
                  </a:lnTo>
                  <a:cubicBezTo>
                    <a:pt x="37623" y="7190"/>
                    <a:pt x="37275" y="5860"/>
                    <a:pt x="37211" y="4498"/>
                  </a:cubicBezTo>
                  <a:cubicBezTo>
                    <a:pt x="37116" y="2914"/>
                    <a:pt x="37560" y="1458"/>
                    <a:pt x="38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" name="Google Shape;911;p34">
              <a:extLst>
                <a:ext uri="{FF2B5EF4-FFF2-40B4-BE49-F238E27FC236}">
                  <a16:creationId xmlns:a16="http://schemas.microsoft.com/office/drawing/2014/main" id="{79813AB4-D460-4692-A7B1-9FD73048E624}"/>
                </a:ext>
              </a:extLst>
            </p:cNvPr>
            <p:cNvSpPr/>
            <p:nvPr/>
          </p:nvSpPr>
          <p:spPr>
            <a:xfrm>
              <a:off x="4896584" y="4336070"/>
              <a:ext cx="1118622" cy="11384"/>
            </a:xfrm>
            <a:custGeom>
              <a:avLst/>
              <a:gdLst/>
              <a:ahLst/>
              <a:cxnLst/>
              <a:rect l="l" t="t" r="r" b="b"/>
              <a:pathLst>
                <a:path w="37434" h="381" extrusionOk="0">
                  <a:moveTo>
                    <a:pt x="0" y="1"/>
                  </a:moveTo>
                  <a:cubicBezTo>
                    <a:pt x="127" y="159"/>
                    <a:pt x="254" y="286"/>
                    <a:pt x="412" y="381"/>
                  </a:cubicBezTo>
                  <a:lnTo>
                    <a:pt x="37433" y="381"/>
                  </a:lnTo>
                  <a:cubicBezTo>
                    <a:pt x="37401" y="254"/>
                    <a:pt x="37370" y="127"/>
                    <a:pt x="373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" name="Google Shape;912;p34">
              <a:extLst>
                <a:ext uri="{FF2B5EF4-FFF2-40B4-BE49-F238E27FC236}">
                  <a16:creationId xmlns:a16="http://schemas.microsoft.com/office/drawing/2014/main" id="{D5669FD5-0E41-4922-B490-4431F8AE4382}"/>
                </a:ext>
              </a:extLst>
            </p:cNvPr>
            <p:cNvSpPr/>
            <p:nvPr/>
          </p:nvSpPr>
          <p:spPr>
            <a:xfrm>
              <a:off x="4890906" y="4123175"/>
              <a:ext cx="1122387" cy="10428"/>
            </a:xfrm>
            <a:custGeom>
              <a:avLst/>
              <a:gdLst/>
              <a:ahLst/>
              <a:cxnLst/>
              <a:rect l="l" t="t" r="r" b="b"/>
              <a:pathLst>
                <a:path w="37560" h="349" extrusionOk="0">
                  <a:moveTo>
                    <a:pt x="285" y="0"/>
                  </a:moveTo>
                  <a:cubicBezTo>
                    <a:pt x="190" y="95"/>
                    <a:pt x="95" y="222"/>
                    <a:pt x="0" y="349"/>
                  </a:cubicBezTo>
                  <a:lnTo>
                    <a:pt x="37433" y="349"/>
                  </a:lnTo>
                  <a:cubicBezTo>
                    <a:pt x="37465" y="222"/>
                    <a:pt x="37496" y="127"/>
                    <a:pt x="37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" name="Google Shape;913;p34">
              <a:extLst>
                <a:ext uri="{FF2B5EF4-FFF2-40B4-BE49-F238E27FC236}">
                  <a16:creationId xmlns:a16="http://schemas.microsoft.com/office/drawing/2014/main" id="{7935EE58-B0F4-468C-836A-7CBD66113E28}"/>
                </a:ext>
              </a:extLst>
            </p:cNvPr>
            <p:cNvSpPr/>
            <p:nvPr/>
          </p:nvSpPr>
          <p:spPr>
            <a:xfrm>
              <a:off x="4905100" y="4104232"/>
              <a:ext cx="1113870" cy="14223"/>
            </a:xfrm>
            <a:custGeom>
              <a:avLst/>
              <a:gdLst/>
              <a:ahLst/>
              <a:cxnLst/>
              <a:rect l="l" t="t" r="r" b="b"/>
              <a:pathLst>
                <a:path w="37275" h="476" extrusionOk="0">
                  <a:moveTo>
                    <a:pt x="1267" y="1"/>
                  </a:moveTo>
                  <a:cubicBezTo>
                    <a:pt x="792" y="1"/>
                    <a:pt x="349" y="191"/>
                    <a:pt x="0" y="476"/>
                  </a:cubicBezTo>
                  <a:lnTo>
                    <a:pt x="37116" y="476"/>
                  </a:lnTo>
                  <a:cubicBezTo>
                    <a:pt x="37180" y="317"/>
                    <a:pt x="37211" y="159"/>
                    <a:pt x="37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" name="Google Shape;914;p34">
              <a:extLst>
                <a:ext uri="{FF2B5EF4-FFF2-40B4-BE49-F238E27FC236}">
                  <a16:creationId xmlns:a16="http://schemas.microsoft.com/office/drawing/2014/main" id="{83499D90-DF73-4AD5-9E06-E5951D2B8BDE}"/>
                </a:ext>
              </a:extLst>
            </p:cNvPr>
            <p:cNvSpPr/>
            <p:nvPr/>
          </p:nvSpPr>
          <p:spPr>
            <a:xfrm>
              <a:off x="4916456" y="4352176"/>
              <a:ext cx="1102515" cy="5707"/>
            </a:xfrm>
            <a:custGeom>
              <a:avLst/>
              <a:gdLst/>
              <a:ahLst/>
              <a:cxnLst/>
              <a:rect l="l" t="t" r="r" b="b"/>
              <a:pathLst>
                <a:path w="36895" h="191" extrusionOk="0">
                  <a:moveTo>
                    <a:pt x="0" y="0"/>
                  </a:moveTo>
                  <a:cubicBezTo>
                    <a:pt x="285" y="127"/>
                    <a:pt x="570" y="190"/>
                    <a:pt x="887" y="190"/>
                  </a:cubicBezTo>
                  <a:lnTo>
                    <a:pt x="36895" y="190"/>
                  </a:lnTo>
                  <a:cubicBezTo>
                    <a:pt x="36863" y="127"/>
                    <a:pt x="36831" y="63"/>
                    <a:pt x="368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" name="Google Shape;915;p34">
              <a:extLst>
                <a:ext uri="{FF2B5EF4-FFF2-40B4-BE49-F238E27FC236}">
                  <a16:creationId xmlns:a16="http://schemas.microsoft.com/office/drawing/2014/main" id="{51AA648E-6C50-4843-9C26-676F1EF5C620}"/>
                </a:ext>
              </a:extLst>
            </p:cNvPr>
            <p:cNvSpPr/>
            <p:nvPr/>
          </p:nvSpPr>
          <p:spPr>
            <a:xfrm>
              <a:off x="4899423" y="4118425"/>
              <a:ext cx="1114826" cy="4781"/>
            </a:xfrm>
            <a:custGeom>
              <a:avLst/>
              <a:gdLst/>
              <a:ahLst/>
              <a:cxnLst/>
              <a:rect l="l" t="t" r="r" b="b"/>
              <a:pathLst>
                <a:path w="37307" h="160" extrusionOk="0">
                  <a:moveTo>
                    <a:pt x="190" y="1"/>
                  </a:moveTo>
                  <a:cubicBezTo>
                    <a:pt x="127" y="64"/>
                    <a:pt x="64" y="96"/>
                    <a:pt x="0" y="159"/>
                  </a:cubicBezTo>
                  <a:lnTo>
                    <a:pt x="37243" y="159"/>
                  </a:lnTo>
                  <a:cubicBezTo>
                    <a:pt x="37275" y="96"/>
                    <a:pt x="37306" y="64"/>
                    <a:pt x="37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" name="Google Shape;916;p34">
              <a:extLst>
                <a:ext uri="{FF2B5EF4-FFF2-40B4-BE49-F238E27FC236}">
                  <a16:creationId xmlns:a16="http://schemas.microsoft.com/office/drawing/2014/main" id="{21747C1C-E109-4981-8FE7-84689F6686F9}"/>
                </a:ext>
              </a:extLst>
            </p:cNvPr>
            <p:cNvSpPr/>
            <p:nvPr/>
          </p:nvSpPr>
          <p:spPr>
            <a:xfrm>
              <a:off x="4888994" y="4133574"/>
              <a:ext cx="1120534" cy="4751"/>
            </a:xfrm>
            <a:custGeom>
              <a:avLst/>
              <a:gdLst/>
              <a:ahLst/>
              <a:cxnLst/>
              <a:rect l="l" t="t" r="r" b="b"/>
              <a:pathLst>
                <a:path w="37498" h="159" extrusionOk="0">
                  <a:moveTo>
                    <a:pt x="64" y="1"/>
                  </a:moveTo>
                  <a:cubicBezTo>
                    <a:pt x="64" y="64"/>
                    <a:pt x="33" y="96"/>
                    <a:pt x="1" y="127"/>
                  </a:cubicBezTo>
                  <a:cubicBezTo>
                    <a:pt x="1" y="127"/>
                    <a:pt x="1" y="159"/>
                    <a:pt x="1" y="159"/>
                  </a:cubicBezTo>
                  <a:lnTo>
                    <a:pt x="37465" y="159"/>
                  </a:lnTo>
                  <a:cubicBezTo>
                    <a:pt x="37465" y="96"/>
                    <a:pt x="37497" y="64"/>
                    <a:pt x="374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" name="Google Shape;917;p34">
              <a:extLst>
                <a:ext uri="{FF2B5EF4-FFF2-40B4-BE49-F238E27FC236}">
                  <a16:creationId xmlns:a16="http://schemas.microsoft.com/office/drawing/2014/main" id="{08AC117D-F58D-4146-98A1-DFD7D6D32743}"/>
                </a:ext>
              </a:extLst>
            </p:cNvPr>
            <p:cNvSpPr/>
            <p:nvPr/>
          </p:nvSpPr>
          <p:spPr>
            <a:xfrm>
              <a:off x="4888994" y="4148723"/>
              <a:ext cx="1116739" cy="4751"/>
            </a:xfrm>
            <a:custGeom>
              <a:avLst/>
              <a:gdLst/>
              <a:ahLst/>
              <a:cxnLst/>
              <a:rect l="l" t="t" r="r" b="b"/>
              <a:pathLst>
                <a:path w="37371" h="159" extrusionOk="0">
                  <a:moveTo>
                    <a:pt x="33" y="0"/>
                  </a:moveTo>
                  <a:cubicBezTo>
                    <a:pt x="33" y="64"/>
                    <a:pt x="1" y="95"/>
                    <a:pt x="1" y="159"/>
                  </a:cubicBezTo>
                  <a:lnTo>
                    <a:pt x="37307" y="159"/>
                  </a:lnTo>
                  <a:cubicBezTo>
                    <a:pt x="37339" y="95"/>
                    <a:pt x="37339" y="64"/>
                    <a:pt x="37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" name="Google Shape;918;p34">
              <a:extLst>
                <a:ext uri="{FF2B5EF4-FFF2-40B4-BE49-F238E27FC236}">
                  <a16:creationId xmlns:a16="http://schemas.microsoft.com/office/drawing/2014/main" id="{586A81D5-0718-4521-BED2-502D70AAB6E9}"/>
                </a:ext>
              </a:extLst>
            </p:cNvPr>
            <p:cNvSpPr/>
            <p:nvPr/>
          </p:nvSpPr>
          <p:spPr>
            <a:xfrm>
              <a:off x="4888994" y="4164798"/>
              <a:ext cx="1112944" cy="3825"/>
            </a:xfrm>
            <a:custGeom>
              <a:avLst/>
              <a:gdLst/>
              <a:ahLst/>
              <a:cxnLst/>
              <a:rect l="l" t="t" r="r" b="b"/>
              <a:pathLst>
                <a:path w="37244" h="128" extrusionOk="0">
                  <a:moveTo>
                    <a:pt x="33" y="1"/>
                  </a:moveTo>
                  <a:cubicBezTo>
                    <a:pt x="33" y="32"/>
                    <a:pt x="1" y="64"/>
                    <a:pt x="1" y="127"/>
                  </a:cubicBezTo>
                  <a:lnTo>
                    <a:pt x="37212" y="127"/>
                  </a:lnTo>
                  <a:cubicBezTo>
                    <a:pt x="37212" y="64"/>
                    <a:pt x="37212" y="32"/>
                    <a:pt x="37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" name="Google Shape;919;p34">
              <a:extLst>
                <a:ext uri="{FF2B5EF4-FFF2-40B4-BE49-F238E27FC236}">
                  <a16:creationId xmlns:a16="http://schemas.microsoft.com/office/drawing/2014/main" id="{A582131B-1B01-4CDB-9417-8D95C0612048}"/>
                </a:ext>
              </a:extLst>
            </p:cNvPr>
            <p:cNvSpPr/>
            <p:nvPr/>
          </p:nvSpPr>
          <p:spPr>
            <a:xfrm>
              <a:off x="4888994" y="4179947"/>
              <a:ext cx="1109179" cy="3795"/>
            </a:xfrm>
            <a:custGeom>
              <a:avLst/>
              <a:gdLst/>
              <a:ahLst/>
              <a:cxnLst/>
              <a:rect l="l" t="t" r="r" b="b"/>
              <a:pathLst>
                <a:path w="37118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117" y="127"/>
                  </a:lnTo>
                  <a:cubicBezTo>
                    <a:pt x="37117" y="95"/>
                    <a:pt x="37117" y="32"/>
                    <a:pt x="37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" name="Google Shape;920;p34">
              <a:extLst>
                <a:ext uri="{FF2B5EF4-FFF2-40B4-BE49-F238E27FC236}">
                  <a16:creationId xmlns:a16="http://schemas.microsoft.com/office/drawing/2014/main" id="{63F70097-7011-4FAC-8FCC-FB1F5625BC55}"/>
                </a:ext>
              </a:extLst>
            </p:cNvPr>
            <p:cNvSpPr/>
            <p:nvPr/>
          </p:nvSpPr>
          <p:spPr>
            <a:xfrm>
              <a:off x="4888994" y="4195097"/>
              <a:ext cx="1107266" cy="3795"/>
            </a:xfrm>
            <a:custGeom>
              <a:avLst/>
              <a:gdLst/>
              <a:ahLst/>
              <a:cxnLst/>
              <a:rect l="l" t="t" r="r" b="b"/>
              <a:pathLst>
                <a:path w="37054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022" y="127"/>
                  </a:lnTo>
                  <a:cubicBezTo>
                    <a:pt x="37022" y="95"/>
                    <a:pt x="37054" y="32"/>
                    <a:pt x="370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" name="Google Shape;921;p34">
              <a:extLst>
                <a:ext uri="{FF2B5EF4-FFF2-40B4-BE49-F238E27FC236}">
                  <a16:creationId xmlns:a16="http://schemas.microsoft.com/office/drawing/2014/main" id="{893CCC3A-2DCB-45BB-A382-E061BFF9151A}"/>
                </a:ext>
              </a:extLst>
            </p:cNvPr>
            <p:cNvSpPr/>
            <p:nvPr/>
          </p:nvSpPr>
          <p:spPr>
            <a:xfrm>
              <a:off x="4888994" y="4210216"/>
              <a:ext cx="1105384" cy="3825"/>
            </a:xfrm>
            <a:custGeom>
              <a:avLst/>
              <a:gdLst/>
              <a:ahLst/>
              <a:cxnLst/>
              <a:rect l="l" t="t" r="r" b="b"/>
              <a:pathLst>
                <a:path w="36991" h="128" extrusionOk="0">
                  <a:moveTo>
                    <a:pt x="33" y="1"/>
                  </a:moveTo>
                  <a:cubicBezTo>
                    <a:pt x="33" y="32"/>
                    <a:pt x="1" y="96"/>
                    <a:pt x="1" y="127"/>
                  </a:cubicBezTo>
                  <a:lnTo>
                    <a:pt x="36990" y="127"/>
                  </a:lnTo>
                  <a:cubicBezTo>
                    <a:pt x="36990" y="96"/>
                    <a:pt x="36990" y="32"/>
                    <a:pt x="369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922;p34">
              <a:extLst>
                <a:ext uri="{FF2B5EF4-FFF2-40B4-BE49-F238E27FC236}">
                  <a16:creationId xmlns:a16="http://schemas.microsoft.com/office/drawing/2014/main" id="{EE56BFD7-D28E-48FC-ABAA-F68B6B762F6A}"/>
                </a:ext>
              </a:extLst>
            </p:cNvPr>
            <p:cNvSpPr/>
            <p:nvPr/>
          </p:nvSpPr>
          <p:spPr>
            <a:xfrm>
              <a:off x="4888994" y="4225365"/>
              <a:ext cx="1105384" cy="3825"/>
            </a:xfrm>
            <a:custGeom>
              <a:avLst/>
              <a:gdLst/>
              <a:ahLst/>
              <a:cxnLst/>
              <a:rect l="l" t="t" r="r" b="b"/>
              <a:pathLst>
                <a:path w="36991" h="128" extrusionOk="0">
                  <a:moveTo>
                    <a:pt x="33" y="0"/>
                  </a:moveTo>
                  <a:cubicBezTo>
                    <a:pt x="33" y="64"/>
                    <a:pt x="1" y="95"/>
                    <a:pt x="1" y="127"/>
                  </a:cubicBezTo>
                  <a:lnTo>
                    <a:pt x="36990" y="127"/>
                  </a:lnTo>
                  <a:lnTo>
                    <a:pt x="369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923;p34">
              <a:extLst>
                <a:ext uri="{FF2B5EF4-FFF2-40B4-BE49-F238E27FC236}">
                  <a16:creationId xmlns:a16="http://schemas.microsoft.com/office/drawing/2014/main" id="{93D1D6DF-FC8A-4FDF-9A12-5CF923EADE75}"/>
                </a:ext>
              </a:extLst>
            </p:cNvPr>
            <p:cNvSpPr/>
            <p:nvPr/>
          </p:nvSpPr>
          <p:spPr>
            <a:xfrm>
              <a:off x="4888994" y="4240514"/>
              <a:ext cx="1105384" cy="4751"/>
            </a:xfrm>
            <a:custGeom>
              <a:avLst/>
              <a:gdLst/>
              <a:ahLst/>
              <a:cxnLst/>
              <a:rect l="l" t="t" r="r" b="b"/>
              <a:pathLst>
                <a:path w="36991" h="159" extrusionOk="0">
                  <a:moveTo>
                    <a:pt x="33" y="0"/>
                  </a:moveTo>
                  <a:cubicBezTo>
                    <a:pt x="33" y="63"/>
                    <a:pt x="1" y="95"/>
                    <a:pt x="1" y="158"/>
                  </a:cubicBezTo>
                  <a:lnTo>
                    <a:pt x="36990" y="158"/>
                  </a:lnTo>
                  <a:cubicBezTo>
                    <a:pt x="36990" y="95"/>
                    <a:pt x="36990" y="63"/>
                    <a:pt x="369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924;p34">
              <a:extLst>
                <a:ext uri="{FF2B5EF4-FFF2-40B4-BE49-F238E27FC236}">
                  <a16:creationId xmlns:a16="http://schemas.microsoft.com/office/drawing/2014/main" id="{561D0BF2-0F7F-4ED4-BF1A-2C6D4C6D6E82}"/>
                </a:ext>
              </a:extLst>
            </p:cNvPr>
            <p:cNvSpPr/>
            <p:nvPr/>
          </p:nvSpPr>
          <p:spPr>
            <a:xfrm>
              <a:off x="4888994" y="4255634"/>
              <a:ext cx="1107266" cy="4781"/>
            </a:xfrm>
            <a:custGeom>
              <a:avLst/>
              <a:gdLst/>
              <a:ahLst/>
              <a:cxnLst/>
              <a:rect l="l" t="t" r="r" b="b"/>
              <a:pathLst>
                <a:path w="37054" h="160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7054" y="159"/>
                  </a:lnTo>
                  <a:cubicBezTo>
                    <a:pt x="37054" y="96"/>
                    <a:pt x="37022" y="64"/>
                    <a:pt x="370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" name="Google Shape;925;p34">
              <a:extLst>
                <a:ext uri="{FF2B5EF4-FFF2-40B4-BE49-F238E27FC236}">
                  <a16:creationId xmlns:a16="http://schemas.microsoft.com/office/drawing/2014/main" id="{347F4C39-C814-4476-85FB-342692E6EC1A}"/>
                </a:ext>
              </a:extLst>
            </p:cNvPr>
            <p:cNvSpPr/>
            <p:nvPr/>
          </p:nvSpPr>
          <p:spPr>
            <a:xfrm>
              <a:off x="4888994" y="4270783"/>
              <a:ext cx="1109179" cy="4751"/>
            </a:xfrm>
            <a:custGeom>
              <a:avLst/>
              <a:gdLst/>
              <a:ahLst/>
              <a:cxnLst/>
              <a:rect l="l" t="t" r="r" b="b"/>
              <a:pathLst>
                <a:path w="37118" h="159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7117" y="159"/>
                  </a:lnTo>
                  <a:cubicBezTo>
                    <a:pt x="37117" y="96"/>
                    <a:pt x="37117" y="64"/>
                    <a:pt x="370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" name="Google Shape;926;p34">
              <a:extLst>
                <a:ext uri="{FF2B5EF4-FFF2-40B4-BE49-F238E27FC236}">
                  <a16:creationId xmlns:a16="http://schemas.microsoft.com/office/drawing/2014/main" id="{5E943CD1-AE32-4C92-BF66-5855504C129F}"/>
                </a:ext>
              </a:extLst>
            </p:cNvPr>
            <p:cNvSpPr/>
            <p:nvPr/>
          </p:nvSpPr>
          <p:spPr>
            <a:xfrm>
              <a:off x="4888994" y="4286858"/>
              <a:ext cx="1112017" cy="3825"/>
            </a:xfrm>
            <a:custGeom>
              <a:avLst/>
              <a:gdLst/>
              <a:ahLst/>
              <a:cxnLst/>
              <a:rect l="l" t="t" r="r" b="b"/>
              <a:pathLst>
                <a:path w="37213" h="128" extrusionOk="0">
                  <a:moveTo>
                    <a:pt x="33" y="1"/>
                  </a:moveTo>
                  <a:cubicBezTo>
                    <a:pt x="33" y="33"/>
                    <a:pt x="1" y="64"/>
                    <a:pt x="1" y="128"/>
                  </a:cubicBezTo>
                  <a:lnTo>
                    <a:pt x="37212" y="128"/>
                  </a:lnTo>
                  <a:cubicBezTo>
                    <a:pt x="37212" y="64"/>
                    <a:pt x="37180" y="33"/>
                    <a:pt x="37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927;p34">
              <a:extLst>
                <a:ext uri="{FF2B5EF4-FFF2-40B4-BE49-F238E27FC236}">
                  <a16:creationId xmlns:a16="http://schemas.microsoft.com/office/drawing/2014/main" id="{06B533C3-D962-4CA7-A7E2-EC53600B125D}"/>
                </a:ext>
              </a:extLst>
            </p:cNvPr>
            <p:cNvSpPr/>
            <p:nvPr/>
          </p:nvSpPr>
          <p:spPr>
            <a:xfrm>
              <a:off x="4888994" y="4302007"/>
              <a:ext cx="1115783" cy="3825"/>
            </a:xfrm>
            <a:custGeom>
              <a:avLst/>
              <a:gdLst/>
              <a:ahLst/>
              <a:cxnLst/>
              <a:rect l="l" t="t" r="r" b="b"/>
              <a:pathLst>
                <a:path w="37339" h="128" extrusionOk="0">
                  <a:moveTo>
                    <a:pt x="33" y="1"/>
                  </a:moveTo>
                  <a:cubicBezTo>
                    <a:pt x="33" y="32"/>
                    <a:pt x="1" y="96"/>
                    <a:pt x="1" y="127"/>
                  </a:cubicBezTo>
                  <a:lnTo>
                    <a:pt x="37339" y="127"/>
                  </a:lnTo>
                  <a:cubicBezTo>
                    <a:pt x="37307" y="96"/>
                    <a:pt x="37307" y="32"/>
                    <a:pt x="373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928;p34">
              <a:extLst>
                <a:ext uri="{FF2B5EF4-FFF2-40B4-BE49-F238E27FC236}">
                  <a16:creationId xmlns:a16="http://schemas.microsoft.com/office/drawing/2014/main" id="{D4D070F4-7495-461D-A0B0-17A2D3EA40ED}"/>
                </a:ext>
              </a:extLst>
            </p:cNvPr>
            <p:cNvSpPr/>
            <p:nvPr/>
          </p:nvSpPr>
          <p:spPr>
            <a:xfrm>
              <a:off x="4888994" y="4317156"/>
              <a:ext cx="1119578" cy="3795"/>
            </a:xfrm>
            <a:custGeom>
              <a:avLst/>
              <a:gdLst/>
              <a:ahLst/>
              <a:cxnLst/>
              <a:rect l="l" t="t" r="r" b="b"/>
              <a:pathLst>
                <a:path w="37466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465" y="127"/>
                  </a:lnTo>
                  <a:cubicBezTo>
                    <a:pt x="37434" y="95"/>
                    <a:pt x="37434" y="32"/>
                    <a:pt x="37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929;p34">
              <a:extLst>
                <a:ext uri="{FF2B5EF4-FFF2-40B4-BE49-F238E27FC236}">
                  <a16:creationId xmlns:a16="http://schemas.microsoft.com/office/drawing/2014/main" id="{1BF9DB59-DCB9-4284-AD31-CADDCAD8A3BE}"/>
                </a:ext>
              </a:extLst>
            </p:cNvPr>
            <p:cNvSpPr/>
            <p:nvPr/>
          </p:nvSpPr>
          <p:spPr>
            <a:xfrm>
              <a:off x="4893745" y="4332276"/>
              <a:ext cx="1118622" cy="3825"/>
            </a:xfrm>
            <a:custGeom>
              <a:avLst/>
              <a:gdLst/>
              <a:ahLst/>
              <a:cxnLst/>
              <a:rect l="l" t="t" r="r" b="b"/>
              <a:pathLst>
                <a:path w="37434" h="128" extrusionOk="0">
                  <a:moveTo>
                    <a:pt x="0" y="1"/>
                  </a:moveTo>
                  <a:cubicBezTo>
                    <a:pt x="32" y="33"/>
                    <a:pt x="64" y="96"/>
                    <a:pt x="95" y="128"/>
                  </a:cubicBezTo>
                  <a:lnTo>
                    <a:pt x="37433" y="128"/>
                  </a:lnTo>
                  <a:cubicBezTo>
                    <a:pt x="37401" y="96"/>
                    <a:pt x="37401" y="33"/>
                    <a:pt x="37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" name="Google Shape;930;p34">
              <a:extLst>
                <a:ext uri="{FF2B5EF4-FFF2-40B4-BE49-F238E27FC236}">
                  <a16:creationId xmlns:a16="http://schemas.microsoft.com/office/drawing/2014/main" id="{36E7A28A-2002-4AE6-9F5C-BCB3E7CD0302}"/>
                </a:ext>
              </a:extLst>
            </p:cNvPr>
            <p:cNvSpPr/>
            <p:nvPr/>
          </p:nvSpPr>
          <p:spPr>
            <a:xfrm>
              <a:off x="4888994" y="4133574"/>
              <a:ext cx="1120534" cy="4751"/>
            </a:xfrm>
            <a:custGeom>
              <a:avLst/>
              <a:gdLst/>
              <a:ahLst/>
              <a:cxnLst/>
              <a:rect l="l" t="t" r="r" b="b"/>
              <a:pathLst>
                <a:path w="37498" h="159" extrusionOk="0">
                  <a:moveTo>
                    <a:pt x="64" y="1"/>
                  </a:moveTo>
                  <a:cubicBezTo>
                    <a:pt x="64" y="64"/>
                    <a:pt x="33" y="96"/>
                    <a:pt x="1" y="127"/>
                  </a:cubicBezTo>
                  <a:cubicBezTo>
                    <a:pt x="1" y="127"/>
                    <a:pt x="1" y="159"/>
                    <a:pt x="1" y="159"/>
                  </a:cubicBezTo>
                  <a:lnTo>
                    <a:pt x="37465" y="159"/>
                  </a:lnTo>
                  <a:cubicBezTo>
                    <a:pt x="37465" y="96"/>
                    <a:pt x="37497" y="64"/>
                    <a:pt x="37497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" name="Google Shape;931;p34">
              <a:extLst>
                <a:ext uri="{FF2B5EF4-FFF2-40B4-BE49-F238E27FC236}">
                  <a16:creationId xmlns:a16="http://schemas.microsoft.com/office/drawing/2014/main" id="{48950ED9-A645-4AD6-A5A6-38C223F78D42}"/>
                </a:ext>
              </a:extLst>
            </p:cNvPr>
            <p:cNvSpPr/>
            <p:nvPr/>
          </p:nvSpPr>
          <p:spPr>
            <a:xfrm>
              <a:off x="4888994" y="4164798"/>
              <a:ext cx="1112944" cy="3825"/>
            </a:xfrm>
            <a:custGeom>
              <a:avLst/>
              <a:gdLst/>
              <a:ahLst/>
              <a:cxnLst/>
              <a:rect l="l" t="t" r="r" b="b"/>
              <a:pathLst>
                <a:path w="37244" h="128" extrusionOk="0">
                  <a:moveTo>
                    <a:pt x="33" y="1"/>
                  </a:moveTo>
                  <a:cubicBezTo>
                    <a:pt x="33" y="32"/>
                    <a:pt x="1" y="64"/>
                    <a:pt x="1" y="127"/>
                  </a:cubicBezTo>
                  <a:lnTo>
                    <a:pt x="37212" y="127"/>
                  </a:lnTo>
                  <a:cubicBezTo>
                    <a:pt x="37212" y="64"/>
                    <a:pt x="37212" y="32"/>
                    <a:pt x="3724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" name="Google Shape;932;p34">
              <a:extLst>
                <a:ext uri="{FF2B5EF4-FFF2-40B4-BE49-F238E27FC236}">
                  <a16:creationId xmlns:a16="http://schemas.microsoft.com/office/drawing/2014/main" id="{88EB9F0F-0D89-4708-A0B4-E3160C3AE7C7}"/>
                </a:ext>
              </a:extLst>
            </p:cNvPr>
            <p:cNvSpPr/>
            <p:nvPr/>
          </p:nvSpPr>
          <p:spPr>
            <a:xfrm>
              <a:off x="4888994" y="4195097"/>
              <a:ext cx="1107266" cy="3795"/>
            </a:xfrm>
            <a:custGeom>
              <a:avLst/>
              <a:gdLst/>
              <a:ahLst/>
              <a:cxnLst/>
              <a:rect l="l" t="t" r="r" b="b"/>
              <a:pathLst>
                <a:path w="37054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022" y="127"/>
                  </a:lnTo>
                  <a:cubicBezTo>
                    <a:pt x="37022" y="95"/>
                    <a:pt x="37054" y="32"/>
                    <a:pt x="370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" name="Google Shape;933;p34">
              <a:extLst>
                <a:ext uri="{FF2B5EF4-FFF2-40B4-BE49-F238E27FC236}">
                  <a16:creationId xmlns:a16="http://schemas.microsoft.com/office/drawing/2014/main" id="{861B9F01-3031-483E-AB55-4026B5A010A1}"/>
                </a:ext>
              </a:extLst>
            </p:cNvPr>
            <p:cNvSpPr/>
            <p:nvPr/>
          </p:nvSpPr>
          <p:spPr>
            <a:xfrm>
              <a:off x="4888994" y="4225365"/>
              <a:ext cx="1105384" cy="3825"/>
            </a:xfrm>
            <a:custGeom>
              <a:avLst/>
              <a:gdLst/>
              <a:ahLst/>
              <a:cxnLst/>
              <a:rect l="l" t="t" r="r" b="b"/>
              <a:pathLst>
                <a:path w="36991" h="128" extrusionOk="0">
                  <a:moveTo>
                    <a:pt x="33" y="0"/>
                  </a:moveTo>
                  <a:cubicBezTo>
                    <a:pt x="33" y="64"/>
                    <a:pt x="1" y="95"/>
                    <a:pt x="1" y="127"/>
                  </a:cubicBezTo>
                  <a:lnTo>
                    <a:pt x="36990" y="127"/>
                  </a:lnTo>
                  <a:lnTo>
                    <a:pt x="3699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" name="Google Shape;934;p34">
              <a:extLst>
                <a:ext uri="{FF2B5EF4-FFF2-40B4-BE49-F238E27FC236}">
                  <a16:creationId xmlns:a16="http://schemas.microsoft.com/office/drawing/2014/main" id="{022792F5-506C-458E-BC34-C79EEC5FBCD3}"/>
                </a:ext>
              </a:extLst>
            </p:cNvPr>
            <p:cNvSpPr/>
            <p:nvPr/>
          </p:nvSpPr>
          <p:spPr>
            <a:xfrm>
              <a:off x="4888994" y="4255634"/>
              <a:ext cx="1107266" cy="4781"/>
            </a:xfrm>
            <a:custGeom>
              <a:avLst/>
              <a:gdLst/>
              <a:ahLst/>
              <a:cxnLst/>
              <a:rect l="l" t="t" r="r" b="b"/>
              <a:pathLst>
                <a:path w="37054" h="160" extrusionOk="0">
                  <a:moveTo>
                    <a:pt x="33" y="1"/>
                  </a:moveTo>
                  <a:cubicBezTo>
                    <a:pt x="33" y="64"/>
                    <a:pt x="1" y="96"/>
                    <a:pt x="1" y="159"/>
                  </a:cubicBezTo>
                  <a:lnTo>
                    <a:pt x="37054" y="159"/>
                  </a:lnTo>
                  <a:cubicBezTo>
                    <a:pt x="37054" y="96"/>
                    <a:pt x="37022" y="64"/>
                    <a:pt x="3702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" name="Google Shape;935;p34">
              <a:extLst>
                <a:ext uri="{FF2B5EF4-FFF2-40B4-BE49-F238E27FC236}">
                  <a16:creationId xmlns:a16="http://schemas.microsoft.com/office/drawing/2014/main" id="{651EB4F2-5F70-4728-ABEB-D816801A3D39}"/>
                </a:ext>
              </a:extLst>
            </p:cNvPr>
            <p:cNvSpPr/>
            <p:nvPr/>
          </p:nvSpPr>
          <p:spPr>
            <a:xfrm>
              <a:off x="4888994" y="4286858"/>
              <a:ext cx="1112017" cy="3825"/>
            </a:xfrm>
            <a:custGeom>
              <a:avLst/>
              <a:gdLst/>
              <a:ahLst/>
              <a:cxnLst/>
              <a:rect l="l" t="t" r="r" b="b"/>
              <a:pathLst>
                <a:path w="37213" h="128" extrusionOk="0">
                  <a:moveTo>
                    <a:pt x="33" y="1"/>
                  </a:moveTo>
                  <a:cubicBezTo>
                    <a:pt x="33" y="33"/>
                    <a:pt x="1" y="64"/>
                    <a:pt x="1" y="128"/>
                  </a:cubicBezTo>
                  <a:lnTo>
                    <a:pt x="37212" y="128"/>
                  </a:lnTo>
                  <a:cubicBezTo>
                    <a:pt x="37212" y="64"/>
                    <a:pt x="37180" y="33"/>
                    <a:pt x="37180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" name="Google Shape;936;p34">
              <a:extLst>
                <a:ext uri="{FF2B5EF4-FFF2-40B4-BE49-F238E27FC236}">
                  <a16:creationId xmlns:a16="http://schemas.microsoft.com/office/drawing/2014/main" id="{26C8931B-A934-4782-BA00-382DC68FAA9E}"/>
                </a:ext>
              </a:extLst>
            </p:cNvPr>
            <p:cNvSpPr/>
            <p:nvPr/>
          </p:nvSpPr>
          <p:spPr>
            <a:xfrm>
              <a:off x="4888994" y="4317156"/>
              <a:ext cx="1119578" cy="3795"/>
            </a:xfrm>
            <a:custGeom>
              <a:avLst/>
              <a:gdLst/>
              <a:ahLst/>
              <a:cxnLst/>
              <a:rect l="l" t="t" r="r" b="b"/>
              <a:pathLst>
                <a:path w="37466" h="127" extrusionOk="0">
                  <a:moveTo>
                    <a:pt x="33" y="0"/>
                  </a:moveTo>
                  <a:cubicBezTo>
                    <a:pt x="33" y="32"/>
                    <a:pt x="1" y="95"/>
                    <a:pt x="1" y="127"/>
                  </a:cubicBezTo>
                  <a:lnTo>
                    <a:pt x="37465" y="127"/>
                  </a:lnTo>
                  <a:cubicBezTo>
                    <a:pt x="37434" y="95"/>
                    <a:pt x="37434" y="32"/>
                    <a:pt x="3740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7" name="Google Shape;937;p34">
              <a:extLst>
                <a:ext uri="{FF2B5EF4-FFF2-40B4-BE49-F238E27FC236}">
                  <a16:creationId xmlns:a16="http://schemas.microsoft.com/office/drawing/2014/main" id="{66114F33-63E4-400F-89AF-ACEDC69D3F51}"/>
                </a:ext>
              </a:extLst>
            </p:cNvPr>
            <p:cNvSpPr/>
            <p:nvPr/>
          </p:nvSpPr>
          <p:spPr>
            <a:xfrm>
              <a:off x="4908895" y="4347425"/>
              <a:ext cx="1108193" cy="3825"/>
            </a:xfrm>
            <a:custGeom>
              <a:avLst/>
              <a:gdLst/>
              <a:ahLst/>
              <a:cxnLst/>
              <a:rect l="l" t="t" r="r" b="b"/>
              <a:pathLst>
                <a:path w="37085" h="128" extrusionOk="0">
                  <a:moveTo>
                    <a:pt x="0" y="1"/>
                  </a:moveTo>
                  <a:cubicBezTo>
                    <a:pt x="63" y="64"/>
                    <a:pt x="158" y="96"/>
                    <a:pt x="253" y="127"/>
                  </a:cubicBezTo>
                  <a:lnTo>
                    <a:pt x="37084" y="127"/>
                  </a:lnTo>
                  <a:cubicBezTo>
                    <a:pt x="37053" y="96"/>
                    <a:pt x="37053" y="32"/>
                    <a:pt x="370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" name="Google Shape;938;p34">
              <a:extLst>
                <a:ext uri="{FF2B5EF4-FFF2-40B4-BE49-F238E27FC236}">
                  <a16:creationId xmlns:a16="http://schemas.microsoft.com/office/drawing/2014/main" id="{0276E4CF-EA9F-4D51-8FDC-5686B3421250}"/>
                </a:ext>
              </a:extLst>
            </p:cNvPr>
            <p:cNvSpPr/>
            <p:nvPr/>
          </p:nvSpPr>
          <p:spPr>
            <a:xfrm>
              <a:off x="4908895" y="4347425"/>
              <a:ext cx="1108193" cy="3825"/>
            </a:xfrm>
            <a:custGeom>
              <a:avLst/>
              <a:gdLst/>
              <a:ahLst/>
              <a:cxnLst/>
              <a:rect l="l" t="t" r="r" b="b"/>
              <a:pathLst>
                <a:path w="37085" h="128" extrusionOk="0">
                  <a:moveTo>
                    <a:pt x="0" y="1"/>
                  </a:moveTo>
                  <a:cubicBezTo>
                    <a:pt x="63" y="64"/>
                    <a:pt x="158" y="96"/>
                    <a:pt x="253" y="127"/>
                  </a:cubicBezTo>
                  <a:lnTo>
                    <a:pt x="37084" y="127"/>
                  </a:lnTo>
                  <a:cubicBezTo>
                    <a:pt x="37053" y="96"/>
                    <a:pt x="37053" y="32"/>
                    <a:pt x="37021" y="1"/>
                  </a:cubicBezTo>
                  <a:close/>
                </a:path>
              </a:pathLst>
            </a:custGeom>
            <a:solidFill>
              <a:srgbClr val="AFA8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" name="Google Shape;939;p34">
              <a:extLst>
                <a:ext uri="{FF2B5EF4-FFF2-40B4-BE49-F238E27FC236}">
                  <a16:creationId xmlns:a16="http://schemas.microsoft.com/office/drawing/2014/main" id="{63C80833-0B31-4EC2-8B31-A5E3702548DB}"/>
                </a:ext>
              </a:extLst>
            </p:cNvPr>
            <p:cNvSpPr/>
            <p:nvPr/>
          </p:nvSpPr>
          <p:spPr>
            <a:xfrm>
              <a:off x="4856840" y="4148723"/>
              <a:ext cx="103184" cy="161830"/>
            </a:xfrm>
            <a:custGeom>
              <a:avLst/>
              <a:gdLst/>
              <a:ahLst/>
              <a:cxnLst/>
              <a:rect l="l" t="t" r="r" b="b"/>
              <a:pathLst>
                <a:path w="3453" h="5416" extrusionOk="0">
                  <a:moveTo>
                    <a:pt x="1425" y="0"/>
                  </a:moveTo>
                  <a:cubicBezTo>
                    <a:pt x="0" y="2502"/>
                    <a:pt x="1457" y="5384"/>
                    <a:pt x="1457" y="5416"/>
                  </a:cubicBezTo>
                  <a:cubicBezTo>
                    <a:pt x="3452" y="2154"/>
                    <a:pt x="1425" y="0"/>
                    <a:pt x="142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" name="Google Shape;940;p34">
              <a:extLst>
                <a:ext uri="{FF2B5EF4-FFF2-40B4-BE49-F238E27FC236}">
                  <a16:creationId xmlns:a16="http://schemas.microsoft.com/office/drawing/2014/main" id="{B8D004CC-D632-47AB-9E96-64FC28CAE484}"/>
                </a:ext>
              </a:extLst>
            </p:cNvPr>
            <p:cNvSpPr/>
            <p:nvPr/>
          </p:nvSpPr>
          <p:spPr>
            <a:xfrm>
              <a:off x="4846411" y="4069242"/>
              <a:ext cx="1212303" cy="323630"/>
            </a:xfrm>
            <a:custGeom>
              <a:avLst/>
              <a:gdLst/>
              <a:ahLst/>
              <a:cxnLst/>
              <a:rect l="l" t="t" r="r" b="b"/>
              <a:pathLst>
                <a:path w="40569" h="10831" extrusionOk="0">
                  <a:moveTo>
                    <a:pt x="3231" y="0"/>
                  </a:moveTo>
                  <a:cubicBezTo>
                    <a:pt x="1458" y="0"/>
                    <a:pt x="1" y="1457"/>
                    <a:pt x="1" y="3230"/>
                  </a:cubicBezTo>
                  <a:lnTo>
                    <a:pt x="1" y="7632"/>
                  </a:lnTo>
                  <a:cubicBezTo>
                    <a:pt x="1" y="9406"/>
                    <a:pt x="1458" y="10831"/>
                    <a:pt x="3231" y="10831"/>
                  </a:cubicBezTo>
                  <a:lnTo>
                    <a:pt x="39967" y="10831"/>
                  </a:lnTo>
                  <a:cubicBezTo>
                    <a:pt x="40284" y="10831"/>
                    <a:pt x="40569" y="10577"/>
                    <a:pt x="40569" y="10261"/>
                  </a:cubicBezTo>
                  <a:cubicBezTo>
                    <a:pt x="40569" y="9944"/>
                    <a:pt x="40284" y="9659"/>
                    <a:pt x="39967" y="9659"/>
                  </a:cubicBezTo>
                  <a:lnTo>
                    <a:pt x="3231" y="9659"/>
                  </a:lnTo>
                  <a:cubicBezTo>
                    <a:pt x="2123" y="9659"/>
                    <a:pt x="1204" y="8741"/>
                    <a:pt x="1204" y="7632"/>
                  </a:cubicBezTo>
                  <a:lnTo>
                    <a:pt x="1204" y="3230"/>
                  </a:lnTo>
                  <a:cubicBezTo>
                    <a:pt x="1204" y="2090"/>
                    <a:pt x="2123" y="1172"/>
                    <a:pt x="3231" y="1172"/>
                  </a:cubicBezTo>
                  <a:lnTo>
                    <a:pt x="39967" y="1172"/>
                  </a:lnTo>
                  <a:cubicBezTo>
                    <a:pt x="40284" y="1172"/>
                    <a:pt x="40569" y="918"/>
                    <a:pt x="40569" y="602"/>
                  </a:cubicBezTo>
                  <a:cubicBezTo>
                    <a:pt x="40569" y="253"/>
                    <a:pt x="40284" y="0"/>
                    <a:pt x="3996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" name="Google Shape;941;p34">
              <a:extLst>
                <a:ext uri="{FF2B5EF4-FFF2-40B4-BE49-F238E27FC236}">
                  <a16:creationId xmlns:a16="http://schemas.microsoft.com/office/drawing/2014/main" id="{355DE459-BFE1-4D8C-A4F9-16EE5A65F387}"/>
                </a:ext>
              </a:extLst>
            </p:cNvPr>
            <p:cNvSpPr/>
            <p:nvPr/>
          </p:nvSpPr>
          <p:spPr>
            <a:xfrm>
              <a:off x="4882390" y="4104232"/>
              <a:ext cx="1139420" cy="254578"/>
            </a:xfrm>
            <a:custGeom>
              <a:avLst/>
              <a:gdLst/>
              <a:ahLst/>
              <a:cxnLst/>
              <a:rect l="l" t="t" r="r" b="b"/>
              <a:pathLst>
                <a:path w="38130" h="8520" extrusionOk="0">
                  <a:moveTo>
                    <a:pt x="1964" y="1"/>
                  </a:moveTo>
                  <a:cubicBezTo>
                    <a:pt x="855" y="64"/>
                    <a:pt x="0" y="951"/>
                    <a:pt x="0" y="2059"/>
                  </a:cubicBezTo>
                  <a:lnTo>
                    <a:pt x="0" y="3896"/>
                  </a:lnTo>
                  <a:lnTo>
                    <a:pt x="0" y="4181"/>
                  </a:lnTo>
                  <a:lnTo>
                    <a:pt x="0" y="6461"/>
                  </a:lnTo>
                  <a:cubicBezTo>
                    <a:pt x="0" y="7538"/>
                    <a:pt x="855" y="8456"/>
                    <a:pt x="1964" y="8488"/>
                  </a:cubicBezTo>
                  <a:lnTo>
                    <a:pt x="2027" y="8488"/>
                  </a:lnTo>
                  <a:lnTo>
                    <a:pt x="38130" y="8520"/>
                  </a:lnTo>
                  <a:lnTo>
                    <a:pt x="37971" y="8203"/>
                  </a:lnTo>
                  <a:lnTo>
                    <a:pt x="2059" y="8140"/>
                  </a:lnTo>
                  <a:cubicBezTo>
                    <a:pt x="1299" y="8140"/>
                    <a:pt x="665" y="7570"/>
                    <a:pt x="634" y="6810"/>
                  </a:cubicBezTo>
                  <a:cubicBezTo>
                    <a:pt x="634" y="6746"/>
                    <a:pt x="634" y="6715"/>
                    <a:pt x="634" y="6715"/>
                  </a:cubicBezTo>
                  <a:lnTo>
                    <a:pt x="634" y="4181"/>
                  </a:lnTo>
                  <a:lnTo>
                    <a:pt x="634" y="3928"/>
                  </a:lnTo>
                  <a:lnTo>
                    <a:pt x="634" y="1806"/>
                  </a:lnTo>
                  <a:cubicBezTo>
                    <a:pt x="634" y="1806"/>
                    <a:pt x="634" y="1743"/>
                    <a:pt x="634" y="1679"/>
                  </a:cubicBezTo>
                  <a:cubicBezTo>
                    <a:pt x="665" y="951"/>
                    <a:pt x="1330" y="381"/>
                    <a:pt x="2059" y="381"/>
                  </a:cubicBezTo>
                  <a:lnTo>
                    <a:pt x="37940" y="412"/>
                  </a:lnTo>
                  <a:lnTo>
                    <a:pt x="38098" y="1"/>
                  </a:ln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82" name="Google Shape;2192;p45">
            <a:extLst>
              <a:ext uri="{FF2B5EF4-FFF2-40B4-BE49-F238E27FC236}">
                <a16:creationId xmlns:a16="http://schemas.microsoft.com/office/drawing/2014/main" id="{47EDE2E4-C9E4-4229-871D-873FB05FF20A}"/>
              </a:ext>
            </a:extLst>
          </p:cNvPr>
          <p:cNvSpPr/>
          <p:nvPr/>
        </p:nvSpPr>
        <p:spPr>
          <a:xfrm>
            <a:off x="703697" y="1418640"/>
            <a:ext cx="2910837" cy="2447515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533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Mục</a:t>
            </a:r>
            <a:r>
              <a:rPr lang="en-US" sz="2533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đích</a:t>
            </a:r>
            <a:r>
              <a:rPr lang="en-US" sz="2533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  <a:p>
            <a:pPr algn="just"/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Thuyết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phục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kiến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vai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trò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đời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nay</a:t>
            </a:r>
          </a:p>
        </p:txBody>
      </p:sp>
      <p:sp>
        <p:nvSpPr>
          <p:cNvPr id="383" name="Google Shape;2192;p45">
            <a:extLst>
              <a:ext uri="{FF2B5EF4-FFF2-40B4-BE49-F238E27FC236}">
                <a16:creationId xmlns:a16="http://schemas.microsoft.com/office/drawing/2014/main" id="{CC5815CE-D127-4A20-A7EF-D6A301C80A70}"/>
              </a:ext>
            </a:extLst>
          </p:cNvPr>
          <p:cNvSpPr/>
          <p:nvPr/>
        </p:nvSpPr>
        <p:spPr>
          <a:xfrm>
            <a:off x="8832580" y="1418641"/>
            <a:ext cx="2760707" cy="2212800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533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533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sz="2533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  <a:p>
            <a:pPr algn="just"/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Thầy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bè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thân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thích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endParaRPr lang="en-US" sz="2533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84" name="Google Shape;2192;p45">
            <a:extLst>
              <a:ext uri="{FF2B5EF4-FFF2-40B4-BE49-F238E27FC236}">
                <a16:creationId xmlns:a16="http://schemas.microsoft.com/office/drawing/2014/main" id="{01F6284B-E0D5-4713-BDFB-F70CE9D2553E}"/>
              </a:ext>
            </a:extLst>
          </p:cNvPr>
          <p:cNvSpPr/>
          <p:nvPr/>
        </p:nvSpPr>
        <p:spPr>
          <a:xfrm>
            <a:off x="683288" y="4314473"/>
            <a:ext cx="2891366" cy="1926542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533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Địa</a:t>
            </a:r>
            <a:r>
              <a:rPr lang="en-US" sz="2533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2533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  <a:p>
            <a:pPr algn="ctr"/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</a:p>
          <a:p>
            <a:pPr algn="ctr"/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đình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buổi</a:t>
            </a:r>
            <a:endParaRPr lang="en-US" sz="2533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/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trò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endParaRPr lang="en-US" sz="2533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85" name="Google Shape;2192;p45">
            <a:extLst>
              <a:ext uri="{FF2B5EF4-FFF2-40B4-BE49-F238E27FC236}">
                <a16:creationId xmlns:a16="http://schemas.microsoft.com/office/drawing/2014/main" id="{92488CE0-95EE-4B33-A196-B3B8D152C9BB}"/>
              </a:ext>
            </a:extLst>
          </p:cNvPr>
          <p:cNvSpPr/>
          <p:nvPr/>
        </p:nvSpPr>
        <p:spPr>
          <a:xfrm>
            <a:off x="8970676" y="4266831"/>
            <a:ext cx="2622611" cy="1926542"/>
          </a:xfrm>
          <a:custGeom>
            <a:avLst/>
            <a:gdLst/>
            <a:ahLst/>
            <a:cxnLst/>
            <a:rect l="l" t="t" r="r" b="b"/>
            <a:pathLst>
              <a:path w="99572" h="203796" extrusionOk="0">
                <a:moveTo>
                  <a:pt x="46023" y="1"/>
                </a:moveTo>
                <a:cubicBezTo>
                  <a:pt x="27326" y="1"/>
                  <a:pt x="9441" y="1561"/>
                  <a:pt x="6772" y="5235"/>
                </a:cubicBezTo>
                <a:cubicBezTo>
                  <a:pt x="1" y="14442"/>
                  <a:pt x="2403" y="189667"/>
                  <a:pt x="7239" y="197573"/>
                </a:cubicBezTo>
                <a:cubicBezTo>
                  <a:pt x="9962" y="202058"/>
                  <a:pt x="28474" y="203796"/>
                  <a:pt x="47647" y="203796"/>
                </a:cubicBezTo>
                <a:cubicBezTo>
                  <a:pt x="69117" y="203796"/>
                  <a:pt x="91415" y="201616"/>
                  <a:pt x="93301" y="198674"/>
                </a:cubicBezTo>
                <a:cubicBezTo>
                  <a:pt x="98271" y="190835"/>
                  <a:pt x="99572" y="14775"/>
                  <a:pt x="91700" y="5135"/>
                </a:cubicBezTo>
                <a:cubicBezTo>
                  <a:pt x="89104" y="1975"/>
                  <a:pt x="67050" y="1"/>
                  <a:pt x="460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533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533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533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2533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Khoảng</a:t>
            </a:r>
            <a:r>
              <a:rPr lang="en-US" sz="2533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5 </a:t>
            </a:r>
            <a:r>
              <a:rPr lang="en-US" sz="2533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phút</a:t>
            </a:r>
            <a:endParaRPr lang="en-US" sz="2533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5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382" grpId="0" animBg="1"/>
      <p:bldP spid="383" grpId="0" animBg="1"/>
      <p:bldP spid="384" grpId="0" animBg="1"/>
      <p:bldP spid="38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444E1F-BDC0-4FC3-8130-8EDAA4D4A922}"/>
              </a:ext>
            </a:extLst>
          </p:cNvPr>
          <p:cNvSpPr txBox="1"/>
          <p:nvPr/>
        </p:nvSpPr>
        <p:spPr>
          <a:xfrm>
            <a:off x="3103761" y="616985"/>
            <a:ext cx="6054436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5333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Lưu</a:t>
            </a:r>
            <a:r>
              <a:rPr lang="en-US" sz="5333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 ý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6F449D-F059-4DAF-99D6-BEE1E3E10903}"/>
              </a:ext>
            </a:extLst>
          </p:cNvPr>
          <p:cNvGrpSpPr/>
          <p:nvPr/>
        </p:nvGrpSpPr>
        <p:grpSpPr>
          <a:xfrm>
            <a:off x="1444404" y="1895940"/>
            <a:ext cx="2887963" cy="4278971"/>
            <a:chOff x="1083303" y="1421955"/>
            <a:chExt cx="2165972" cy="3209228"/>
          </a:xfrm>
        </p:grpSpPr>
        <p:sp>
          <p:nvSpPr>
            <p:cNvPr id="4" name="Google Shape;641;p30">
              <a:extLst>
                <a:ext uri="{FF2B5EF4-FFF2-40B4-BE49-F238E27FC236}">
                  <a16:creationId xmlns:a16="http://schemas.microsoft.com/office/drawing/2014/main" id="{D0314DFC-071C-41B9-B440-15F2C07A64DE}"/>
                </a:ext>
              </a:extLst>
            </p:cNvPr>
            <p:cNvSpPr/>
            <p:nvPr/>
          </p:nvSpPr>
          <p:spPr>
            <a:xfrm>
              <a:off x="1450310" y="1795726"/>
              <a:ext cx="1798965" cy="2835457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rgbClr val="FBE5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5" name="Google Shape;642;p30">
              <a:extLst>
                <a:ext uri="{FF2B5EF4-FFF2-40B4-BE49-F238E27FC236}">
                  <a16:creationId xmlns:a16="http://schemas.microsoft.com/office/drawing/2014/main" id="{34F058AC-5C50-4841-A708-5C4A2B134D63}"/>
                </a:ext>
              </a:extLst>
            </p:cNvPr>
            <p:cNvSpPr txBox="1"/>
            <p:nvPr/>
          </p:nvSpPr>
          <p:spPr>
            <a:xfrm>
              <a:off x="1571171" y="3206024"/>
              <a:ext cx="1632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vi-VN" sz="2800" b="1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Xác định </a:t>
              </a:r>
              <a:r>
                <a:rPr lang="en-US" sz="2800" b="1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rõ</a:t>
              </a:r>
              <a:r>
                <a:rPr lang="en-US" sz="2800" b="1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vấn</a:t>
              </a:r>
              <a:r>
                <a:rPr lang="en-US" sz="2800" b="1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r>
                <a:rPr lang="en-US" sz="2800" b="1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2800" b="1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bày</a:t>
              </a:r>
              <a:endParaRPr lang="en-US" sz="20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oogle Shape;650;p30">
              <a:extLst>
                <a:ext uri="{FF2B5EF4-FFF2-40B4-BE49-F238E27FC236}">
                  <a16:creationId xmlns:a16="http://schemas.microsoft.com/office/drawing/2014/main" id="{573DF15F-AF6C-4B84-B8A7-4492FE59630B}"/>
                </a:ext>
              </a:extLst>
            </p:cNvPr>
            <p:cNvGrpSpPr/>
            <p:nvPr/>
          </p:nvGrpSpPr>
          <p:grpSpPr>
            <a:xfrm>
              <a:off x="1083303" y="1421955"/>
              <a:ext cx="2146922" cy="3209228"/>
              <a:chOff x="803732" y="1814655"/>
              <a:chExt cx="2146922" cy="3209228"/>
            </a:xfrm>
          </p:grpSpPr>
          <p:sp>
            <p:nvSpPr>
              <p:cNvPr id="8" name="Google Shape;651;p30">
                <a:extLst>
                  <a:ext uri="{FF2B5EF4-FFF2-40B4-BE49-F238E27FC236}">
                    <a16:creationId xmlns:a16="http://schemas.microsoft.com/office/drawing/2014/main" id="{71A01B50-9BDF-4C15-8A96-1387A26AA1C2}"/>
                  </a:ext>
                </a:extLst>
              </p:cNvPr>
              <p:cNvSpPr/>
              <p:nvPr/>
            </p:nvSpPr>
            <p:spPr>
              <a:xfrm>
                <a:off x="1151689" y="2188425"/>
                <a:ext cx="1798965" cy="2835458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grpSp>
            <p:nvGrpSpPr>
              <p:cNvPr id="9" name="Google Shape;652;p30">
                <a:extLst>
                  <a:ext uri="{FF2B5EF4-FFF2-40B4-BE49-F238E27FC236}">
                    <a16:creationId xmlns:a16="http://schemas.microsoft.com/office/drawing/2014/main" id="{3CEAB14E-53A7-4EE1-BDD0-1839773095B0}"/>
                  </a:ext>
                </a:extLst>
              </p:cNvPr>
              <p:cNvGrpSpPr/>
              <p:nvPr/>
            </p:nvGrpSpPr>
            <p:grpSpPr>
              <a:xfrm>
                <a:off x="803732" y="1814655"/>
                <a:ext cx="824704" cy="779327"/>
                <a:chOff x="1177000" y="1619850"/>
                <a:chExt cx="713350" cy="674100"/>
              </a:xfrm>
            </p:grpSpPr>
            <p:sp>
              <p:nvSpPr>
                <p:cNvPr id="10" name="Google Shape;653;p30">
                  <a:extLst>
                    <a:ext uri="{FF2B5EF4-FFF2-40B4-BE49-F238E27FC236}">
                      <a16:creationId xmlns:a16="http://schemas.microsoft.com/office/drawing/2014/main" id="{3EB57366-7A29-498D-BE24-0C2E79603144}"/>
                    </a:ext>
                  </a:extLst>
                </p:cNvPr>
                <p:cNvSpPr/>
                <p:nvPr/>
              </p:nvSpPr>
              <p:spPr>
                <a:xfrm>
                  <a:off x="1223525" y="1650275"/>
                  <a:ext cx="624000" cy="614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" name="Google Shape;654;p30">
                  <a:extLst>
                    <a:ext uri="{FF2B5EF4-FFF2-40B4-BE49-F238E27FC236}">
                      <a16:creationId xmlns:a16="http://schemas.microsoft.com/office/drawing/2014/main" id="{C8B19F2B-D2D9-4947-9D8E-6296797CAB5D}"/>
                    </a:ext>
                  </a:extLst>
                </p:cNvPr>
                <p:cNvSpPr/>
                <p:nvPr/>
              </p:nvSpPr>
              <p:spPr>
                <a:xfrm>
                  <a:off x="1177000" y="1619850"/>
                  <a:ext cx="713350" cy="67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7" name="Google Shape;665;p30">
              <a:extLst>
                <a:ext uri="{FF2B5EF4-FFF2-40B4-BE49-F238E27FC236}">
                  <a16:creationId xmlns:a16="http://schemas.microsoft.com/office/drawing/2014/main" id="{234D0929-5B16-433C-8D25-7145955FCBA0}"/>
                </a:ext>
              </a:extLst>
            </p:cNvPr>
            <p:cNvSpPr txBox="1"/>
            <p:nvPr/>
          </p:nvSpPr>
          <p:spPr>
            <a:xfrm>
              <a:off x="1223796" y="1596824"/>
              <a:ext cx="552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2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2E3997-1B75-4BD1-9D8C-2CB4CB301A72}"/>
              </a:ext>
            </a:extLst>
          </p:cNvPr>
          <p:cNvGrpSpPr/>
          <p:nvPr/>
        </p:nvGrpSpPr>
        <p:grpSpPr>
          <a:xfrm>
            <a:off x="4822604" y="1895940"/>
            <a:ext cx="2862899" cy="4278971"/>
            <a:chOff x="3616953" y="1421955"/>
            <a:chExt cx="2147174" cy="3209228"/>
          </a:xfrm>
        </p:grpSpPr>
        <p:sp>
          <p:nvSpPr>
            <p:cNvPr id="13" name="Google Shape;647;p30">
              <a:extLst>
                <a:ext uri="{FF2B5EF4-FFF2-40B4-BE49-F238E27FC236}">
                  <a16:creationId xmlns:a16="http://schemas.microsoft.com/office/drawing/2014/main" id="{56149A7C-4B59-4025-A036-F0CA263B3308}"/>
                </a:ext>
              </a:extLst>
            </p:cNvPr>
            <p:cNvSpPr/>
            <p:nvPr/>
          </p:nvSpPr>
          <p:spPr>
            <a:xfrm>
              <a:off x="3965162" y="1812033"/>
              <a:ext cx="1798965" cy="2819150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rgbClr val="CBF0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4" name="Google Shape;648;p30">
              <a:extLst>
                <a:ext uri="{FF2B5EF4-FFF2-40B4-BE49-F238E27FC236}">
                  <a16:creationId xmlns:a16="http://schemas.microsoft.com/office/drawing/2014/main" id="{A75E612E-0304-4FAA-910A-458A4448CB7D}"/>
                </a:ext>
              </a:extLst>
            </p:cNvPr>
            <p:cNvSpPr txBox="1"/>
            <p:nvPr/>
          </p:nvSpPr>
          <p:spPr>
            <a:xfrm>
              <a:off x="4054093" y="3111158"/>
              <a:ext cx="1632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vi-VN" sz="2800" b="1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Xây dựng dàn ý</a:t>
              </a:r>
              <a:r>
                <a:rPr lang="vi-VN" sz="28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cho bài </a:t>
              </a:r>
              <a:r>
                <a:rPr lang="en-US" sz="28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3 AmpleSoft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bày</a:t>
              </a:r>
              <a:endParaRPr lang="en-US" sz="20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oogle Shape;655;p30">
              <a:extLst>
                <a:ext uri="{FF2B5EF4-FFF2-40B4-BE49-F238E27FC236}">
                  <a16:creationId xmlns:a16="http://schemas.microsoft.com/office/drawing/2014/main" id="{99BDEC49-C201-4358-A036-A6D7C51F5D06}"/>
                </a:ext>
              </a:extLst>
            </p:cNvPr>
            <p:cNvGrpSpPr/>
            <p:nvPr/>
          </p:nvGrpSpPr>
          <p:grpSpPr>
            <a:xfrm>
              <a:off x="3616953" y="1421955"/>
              <a:ext cx="2128125" cy="3209227"/>
              <a:chOff x="3337382" y="1814655"/>
              <a:chExt cx="2128125" cy="3209227"/>
            </a:xfrm>
          </p:grpSpPr>
          <p:sp>
            <p:nvSpPr>
              <p:cNvPr id="17" name="Google Shape;656;p30">
                <a:extLst>
                  <a:ext uri="{FF2B5EF4-FFF2-40B4-BE49-F238E27FC236}">
                    <a16:creationId xmlns:a16="http://schemas.microsoft.com/office/drawing/2014/main" id="{0F23202C-6E20-4B10-A610-695E6F6A741F}"/>
                  </a:ext>
                </a:extLst>
              </p:cNvPr>
              <p:cNvSpPr/>
              <p:nvPr/>
            </p:nvSpPr>
            <p:spPr>
              <a:xfrm>
                <a:off x="3666542" y="2204732"/>
                <a:ext cx="1798965" cy="2819150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grpSp>
            <p:nvGrpSpPr>
              <p:cNvPr id="18" name="Google Shape;657;p30">
                <a:extLst>
                  <a:ext uri="{FF2B5EF4-FFF2-40B4-BE49-F238E27FC236}">
                    <a16:creationId xmlns:a16="http://schemas.microsoft.com/office/drawing/2014/main" id="{FFA068ED-B74A-43B7-AD16-485DA5679AB2}"/>
                  </a:ext>
                </a:extLst>
              </p:cNvPr>
              <p:cNvGrpSpPr/>
              <p:nvPr/>
            </p:nvGrpSpPr>
            <p:grpSpPr>
              <a:xfrm>
                <a:off x="3337382" y="1814655"/>
                <a:ext cx="824704" cy="779327"/>
                <a:chOff x="1177000" y="1619850"/>
                <a:chExt cx="713350" cy="674100"/>
              </a:xfrm>
            </p:grpSpPr>
            <p:sp>
              <p:nvSpPr>
                <p:cNvPr id="19" name="Google Shape;658;p30">
                  <a:extLst>
                    <a:ext uri="{FF2B5EF4-FFF2-40B4-BE49-F238E27FC236}">
                      <a16:creationId xmlns:a16="http://schemas.microsoft.com/office/drawing/2014/main" id="{5E20BC3C-693F-4922-A8F3-CC65AAD93C44}"/>
                    </a:ext>
                  </a:extLst>
                </p:cNvPr>
                <p:cNvSpPr/>
                <p:nvPr/>
              </p:nvSpPr>
              <p:spPr>
                <a:xfrm>
                  <a:off x="1223525" y="1650275"/>
                  <a:ext cx="624000" cy="614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" name="Google Shape;659;p30">
                  <a:extLst>
                    <a:ext uri="{FF2B5EF4-FFF2-40B4-BE49-F238E27FC236}">
                      <a16:creationId xmlns:a16="http://schemas.microsoft.com/office/drawing/2014/main" id="{16A85510-8E1B-49B4-9BFF-70FF8B661531}"/>
                    </a:ext>
                  </a:extLst>
                </p:cNvPr>
                <p:cNvSpPr/>
                <p:nvPr/>
              </p:nvSpPr>
              <p:spPr>
                <a:xfrm>
                  <a:off x="1177000" y="1619850"/>
                  <a:ext cx="713350" cy="67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16" name="Google Shape;666;p30">
              <a:extLst>
                <a:ext uri="{FF2B5EF4-FFF2-40B4-BE49-F238E27FC236}">
                  <a16:creationId xmlns:a16="http://schemas.microsoft.com/office/drawing/2014/main" id="{57527A8E-C896-4AB0-8518-5558DF271728}"/>
                </a:ext>
              </a:extLst>
            </p:cNvPr>
            <p:cNvSpPr txBox="1"/>
            <p:nvPr/>
          </p:nvSpPr>
          <p:spPr>
            <a:xfrm>
              <a:off x="3752996" y="1596824"/>
              <a:ext cx="552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2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A6138D-B9D8-478A-9D6F-B4C40D371F40}"/>
              </a:ext>
            </a:extLst>
          </p:cNvPr>
          <p:cNvGrpSpPr/>
          <p:nvPr/>
        </p:nvGrpSpPr>
        <p:grpSpPr>
          <a:xfrm>
            <a:off x="8124605" y="1895941"/>
            <a:ext cx="2904567" cy="4278969"/>
            <a:chOff x="6093453" y="1421955"/>
            <a:chExt cx="2178425" cy="3209227"/>
          </a:xfrm>
        </p:grpSpPr>
        <p:sp>
          <p:nvSpPr>
            <p:cNvPr id="22" name="Google Shape;644;p30">
              <a:extLst>
                <a:ext uri="{FF2B5EF4-FFF2-40B4-BE49-F238E27FC236}">
                  <a16:creationId xmlns:a16="http://schemas.microsoft.com/office/drawing/2014/main" id="{88991738-2BA2-4480-92DD-CE36F180D08C}"/>
                </a:ext>
              </a:extLst>
            </p:cNvPr>
            <p:cNvSpPr/>
            <p:nvPr/>
          </p:nvSpPr>
          <p:spPr>
            <a:xfrm>
              <a:off x="6472913" y="1812033"/>
              <a:ext cx="1798965" cy="2819149"/>
            </a:xfrm>
            <a:custGeom>
              <a:avLst/>
              <a:gdLst/>
              <a:ahLst/>
              <a:cxnLst/>
              <a:rect l="l" t="t" r="r" b="b"/>
              <a:pathLst>
                <a:path w="46389" h="61419" extrusionOk="0">
                  <a:moveTo>
                    <a:pt x="6060" y="1"/>
                  </a:moveTo>
                  <a:cubicBezTo>
                    <a:pt x="3572" y="1"/>
                    <a:pt x="1750" y="110"/>
                    <a:pt x="1357" y="461"/>
                  </a:cubicBezTo>
                  <a:cubicBezTo>
                    <a:pt x="281" y="1279"/>
                    <a:pt x="539" y="8813"/>
                    <a:pt x="453" y="16347"/>
                  </a:cubicBezTo>
                  <a:cubicBezTo>
                    <a:pt x="367" y="23880"/>
                    <a:pt x="367" y="41897"/>
                    <a:pt x="453" y="45406"/>
                  </a:cubicBezTo>
                  <a:cubicBezTo>
                    <a:pt x="539" y="49001"/>
                    <a:pt x="1" y="59118"/>
                    <a:pt x="819" y="60388"/>
                  </a:cubicBezTo>
                  <a:cubicBezTo>
                    <a:pt x="1516" y="61284"/>
                    <a:pt x="7543" y="61387"/>
                    <a:pt x="11368" y="61387"/>
                  </a:cubicBezTo>
                  <a:cubicBezTo>
                    <a:pt x="12501" y="61387"/>
                    <a:pt x="13441" y="61378"/>
                    <a:pt x="13992" y="61378"/>
                  </a:cubicBezTo>
                  <a:cubicBezTo>
                    <a:pt x="15172" y="61378"/>
                    <a:pt x="17864" y="61418"/>
                    <a:pt x="20632" y="61418"/>
                  </a:cubicBezTo>
                  <a:cubicBezTo>
                    <a:pt x="23572" y="61418"/>
                    <a:pt x="26598" y="61373"/>
                    <a:pt x="27984" y="61184"/>
                  </a:cubicBezTo>
                  <a:cubicBezTo>
                    <a:pt x="28436" y="61141"/>
                    <a:pt x="29222" y="61119"/>
                    <a:pt x="30220" y="61119"/>
                  </a:cubicBezTo>
                  <a:cubicBezTo>
                    <a:pt x="31218" y="61119"/>
                    <a:pt x="32429" y="61141"/>
                    <a:pt x="33731" y="61184"/>
                  </a:cubicBezTo>
                  <a:cubicBezTo>
                    <a:pt x="38661" y="61184"/>
                    <a:pt x="44860" y="61184"/>
                    <a:pt x="45312" y="60474"/>
                  </a:cubicBezTo>
                  <a:cubicBezTo>
                    <a:pt x="46022" y="59311"/>
                    <a:pt x="45936" y="48635"/>
                    <a:pt x="45936" y="42629"/>
                  </a:cubicBezTo>
                  <a:cubicBezTo>
                    <a:pt x="45850" y="34643"/>
                    <a:pt x="46194" y="23601"/>
                    <a:pt x="46281" y="18047"/>
                  </a:cubicBezTo>
                  <a:cubicBezTo>
                    <a:pt x="46388" y="12407"/>
                    <a:pt x="46108" y="1193"/>
                    <a:pt x="45570" y="461"/>
                  </a:cubicBezTo>
                  <a:cubicBezTo>
                    <a:pt x="45314" y="134"/>
                    <a:pt x="42472" y="17"/>
                    <a:pt x="38906" y="17"/>
                  </a:cubicBezTo>
                  <a:cubicBezTo>
                    <a:pt x="33785" y="17"/>
                    <a:pt x="27172" y="258"/>
                    <a:pt x="24583" y="461"/>
                  </a:cubicBezTo>
                  <a:cubicBezTo>
                    <a:pt x="24243" y="482"/>
                    <a:pt x="23817" y="492"/>
                    <a:pt x="23320" y="492"/>
                  </a:cubicBezTo>
                  <a:cubicBezTo>
                    <a:pt x="21333" y="492"/>
                    <a:pt x="18220" y="340"/>
                    <a:pt x="14983" y="203"/>
                  </a:cubicBezTo>
                  <a:cubicBezTo>
                    <a:pt x="11856" y="115"/>
                    <a:pt x="8609" y="1"/>
                    <a:pt x="6060" y="1"/>
                  </a:cubicBezTo>
                  <a:close/>
                </a:path>
              </a:pathLst>
            </a:custGeom>
            <a:solidFill>
              <a:srgbClr val="F5F8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645;p30">
              <a:extLst>
                <a:ext uri="{FF2B5EF4-FFF2-40B4-BE49-F238E27FC236}">
                  <a16:creationId xmlns:a16="http://schemas.microsoft.com/office/drawing/2014/main" id="{1C299578-50C1-4DE2-8A75-553BE8A34E9B}"/>
                </a:ext>
              </a:extLst>
            </p:cNvPr>
            <p:cNvSpPr txBox="1"/>
            <p:nvPr/>
          </p:nvSpPr>
          <p:spPr>
            <a:xfrm>
              <a:off x="6532738" y="3203385"/>
              <a:ext cx="1602376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800" b="1" dirty="0">
                  <a:latin typeface="#9Slide03 AmpleSoft" panose="02000000000000000000" pitchFamily="2" charset="0"/>
                  <a:ea typeface="Calibri" panose="020F0502020204030204" pitchFamily="34" charset="0"/>
                </a:rPr>
                <a:t>Phân</a:t>
              </a:r>
              <a:r>
                <a:rPr lang="en-US" sz="2800" b="1" dirty="0">
                  <a:latin typeface="#9Slide03 AmpleSoft" panose="02000000000000000000" pitchFamily="2" charset="0"/>
                  <a:ea typeface="Calibri" panose="020F0502020204030204" pitchFamily="34" charset="0"/>
                </a:rPr>
                <a:t> </a:t>
              </a:r>
              <a:r>
                <a:rPr lang="vi-VN" sz="2800" b="1" dirty="0">
                  <a:latin typeface="#9Slide03 AmpleSoft" panose="02000000000000000000" pitchFamily="2" charset="0"/>
                  <a:ea typeface="Calibri" panose="020F0502020204030204" pitchFamily="34" charset="0"/>
                </a:rPr>
                <a:t>biệt </a:t>
              </a:r>
              <a:endParaRPr lang="en-US" sz="2800" b="1" dirty="0">
                <a:latin typeface="#9Slide03 AmpleSoft" panose="02000000000000000000" pitchFamily="2" charset="0"/>
                <a:ea typeface="Calibri" panose="020F0502020204030204" pitchFamily="34" charset="0"/>
              </a:endParaRPr>
            </a:p>
            <a:p>
              <a:pPr algn="just"/>
              <a:r>
                <a:rPr lang="vi-VN" sz="2800" dirty="0">
                  <a:latin typeface="#9Slide03 AmpleSoft" panose="02000000000000000000" pitchFamily="2" charset="0"/>
                  <a:ea typeface="Calibri" panose="020F0502020204030204" pitchFamily="34" charset="0"/>
                </a:rPr>
                <a:t>cách nói miệng (văn nói) và cách viết (văn viết).</a:t>
              </a:r>
              <a:endParaRPr lang="en-US" sz="2800" dirty="0">
                <a:latin typeface="#9Slide03 AmpleSoft" panose="02000000000000000000" pitchFamily="2" charset="0"/>
              </a:endParaRPr>
            </a:p>
          </p:txBody>
        </p:sp>
        <p:grpSp>
          <p:nvGrpSpPr>
            <p:cNvPr id="24" name="Google Shape;660;p30">
              <a:extLst>
                <a:ext uri="{FF2B5EF4-FFF2-40B4-BE49-F238E27FC236}">
                  <a16:creationId xmlns:a16="http://schemas.microsoft.com/office/drawing/2014/main" id="{A3B958F5-F8AA-45DE-A7FA-164D58F1B2DB}"/>
                </a:ext>
              </a:extLst>
            </p:cNvPr>
            <p:cNvGrpSpPr/>
            <p:nvPr/>
          </p:nvGrpSpPr>
          <p:grpSpPr>
            <a:xfrm>
              <a:off x="6093453" y="1421955"/>
              <a:ext cx="2166479" cy="3209227"/>
              <a:chOff x="5813882" y="1814655"/>
              <a:chExt cx="2166479" cy="3209227"/>
            </a:xfrm>
          </p:grpSpPr>
          <p:sp>
            <p:nvSpPr>
              <p:cNvPr id="26" name="Google Shape;661;p30">
                <a:extLst>
                  <a:ext uri="{FF2B5EF4-FFF2-40B4-BE49-F238E27FC236}">
                    <a16:creationId xmlns:a16="http://schemas.microsoft.com/office/drawing/2014/main" id="{8B70F0A6-025F-49EE-9FE8-ADC94411090A}"/>
                  </a:ext>
                </a:extLst>
              </p:cNvPr>
              <p:cNvSpPr/>
              <p:nvPr/>
            </p:nvSpPr>
            <p:spPr>
              <a:xfrm>
                <a:off x="6181396" y="2204732"/>
                <a:ext cx="1798965" cy="2819150"/>
              </a:xfrm>
              <a:custGeom>
                <a:avLst/>
                <a:gdLst/>
                <a:ahLst/>
                <a:cxnLst/>
                <a:rect l="l" t="t" r="r" b="b"/>
                <a:pathLst>
                  <a:path w="46389" h="61419" extrusionOk="0">
                    <a:moveTo>
                      <a:pt x="6060" y="1"/>
                    </a:moveTo>
                    <a:cubicBezTo>
                      <a:pt x="3572" y="1"/>
                      <a:pt x="1750" y="110"/>
                      <a:pt x="1357" y="461"/>
                    </a:cubicBezTo>
                    <a:cubicBezTo>
                      <a:pt x="281" y="1279"/>
                      <a:pt x="539" y="8813"/>
                      <a:pt x="453" y="16347"/>
                    </a:cubicBezTo>
                    <a:cubicBezTo>
                      <a:pt x="367" y="23880"/>
                      <a:pt x="367" y="41897"/>
                      <a:pt x="453" y="45406"/>
                    </a:cubicBezTo>
                    <a:cubicBezTo>
                      <a:pt x="539" y="49001"/>
                      <a:pt x="1" y="59118"/>
                      <a:pt x="819" y="60388"/>
                    </a:cubicBezTo>
                    <a:cubicBezTo>
                      <a:pt x="1516" y="61284"/>
                      <a:pt x="7543" y="61387"/>
                      <a:pt x="11368" y="61387"/>
                    </a:cubicBezTo>
                    <a:cubicBezTo>
                      <a:pt x="12501" y="61387"/>
                      <a:pt x="13441" y="61378"/>
                      <a:pt x="13992" y="61378"/>
                    </a:cubicBezTo>
                    <a:cubicBezTo>
                      <a:pt x="15172" y="61378"/>
                      <a:pt x="17864" y="61418"/>
                      <a:pt x="20632" y="61418"/>
                    </a:cubicBezTo>
                    <a:cubicBezTo>
                      <a:pt x="23572" y="61418"/>
                      <a:pt x="26598" y="61373"/>
                      <a:pt x="27984" y="61184"/>
                    </a:cubicBezTo>
                    <a:cubicBezTo>
                      <a:pt x="28436" y="61141"/>
                      <a:pt x="29222" y="61119"/>
                      <a:pt x="30220" y="61119"/>
                    </a:cubicBezTo>
                    <a:cubicBezTo>
                      <a:pt x="31218" y="61119"/>
                      <a:pt x="32429" y="61141"/>
                      <a:pt x="33731" y="61184"/>
                    </a:cubicBezTo>
                    <a:cubicBezTo>
                      <a:pt x="38661" y="61184"/>
                      <a:pt x="44860" y="61184"/>
                      <a:pt x="45312" y="60474"/>
                    </a:cubicBezTo>
                    <a:cubicBezTo>
                      <a:pt x="46022" y="59311"/>
                      <a:pt x="45936" y="48635"/>
                      <a:pt x="45936" y="42629"/>
                    </a:cubicBezTo>
                    <a:cubicBezTo>
                      <a:pt x="45850" y="34643"/>
                      <a:pt x="46194" y="23601"/>
                      <a:pt x="46281" y="18047"/>
                    </a:cubicBezTo>
                    <a:cubicBezTo>
                      <a:pt x="46388" y="12407"/>
                      <a:pt x="46108" y="1193"/>
                      <a:pt x="45570" y="461"/>
                    </a:cubicBezTo>
                    <a:cubicBezTo>
                      <a:pt x="45314" y="134"/>
                      <a:pt x="42472" y="17"/>
                      <a:pt x="38906" y="17"/>
                    </a:cubicBezTo>
                    <a:cubicBezTo>
                      <a:pt x="33785" y="17"/>
                      <a:pt x="27172" y="258"/>
                      <a:pt x="24583" y="461"/>
                    </a:cubicBezTo>
                    <a:cubicBezTo>
                      <a:pt x="24243" y="482"/>
                      <a:pt x="23817" y="492"/>
                      <a:pt x="23320" y="492"/>
                    </a:cubicBezTo>
                    <a:cubicBezTo>
                      <a:pt x="21333" y="492"/>
                      <a:pt x="18220" y="340"/>
                      <a:pt x="14983" y="203"/>
                    </a:cubicBezTo>
                    <a:cubicBezTo>
                      <a:pt x="11856" y="115"/>
                      <a:pt x="8609" y="1"/>
                      <a:pt x="6060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grpSp>
            <p:nvGrpSpPr>
              <p:cNvPr id="27" name="Google Shape;662;p30">
                <a:extLst>
                  <a:ext uri="{FF2B5EF4-FFF2-40B4-BE49-F238E27FC236}">
                    <a16:creationId xmlns:a16="http://schemas.microsoft.com/office/drawing/2014/main" id="{01441042-6048-4668-97E2-4E742A7B0C32}"/>
                  </a:ext>
                </a:extLst>
              </p:cNvPr>
              <p:cNvGrpSpPr/>
              <p:nvPr/>
            </p:nvGrpSpPr>
            <p:grpSpPr>
              <a:xfrm>
                <a:off x="5813882" y="1814655"/>
                <a:ext cx="824704" cy="779327"/>
                <a:chOff x="1177000" y="1619850"/>
                <a:chExt cx="713350" cy="674100"/>
              </a:xfrm>
            </p:grpSpPr>
            <p:sp>
              <p:nvSpPr>
                <p:cNvPr id="28" name="Google Shape;663;p30">
                  <a:extLst>
                    <a:ext uri="{FF2B5EF4-FFF2-40B4-BE49-F238E27FC236}">
                      <a16:creationId xmlns:a16="http://schemas.microsoft.com/office/drawing/2014/main" id="{1D6C05A7-3A3A-43BE-8FFD-EC1CE240DAFE}"/>
                    </a:ext>
                  </a:extLst>
                </p:cNvPr>
                <p:cNvSpPr/>
                <p:nvPr/>
              </p:nvSpPr>
              <p:spPr>
                <a:xfrm>
                  <a:off x="1223525" y="1650275"/>
                  <a:ext cx="624000" cy="614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" name="Google Shape;664;p30">
                  <a:extLst>
                    <a:ext uri="{FF2B5EF4-FFF2-40B4-BE49-F238E27FC236}">
                      <a16:creationId xmlns:a16="http://schemas.microsoft.com/office/drawing/2014/main" id="{7A38FE20-C647-46D7-8E9D-80CF4037DCD2}"/>
                    </a:ext>
                  </a:extLst>
                </p:cNvPr>
                <p:cNvSpPr/>
                <p:nvPr/>
              </p:nvSpPr>
              <p:spPr>
                <a:xfrm>
                  <a:off x="1177000" y="1619850"/>
                  <a:ext cx="713350" cy="67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4" h="26964" extrusionOk="0">
                      <a:moveTo>
                        <a:pt x="12893" y="982"/>
                      </a:moveTo>
                      <a:lnTo>
                        <a:pt x="13613" y="1113"/>
                      </a:lnTo>
                      <a:lnTo>
                        <a:pt x="12827" y="1179"/>
                      </a:lnTo>
                      <a:lnTo>
                        <a:pt x="11977" y="1310"/>
                      </a:lnTo>
                      <a:lnTo>
                        <a:pt x="11191" y="1506"/>
                      </a:lnTo>
                      <a:lnTo>
                        <a:pt x="10471" y="1833"/>
                      </a:lnTo>
                      <a:lnTo>
                        <a:pt x="9686" y="2095"/>
                      </a:lnTo>
                      <a:lnTo>
                        <a:pt x="8966" y="2488"/>
                      </a:lnTo>
                      <a:lnTo>
                        <a:pt x="8312" y="2946"/>
                      </a:lnTo>
                      <a:lnTo>
                        <a:pt x="7592" y="3404"/>
                      </a:lnTo>
                      <a:lnTo>
                        <a:pt x="6937" y="3731"/>
                      </a:lnTo>
                      <a:lnTo>
                        <a:pt x="6937" y="3731"/>
                      </a:lnTo>
                      <a:lnTo>
                        <a:pt x="7526" y="3338"/>
                      </a:lnTo>
                      <a:lnTo>
                        <a:pt x="8050" y="2880"/>
                      </a:lnTo>
                      <a:lnTo>
                        <a:pt x="8639" y="2488"/>
                      </a:lnTo>
                      <a:lnTo>
                        <a:pt x="9293" y="2160"/>
                      </a:lnTo>
                      <a:lnTo>
                        <a:pt x="9948" y="1899"/>
                      </a:lnTo>
                      <a:lnTo>
                        <a:pt x="10602" y="1571"/>
                      </a:lnTo>
                      <a:lnTo>
                        <a:pt x="11257" y="1375"/>
                      </a:lnTo>
                      <a:lnTo>
                        <a:pt x="11977" y="1179"/>
                      </a:lnTo>
                      <a:lnTo>
                        <a:pt x="12042" y="1113"/>
                      </a:lnTo>
                      <a:lnTo>
                        <a:pt x="12107" y="982"/>
                      </a:lnTo>
                      <a:close/>
                      <a:moveTo>
                        <a:pt x="8966" y="3142"/>
                      </a:moveTo>
                      <a:lnTo>
                        <a:pt x="7985" y="3731"/>
                      </a:lnTo>
                      <a:lnTo>
                        <a:pt x="7068" y="4320"/>
                      </a:lnTo>
                      <a:lnTo>
                        <a:pt x="7068" y="4320"/>
                      </a:lnTo>
                      <a:lnTo>
                        <a:pt x="7854" y="3666"/>
                      </a:lnTo>
                      <a:lnTo>
                        <a:pt x="8966" y="3142"/>
                      </a:lnTo>
                      <a:close/>
                      <a:moveTo>
                        <a:pt x="5825" y="4909"/>
                      </a:moveTo>
                      <a:lnTo>
                        <a:pt x="4974" y="5825"/>
                      </a:lnTo>
                      <a:lnTo>
                        <a:pt x="5563" y="5171"/>
                      </a:lnTo>
                      <a:lnTo>
                        <a:pt x="5825" y="4909"/>
                      </a:lnTo>
                      <a:close/>
                      <a:moveTo>
                        <a:pt x="24542" y="5760"/>
                      </a:moveTo>
                      <a:lnTo>
                        <a:pt x="24708" y="5950"/>
                      </a:lnTo>
                      <a:lnTo>
                        <a:pt x="24708" y="5950"/>
                      </a:lnTo>
                      <a:lnTo>
                        <a:pt x="24542" y="5825"/>
                      </a:lnTo>
                      <a:lnTo>
                        <a:pt x="24542" y="5760"/>
                      </a:lnTo>
                      <a:close/>
                      <a:moveTo>
                        <a:pt x="23167" y="5891"/>
                      </a:moveTo>
                      <a:lnTo>
                        <a:pt x="23756" y="6414"/>
                      </a:lnTo>
                      <a:lnTo>
                        <a:pt x="23822" y="6872"/>
                      </a:lnTo>
                      <a:lnTo>
                        <a:pt x="23167" y="5891"/>
                      </a:lnTo>
                      <a:close/>
                      <a:moveTo>
                        <a:pt x="24824" y="6082"/>
                      </a:moveTo>
                      <a:lnTo>
                        <a:pt x="25000" y="6283"/>
                      </a:lnTo>
                      <a:lnTo>
                        <a:pt x="25458" y="6938"/>
                      </a:lnTo>
                      <a:lnTo>
                        <a:pt x="25785" y="7592"/>
                      </a:lnTo>
                      <a:lnTo>
                        <a:pt x="26112" y="8247"/>
                      </a:lnTo>
                      <a:lnTo>
                        <a:pt x="26178" y="8901"/>
                      </a:lnTo>
                      <a:lnTo>
                        <a:pt x="25654" y="7854"/>
                      </a:lnTo>
                      <a:lnTo>
                        <a:pt x="25065" y="6872"/>
                      </a:lnTo>
                      <a:lnTo>
                        <a:pt x="24803" y="6349"/>
                      </a:lnTo>
                      <a:lnTo>
                        <a:pt x="24869" y="6218"/>
                      </a:lnTo>
                      <a:lnTo>
                        <a:pt x="24824" y="6082"/>
                      </a:lnTo>
                      <a:close/>
                      <a:moveTo>
                        <a:pt x="4189" y="6349"/>
                      </a:moveTo>
                      <a:lnTo>
                        <a:pt x="3796" y="7069"/>
                      </a:lnTo>
                      <a:lnTo>
                        <a:pt x="3469" y="7789"/>
                      </a:lnTo>
                      <a:lnTo>
                        <a:pt x="2945" y="8574"/>
                      </a:lnTo>
                      <a:lnTo>
                        <a:pt x="2487" y="9425"/>
                      </a:lnTo>
                      <a:lnTo>
                        <a:pt x="2226" y="9883"/>
                      </a:lnTo>
                      <a:lnTo>
                        <a:pt x="2226" y="9817"/>
                      </a:lnTo>
                      <a:lnTo>
                        <a:pt x="2618" y="8836"/>
                      </a:lnTo>
                      <a:lnTo>
                        <a:pt x="3076" y="7919"/>
                      </a:lnTo>
                      <a:lnTo>
                        <a:pt x="3600" y="7134"/>
                      </a:lnTo>
                      <a:lnTo>
                        <a:pt x="4189" y="6349"/>
                      </a:lnTo>
                      <a:close/>
                      <a:moveTo>
                        <a:pt x="5956" y="3142"/>
                      </a:moveTo>
                      <a:lnTo>
                        <a:pt x="5105" y="3862"/>
                      </a:lnTo>
                      <a:lnTo>
                        <a:pt x="4254" y="4647"/>
                      </a:lnTo>
                      <a:lnTo>
                        <a:pt x="3534" y="5498"/>
                      </a:lnTo>
                      <a:lnTo>
                        <a:pt x="2880" y="6414"/>
                      </a:lnTo>
                      <a:lnTo>
                        <a:pt x="2160" y="7461"/>
                      </a:lnTo>
                      <a:lnTo>
                        <a:pt x="1571" y="8508"/>
                      </a:lnTo>
                      <a:lnTo>
                        <a:pt x="1113" y="9686"/>
                      </a:lnTo>
                      <a:lnTo>
                        <a:pt x="720" y="10864"/>
                      </a:lnTo>
                      <a:lnTo>
                        <a:pt x="917" y="10079"/>
                      </a:lnTo>
                      <a:lnTo>
                        <a:pt x="1113" y="9294"/>
                      </a:lnTo>
                      <a:lnTo>
                        <a:pt x="1375" y="8574"/>
                      </a:lnTo>
                      <a:lnTo>
                        <a:pt x="1702" y="7854"/>
                      </a:lnTo>
                      <a:lnTo>
                        <a:pt x="2356" y="6676"/>
                      </a:lnTo>
                      <a:lnTo>
                        <a:pt x="3142" y="5629"/>
                      </a:lnTo>
                      <a:lnTo>
                        <a:pt x="3993" y="4647"/>
                      </a:lnTo>
                      <a:lnTo>
                        <a:pt x="4974" y="3731"/>
                      </a:lnTo>
                      <a:lnTo>
                        <a:pt x="5956" y="3142"/>
                      </a:lnTo>
                      <a:close/>
                      <a:moveTo>
                        <a:pt x="26701" y="11584"/>
                      </a:moveTo>
                      <a:lnTo>
                        <a:pt x="26898" y="12500"/>
                      </a:lnTo>
                      <a:lnTo>
                        <a:pt x="26963" y="13482"/>
                      </a:lnTo>
                      <a:lnTo>
                        <a:pt x="26832" y="12631"/>
                      </a:lnTo>
                      <a:lnTo>
                        <a:pt x="26701" y="11846"/>
                      </a:lnTo>
                      <a:lnTo>
                        <a:pt x="26701" y="11584"/>
                      </a:lnTo>
                      <a:close/>
                      <a:moveTo>
                        <a:pt x="9424" y="1637"/>
                      </a:moveTo>
                      <a:lnTo>
                        <a:pt x="8246" y="2291"/>
                      </a:lnTo>
                      <a:lnTo>
                        <a:pt x="7134" y="3077"/>
                      </a:lnTo>
                      <a:lnTo>
                        <a:pt x="6152" y="3927"/>
                      </a:lnTo>
                      <a:lnTo>
                        <a:pt x="5301" y="4909"/>
                      </a:lnTo>
                      <a:lnTo>
                        <a:pt x="4385" y="5694"/>
                      </a:lnTo>
                      <a:lnTo>
                        <a:pt x="3600" y="6545"/>
                      </a:lnTo>
                      <a:lnTo>
                        <a:pt x="2880" y="7527"/>
                      </a:lnTo>
                      <a:lnTo>
                        <a:pt x="2553" y="8050"/>
                      </a:lnTo>
                      <a:lnTo>
                        <a:pt x="2291" y="8639"/>
                      </a:lnTo>
                      <a:lnTo>
                        <a:pt x="2029" y="9228"/>
                      </a:lnTo>
                      <a:lnTo>
                        <a:pt x="1833" y="9948"/>
                      </a:lnTo>
                      <a:lnTo>
                        <a:pt x="1637" y="10603"/>
                      </a:lnTo>
                      <a:lnTo>
                        <a:pt x="1506" y="11322"/>
                      </a:lnTo>
                      <a:lnTo>
                        <a:pt x="1048" y="12435"/>
                      </a:lnTo>
                      <a:lnTo>
                        <a:pt x="720" y="13548"/>
                      </a:lnTo>
                      <a:lnTo>
                        <a:pt x="851" y="12239"/>
                      </a:lnTo>
                      <a:lnTo>
                        <a:pt x="1113" y="10995"/>
                      </a:lnTo>
                      <a:lnTo>
                        <a:pt x="1506" y="9752"/>
                      </a:lnTo>
                      <a:lnTo>
                        <a:pt x="2029" y="8574"/>
                      </a:lnTo>
                      <a:lnTo>
                        <a:pt x="2618" y="7592"/>
                      </a:lnTo>
                      <a:lnTo>
                        <a:pt x="3207" y="6611"/>
                      </a:lnTo>
                      <a:lnTo>
                        <a:pt x="3927" y="5629"/>
                      </a:lnTo>
                      <a:lnTo>
                        <a:pt x="4778" y="4778"/>
                      </a:lnTo>
                      <a:lnTo>
                        <a:pt x="5629" y="3927"/>
                      </a:lnTo>
                      <a:lnTo>
                        <a:pt x="6545" y="3142"/>
                      </a:lnTo>
                      <a:lnTo>
                        <a:pt x="7592" y="2488"/>
                      </a:lnTo>
                      <a:lnTo>
                        <a:pt x="8639" y="1899"/>
                      </a:lnTo>
                      <a:lnTo>
                        <a:pt x="9424" y="1637"/>
                      </a:lnTo>
                      <a:close/>
                      <a:moveTo>
                        <a:pt x="24280" y="6938"/>
                      </a:moveTo>
                      <a:lnTo>
                        <a:pt x="24738" y="7789"/>
                      </a:lnTo>
                      <a:lnTo>
                        <a:pt x="25065" y="8639"/>
                      </a:lnTo>
                      <a:lnTo>
                        <a:pt x="25392" y="9490"/>
                      </a:lnTo>
                      <a:lnTo>
                        <a:pt x="25654" y="10406"/>
                      </a:lnTo>
                      <a:lnTo>
                        <a:pt x="25851" y="11322"/>
                      </a:lnTo>
                      <a:lnTo>
                        <a:pt x="25916" y="12304"/>
                      </a:lnTo>
                      <a:lnTo>
                        <a:pt x="25981" y="13220"/>
                      </a:lnTo>
                      <a:lnTo>
                        <a:pt x="25981" y="14137"/>
                      </a:lnTo>
                      <a:lnTo>
                        <a:pt x="25851" y="13220"/>
                      </a:lnTo>
                      <a:lnTo>
                        <a:pt x="25654" y="12304"/>
                      </a:lnTo>
                      <a:lnTo>
                        <a:pt x="25196" y="10537"/>
                      </a:lnTo>
                      <a:lnTo>
                        <a:pt x="24673" y="8705"/>
                      </a:lnTo>
                      <a:lnTo>
                        <a:pt x="24280" y="6938"/>
                      </a:lnTo>
                      <a:close/>
                      <a:moveTo>
                        <a:pt x="25523" y="6152"/>
                      </a:moveTo>
                      <a:lnTo>
                        <a:pt x="26178" y="7200"/>
                      </a:lnTo>
                      <a:lnTo>
                        <a:pt x="26767" y="8247"/>
                      </a:lnTo>
                      <a:lnTo>
                        <a:pt x="27225" y="9359"/>
                      </a:lnTo>
                      <a:lnTo>
                        <a:pt x="27552" y="10472"/>
                      </a:lnTo>
                      <a:lnTo>
                        <a:pt x="27748" y="11650"/>
                      </a:lnTo>
                      <a:lnTo>
                        <a:pt x="27879" y="12893"/>
                      </a:lnTo>
                      <a:lnTo>
                        <a:pt x="27879" y="14071"/>
                      </a:lnTo>
                      <a:lnTo>
                        <a:pt x="27748" y="15315"/>
                      </a:lnTo>
                      <a:lnTo>
                        <a:pt x="27683" y="15445"/>
                      </a:lnTo>
                      <a:lnTo>
                        <a:pt x="27748" y="14202"/>
                      </a:lnTo>
                      <a:lnTo>
                        <a:pt x="27618" y="13024"/>
                      </a:lnTo>
                      <a:lnTo>
                        <a:pt x="27683" y="12370"/>
                      </a:lnTo>
                      <a:lnTo>
                        <a:pt x="27618" y="11715"/>
                      </a:lnTo>
                      <a:lnTo>
                        <a:pt x="27552" y="11061"/>
                      </a:lnTo>
                      <a:lnTo>
                        <a:pt x="27487" y="10406"/>
                      </a:lnTo>
                      <a:lnTo>
                        <a:pt x="27290" y="9752"/>
                      </a:lnTo>
                      <a:lnTo>
                        <a:pt x="27094" y="9097"/>
                      </a:lnTo>
                      <a:lnTo>
                        <a:pt x="26832" y="8508"/>
                      </a:lnTo>
                      <a:lnTo>
                        <a:pt x="26505" y="7854"/>
                      </a:lnTo>
                      <a:lnTo>
                        <a:pt x="26440" y="7789"/>
                      </a:lnTo>
                      <a:lnTo>
                        <a:pt x="25981" y="6938"/>
                      </a:lnTo>
                      <a:lnTo>
                        <a:pt x="25523" y="6152"/>
                      </a:lnTo>
                      <a:close/>
                      <a:moveTo>
                        <a:pt x="27290" y="14791"/>
                      </a:moveTo>
                      <a:lnTo>
                        <a:pt x="27159" y="15904"/>
                      </a:lnTo>
                      <a:lnTo>
                        <a:pt x="26963" y="16951"/>
                      </a:lnTo>
                      <a:lnTo>
                        <a:pt x="26832" y="17474"/>
                      </a:lnTo>
                      <a:lnTo>
                        <a:pt x="26570" y="18063"/>
                      </a:lnTo>
                      <a:lnTo>
                        <a:pt x="26505" y="18194"/>
                      </a:lnTo>
                      <a:lnTo>
                        <a:pt x="26701" y="17540"/>
                      </a:lnTo>
                      <a:lnTo>
                        <a:pt x="26832" y="16885"/>
                      </a:lnTo>
                      <a:lnTo>
                        <a:pt x="26963" y="16231"/>
                      </a:lnTo>
                      <a:lnTo>
                        <a:pt x="26963" y="15576"/>
                      </a:lnTo>
                      <a:lnTo>
                        <a:pt x="27290" y="14791"/>
                      </a:lnTo>
                      <a:close/>
                      <a:moveTo>
                        <a:pt x="1375" y="12631"/>
                      </a:moveTo>
                      <a:lnTo>
                        <a:pt x="1375" y="13548"/>
                      </a:lnTo>
                      <a:lnTo>
                        <a:pt x="1375" y="14398"/>
                      </a:lnTo>
                      <a:lnTo>
                        <a:pt x="1375" y="15249"/>
                      </a:lnTo>
                      <a:lnTo>
                        <a:pt x="1375" y="16885"/>
                      </a:lnTo>
                      <a:lnTo>
                        <a:pt x="1506" y="18521"/>
                      </a:lnTo>
                      <a:lnTo>
                        <a:pt x="1244" y="17736"/>
                      </a:lnTo>
                      <a:lnTo>
                        <a:pt x="982" y="16885"/>
                      </a:lnTo>
                      <a:lnTo>
                        <a:pt x="851" y="16034"/>
                      </a:lnTo>
                      <a:lnTo>
                        <a:pt x="720" y="15249"/>
                      </a:lnTo>
                      <a:lnTo>
                        <a:pt x="982" y="13940"/>
                      </a:lnTo>
                      <a:lnTo>
                        <a:pt x="1375" y="12631"/>
                      </a:lnTo>
                      <a:close/>
                      <a:moveTo>
                        <a:pt x="786" y="18129"/>
                      </a:moveTo>
                      <a:lnTo>
                        <a:pt x="1113" y="18979"/>
                      </a:lnTo>
                      <a:lnTo>
                        <a:pt x="1440" y="19699"/>
                      </a:lnTo>
                      <a:lnTo>
                        <a:pt x="1898" y="20615"/>
                      </a:lnTo>
                      <a:lnTo>
                        <a:pt x="1506" y="20026"/>
                      </a:lnTo>
                      <a:lnTo>
                        <a:pt x="1178" y="19437"/>
                      </a:lnTo>
                      <a:lnTo>
                        <a:pt x="982" y="18783"/>
                      </a:lnTo>
                      <a:lnTo>
                        <a:pt x="786" y="18129"/>
                      </a:lnTo>
                      <a:close/>
                      <a:moveTo>
                        <a:pt x="26505" y="13744"/>
                      </a:moveTo>
                      <a:lnTo>
                        <a:pt x="26570" y="14660"/>
                      </a:lnTo>
                      <a:lnTo>
                        <a:pt x="26505" y="15511"/>
                      </a:lnTo>
                      <a:lnTo>
                        <a:pt x="26505" y="15642"/>
                      </a:lnTo>
                      <a:lnTo>
                        <a:pt x="26440" y="15707"/>
                      </a:lnTo>
                      <a:lnTo>
                        <a:pt x="26505" y="15838"/>
                      </a:lnTo>
                      <a:lnTo>
                        <a:pt x="26374" y="16689"/>
                      </a:lnTo>
                      <a:lnTo>
                        <a:pt x="26178" y="17605"/>
                      </a:lnTo>
                      <a:lnTo>
                        <a:pt x="25916" y="18456"/>
                      </a:lnTo>
                      <a:lnTo>
                        <a:pt x="25523" y="19307"/>
                      </a:lnTo>
                      <a:lnTo>
                        <a:pt x="25065" y="20223"/>
                      </a:lnTo>
                      <a:lnTo>
                        <a:pt x="24411" y="20877"/>
                      </a:lnTo>
                      <a:lnTo>
                        <a:pt x="23691" y="21597"/>
                      </a:lnTo>
                      <a:lnTo>
                        <a:pt x="23625" y="21597"/>
                      </a:lnTo>
                      <a:lnTo>
                        <a:pt x="24214" y="20812"/>
                      </a:lnTo>
                      <a:lnTo>
                        <a:pt x="24803" y="20026"/>
                      </a:lnTo>
                      <a:lnTo>
                        <a:pt x="25262" y="19110"/>
                      </a:lnTo>
                      <a:lnTo>
                        <a:pt x="25589" y="18194"/>
                      </a:lnTo>
                      <a:lnTo>
                        <a:pt x="25785" y="17605"/>
                      </a:lnTo>
                      <a:lnTo>
                        <a:pt x="26047" y="16754"/>
                      </a:lnTo>
                      <a:lnTo>
                        <a:pt x="26243" y="15838"/>
                      </a:lnTo>
                      <a:lnTo>
                        <a:pt x="26374" y="14922"/>
                      </a:lnTo>
                      <a:lnTo>
                        <a:pt x="26440" y="14071"/>
                      </a:lnTo>
                      <a:lnTo>
                        <a:pt x="26505" y="13744"/>
                      </a:lnTo>
                      <a:close/>
                      <a:moveTo>
                        <a:pt x="1833" y="17605"/>
                      </a:moveTo>
                      <a:lnTo>
                        <a:pt x="2160" y="18718"/>
                      </a:lnTo>
                      <a:lnTo>
                        <a:pt x="2684" y="19830"/>
                      </a:lnTo>
                      <a:lnTo>
                        <a:pt x="3207" y="20877"/>
                      </a:lnTo>
                      <a:lnTo>
                        <a:pt x="3927" y="21859"/>
                      </a:lnTo>
                      <a:lnTo>
                        <a:pt x="3927" y="21859"/>
                      </a:lnTo>
                      <a:lnTo>
                        <a:pt x="3731" y="21663"/>
                      </a:lnTo>
                      <a:lnTo>
                        <a:pt x="3273" y="21204"/>
                      </a:lnTo>
                      <a:lnTo>
                        <a:pt x="2880" y="20746"/>
                      </a:lnTo>
                      <a:lnTo>
                        <a:pt x="2487" y="20223"/>
                      </a:lnTo>
                      <a:lnTo>
                        <a:pt x="2160" y="19699"/>
                      </a:lnTo>
                      <a:lnTo>
                        <a:pt x="1964" y="18652"/>
                      </a:lnTo>
                      <a:lnTo>
                        <a:pt x="1833" y="17605"/>
                      </a:lnTo>
                      <a:close/>
                      <a:moveTo>
                        <a:pt x="2356" y="11846"/>
                      </a:moveTo>
                      <a:lnTo>
                        <a:pt x="2291" y="12631"/>
                      </a:lnTo>
                      <a:lnTo>
                        <a:pt x="2226" y="13482"/>
                      </a:lnTo>
                      <a:lnTo>
                        <a:pt x="2291" y="14267"/>
                      </a:lnTo>
                      <a:lnTo>
                        <a:pt x="2356" y="15118"/>
                      </a:lnTo>
                      <a:lnTo>
                        <a:pt x="2487" y="15969"/>
                      </a:lnTo>
                      <a:lnTo>
                        <a:pt x="2684" y="16754"/>
                      </a:lnTo>
                      <a:lnTo>
                        <a:pt x="2945" y="17605"/>
                      </a:lnTo>
                      <a:lnTo>
                        <a:pt x="3207" y="18390"/>
                      </a:lnTo>
                      <a:lnTo>
                        <a:pt x="3796" y="19634"/>
                      </a:lnTo>
                      <a:lnTo>
                        <a:pt x="4516" y="20877"/>
                      </a:lnTo>
                      <a:lnTo>
                        <a:pt x="5367" y="22055"/>
                      </a:lnTo>
                      <a:lnTo>
                        <a:pt x="5825" y="22579"/>
                      </a:lnTo>
                      <a:lnTo>
                        <a:pt x="6348" y="23102"/>
                      </a:lnTo>
                      <a:lnTo>
                        <a:pt x="5629" y="22579"/>
                      </a:lnTo>
                      <a:lnTo>
                        <a:pt x="4909" y="21924"/>
                      </a:lnTo>
                      <a:lnTo>
                        <a:pt x="4385" y="21401"/>
                      </a:lnTo>
                      <a:lnTo>
                        <a:pt x="3993" y="20877"/>
                      </a:lnTo>
                      <a:lnTo>
                        <a:pt x="3534" y="20288"/>
                      </a:lnTo>
                      <a:lnTo>
                        <a:pt x="3207" y="19699"/>
                      </a:lnTo>
                      <a:lnTo>
                        <a:pt x="2684" y="18521"/>
                      </a:lnTo>
                      <a:lnTo>
                        <a:pt x="2356" y="17343"/>
                      </a:lnTo>
                      <a:lnTo>
                        <a:pt x="2029" y="16100"/>
                      </a:lnTo>
                      <a:lnTo>
                        <a:pt x="1833" y="14856"/>
                      </a:lnTo>
                      <a:lnTo>
                        <a:pt x="1833" y="14529"/>
                      </a:lnTo>
                      <a:lnTo>
                        <a:pt x="2029" y="13155"/>
                      </a:lnTo>
                      <a:lnTo>
                        <a:pt x="2356" y="11846"/>
                      </a:lnTo>
                      <a:close/>
                      <a:moveTo>
                        <a:pt x="24738" y="18914"/>
                      </a:moveTo>
                      <a:lnTo>
                        <a:pt x="24673" y="19045"/>
                      </a:lnTo>
                      <a:lnTo>
                        <a:pt x="24673" y="19176"/>
                      </a:lnTo>
                      <a:lnTo>
                        <a:pt x="24673" y="19241"/>
                      </a:lnTo>
                      <a:lnTo>
                        <a:pt x="24411" y="19830"/>
                      </a:lnTo>
                      <a:lnTo>
                        <a:pt x="24084" y="20354"/>
                      </a:lnTo>
                      <a:lnTo>
                        <a:pt x="23298" y="21335"/>
                      </a:lnTo>
                      <a:lnTo>
                        <a:pt x="22448" y="22186"/>
                      </a:lnTo>
                      <a:lnTo>
                        <a:pt x="21466" y="22971"/>
                      </a:lnTo>
                      <a:lnTo>
                        <a:pt x="20877" y="23299"/>
                      </a:lnTo>
                      <a:lnTo>
                        <a:pt x="20877" y="23299"/>
                      </a:lnTo>
                      <a:lnTo>
                        <a:pt x="21400" y="22906"/>
                      </a:lnTo>
                      <a:lnTo>
                        <a:pt x="21924" y="22513"/>
                      </a:lnTo>
                      <a:lnTo>
                        <a:pt x="22382" y="22055"/>
                      </a:lnTo>
                      <a:lnTo>
                        <a:pt x="22906" y="21597"/>
                      </a:lnTo>
                      <a:lnTo>
                        <a:pt x="23429" y="20943"/>
                      </a:lnTo>
                      <a:lnTo>
                        <a:pt x="23887" y="20288"/>
                      </a:lnTo>
                      <a:lnTo>
                        <a:pt x="24345" y="19634"/>
                      </a:lnTo>
                      <a:lnTo>
                        <a:pt x="24738" y="18914"/>
                      </a:lnTo>
                      <a:close/>
                      <a:moveTo>
                        <a:pt x="26112" y="19699"/>
                      </a:moveTo>
                      <a:lnTo>
                        <a:pt x="25720" y="20419"/>
                      </a:lnTo>
                      <a:lnTo>
                        <a:pt x="25262" y="21008"/>
                      </a:lnTo>
                      <a:lnTo>
                        <a:pt x="24738" y="21663"/>
                      </a:lnTo>
                      <a:lnTo>
                        <a:pt x="24214" y="22186"/>
                      </a:lnTo>
                      <a:lnTo>
                        <a:pt x="23625" y="22775"/>
                      </a:lnTo>
                      <a:lnTo>
                        <a:pt x="23037" y="23299"/>
                      </a:lnTo>
                      <a:lnTo>
                        <a:pt x="22448" y="23757"/>
                      </a:lnTo>
                      <a:lnTo>
                        <a:pt x="21793" y="24215"/>
                      </a:lnTo>
                      <a:lnTo>
                        <a:pt x="21139" y="24607"/>
                      </a:lnTo>
                      <a:lnTo>
                        <a:pt x="20419" y="24935"/>
                      </a:lnTo>
                      <a:lnTo>
                        <a:pt x="19699" y="25327"/>
                      </a:lnTo>
                      <a:lnTo>
                        <a:pt x="18979" y="25589"/>
                      </a:lnTo>
                      <a:lnTo>
                        <a:pt x="18259" y="25851"/>
                      </a:lnTo>
                      <a:lnTo>
                        <a:pt x="17474" y="26047"/>
                      </a:lnTo>
                      <a:lnTo>
                        <a:pt x="16689" y="26244"/>
                      </a:lnTo>
                      <a:lnTo>
                        <a:pt x="15903" y="26374"/>
                      </a:lnTo>
                      <a:lnTo>
                        <a:pt x="15052" y="26505"/>
                      </a:lnTo>
                      <a:lnTo>
                        <a:pt x="14202" y="26571"/>
                      </a:lnTo>
                      <a:lnTo>
                        <a:pt x="13285" y="26571"/>
                      </a:lnTo>
                      <a:lnTo>
                        <a:pt x="12435" y="26505"/>
                      </a:lnTo>
                      <a:lnTo>
                        <a:pt x="11584" y="26374"/>
                      </a:lnTo>
                      <a:lnTo>
                        <a:pt x="10733" y="26244"/>
                      </a:lnTo>
                      <a:lnTo>
                        <a:pt x="9882" y="26047"/>
                      </a:lnTo>
                      <a:lnTo>
                        <a:pt x="9097" y="25785"/>
                      </a:lnTo>
                      <a:lnTo>
                        <a:pt x="8312" y="25524"/>
                      </a:lnTo>
                      <a:lnTo>
                        <a:pt x="7526" y="25196"/>
                      </a:lnTo>
                      <a:lnTo>
                        <a:pt x="6741" y="24804"/>
                      </a:lnTo>
                      <a:lnTo>
                        <a:pt x="6021" y="24346"/>
                      </a:lnTo>
                      <a:lnTo>
                        <a:pt x="5367" y="23822"/>
                      </a:lnTo>
                      <a:lnTo>
                        <a:pt x="4712" y="23299"/>
                      </a:lnTo>
                      <a:lnTo>
                        <a:pt x="4058" y="22710"/>
                      </a:lnTo>
                      <a:lnTo>
                        <a:pt x="3469" y="22055"/>
                      </a:lnTo>
                      <a:lnTo>
                        <a:pt x="4254" y="22710"/>
                      </a:lnTo>
                      <a:lnTo>
                        <a:pt x="5040" y="23299"/>
                      </a:lnTo>
                      <a:lnTo>
                        <a:pt x="5432" y="23757"/>
                      </a:lnTo>
                      <a:lnTo>
                        <a:pt x="5890" y="24084"/>
                      </a:lnTo>
                      <a:lnTo>
                        <a:pt x="6283" y="24411"/>
                      </a:lnTo>
                      <a:lnTo>
                        <a:pt x="6741" y="24738"/>
                      </a:lnTo>
                      <a:lnTo>
                        <a:pt x="7723" y="25262"/>
                      </a:lnTo>
                      <a:lnTo>
                        <a:pt x="8704" y="25589"/>
                      </a:lnTo>
                      <a:lnTo>
                        <a:pt x="9752" y="25851"/>
                      </a:lnTo>
                      <a:lnTo>
                        <a:pt x="10864" y="26047"/>
                      </a:lnTo>
                      <a:lnTo>
                        <a:pt x="11977" y="26113"/>
                      </a:lnTo>
                      <a:lnTo>
                        <a:pt x="13089" y="26047"/>
                      </a:lnTo>
                      <a:lnTo>
                        <a:pt x="14333" y="26047"/>
                      </a:lnTo>
                      <a:lnTo>
                        <a:pt x="15511" y="25851"/>
                      </a:lnTo>
                      <a:lnTo>
                        <a:pt x="16885" y="25720"/>
                      </a:lnTo>
                      <a:lnTo>
                        <a:pt x="18259" y="25458"/>
                      </a:lnTo>
                      <a:lnTo>
                        <a:pt x="19568" y="25000"/>
                      </a:lnTo>
                      <a:lnTo>
                        <a:pt x="20746" y="24542"/>
                      </a:lnTo>
                      <a:lnTo>
                        <a:pt x="21924" y="23888"/>
                      </a:lnTo>
                      <a:lnTo>
                        <a:pt x="23037" y="23168"/>
                      </a:lnTo>
                      <a:lnTo>
                        <a:pt x="23495" y="22710"/>
                      </a:lnTo>
                      <a:lnTo>
                        <a:pt x="24018" y="22317"/>
                      </a:lnTo>
                      <a:lnTo>
                        <a:pt x="24476" y="21793"/>
                      </a:lnTo>
                      <a:lnTo>
                        <a:pt x="24869" y="21335"/>
                      </a:lnTo>
                      <a:lnTo>
                        <a:pt x="25262" y="20746"/>
                      </a:lnTo>
                      <a:lnTo>
                        <a:pt x="25720" y="20223"/>
                      </a:lnTo>
                      <a:lnTo>
                        <a:pt x="26112" y="19699"/>
                      </a:lnTo>
                      <a:close/>
                      <a:moveTo>
                        <a:pt x="13285" y="1"/>
                      </a:moveTo>
                      <a:lnTo>
                        <a:pt x="12304" y="132"/>
                      </a:lnTo>
                      <a:lnTo>
                        <a:pt x="11322" y="328"/>
                      </a:lnTo>
                      <a:lnTo>
                        <a:pt x="10341" y="524"/>
                      </a:lnTo>
                      <a:lnTo>
                        <a:pt x="9424" y="852"/>
                      </a:lnTo>
                      <a:lnTo>
                        <a:pt x="8115" y="1310"/>
                      </a:lnTo>
                      <a:lnTo>
                        <a:pt x="6872" y="1899"/>
                      </a:lnTo>
                      <a:lnTo>
                        <a:pt x="5694" y="2684"/>
                      </a:lnTo>
                      <a:lnTo>
                        <a:pt x="4581" y="3535"/>
                      </a:lnTo>
                      <a:lnTo>
                        <a:pt x="3927" y="4058"/>
                      </a:lnTo>
                      <a:lnTo>
                        <a:pt x="3862" y="4189"/>
                      </a:lnTo>
                      <a:lnTo>
                        <a:pt x="2945" y="5171"/>
                      </a:lnTo>
                      <a:lnTo>
                        <a:pt x="2095" y="6283"/>
                      </a:lnTo>
                      <a:lnTo>
                        <a:pt x="1440" y="7396"/>
                      </a:lnTo>
                      <a:lnTo>
                        <a:pt x="917" y="8574"/>
                      </a:lnTo>
                      <a:lnTo>
                        <a:pt x="524" y="9817"/>
                      </a:lnTo>
                      <a:lnTo>
                        <a:pt x="197" y="10995"/>
                      </a:lnTo>
                      <a:lnTo>
                        <a:pt x="66" y="12304"/>
                      </a:lnTo>
                      <a:lnTo>
                        <a:pt x="0" y="13548"/>
                      </a:lnTo>
                      <a:lnTo>
                        <a:pt x="66" y="14856"/>
                      </a:lnTo>
                      <a:lnTo>
                        <a:pt x="262" y="16100"/>
                      </a:lnTo>
                      <a:lnTo>
                        <a:pt x="262" y="16885"/>
                      </a:lnTo>
                      <a:lnTo>
                        <a:pt x="262" y="17605"/>
                      </a:lnTo>
                      <a:lnTo>
                        <a:pt x="393" y="18325"/>
                      </a:lnTo>
                      <a:lnTo>
                        <a:pt x="589" y="19045"/>
                      </a:lnTo>
                      <a:lnTo>
                        <a:pt x="917" y="19699"/>
                      </a:lnTo>
                      <a:lnTo>
                        <a:pt x="1244" y="20419"/>
                      </a:lnTo>
                      <a:lnTo>
                        <a:pt x="1767" y="21008"/>
                      </a:lnTo>
                      <a:lnTo>
                        <a:pt x="2291" y="21663"/>
                      </a:lnTo>
                      <a:lnTo>
                        <a:pt x="2356" y="21663"/>
                      </a:lnTo>
                      <a:lnTo>
                        <a:pt x="2422" y="21728"/>
                      </a:lnTo>
                      <a:lnTo>
                        <a:pt x="2618" y="21663"/>
                      </a:lnTo>
                      <a:lnTo>
                        <a:pt x="3142" y="22382"/>
                      </a:lnTo>
                      <a:lnTo>
                        <a:pt x="3796" y="23037"/>
                      </a:lnTo>
                      <a:lnTo>
                        <a:pt x="4451" y="23691"/>
                      </a:lnTo>
                      <a:lnTo>
                        <a:pt x="5170" y="24215"/>
                      </a:lnTo>
                      <a:lnTo>
                        <a:pt x="5890" y="24738"/>
                      </a:lnTo>
                      <a:lnTo>
                        <a:pt x="6610" y="25196"/>
                      </a:lnTo>
                      <a:lnTo>
                        <a:pt x="7396" y="25589"/>
                      </a:lnTo>
                      <a:lnTo>
                        <a:pt x="8246" y="25982"/>
                      </a:lnTo>
                      <a:lnTo>
                        <a:pt x="9097" y="26244"/>
                      </a:lnTo>
                      <a:lnTo>
                        <a:pt x="9948" y="26505"/>
                      </a:lnTo>
                      <a:lnTo>
                        <a:pt x="10799" y="26702"/>
                      </a:lnTo>
                      <a:lnTo>
                        <a:pt x="11649" y="26833"/>
                      </a:lnTo>
                      <a:lnTo>
                        <a:pt x="12566" y="26898"/>
                      </a:lnTo>
                      <a:lnTo>
                        <a:pt x="13416" y="26963"/>
                      </a:lnTo>
                      <a:lnTo>
                        <a:pt x="14333" y="26963"/>
                      </a:lnTo>
                      <a:lnTo>
                        <a:pt x="15249" y="26898"/>
                      </a:lnTo>
                      <a:lnTo>
                        <a:pt x="16100" y="26767"/>
                      </a:lnTo>
                      <a:lnTo>
                        <a:pt x="17016" y="26636"/>
                      </a:lnTo>
                      <a:lnTo>
                        <a:pt x="17866" y="26374"/>
                      </a:lnTo>
                      <a:lnTo>
                        <a:pt x="18717" y="26113"/>
                      </a:lnTo>
                      <a:lnTo>
                        <a:pt x="19568" y="25785"/>
                      </a:lnTo>
                      <a:lnTo>
                        <a:pt x="20419" y="25458"/>
                      </a:lnTo>
                      <a:lnTo>
                        <a:pt x="21204" y="25066"/>
                      </a:lnTo>
                      <a:lnTo>
                        <a:pt x="21989" y="24607"/>
                      </a:lnTo>
                      <a:lnTo>
                        <a:pt x="22775" y="24084"/>
                      </a:lnTo>
                      <a:lnTo>
                        <a:pt x="23495" y="23495"/>
                      </a:lnTo>
                      <a:lnTo>
                        <a:pt x="24149" y="22906"/>
                      </a:lnTo>
                      <a:lnTo>
                        <a:pt x="24803" y="22252"/>
                      </a:lnTo>
                      <a:lnTo>
                        <a:pt x="25392" y="21597"/>
                      </a:lnTo>
                      <a:lnTo>
                        <a:pt x="25981" y="20877"/>
                      </a:lnTo>
                      <a:lnTo>
                        <a:pt x="26505" y="20092"/>
                      </a:lnTo>
                      <a:lnTo>
                        <a:pt x="26963" y="19241"/>
                      </a:lnTo>
                      <a:lnTo>
                        <a:pt x="27421" y="18259"/>
                      </a:lnTo>
                      <a:lnTo>
                        <a:pt x="27748" y="17212"/>
                      </a:lnTo>
                      <a:lnTo>
                        <a:pt x="28076" y="16165"/>
                      </a:lnTo>
                      <a:lnTo>
                        <a:pt x="28272" y="15118"/>
                      </a:lnTo>
                      <a:lnTo>
                        <a:pt x="28403" y="14398"/>
                      </a:lnTo>
                      <a:lnTo>
                        <a:pt x="28468" y="13678"/>
                      </a:lnTo>
                      <a:lnTo>
                        <a:pt x="28534" y="12893"/>
                      </a:lnTo>
                      <a:lnTo>
                        <a:pt x="28534" y="12173"/>
                      </a:lnTo>
                      <a:lnTo>
                        <a:pt x="28468" y="11453"/>
                      </a:lnTo>
                      <a:lnTo>
                        <a:pt x="28403" y="10733"/>
                      </a:lnTo>
                      <a:lnTo>
                        <a:pt x="28272" y="10014"/>
                      </a:lnTo>
                      <a:lnTo>
                        <a:pt x="28076" y="9294"/>
                      </a:lnTo>
                      <a:lnTo>
                        <a:pt x="27814" y="8574"/>
                      </a:lnTo>
                      <a:lnTo>
                        <a:pt x="27552" y="7919"/>
                      </a:lnTo>
                      <a:lnTo>
                        <a:pt x="27159" y="7265"/>
                      </a:lnTo>
                      <a:lnTo>
                        <a:pt x="26832" y="6676"/>
                      </a:lnTo>
                      <a:lnTo>
                        <a:pt x="26374" y="6087"/>
                      </a:lnTo>
                      <a:lnTo>
                        <a:pt x="25916" y="5498"/>
                      </a:lnTo>
                      <a:lnTo>
                        <a:pt x="25392" y="4974"/>
                      </a:lnTo>
                      <a:lnTo>
                        <a:pt x="24803" y="4516"/>
                      </a:lnTo>
                      <a:lnTo>
                        <a:pt x="26047" y="4974"/>
                      </a:lnTo>
                      <a:lnTo>
                        <a:pt x="26178" y="4974"/>
                      </a:lnTo>
                      <a:lnTo>
                        <a:pt x="26309" y="4909"/>
                      </a:lnTo>
                      <a:lnTo>
                        <a:pt x="26309" y="4778"/>
                      </a:lnTo>
                      <a:lnTo>
                        <a:pt x="26309" y="4647"/>
                      </a:lnTo>
                      <a:lnTo>
                        <a:pt x="27029" y="4713"/>
                      </a:lnTo>
                      <a:lnTo>
                        <a:pt x="27159" y="4713"/>
                      </a:lnTo>
                      <a:lnTo>
                        <a:pt x="27225" y="4582"/>
                      </a:lnTo>
                      <a:lnTo>
                        <a:pt x="27225" y="4385"/>
                      </a:lnTo>
                      <a:lnTo>
                        <a:pt x="27094" y="4320"/>
                      </a:lnTo>
                      <a:lnTo>
                        <a:pt x="25654" y="3927"/>
                      </a:lnTo>
                      <a:lnTo>
                        <a:pt x="26636" y="4058"/>
                      </a:lnTo>
                      <a:lnTo>
                        <a:pt x="26832" y="4058"/>
                      </a:lnTo>
                      <a:lnTo>
                        <a:pt x="26898" y="3927"/>
                      </a:lnTo>
                      <a:lnTo>
                        <a:pt x="26898" y="3731"/>
                      </a:lnTo>
                      <a:lnTo>
                        <a:pt x="26832" y="3666"/>
                      </a:lnTo>
                      <a:lnTo>
                        <a:pt x="26767" y="3666"/>
                      </a:lnTo>
                      <a:lnTo>
                        <a:pt x="25392" y="3207"/>
                      </a:lnTo>
                      <a:lnTo>
                        <a:pt x="23167" y="2488"/>
                      </a:lnTo>
                      <a:lnTo>
                        <a:pt x="20877" y="1833"/>
                      </a:lnTo>
                      <a:lnTo>
                        <a:pt x="20746" y="1833"/>
                      </a:lnTo>
                      <a:lnTo>
                        <a:pt x="20550" y="1768"/>
                      </a:lnTo>
                      <a:lnTo>
                        <a:pt x="20419" y="1768"/>
                      </a:lnTo>
                      <a:lnTo>
                        <a:pt x="20353" y="1833"/>
                      </a:lnTo>
                      <a:lnTo>
                        <a:pt x="20288" y="1899"/>
                      </a:lnTo>
                      <a:lnTo>
                        <a:pt x="20288" y="2030"/>
                      </a:lnTo>
                      <a:lnTo>
                        <a:pt x="20288" y="2095"/>
                      </a:lnTo>
                      <a:lnTo>
                        <a:pt x="20222" y="2160"/>
                      </a:lnTo>
                      <a:lnTo>
                        <a:pt x="20157" y="2226"/>
                      </a:lnTo>
                      <a:lnTo>
                        <a:pt x="20157" y="2357"/>
                      </a:lnTo>
                      <a:lnTo>
                        <a:pt x="20157" y="2422"/>
                      </a:lnTo>
                      <a:lnTo>
                        <a:pt x="20026" y="2488"/>
                      </a:lnTo>
                      <a:lnTo>
                        <a:pt x="19961" y="2618"/>
                      </a:lnTo>
                      <a:lnTo>
                        <a:pt x="19961" y="2749"/>
                      </a:lnTo>
                      <a:lnTo>
                        <a:pt x="20092" y="2880"/>
                      </a:lnTo>
                      <a:lnTo>
                        <a:pt x="20157" y="2880"/>
                      </a:lnTo>
                      <a:lnTo>
                        <a:pt x="20222" y="3469"/>
                      </a:lnTo>
                      <a:lnTo>
                        <a:pt x="20288" y="3993"/>
                      </a:lnTo>
                      <a:lnTo>
                        <a:pt x="20419" y="4844"/>
                      </a:lnTo>
                      <a:lnTo>
                        <a:pt x="20615" y="5694"/>
                      </a:lnTo>
                      <a:lnTo>
                        <a:pt x="21139" y="7330"/>
                      </a:lnTo>
                      <a:lnTo>
                        <a:pt x="21139" y="7396"/>
                      </a:lnTo>
                      <a:lnTo>
                        <a:pt x="21597" y="8967"/>
                      </a:lnTo>
                      <a:lnTo>
                        <a:pt x="21662" y="9097"/>
                      </a:lnTo>
                      <a:lnTo>
                        <a:pt x="21859" y="9097"/>
                      </a:lnTo>
                      <a:lnTo>
                        <a:pt x="21989" y="8967"/>
                      </a:lnTo>
                      <a:lnTo>
                        <a:pt x="21989" y="8836"/>
                      </a:lnTo>
                      <a:lnTo>
                        <a:pt x="21924" y="8508"/>
                      </a:lnTo>
                      <a:lnTo>
                        <a:pt x="21989" y="8443"/>
                      </a:lnTo>
                      <a:lnTo>
                        <a:pt x="22120" y="8378"/>
                      </a:lnTo>
                      <a:lnTo>
                        <a:pt x="22186" y="8247"/>
                      </a:lnTo>
                      <a:lnTo>
                        <a:pt x="22251" y="8181"/>
                      </a:lnTo>
                      <a:lnTo>
                        <a:pt x="22382" y="8181"/>
                      </a:lnTo>
                      <a:lnTo>
                        <a:pt x="22448" y="8116"/>
                      </a:lnTo>
                      <a:lnTo>
                        <a:pt x="22578" y="8050"/>
                      </a:lnTo>
                      <a:lnTo>
                        <a:pt x="22578" y="7919"/>
                      </a:lnTo>
                      <a:lnTo>
                        <a:pt x="22448" y="7396"/>
                      </a:lnTo>
                      <a:lnTo>
                        <a:pt x="22906" y="8050"/>
                      </a:lnTo>
                      <a:lnTo>
                        <a:pt x="23037" y="8116"/>
                      </a:lnTo>
                      <a:lnTo>
                        <a:pt x="23233" y="8116"/>
                      </a:lnTo>
                      <a:lnTo>
                        <a:pt x="23364" y="7985"/>
                      </a:lnTo>
                      <a:lnTo>
                        <a:pt x="23364" y="7919"/>
                      </a:lnTo>
                      <a:lnTo>
                        <a:pt x="23364" y="7854"/>
                      </a:lnTo>
                      <a:lnTo>
                        <a:pt x="22644" y="6152"/>
                      </a:lnTo>
                      <a:lnTo>
                        <a:pt x="22644" y="6152"/>
                      </a:lnTo>
                      <a:lnTo>
                        <a:pt x="23560" y="7330"/>
                      </a:lnTo>
                      <a:lnTo>
                        <a:pt x="23625" y="7461"/>
                      </a:lnTo>
                      <a:lnTo>
                        <a:pt x="23822" y="7461"/>
                      </a:lnTo>
                      <a:lnTo>
                        <a:pt x="23953" y="7396"/>
                      </a:lnTo>
                      <a:lnTo>
                        <a:pt x="24476" y="9490"/>
                      </a:lnTo>
                      <a:lnTo>
                        <a:pt x="25065" y="11519"/>
                      </a:lnTo>
                      <a:lnTo>
                        <a:pt x="25262" y="12566"/>
                      </a:lnTo>
                      <a:lnTo>
                        <a:pt x="25458" y="13613"/>
                      </a:lnTo>
                      <a:lnTo>
                        <a:pt x="25589" y="14660"/>
                      </a:lnTo>
                      <a:lnTo>
                        <a:pt x="25589" y="15707"/>
                      </a:lnTo>
                      <a:lnTo>
                        <a:pt x="25327" y="16689"/>
                      </a:lnTo>
                      <a:lnTo>
                        <a:pt x="24934" y="17605"/>
                      </a:lnTo>
                      <a:lnTo>
                        <a:pt x="24476" y="18521"/>
                      </a:lnTo>
                      <a:lnTo>
                        <a:pt x="24018" y="19372"/>
                      </a:lnTo>
                      <a:lnTo>
                        <a:pt x="23429" y="20223"/>
                      </a:lnTo>
                      <a:lnTo>
                        <a:pt x="22840" y="21008"/>
                      </a:lnTo>
                      <a:lnTo>
                        <a:pt x="22120" y="21728"/>
                      </a:lnTo>
                      <a:lnTo>
                        <a:pt x="21400" y="22382"/>
                      </a:lnTo>
                      <a:lnTo>
                        <a:pt x="20615" y="22971"/>
                      </a:lnTo>
                      <a:lnTo>
                        <a:pt x="19764" y="23430"/>
                      </a:lnTo>
                      <a:lnTo>
                        <a:pt x="18914" y="23822"/>
                      </a:lnTo>
                      <a:lnTo>
                        <a:pt x="17997" y="24149"/>
                      </a:lnTo>
                      <a:lnTo>
                        <a:pt x="17147" y="24411"/>
                      </a:lnTo>
                      <a:lnTo>
                        <a:pt x="16165" y="24673"/>
                      </a:lnTo>
                      <a:lnTo>
                        <a:pt x="14333" y="25000"/>
                      </a:lnTo>
                      <a:lnTo>
                        <a:pt x="12827" y="25196"/>
                      </a:lnTo>
                      <a:lnTo>
                        <a:pt x="11846" y="25131"/>
                      </a:lnTo>
                      <a:lnTo>
                        <a:pt x="10799" y="24935"/>
                      </a:lnTo>
                      <a:lnTo>
                        <a:pt x="9817" y="24738"/>
                      </a:lnTo>
                      <a:lnTo>
                        <a:pt x="8901" y="24477"/>
                      </a:lnTo>
                      <a:lnTo>
                        <a:pt x="8312" y="24084"/>
                      </a:lnTo>
                      <a:lnTo>
                        <a:pt x="7723" y="23691"/>
                      </a:lnTo>
                      <a:lnTo>
                        <a:pt x="7199" y="23233"/>
                      </a:lnTo>
                      <a:lnTo>
                        <a:pt x="6676" y="22775"/>
                      </a:lnTo>
                      <a:lnTo>
                        <a:pt x="6087" y="22121"/>
                      </a:lnTo>
                      <a:lnTo>
                        <a:pt x="5498" y="21466"/>
                      </a:lnTo>
                      <a:lnTo>
                        <a:pt x="4974" y="20812"/>
                      </a:lnTo>
                      <a:lnTo>
                        <a:pt x="4516" y="20092"/>
                      </a:lnTo>
                      <a:lnTo>
                        <a:pt x="4123" y="19307"/>
                      </a:lnTo>
                      <a:lnTo>
                        <a:pt x="3731" y="18521"/>
                      </a:lnTo>
                      <a:lnTo>
                        <a:pt x="3404" y="17736"/>
                      </a:lnTo>
                      <a:lnTo>
                        <a:pt x="3142" y="16951"/>
                      </a:lnTo>
                      <a:lnTo>
                        <a:pt x="2880" y="16100"/>
                      </a:lnTo>
                      <a:lnTo>
                        <a:pt x="2749" y="15249"/>
                      </a:lnTo>
                      <a:lnTo>
                        <a:pt x="2618" y="14398"/>
                      </a:lnTo>
                      <a:lnTo>
                        <a:pt x="2553" y="13548"/>
                      </a:lnTo>
                      <a:lnTo>
                        <a:pt x="2553" y="12631"/>
                      </a:lnTo>
                      <a:lnTo>
                        <a:pt x="2618" y="11781"/>
                      </a:lnTo>
                      <a:lnTo>
                        <a:pt x="2749" y="10930"/>
                      </a:lnTo>
                      <a:lnTo>
                        <a:pt x="2945" y="10079"/>
                      </a:lnTo>
                      <a:lnTo>
                        <a:pt x="3142" y="9359"/>
                      </a:lnTo>
                      <a:lnTo>
                        <a:pt x="3404" y="8639"/>
                      </a:lnTo>
                      <a:lnTo>
                        <a:pt x="3469" y="8574"/>
                      </a:lnTo>
                      <a:lnTo>
                        <a:pt x="3993" y="7789"/>
                      </a:lnTo>
                      <a:lnTo>
                        <a:pt x="4451" y="7200"/>
                      </a:lnTo>
                      <a:lnTo>
                        <a:pt x="4974" y="6611"/>
                      </a:lnTo>
                      <a:lnTo>
                        <a:pt x="5563" y="6087"/>
                      </a:lnTo>
                      <a:lnTo>
                        <a:pt x="6152" y="5563"/>
                      </a:lnTo>
                      <a:lnTo>
                        <a:pt x="7396" y="4647"/>
                      </a:lnTo>
                      <a:lnTo>
                        <a:pt x="8704" y="3796"/>
                      </a:lnTo>
                      <a:lnTo>
                        <a:pt x="10144" y="3011"/>
                      </a:lnTo>
                      <a:lnTo>
                        <a:pt x="11584" y="2422"/>
                      </a:lnTo>
                      <a:lnTo>
                        <a:pt x="13024" y="1899"/>
                      </a:lnTo>
                      <a:lnTo>
                        <a:pt x="14463" y="1441"/>
                      </a:lnTo>
                      <a:lnTo>
                        <a:pt x="14594" y="1375"/>
                      </a:lnTo>
                      <a:lnTo>
                        <a:pt x="14594" y="1310"/>
                      </a:lnTo>
                      <a:lnTo>
                        <a:pt x="14660" y="1310"/>
                      </a:lnTo>
                      <a:lnTo>
                        <a:pt x="14725" y="1179"/>
                      </a:lnTo>
                      <a:lnTo>
                        <a:pt x="14791" y="1113"/>
                      </a:lnTo>
                      <a:lnTo>
                        <a:pt x="14725" y="982"/>
                      </a:lnTo>
                      <a:lnTo>
                        <a:pt x="14660" y="917"/>
                      </a:lnTo>
                      <a:lnTo>
                        <a:pt x="13547" y="655"/>
                      </a:lnTo>
                      <a:lnTo>
                        <a:pt x="12500" y="590"/>
                      </a:lnTo>
                      <a:lnTo>
                        <a:pt x="13416" y="524"/>
                      </a:lnTo>
                      <a:lnTo>
                        <a:pt x="14333" y="524"/>
                      </a:lnTo>
                      <a:lnTo>
                        <a:pt x="14463" y="459"/>
                      </a:lnTo>
                      <a:lnTo>
                        <a:pt x="14463" y="393"/>
                      </a:lnTo>
                      <a:lnTo>
                        <a:pt x="14463" y="263"/>
                      </a:lnTo>
                      <a:lnTo>
                        <a:pt x="14333" y="197"/>
                      </a:lnTo>
                      <a:lnTo>
                        <a:pt x="13482" y="197"/>
                      </a:lnTo>
                      <a:lnTo>
                        <a:pt x="13416" y="66"/>
                      </a:lnTo>
                      <a:lnTo>
                        <a:pt x="13285" y="1"/>
                      </a:lnTo>
                      <a:close/>
                    </a:path>
                  </a:pathLst>
                </a:custGeom>
                <a:solidFill>
                  <a:srgbClr val="1D1D1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25" name="Google Shape;667;p30">
              <a:extLst>
                <a:ext uri="{FF2B5EF4-FFF2-40B4-BE49-F238E27FC236}">
                  <a16:creationId xmlns:a16="http://schemas.microsoft.com/office/drawing/2014/main" id="{8A703CE3-080F-4E9A-89C3-91A5F63788CE}"/>
                </a:ext>
              </a:extLst>
            </p:cNvPr>
            <p:cNvSpPr txBox="1"/>
            <p:nvPr/>
          </p:nvSpPr>
          <p:spPr>
            <a:xfrm>
              <a:off x="6229496" y="1596824"/>
              <a:ext cx="552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2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712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更多资源下载：https://www.58pic.com/u/61536760">
            <a:extLst>
              <a:ext uri="{FF2B5EF4-FFF2-40B4-BE49-F238E27FC236}">
                <a16:creationId xmlns:a16="http://schemas.microsoft.com/office/drawing/2014/main" id="{D9EBC228-F5FF-453C-B503-0E62D1A68315}"/>
              </a:ext>
            </a:extLst>
          </p:cNvPr>
          <p:cNvSpPr txBox="1"/>
          <p:nvPr/>
        </p:nvSpPr>
        <p:spPr>
          <a:xfrm>
            <a:off x="5538491" y="2076449"/>
            <a:ext cx="1115019" cy="7780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pc="100" dirty="0">
                <a:solidFill>
                  <a:schemeClr val="accent1"/>
                </a:solidFill>
                <a:latin typeface="Abril Fatface" panose="02000503000000020003" pitchFamily="2" charset="0"/>
                <a:cs typeface="+mn-ea"/>
                <a:sym typeface="+mn-lt"/>
              </a:rPr>
              <a:t>02</a:t>
            </a:r>
            <a:endParaRPr lang="zh-CN" altLang="en-US" spc="100" dirty="0">
              <a:solidFill>
                <a:schemeClr val="accent1"/>
              </a:solidFill>
              <a:latin typeface="Abril Fatface" panose="02000503000000020003" pitchFamily="2" charset="0"/>
              <a:cs typeface="+mn-ea"/>
              <a:sym typeface="+mn-lt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5F5B84D3-C084-4E82-BB53-B8A5EB133473}"/>
              </a:ext>
            </a:extLst>
          </p:cNvPr>
          <p:cNvSpPr txBox="1">
            <a:spLocks/>
          </p:cNvSpPr>
          <p:nvPr/>
        </p:nvSpPr>
        <p:spPr>
          <a:xfrm>
            <a:off x="2230401" y="3252630"/>
            <a:ext cx="8092822" cy="895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8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SFU TimesTen Bold" panose="00000700000000000000" pitchFamily="2" charset="0"/>
              </a:rPr>
              <a:t>QUY TRÌNH</a:t>
            </a:r>
          </a:p>
        </p:txBody>
      </p:sp>
    </p:spTree>
    <p:extLst>
      <p:ext uri="{BB962C8B-B14F-4D97-AF65-F5344CB8AC3E}">
        <p14:creationId xmlns:p14="http://schemas.microsoft.com/office/powerpoint/2010/main" val="124944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01-E815-89BE-3798-ED64F60E5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79" y="372758"/>
            <a:ext cx="4937191" cy="5119777"/>
          </a:xfrm>
          <a:prstGeom prst="rect">
            <a:avLst/>
          </a:prstGeom>
        </p:spPr>
      </p:pic>
      <p:sp>
        <p:nvSpPr>
          <p:cNvPr id="3" name="Google Shape;2888;p51">
            <a:extLst>
              <a:ext uri="{FF2B5EF4-FFF2-40B4-BE49-F238E27FC236}">
                <a16:creationId xmlns:a16="http://schemas.microsoft.com/office/drawing/2014/main" id="{FE500DAA-C3F5-3383-5053-BECAB0FF576E}"/>
              </a:ext>
            </a:extLst>
          </p:cNvPr>
          <p:cNvSpPr txBox="1">
            <a:spLocks/>
          </p:cNvSpPr>
          <p:nvPr/>
        </p:nvSpPr>
        <p:spPr>
          <a:xfrm>
            <a:off x="159536" y="5047115"/>
            <a:ext cx="5609891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GHÉP NỐI</a:t>
            </a:r>
          </a:p>
        </p:txBody>
      </p:sp>
      <p:sp>
        <p:nvSpPr>
          <p:cNvPr id="4" name="Google Shape;2680;p48">
            <a:extLst>
              <a:ext uri="{FF2B5EF4-FFF2-40B4-BE49-F238E27FC236}">
                <a16:creationId xmlns:a16="http://schemas.microsoft.com/office/drawing/2014/main" id="{B315052C-3BC5-5DB4-567D-81B404780021}"/>
              </a:ext>
            </a:extLst>
          </p:cNvPr>
          <p:cNvSpPr/>
          <p:nvPr/>
        </p:nvSpPr>
        <p:spPr>
          <a:xfrm flipH="1">
            <a:off x="5533462" y="819700"/>
            <a:ext cx="5668237" cy="982943"/>
          </a:xfrm>
          <a:custGeom>
            <a:avLst/>
            <a:gdLst/>
            <a:ahLst/>
            <a:cxnLst/>
            <a:rect l="l" t="t" r="r" b="b"/>
            <a:pathLst>
              <a:path w="62600" h="6987" extrusionOk="0">
                <a:moveTo>
                  <a:pt x="273" y="1"/>
                </a:moveTo>
                <a:lnTo>
                  <a:pt x="62283" y="1"/>
                </a:lnTo>
                <a:lnTo>
                  <a:pt x="60420" y="2267"/>
                </a:lnTo>
                <a:lnTo>
                  <a:pt x="62283" y="3542"/>
                </a:lnTo>
                <a:lnTo>
                  <a:pt x="60191" y="4589"/>
                </a:lnTo>
                <a:lnTo>
                  <a:pt x="62283" y="5450"/>
                </a:lnTo>
                <a:lnTo>
                  <a:pt x="60463" y="6223"/>
                </a:lnTo>
                <a:lnTo>
                  <a:pt x="62599" y="6986"/>
                </a:lnTo>
                <a:lnTo>
                  <a:pt x="0" y="6986"/>
                </a:lnTo>
                <a:lnTo>
                  <a:pt x="1635" y="5722"/>
                </a:lnTo>
                <a:lnTo>
                  <a:pt x="0" y="4534"/>
                </a:lnTo>
                <a:lnTo>
                  <a:pt x="2093" y="3717"/>
                </a:lnTo>
                <a:lnTo>
                  <a:pt x="1090" y="2856"/>
                </a:lnTo>
                <a:lnTo>
                  <a:pt x="1951" y="23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5" name="Google Shape;2686;p48">
            <a:extLst>
              <a:ext uri="{FF2B5EF4-FFF2-40B4-BE49-F238E27FC236}">
                <a16:creationId xmlns:a16="http://schemas.microsoft.com/office/drawing/2014/main" id="{A93BC3E2-9008-ED90-539F-21CAAD220442}"/>
              </a:ext>
            </a:extLst>
          </p:cNvPr>
          <p:cNvSpPr txBox="1">
            <a:spLocks/>
          </p:cNvSpPr>
          <p:nvPr/>
        </p:nvSpPr>
        <p:spPr>
          <a:xfrm>
            <a:off x="5831002" y="941602"/>
            <a:ext cx="5161423" cy="6935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 err="1">
                <a:latin typeface="#9Slide03 AmpleSoft" panose="02000000000000000000" pitchFamily="2" charset="0"/>
              </a:rPr>
              <a:t>Làm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việc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err="1">
                <a:latin typeface="#9Slide03 AmpleSoft" panose="02000000000000000000" pitchFamily="2" charset="0"/>
              </a:rPr>
              <a:t>nhóm</a:t>
            </a:r>
            <a:r>
              <a:rPr lang="en-US" sz="3200">
                <a:latin typeface="#9Slide03 AmpleSoft" panose="02000000000000000000" pitchFamily="2" charset="0"/>
              </a:rPr>
              <a:t> bốn: 2’</a:t>
            </a:r>
            <a:endParaRPr lang="en-US" sz="3200" dirty="0">
              <a:latin typeface="#9Slide03 AmpleSoft" panose="02000000000000000000" pitchFamily="2" charset="0"/>
            </a:endParaRPr>
          </a:p>
        </p:txBody>
      </p:sp>
      <p:sp>
        <p:nvSpPr>
          <p:cNvPr id="6" name="Google Shape;2680;p48">
            <a:extLst>
              <a:ext uri="{FF2B5EF4-FFF2-40B4-BE49-F238E27FC236}">
                <a16:creationId xmlns:a16="http://schemas.microsoft.com/office/drawing/2014/main" id="{D6876823-DD4E-A4AF-109D-52D6C4E15B49}"/>
              </a:ext>
            </a:extLst>
          </p:cNvPr>
          <p:cNvSpPr/>
          <p:nvPr/>
        </p:nvSpPr>
        <p:spPr>
          <a:xfrm flipH="1">
            <a:off x="5533462" y="2237336"/>
            <a:ext cx="5668237" cy="982943"/>
          </a:xfrm>
          <a:custGeom>
            <a:avLst/>
            <a:gdLst/>
            <a:ahLst/>
            <a:cxnLst/>
            <a:rect l="l" t="t" r="r" b="b"/>
            <a:pathLst>
              <a:path w="62600" h="6987" extrusionOk="0">
                <a:moveTo>
                  <a:pt x="273" y="1"/>
                </a:moveTo>
                <a:lnTo>
                  <a:pt x="62283" y="1"/>
                </a:lnTo>
                <a:lnTo>
                  <a:pt x="60420" y="2267"/>
                </a:lnTo>
                <a:lnTo>
                  <a:pt x="62283" y="3542"/>
                </a:lnTo>
                <a:lnTo>
                  <a:pt x="60191" y="4589"/>
                </a:lnTo>
                <a:lnTo>
                  <a:pt x="62283" y="5450"/>
                </a:lnTo>
                <a:lnTo>
                  <a:pt x="60463" y="6223"/>
                </a:lnTo>
                <a:lnTo>
                  <a:pt x="62599" y="6986"/>
                </a:lnTo>
                <a:lnTo>
                  <a:pt x="0" y="6986"/>
                </a:lnTo>
                <a:lnTo>
                  <a:pt x="1635" y="5722"/>
                </a:lnTo>
                <a:lnTo>
                  <a:pt x="0" y="4534"/>
                </a:lnTo>
                <a:lnTo>
                  <a:pt x="2093" y="3717"/>
                </a:lnTo>
                <a:lnTo>
                  <a:pt x="1090" y="2856"/>
                </a:lnTo>
                <a:lnTo>
                  <a:pt x="1951" y="23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2686;p48">
            <a:extLst>
              <a:ext uri="{FF2B5EF4-FFF2-40B4-BE49-F238E27FC236}">
                <a16:creationId xmlns:a16="http://schemas.microsoft.com/office/drawing/2014/main" id="{5F2E0B05-3E24-2F46-9593-3A66BE831226}"/>
              </a:ext>
            </a:extLst>
          </p:cNvPr>
          <p:cNvSpPr txBox="1">
            <a:spLocks/>
          </p:cNvSpPr>
          <p:nvPr/>
        </p:nvSpPr>
        <p:spPr>
          <a:xfrm>
            <a:off x="5822552" y="2350984"/>
            <a:ext cx="5161423" cy="6935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 err="1">
                <a:latin typeface="#9Slide03 AmpleSoft" panose="02000000000000000000" pitchFamily="2" charset="0"/>
              </a:rPr>
              <a:t>Nhận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bộ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miếng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ghép</a:t>
            </a:r>
            <a:endParaRPr lang="en-US" sz="3200" dirty="0">
              <a:latin typeface="#9Slide03 AmpleSoft" panose="02000000000000000000" pitchFamily="2" charset="0"/>
            </a:endParaRPr>
          </a:p>
        </p:txBody>
      </p:sp>
      <p:sp>
        <p:nvSpPr>
          <p:cNvPr id="8" name="Google Shape;2680;p48">
            <a:extLst>
              <a:ext uri="{FF2B5EF4-FFF2-40B4-BE49-F238E27FC236}">
                <a16:creationId xmlns:a16="http://schemas.microsoft.com/office/drawing/2014/main" id="{E6A637EF-8977-9FF9-758C-ECDAE0CD1026}"/>
              </a:ext>
            </a:extLst>
          </p:cNvPr>
          <p:cNvSpPr/>
          <p:nvPr/>
        </p:nvSpPr>
        <p:spPr>
          <a:xfrm flipH="1">
            <a:off x="5548014" y="3668933"/>
            <a:ext cx="5668237" cy="982943"/>
          </a:xfrm>
          <a:custGeom>
            <a:avLst/>
            <a:gdLst/>
            <a:ahLst/>
            <a:cxnLst/>
            <a:rect l="l" t="t" r="r" b="b"/>
            <a:pathLst>
              <a:path w="62600" h="6987" extrusionOk="0">
                <a:moveTo>
                  <a:pt x="273" y="1"/>
                </a:moveTo>
                <a:lnTo>
                  <a:pt x="62283" y="1"/>
                </a:lnTo>
                <a:lnTo>
                  <a:pt x="60420" y="2267"/>
                </a:lnTo>
                <a:lnTo>
                  <a:pt x="62283" y="3542"/>
                </a:lnTo>
                <a:lnTo>
                  <a:pt x="60191" y="4589"/>
                </a:lnTo>
                <a:lnTo>
                  <a:pt x="62283" y="5450"/>
                </a:lnTo>
                <a:lnTo>
                  <a:pt x="60463" y="6223"/>
                </a:lnTo>
                <a:lnTo>
                  <a:pt x="62599" y="6986"/>
                </a:lnTo>
                <a:lnTo>
                  <a:pt x="0" y="6986"/>
                </a:lnTo>
                <a:lnTo>
                  <a:pt x="1635" y="5722"/>
                </a:lnTo>
                <a:lnTo>
                  <a:pt x="0" y="4534"/>
                </a:lnTo>
                <a:lnTo>
                  <a:pt x="2093" y="3717"/>
                </a:lnTo>
                <a:lnTo>
                  <a:pt x="1090" y="2856"/>
                </a:lnTo>
                <a:lnTo>
                  <a:pt x="1951" y="23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Google Shape;2686;p48">
            <a:extLst>
              <a:ext uri="{FF2B5EF4-FFF2-40B4-BE49-F238E27FC236}">
                <a16:creationId xmlns:a16="http://schemas.microsoft.com/office/drawing/2014/main" id="{FB4E2BB7-9973-D575-A69C-933461C188A5}"/>
              </a:ext>
            </a:extLst>
          </p:cNvPr>
          <p:cNvSpPr txBox="1">
            <a:spLocks/>
          </p:cNvSpPr>
          <p:nvPr/>
        </p:nvSpPr>
        <p:spPr>
          <a:xfrm>
            <a:off x="5845554" y="3760355"/>
            <a:ext cx="5161423" cy="6935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 err="1">
                <a:latin typeface="#9Slide03 AmpleSoft" panose="02000000000000000000" pitchFamily="2" charset="0"/>
              </a:rPr>
              <a:t>Thi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ghép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nối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quy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trình</a:t>
            </a:r>
            <a:endParaRPr lang="en-US" sz="3200" dirty="0">
              <a:latin typeface="#9Slide03 AmpleSoft" panose="02000000000000000000" pitchFamily="2" charset="0"/>
            </a:endParaRPr>
          </a:p>
        </p:txBody>
      </p:sp>
      <p:sp>
        <p:nvSpPr>
          <p:cNvPr id="10" name="Google Shape;2680;p48">
            <a:extLst>
              <a:ext uri="{FF2B5EF4-FFF2-40B4-BE49-F238E27FC236}">
                <a16:creationId xmlns:a16="http://schemas.microsoft.com/office/drawing/2014/main" id="{5297C15D-77D0-4B9A-C495-E197434AA9B1}"/>
              </a:ext>
            </a:extLst>
          </p:cNvPr>
          <p:cNvSpPr/>
          <p:nvPr/>
        </p:nvSpPr>
        <p:spPr>
          <a:xfrm flipH="1">
            <a:off x="5539564" y="5116713"/>
            <a:ext cx="5668237" cy="982943"/>
          </a:xfrm>
          <a:custGeom>
            <a:avLst/>
            <a:gdLst/>
            <a:ahLst/>
            <a:cxnLst/>
            <a:rect l="l" t="t" r="r" b="b"/>
            <a:pathLst>
              <a:path w="62600" h="6987" extrusionOk="0">
                <a:moveTo>
                  <a:pt x="273" y="1"/>
                </a:moveTo>
                <a:lnTo>
                  <a:pt x="62283" y="1"/>
                </a:lnTo>
                <a:lnTo>
                  <a:pt x="60420" y="2267"/>
                </a:lnTo>
                <a:lnTo>
                  <a:pt x="62283" y="3542"/>
                </a:lnTo>
                <a:lnTo>
                  <a:pt x="60191" y="4589"/>
                </a:lnTo>
                <a:lnTo>
                  <a:pt x="62283" y="5450"/>
                </a:lnTo>
                <a:lnTo>
                  <a:pt x="60463" y="6223"/>
                </a:lnTo>
                <a:lnTo>
                  <a:pt x="62599" y="6986"/>
                </a:lnTo>
                <a:lnTo>
                  <a:pt x="0" y="6986"/>
                </a:lnTo>
                <a:lnTo>
                  <a:pt x="1635" y="5722"/>
                </a:lnTo>
                <a:lnTo>
                  <a:pt x="0" y="4534"/>
                </a:lnTo>
                <a:lnTo>
                  <a:pt x="2093" y="3717"/>
                </a:lnTo>
                <a:lnTo>
                  <a:pt x="1090" y="2856"/>
                </a:lnTo>
                <a:lnTo>
                  <a:pt x="1951" y="23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" name="Google Shape;2686;p48">
            <a:extLst>
              <a:ext uri="{FF2B5EF4-FFF2-40B4-BE49-F238E27FC236}">
                <a16:creationId xmlns:a16="http://schemas.microsoft.com/office/drawing/2014/main" id="{FD3A7F65-7988-6016-CC46-34A01F0CA5F3}"/>
              </a:ext>
            </a:extLst>
          </p:cNvPr>
          <p:cNvSpPr txBox="1">
            <a:spLocks/>
          </p:cNvSpPr>
          <p:nvPr/>
        </p:nvSpPr>
        <p:spPr>
          <a:xfrm>
            <a:off x="5525012" y="5258101"/>
            <a:ext cx="5770109" cy="6935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 err="1">
                <a:latin typeface="#9Slide03 AmpleSoft" panose="02000000000000000000" pitchFamily="2" charset="0"/>
              </a:rPr>
              <a:t>Nhanh</a:t>
            </a:r>
            <a:r>
              <a:rPr lang="en-US" sz="3200" dirty="0">
                <a:latin typeface="#9Slide03 AmpleSoft" panose="02000000000000000000" pitchFamily="2" charset="0"/>
              </a:rPr>
              <a:t> + </a:t>
            </a:r>
            <a:r>
              <a:rPr lang="en-US" sz="3200" dirty="0" err="1">
                <a:latin typeface="#9Slide03 AmpleSoft" panose="02000000000000000000" pitchFamily="2" charset="0"/>
              </a:rPr>
              <a:t>Đúng</a:t>
            </a:r>
            <a:r>
              <a:rPr lang="en-US" sz="3200" dirty="0">
                <a:latin typeface="#9Slide03 AmpleSoft" panose="02000000000000000000" pitchFamily="2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</a:rPr>
              <a:t>nhất</a:t>
            </a:r>
            <a:r>
              <a:rPr lang="en-US" sz="3200" dirty="0">
                <a:latin typeface="#9Slide03 AmpleSoft" panose="02000000000000000000" pitchFamily="2" charset="0"/>
              </a:rPr>
              <a:t> = </a:t>
            </a:r>
            <a:r>
              <a:rPr lang="en-US" sz="3200" dirty="0" err="1">
                <a:latin typeface="#9Slide03 AmpleSoft" panose="02000000000000000000" pitchFamily="2" charset="0"/>
              </a:rPr>
              <a:t>Thắng</a:t>
            </a:r>
            <a:endParaRPr lang="en-US" sz="32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61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B78B942-59E8-9B15-1015-570D5687F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809824"/>
              </p:ext>
            </p:extLst>
          </p:nvPr>
        </p:nvGraphicFramePr>
        <p:xfrm>
          <a:off x="181297" y="169320"/>
          <a:ext cx="11829405" cy="6542979"/>
        </p:xfrm>
        <a:graphic>
          <a:graphicData uri="http://schemas.openxmlformats.org/drawingml/2006/table">
            <a:tbl>
              <a:tblPr firstRow="1" bandRow="1"/>
              <a:tblGrid>
                <a:gridCol w="3943135">
                  <a:extLst>
                    <a:ext uri="{9D8B030D-6E8A-4147-A177-3AD203B41FA5}">
                      <a16:colId xmlns:a16="http://schemas.microsoft.com/office/drawing/2014/main" val="2911472982"/>
                    </a:ext>
                  </a:extLst>
                </a:gridCol>
                <a:gridCol w="3943135">
                  <a:extLst>
                    <a:ext uri="{9D8B030D-6E8A-4147-A177-3AD203B41FA5}">
                      <a16:colId xmlns:a16="http://schemas.microsoft.com/office/drawing/2014/main" val="3390579705"/>
                    </a:ext>
                  </a:extLst>
                </a:gridCol>
                <a:gridCol w="3943135">
                  <a:extLst>
                    <a:ext uri="{9D8B030D-6E8A-4147-A177-3AD203B41FA5}">
                      <a16:colId xmlns:a16="http://schemas.microsoft.com/office/drawing/2014/main" val="2633415979"/>
                    </a:ext>
                  </a:extLst>
                </a:gridCol>
              </a:tblGrid>
              <a:tr h="56421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Trước</a:t>
                      </a:r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khi</a:t>
                      </a:r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nói</a:t>
                      </a:r>
                      <a:endParaRPr lang="en-US" sz="2700" dirty="0">
                        <a:latin typeface="#9Slide03 AllRoundGothic" panose="020B07030202020201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Trình</a:t>
                      </a:r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bày</a:t>
                      </a:r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bài</a:t>
                      </a:r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nói</a:t>
                      </a:r>
                      <a:endParaRPr lang="en-US" sz="2700" dirty="0">
                        <a:latin typeface="#9Slide03 AllRoundGothic" panose="020B07030202020201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Sau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khi</a:t>
                      </a:r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nói</a:t>
                      </a:r>
                      <a:endParaRPr lang="en-US" sz="2700" dirty="0">
                        <a:latin typeface="#9Slide03 AllRoundGothic" panose="020B07030202020201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05869"/>
                  </a:ext>
                </a:extLst>
              </a:tr>
              <a:tr h="5978769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22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7379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23;p44">
            <a:extLst>
              <a:ext uri="{FF2B5EF4-FFF2-40B4-BE49-F238E27FC236}">
                <a16:creationId xmlns:a16="http://schemas.microsoft.com/office/drawing/2014/main" id="{5D56BE9A-9E2F-473E-8D7B-19C8E3FCE8AD}"/>
              </a:ext>
            </a:extLst>
          </p:cNvPr>
          <p:cNvSpPr/>
          <p:nvPr/>
        </p:nvSpPr>
        <p:spPr>
          <a:xfrm>
            <a:off x="239047" y="149829"/>
            <a:ext cx="3687935" cy="19550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Chào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giới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thiệu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bản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thân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giới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thiệu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vấn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đề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em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sẽ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trình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bày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(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Dẫn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vào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bằng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câu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hỏi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bức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ảnh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đồ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vật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video,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bài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hát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…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liên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quan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)</a:t>
            </a:r>
          </a:p>
        </p:txBody>
      </p:sp>
      <p:sp>
        <p:nvSpPr>
          <p:cNvPr id="3" name="Google Shape;2023;p44">
            <a:extLst>
              <a:ext uri="{FF2B5EF4-FFF2-40B4-BE49-F238E27FC236}">
                <a16:creationId xmlns:a16="http://schemas.microsoft.com/office/drawing/2014/main" id="{24B9F18B-5CCA-40EB-8836-307F215D8523}"/>
              </a:ext>
            </a:extLst>
          </p:cNvPr>
          <p:cNvSpPr/>
          <p:nvPr/>
        </p:nvSpPr>
        <p:spPr>
          <a:xfrm>
            <a:off x="239048" y="2245224"/>
            <a:ext cx="3677144" cy="15288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133" dirty="0" err="1">
                <a:latin typeface="#9Slide03 AmpleSoft" panose="02000000000000000000" pitchFamily="2" charset="0"/>
              </a:rPr>
              <a:t>Đánh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dấu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vào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dàn</a:t>
            </a:r>
            <a:r>
              <a:rPr lang="en-US" sz="2133" dirty="0">
                <a:latin typeface="#9Slide03 AmpleSoft" panose="02000000000000000000" pitchFamily="2" charset="0"/>
              </a:rPr>
              <a:t> ý </a:t>
            </a:r>
            <a:r>
              <a:rPr lang="en-US" sz="2133" dirty="0" err="1">
                <a:latin typeface="#9Slide03 AmpleSoft" panose="02000000000000000000" pitchFamily="2" charset="0"/>
              </a:rPr>
              <a:t>những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chỗ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cần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nhấn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mạnh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khi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trình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bày</a:t>
            </a:r>
            <a:r>
              <a:rPr lang="en-US" sz="2133" dirty="0">
                <a:latin typeface="#9Slide03 AmpleSoft" panose="02000000000000000000" pitchFamily="2" charset="0"/>
              </a:rPr>
              <a:t> (</a:t>
            </a:r>
            <a:r>
              <a:rPr lang="en-US" sz="2133" dirty="0" err="1">
                <a:latin typeface="#9Slide03 AmpleSoft" panose="02000000000000000000" pitchFamily="2" charset="0"/>
              </a:rPr>
              <a:t>những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từ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ngữ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câu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nói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quan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trọng</a:t>
            </a:r>
            <a:r>
              <a:rPr lang="en-US" sz="2133" dirty="0">
                <a:latin typeface="#9Slide03 AmpleSoft" panose="02000000000000000000" pitchFamily="2" charset="0"/>
              </a:rPr>
              <a:t>)</a:t>
            </a:r>
          </a:p>
        </p:txBody>
      </p:sp>
      <p:sp>
        <p:nvSpPr>
          <p:cNvPr id="4" name="Google Shape;2023;p44">
            <a:extLst>
              <a:ext uri="{FF2B5EF4-FFF2-40B4-BE49-F238E27FC236}">
                <a16:creationId xmlns:a16="http://schemas.microsoft.com/office/drawing/2014/main" id="{8F095F3D-1342-46C0-9E32-2ACB50BAC788}"/>
              </a:ext>
            </a:extLst>
          </p:cNvPr>
          <p:cNvSpPr/>
          <p:nvPr/>
        </p:nvSpPr>
        <p:spPr>
          <a:xfrm>
            <a:off x="249838" y="3914418"/>
            <a:ext cx="3677143" cy="1478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133" dirty="0" err="1">
                <a:latin typeface="#9Slide03 AmpleSoft" panose="02000000000000000000" pitchFamily="2" charset="0"/>
              </a:rPr>
              <a:t>Chú</a:t>
            </a:r>
            <a:r>
              <a:rPr lang="en-US" sz="2133" dirty="0">
                <a:latin typeface="#9Slide03 AmpleSoft" panose="02000000000000000000" pitchFamily="2" charset="0"/>
              </a:rPr>
              <a:t> ý </a:t>
            </a:r>
            <a:r>
              <a:rPr lang="en-US" sz="2133" dirty="0" err="1">
                <a:latin typeface="#9Slide03 AmpleSoft" panose="02000000000000000000" pitchFamily="2" charset="0"/>
              </a:rPr>
              <a:t>điều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chỉnh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âm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lượng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tốc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độ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nói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sắc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thái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biểu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cảm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cử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chỉ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điệu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bộ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và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tương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tác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tích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cực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với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người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nghe</a:t>
            </a:r>
            <a:endParaRPr sz="2133" dirty="0">
              <a:latin typeface="#9Slide03 AmpleSoft" panose="02000000000000000000" pitchFamily="2" charset="0"/>
            </a:endParaRPr>
          </a:p>
        </p:txBody>
      </p:sp>
      <p:sp>
        <p:nvSpPr>
          <p:cNvPr id="5" name="Google Shape;2023;p44">
            <a:extLst>
              <a:ext uri="{FF2B5EF4-FFF2-40B4-BE49-F238E27FC236}">
                <a16:creationId xmlns:a16="http://schemas.microsoft.com/office/drawing/2014/main" id="{9FAD4081-C3DD-4750-AEE0-E4A1A325A2BD}"/>
              </a:ext>
            </a:extLst>
          </p:cNvPr>
          <p:cNvSpPr/>
          <p:nvPr/>
        </p:nvSpPr>
        <p:spPr>
          <a:xfrm>
            <a:off x="4240108" y="2441817"/>
            <a:ext cx="3687935" cy="14424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133" dirty="0" err="1">
                <a:latin typeface="#9Slide03 AmpleSoft" panose="02000000000000000000" pitchFamily="2" charset="0"/>
              </a:rPr>
              <a:t>Tìm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kiếm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các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tài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liệu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về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vai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trò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vị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trí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của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văn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học</a:t>
            </a:r>
            <a:r>
              <a:rPr lang="en-US" sz="2133" dirty="0">
                <a:latin typeface="#9Slide03 AmpleSoft" panose="02000000000000000000" pitchFamily="2" charset="0"/>
              </a:rPr>
              <a:t>; </a:t>
            </a:r>
            <a:r>
              <a:rPr lang="en-US" sz="2133" dirty="0" err="1">
                <a:latin typeface="#9Slide03 AmpleSoft" panose="02000000000000000000" pitchFamily="2" charset="0"/>
              </a:rPr>
              <a:t>cơ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hội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và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thách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thức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của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văn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học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trong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đời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sống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hiện</a:t>
            </a:r>
            <a:r>
              <a:rPr lang="en-US" sz="2133" dirty="0">
                <a:latin typeface="#9Slide03 AmpleSoft" panose="02000000000000000000" pitchFamily="2" charset="0"/>
              </a:rPr>
              <a:t> nay</a:t>
            </a:r>
            <a:endParaRPr sz="2133" dirty="0">
              <a:latin typeface="#9Slide03 AmpleSoft" panose="02000000000000000000" pitchFamily="2" charset="0"/>
            </a:endParaRPr>
          </a:p>
        </p:txBody>
      </p:sp>
      <p:sp>
        <p:nvSpPr>
          <p:cNvPr id="6" name="Google Shape;2023;p44">
            <a:extLst>
              <a:ext uri="{FF2B5EF4-FFF2-40B4-BE49-F238E27FC236}">
                <a16:creationId xmlns:a16="http://schemas.microsoft.com/office/drawing/2014/main" id="{B79532C8-1DD7-4EF2-BAFE-A4C766E3829D}"/>
              </a:ext>
            </a:extLst>
          </p:cNvPr>
          <p:cNvSpPr/>
          <p:nvPr/>
        </p:nvSpPr>
        <p:spPr>
          <a:xfrm>
            <a:off x="4261690" y="149828"/>
            <a:ext cx="3687935" cy="20942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vi-VN" sz="2133" dirty="0">
                <a:latin typeface="#9Slide03 AmpleSoft" panose="02000000000000000000" pitchFamily="2" charset="0"/>
              </a:rPr>
              <a:t>Người nói lắng nghe, phản hồi</a:t>
            </a:r>
            <a:r>
              <a:rPr lang="en-US" sz="2133" dirty="0">
                <a:latin typeface="#9Slide03 AmpleSoft" panose="02000000000000000000" pitchFamily="2" charset="0"/>
              </a:rPr>
              <a:t> ý </a:t>
            </a:r>
            <a:r>
              <a:rPr lang="en-US" sz="2133" dirty="0" err="1">
                <a:latin typeface="#9Slide03 AmpleSoft" panose="02000000000000000000" pitchFamily="2" charset="0"/>
              </a:rPr>
              <a:t>kiến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của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người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nghe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với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tinh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thần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cầu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thị</a:t>
            </a:r>
            <a:r>
              <a:rPr lang="en-US" sz="2133" dirty="0">
                <a:latin typeface="#9Slide03 AmpleSoft" panose="02000000000000000000" pitchFamily="2" charset="0"/>
              </a:rPr>
              <a:t>. </a:t>
            </a:r>
            <a:r>
              <a:rPr lang="en-US" sz="2133" dirty="0" err="1">
                <a:latin typeface="#9Slide03 AmpleSoft" panose="02000000000000000000" pitchFamily="2" charset="0"/>
              </a:rPr>
              <a:t>Nếu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cần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bảo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vệ</a:t>
            </a:r>
            <a:r>
              <a:rPr lang="en-US" sz="2133" dirty="0">
                <a:latin typeface="#9Slide03 AmpleSoft" panose="02000000000000000000" pitchFamily="2" charset="0"/>
              </a:rPr>
              <a:t> ý </a:t>
            </a:r>
            <a:r>
              <a:rPr lang="en-US" sz="2133" dirty="0" err="1">
                <a:latin typeface="#9Slide03 AmpleSoft" panose="02000000000000000000" pitchFamily="2" charset="0"/>
              </a:rPr>
              <a:t>kiến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của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mình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thì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cần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đưa</a:t>
            </a:r>
            <a:r>
              <a:rPr lang="en-US" sz="2133" dirty="0">
                <a:latin typeface="#9Slide03 AmpleSoft" panose="02000000000000000000" pitchFamily="2" charset="0"/>
              </a:rPr>
              <a:t> ra </a:t>
            </a:r>
            <a:r>
              <a:rPr lang="en-US" sz="2133" dirty="0" err="1">
                <a:latin typeface="#9Slide03 AmpleSoft" panose="02000000000000000000" pitchFamily="2" charset="0"/>
              </a:rPr>
              <a:t>được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lí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lẽ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và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bằng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chứng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xác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đáng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thái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độ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thân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thiện</a:t>
            </a:r>
            <a:endParaRPr lang="vi-VN" sz="2133" dirty="0">
              <a:latin typeface="#9Slide03 AmpleSoft" panose="02000000000000000000" pitchFamily="2" charset="0"/>
            </a:endParaRPr>
          </a:p>
        </p:txBody>
      </p:sp>
      <p:sp>
        <p:nvSpPr>
          <p:cNvPr id="7" name="Google Shape;2023;p44">
            <a:extLst>
              <a:ext uri="{FF2B5EF4-FFF2-40B4-BE49-F238E27FC236}">
                <a16:creationId xmlns:a16="http://schemas.microsoft.com/office/drawing/2014/main" id="{D1D54E91-3FC1-4288-ADBA-B69C572B1019}"/>
              </a:ext>
            </a:extLst>
          </p:cNvPr>
          <p:cNvSpPr/>
          <p:nvPr/>
        </p:nvSpPr>
        <p:spPr>
          <a:xfrm>
            <a:off x="4283270" y="4106174"/>
            <a:ext cx="3677143" cy="25025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133" dirty="0" err="1">
                <a:latin typeface="#9Slide03 AmpleSoft" panose="02000000000000000000" pitchFamily="2" charset="0"/>
              </a:rPr>
              <a:t>Lần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lượt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trình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bày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theo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dàn</a:t>
            </a:r>
            <a:r>
              <a:rPr lang="en-US" sz="2133" dirty="0">
                <a:latin typeface="#9Slide03 AmpleSoft" panose="02000000000000000000" pitchFamily="2" charset="0"/>
              </a:rPr>
              <a:t> ý </a:t>
            </a:r>
            <a:r>
              <a:rPr lang="en-US" sz="2133" dirty="0" err="1">
                <a:latin typeface="#9Slide03 AmpleSoft" panose="02000000000000000000" pitchFamily="2" charset="0"/>
              </a:rPr>
              <a:t>đã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lập</a:t>
            </a:r>
            <a:r>
              <a:rPr lang="en-US" sz="2133" dirty="0">
                <a:latin typeface="#9Slide03 AmpleSoft" panose="02000000000000000000" pitchFamily="2" charset="0"/>
              </a:rPr>
              <a:t> + </a:t>
            </a:r>
            <a:r>
              <a:rPr lang="en-US" sz="2133" dirty="0" err="1">
                <a:latin typeface="#9Slide03 AmpleSoft" panose="02000000000000000000" pitchFamily="2" charset="0"/>
              </a:rPr>
              <a:t>Sử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dụng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các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lí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lẽ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bằng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chứng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để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làm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rõ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luận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điểm</a:t>
            </a:r>
            <a:r>
              <a:rPr lang="en-US" sz="2133" dirty="0">
                <a:latin typeface="#9Slide03 AmpleSoft" panose="02000000000000000000" pitchFamily="2" charset="0"/>
              </a:rPr>
              <a:t> + </a:t>
            </a:r>
            <a:r>
              <a:rPr lang="en-US" sz="2133" dirty="0" err="1">
                <a:latin typeface="#9Slide03 AmpleSoft" panose="02000000000000000000" pitchFamily="2" charset="0"/>
              </a:rPr>
              <a:t>Sử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dụng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từ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ngữ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để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liên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kết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các</a:t>
            </a:r>
            <a:r>
              <a:rPr lang="en-US" sz="2133" dirty="0">
                <a:latin typeface="#9Slide03 AmpleSoft" panose="02000000000000000000" pitchFamily="2" charset="0"/>
              </a:rPr>
              <a:t> ý </a:t>
            </a:r>
            <a:r>
              <a:rPr lang="en-US" sz="2133" dirty="0" err="1">
                <a:latin typeface="#9Slide03 AmpleSoft" panose="02000000000000000000" pitchFamily="2" charset="0"/>
              </a:rPr>
              <a:t>trong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bài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trình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bày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giúp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cho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các</a:t>
            </a:r>
            <a:r>
              <a:rPr lang="en-US" sz="2133" dirty="0">
                <a:latin typeface="#9Slide03 AmpleSoft" panose="02000000000000000000" pitchFamily="2" charset="0"/>
              </a:rPr>
              <a:t> ý </a:t>
            </a:r>
            <a:r>
              <a:rPr lang="en-US" sz="2133" dirty="0" err="1">
                <a:latin typeface="#9Slide03 AmpleSoft" panose="02000000000000000000" pitchFamily="2" charset="0"/>
              </a:rPr>
              <a:t>chính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được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thể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hiện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rõ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ràng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chặt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chẽ</a:t>
            </a:r>
            <a:endParaRPr sz="2133" dirty="0">
              <a:latin typeface="#9Slide03 AmpleSoft" panose="02000000000000000000" pitchFamily="2" charset="0"/>
            </a:endParaRPr>
          </a:p>
        </p:txBody>
      </p:sp>
      <p:sp>
        <p:nvSpPr>
          <p:cNvPr id="8" name="Google Shape;2023;p44">
            <a:extLst>
              <a:ext uri="{FF2B5EF4-FFF2-40B4-BE49-F238E27FC236}">
                <a16:creationId xmlns:a16="http://schemas.microsoft.com/office/drawing/2014/main" id="{5505245A-9993-486A-99F3-C5438BCB4409}"/>
              </a:ext>
            </a:extLst>
          </p:cNvPr>
          <p:cNvSpPr/>
          <p:nvPr/>
        </p:nvSpPr>
        <p:spPr>
          <a:xfrm>
            <a:off x="244441" y="5533344"/>
            <a:ext cx="3687935" cy="10753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133" dirty="0" err="1">
                <a:latin typeface="#9Slide03 AmpleSoft" panose="02000000000000000000" pitchFamily="2" charset="0"/>
              </a:rPr>
              <a:t>Xác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định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đề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tài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phạm</a:t>
            </a:r>
            <a:r>
              <a:rPr lang="en-US" sz="2133" dirty="0">
                <a:latin typeface="#9Slide03 AmpleSoft" panose="02000000000000000000" pitchFamily="2" charset="0"/>
              </a:rPr>
              <a:t> vi </a:t>
            </a:r>
            <a:r>
              <a:rPr lang="en-US" sz="2133" dirty="0" err="1">
                <a:latin typeface="#9Slide03 AmpleSoft" panose="02000000000000000000" pitchFamily="2" charset="0"/>
              </a:rPr>
              <a:t>vấn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đề</a:t>
            </a:r>
            <a:r>
              <a:rPr lang="en-US" sz="2133" dirty="0">
                <a:latin typeface="#9Slide03 AmpleSoft" panose="02000000000000000000" pitchFamily="2" charset="0"/>
              </a:rPr>
              <a:t> (</a:t>
            </a:r>
            <a:r>
              <a:rPr lang="en-US" sz="2133" dirty="0" err="1">
                <a:latin typeface="#9Slide03 AmpleSoft" panose="02000000000000000000" pitchFamily="2" charset="0"/>
              </a:rPr>
              <a:t>văn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học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trong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đời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sống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hiện</a:t>
            </a:r>
            <a:r>
              <a:rPr lang="en-US" sz="2133" dirty="0">
                <a:latin typeface="#9Slide03 AmpleSoft" panose="02000000000000000000" pitchFamily="2" charset="0"/>
              </a:rPr>
              <a:t> nay)</a:t>
            </a:r>
          </a:p>
        </p:txBody>
      </p:sp>
      <p:sp>
        <p:nvSpPr>
          <p:cNvPr id="9" name="Google Shape;2023;p44">
            <a:extLst>
              <a:ext uri="{FF2B5EF4-FFF2-40B4-BE49-F238E27FC236}">
                <a16:creationId xmlns:a16="http://schemas.microsoft.com/office/drawing/2014/main" id="{F150859A-C508-445D-A392-128C7174C551}"/>
              </a:ext>
            </a:extLst>
          </p:cNvPr>
          <p:cNvSpPr/>
          <p:nvPr/>
        </p:nvSpPr>
        <p:spPr>
          <a:xfrm>
            <a:off x="8273541" y="149828"/>
            <a:ext cx="3687935" cy="20942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Khẳng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định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lại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tầm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quan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trọng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vai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trò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của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văn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học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trong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đời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sống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hiên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nay +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Rút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ra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bài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học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cho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bản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thân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kêu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gọi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mọi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người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+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Chào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kết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cảm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ơn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và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xin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ý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kiến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đóng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góp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của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người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nghe</a:t>
            </a:r>
            <a:endParaRPr lang="en-US" sz="2133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  <a:ea typeface="Roboto" charset="0"/>
              <a:cs typeface="#9Slide03 Arima Madurai" panose="00000500000000000000" pitchFamily="2" charset="0"/>
            </a:endParaRPr>
          </a:p>
        </p:txBody>
      </p:sp>
      <p:sp>
        <p:nvSpPr>
          <p:cNvPr id="10" name="Google Shape;2023;p44">
            <a:extLst>
              <a:ext uri="{FF2B5EF4-FFF2-40B4-BE49-F238E27FC236}">
                <a16:creationId xmlns:a16="http://schemas.microsoft.com/office/drawing/2014/main" id="{A512BDC8-08D0-420D-8D7D-A6B799F04FCE}"/>
              </a:ext>
            </a:extLst>
          </p:cNvPr>
          <p:cNvSpPr/>
          <p:nvPr/>
        </p:nvSpPr>
        <p:spPr>
          <a:xfrm>
            <a:off x="8251959" y="2418995"/>
            <a:ext cx="3677144" cy="10753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133" dirty="0" err="1">
                <a:latin typeface="#9Slide03 AmpleSoft" panose="02000000000000000000" pitchFamily="2" charset="0"/>
              </a:rPr>
              <a:t>Tìm</a:t>
            </a:r>
            <a:r>
              <a:rPr lang="en-US" sz="2133" dirty="0">
                <a:latin typeface="#9Slide03 AmpleSoft" panose="02000000000000000000" pitchFamily="2" charset="0"/>
              </a:rPr>
              <a:t> ý </a:t>
            </a:r>
            <a:r>
              <a:rPr lang="en-US" sz="2133" dirty="0" err="1">
                <a:latin typeface="#9Slide03 AmpleSoft" panose="02000000000000000000" pitchFamily="2" charset="0"/>
              </a:rPr>
              <a:t>và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lập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dàn</a:t>
            </a:r>
            <a:r>
              <a:rPr lang="en-US" sz="2133" dirty="0">
                <a:latin typeface="#9Slide03 AmpleSoft" panose="02000000000000000000" pitchFamily="2" charset="0"/>
              </a:rPr>
              <a:t> ý chi </a:t>
            </a:r>
            <a:r>
              <a:rPr lang="en-US" sz="2133" dirty="0" err="1">
                <a:latin typeface="#9Slide03 AmpleSoft" panose="02000000000000000000" pitchFamily="2" charset="0"/>
              </a:rPr>
              <a:t>tiết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gồm</a:t>
            </a:r>
            <a:r>
              <a:rPr lang="en-US" sz="2133" dirty="0">
                <a:latin typeface="#9Slide03 AmpleSoft" panose="02000000000000000000" pitchFamily="2" charset="0"/>
              </a:rPr>
              <a:t> 3 </a:t>
            </a:r>
            <a:r>
              <a:rPr lang="en-US" sz="2133" dirty="0" err="1">
                <a:latin typeface="#9Slide03 AmpleSoft" panose="02000000000000000000" pitchFamily="2" charset="0"/>
              </a:rPr>
              <a:t>phần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cho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bài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trình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bày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của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mình</a:t>
            </a:r>
            <a:endParaRPr sz="2133" dirty="0">
              <a:latin typeface="#9Slide03 AmpleSoft" panose="02000000000000000000" pitchFamily="2" charset="0"/>
            </a:endParaRPr>
          </a:p>
        </p:txBody>
      </p:sp>
      <p:sp>
        <p:nvSpPr>
          <p:cNvPr id="11" name="Google Shape;2023;p44">
            <a:extLst>
              <a:ext uri="{FF2B5EF4-FFF2-40B4-BE49-F238E27FC236}">
                <a16:creationId xmlns:a16="http://schemas.microsoft.com/office/drawing/2014/main" id="{93E9421A-229C-4A2D-BBB8-90D1FAD360A7}"/>
              </a:ext>
            </a:extLst>
          </p:cNvPr>
          <p:cNvSpPr/>
          <p:nvPr/>
        </p:nvSpPr>
        <p:spPr>
          <a:xfrm>
            <a:off x="8280373" y="3578351"/>
            <a:ext cx="3677143" cy="1478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133" dirty="0" err="1">
                <a:latin typeface="#9Slide03 AmpleSoft" panose="02000000000000000000" pitchFamily="2" charset="0"/>
              </a:rPr>
              <a:t>Tập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luyện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để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rút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kinh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nghiệm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trước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khi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trình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bày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và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dự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kiến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các</a:t>
            </a:r>
            <a:r>
              <a:rPr lang="en-US" sz="2133" dirty="0">
                <a:latin typeface="#9Slide03 AmpleSoft" panose="02000000000000000000" pitchFamily="2" charset="0"/>
              </a:rPr>
              <a:t> ý </a:t>
            </a:r>
            <a:r>
              <a:rPr lang="en-US" sz="2133" dirty="0" err="1">
                <a:latin typeface="#9Slide03 AmpleSoft" panose="02000000000000000000" pitchFamily="2" charset="0"/>
              </a:rPr>
              <a:t>kiến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phản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biện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của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người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nghe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để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trao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đổi</a:t>
            </a:r>
            <a:endParaRPr sz="2133" dirty="0">
              <a:latin typeface="#9Slide03 AmpleSoft" panose="02000000000000000000" pitchFamily="2" charset="0"/>
            </a:endParaRPr>
          </a:p>
        </p:txBody>
      </p:sp>
      <p:sp>
        <p:nvSpPr>
          <p:cNvPr id="12" name="Google Shape;2023;p44">
            <a:extLst>
              <a:ext uri="{FF2B5EF4-FFF2-40B4-BE49-F238E27FC236}">
                <a16:creationId xmlns:a16="http://schemas.microsoft.com/office/drawing/2014/main" id="{55A5EEC4-120D-4004-B8DA-8F54F759362C}"/>
              </a:ext>
            </a:extLst>
          </p:cNvPr>
          <p:cNvSpPr/>
          <p:nvPr/>
        </p:nvSpPr>
        <p:spPr>
          <a:xfrm>
            <a:off x="8280373" y="5140915"/>
            <a:ext cx="3687935" cy="10753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133" dirty="0" err="1">
                <a:latin typeface="#9Slide03 AmpleSoft" panose="02000000000000000000" pitchFamily="2" charset="0"/>
              </a:rPr>
              <a:t>Người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nghe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nhận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xét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góp</a:t>
            </a:r>
            <a:r>
              <a:rPr lang="en-US" sz="2133" dirty="0">
                <a:latin typeface="#9Slide03 AmpleSoft" panose="02000000000000000000" pitchFamily="2" charset="0"/>
              </a:rPr>
              <a:t> ý </a:t>
            </a:r>
            <a:r>
              <a:rPr lang="en-US" sz="2133" dirty="0" err="1">
                <a:latin typeface="#9Slide03 AmpleSoft" panose="02000000000000000000" pitchFamily="2" charset="0"/>
              </a:rPr>
              <a:t>với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tinh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thần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xây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dựng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theo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bảng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kiểm</a:t>
            </a:r>
            <a:endParaRPr sz="2133" dirty="0">
              <a:latin typeface="#9Slide03 AmpleSoft" panose="02000000000000000000" pitchFamily="2" charset="0"/>
            </a:endParaRPr>
          </a:p>
        </p:txBody>
      </p:sp>
      <p:pic>
        <p:nvPicPr>
          <p:cNvPr id="13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EDCEABB5-FC39-B2E3-8594-88847CBF5D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3148" y="5854205"/>
            <a:ext cx="2118852" cy="119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8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B78B942-59E8-9B15-1015-570D5687FDA8}"/>
              </a:ext>
            </a:extLst>
          </p:cNvPr>
          <p:cNvGraphicFramePr>
            <a:graphicFrameLocks noGrp="1"/>
          </p:cNvGraphicFramePr>
          <p:nvPr/>
        </p:nvGraphicFramePr>
        <p:xfrm>
          <a:off x="181297" y="169320"/>
          <a:ext cx="11829405" cy="6542979"/>
        </p:xfrm>
        <a:graphic>
          <a:graphicData uri="http://schemas.openxmlformats.org/drawingml/2006/table">
            <a:tbl>
              <a:tblPr firstRow="1" bandRow="1"/>
              <a:tblGrid>
                <a:gridCol w="3943135">
                  <a:extLst>
                    <a:ext uri="{9D8B030D-6E8A-4147-A177-3AD203B41FA5}">
                      <a16:colId xmlns:a16="http://schemas.microsoft.com/office/drawing/2014/main" val="2911472982"/>
                    </a:ext>
                  </a:extLst>
                </a:gridCol>
                <a:gridCol w="3943135">
                  <a:extLst>
                    <a:ext uri="{9D8B030D-6E8A-4147-A177-3AD203B41FA5}">
                      <a16:colId xmlns:a16="http://schemas.microsoft.com/office/drawing/2014/main" val="3390579705"/>
                    </a:ext>
                  </a:extLst>
                </a:gridCol>
                <a:gridCol w="3943135">
                  <a:extLst>
                    <a:ext uri="{9D8B030D-6E8A-4147-A177-3AD203B41FA5}">
                      <a16:colId xmlns:a16="http://schemas.microsoft.com/office/drawing/2014/main" val="2633415979"/>
                    </a:ext>
                  </a:extLst>
                </a:gridCol>
              </a:tblGrid>
              <a:tr h="56421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Trước</a:t>
                      </a:r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khi</a:t>
                      </a:r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nói</a:t>
                      </a:r>
                      <a:endParaRPr lang="en-US" sz="2700" dirty="0">
                        <a:latin typeface="#9Slide03 AllRoundGothic" panose="020B07030202020201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Trình</a:t>
                      </a:r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bày</a:t>
                      </a:r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bài</a:t>
                      </a:r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nói</a:t>
                      </a:r>
                      <a:endParaRPr lang="en-US" sz="2700" dirty="0">
                        <a:latin typeface="#9Slide03 AllRoundGothic" panose="020B07030202020201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Sau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khi</a:t>
                      </a:r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nói</a:t>
                      </a:r>
                      <a:endParaRPr lang="en-US" sz="2700" dirty="0">
                        <a:latin typeface="#9Slide03 AllRoundGothic" panose="020B07030202020201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05869"/>
                  </a:ext>
                </a:extLst>
              </a:tr>
              <a:tr h="5978769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220000"/>
                  </a:ext>
                </a:extLst>
              </a:tr>
            </a:tbl>
          </a:graphicData>
        </a:graphic>
      </p:graphicFrame>
      <p:sp>
        <p:nvSpPr>
          <p:cNvPr id="3" name="Google Shape;2023;p44">
            <a:extLst>
              <a:ext uri="{FF2B5EF4-FFF2-40B4-BE49-F238E27FC236}">
                <a16:creationId xmlns:a16="http://schemas.microsoft.com/office/drawing/2014/main" id="{A2BEAE78-672D-4E87-8A09-EFF07652A14E}"/>
              </a:ext>
            </a:extLst>
          </p:cNvPr>
          <p:cNvSpPr/>
          <p:nvPr/>
        </p:nvSpPr>
        <p:spPr>
          <a:xfrm>
            <a:off x="239048" y="4193364"/>
            <a:ext cx="3830534" cy="805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133" dirty="0" err="1">
                <a:latin typeface="#9Slide03 AmpleSoft" panose="02000000000000000000" pitchFamily="2" charset="0"/>
              </a:rPr>
              <a:t>Đánh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dấu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vào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dàn</a:t>
            </a:r>
            <a:r>
              <a:rPr lang="en-US" sz="2133" dirty="0">
                <a:latin typeface="#9Slide03 AmpleSoft" panose="02000000000000000000" pitchFamily="2" charset="0"/>
              </a:rPr>
              <a:t> ý </a:t>
            </a:r>
            <a:r>
              <a:rPr lang="en-US" sz="2133" dirty="0" err="1">
                <a:latin typeface="#9Slide03 AmpleSoft" panose="02000000000000000000" pitchFamily="2" charset="0"/>
              </a:rPr>
              <a:t>những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chỗ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cần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nhấn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mạnh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khi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trình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bày</a:t>
            </a:r>
            <a:endParaRPr lang="en-US" sz="2133" dirty="0">
              <a:latin typeface="#9Slide03 AmpleSoft" panose="02000000000000000000" pitchFamily="2" charset="0"/>
            </a:endParaRPr>
          </a:p>
        </p:txBody>
      </p:sp>
      <p:sp>
        <p:nvSpPr>
          <p:cNvPr id="4" name="Google Shape;2023;p44">
            <a:extLst>
              <a:ext uri="{FF2B5EF4-FFF2-40B4-BE49-F238E27FC236}">
                <a16:creationId xmlns:a16="http://schemas.microsoft.com/office/drawing/2014/main" id="{767D05F1-4EE5-4D41-873E-F7CDAD6BDDA4}"/>
              </a:ext>
            </a:extLst>
          </p:cNvPr>
          <p:cNvSpPr/>
          <p:nvPr/>
        </p:nvSpPr>
        <p:spPr>
          <a:xfrm>
            <a:off x="239048" y="1708293"/>
            <a:ext cx="3830534" cy="14424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133" dirty="0" err="1">
                <a:latin typeface="#9Slide03 AmpleSoft" panose="02000000000000000000" pitchFamily="2" charset="0"/>
              </a:rPr>
              <a:t>Tìm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kiếm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các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tài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liệu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về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vai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trò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vị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trí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của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văn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học</a:t>
            </a:r>
            <a:r>
              <a:rPr lang="en-US" sz="2133" dirty="0">
                <a:latin typeface="#9Slide03 AmpleSoft" panose="02000000000000000000" pitchFamily="2" charset="0"/>
              </a:rPr>
              <a:t>; </a:t>
            </a:r>
            <a:r>
              <a:rPr lang="en-US" sz="2133" dirty="0" err="1">
                <a:latin typeface="#9Slide03 AmpleSoft" panose="02000000000000000000" pitchFamily="2" charset="0"/>
              </a:rPr>
              <a:t>cơ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hội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và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thách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thức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của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văn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học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trong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đời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sống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hiện</a:t>
            </a:r>
            <a:r>
              <a:rPr lang="en-US" sz="2133" dirty="0">
                <a:latin typeface="#9Slide03 AmpleSoft" panose="02000000000000000000" pitchFamily="2" charset="0"/>
              </a:rPr>
              <a:t> nay</a:t>
            </a:r>
            <a:endParaRPr sz="2133" dirty="0">
              <a:latin typeface="#9Slide03 AmpleSoft" panose="02000000000000000000" pitchFamily="2" charset="0"/>
            </a:endParaRPr>
          </a:p>
        </p:txBody>
      </p:sp>
      <p:sp>
        <p:nvSpPr>
          <p:cNvPr id="5" name="Google Shape;2023;p44">
            <a:extLst>
              <a:ext uri="{FF2B5EF4-FFF2-40B4-BE49-F238E27FC236}">
                <a16:creationId xmlns:a16="http://schemas.microsoft.com/office/drawing/2014/main" id="{FA379DD6-4FCF-4214-BF08-43118739D2BE}"/>
              </a:ext>
            </a:extLst>
          </p:cNvPr>
          <p:cNvSpPr/>
          <p:nvPr/>
        </p:nvSpPr>
        <p:spPr>
          <a:xfrm>
            <a:off x="239048" y="820668"/>
            <a:ext cx="3830534" cy="7770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133" dirty="0" err="1">
                <a:latin typeface="#9Slide03 AmpleSoft" panose="02000000000000000000" pitchFamily="2" charset="0"/>
              </a:rPr>
              <a:t>Xác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định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đề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tài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phạm</a:t>
            </a:r>
            <a:r>
              <a:rPr lang="en-US" sz="2133" dirty="0">
                <a:latin typeface="#9Slide03 AmpleSoft" panose="02000000000000000000" pitchFamily="2" charset="0"/>
              </a:rPr>
              <a:t> vi VĐ</a:t>
            </a:r>
          </a:p>
        </p:txBody>
      </p:sp>
      <p:sp>
        <p:nvSpPr>
          <p:cNvPr id="6" name="Google Shape;2023;p44">
            <a:extLst>
              <a:ext uri="{FF2B5EF4-FFF2-40B4-BE49-F238E27FC236}">
                <a16:creationId xmlns:a16="http://schemas.microsoft.com/office/drawing/2014/main" id="{E2E136C9-7ECC-4456-B397-6D657F0563B5}"/>
              </a:ext>
            </a:extLst>
          </p:cNvPr>
          <p:cNvSpPr/>
          <p:nvPr/>
        </p:nvSpPr>
        <p:spPr>
          <a:xfrm>
            <a:off x="239048" y="3264481"/>
            <a:ext cx="3830534" cy="805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133" dirty="0" err="1">
                <a:latin typeface="#9Slide03 AmpleSoft" panose="02000000000000000000" pitchFamily="2" charset="0"/>
              </a:rPr>
              <a:t>Tìm</a:t>
            </a:r>
            <a:r>
              <a:rPr lang="en-US" sz="2133" dirty="0">
                <a:latin typeface="#9Slide03 AmpleSoft" panose="02000000000000000000" pitchFamily="2" charset="0"/>
              </a:rPr>
              <a:t> ý </a:t>
            </a:r>
            <a:r>
              <a:rPr lang="en-US" sz="2133" dirty="0" err="1">
                <a:latin typeface="#9Slide03 AmpleSoft" panose="02000000000000000000" pitchFamily="2" charset="0"/>
              </a:rPr>
              <a:t>và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lập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dàn</a:t>
            </a:r>
            <a:r>
              <a:rPr lang="en-US" sz="2133" dirty="0">
                <a:latin typeface="#9Slide03 AmpleSoft" panose="02000000000000000000" pitchFamily="2" charset="0"/>
              </a:rPr>
              <a:t> ý chi </a:t>
            </a:r>
            <a:r>
              <a:rPr lang="en-US" sz="2133" dirty="0" err="1">
                <a:latin typeface="#9Slide03 AmpleSoft" panose="02000000000000000000" pitchFamily="2" charset="0"/>
              </a:rPr>
              <a:t>tiết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gồm</a:t>
            </a:r>
            <a:r>
              <a:rPr lang="en-US" sz="2133" dirty="0">
                <a:latin typeface="#9Slide03 AmpleSoft" panose="02000000000000000000" pitchFamily="2" charset="0"/>
              </a:rPr>
              <a:t> 3 </a:t>
            </a:r>
            <a:r>
              <a:rPr lang="en-US" sz="2133" dirty="0" err="1">
                <a:latin typeface="#9Slide03 AmpleSoft" panose="02000000000000000000" pitchFamily="2" charset="0"/>
              </a:rPr>
              <a:t>phần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cho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bài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trình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bày</a:t>
            </a:r>
            <a:endParaRPr sz="2133" dirty="0">
              <a:latin typeface="#9Slide03 AmpleSoft" panose="02000000000000000000" pitchFamily="2" charset="0"/>
            </a:endParaRPr>
          </a:p>
        </p:txBody>
      </p:sp>
      <p:sp>
        <p:nvSpPr>
          <p:cNvPr id="7" name="Google Shape;2023;p44">
            <a:extLst>
              <a:ext uri="{FF2B5EF4-FFF2-40B4-BE49-F238E27FC236}">
                <a16:creationId xmlns:a16="http://schemas.microsoft.com/office/drawing/2014/main" id="{F7586DD2-2D38-40A1-B11E-82175434D540}"/>
              </a:ext>
            </a:extLst>
          </p:cNvPr>
          <p:cNvSpPr/>
          <p:nvPr/>
        </p:nvSpPr>
        <p:spPr>
          <a:xfrm>
            <a:off x="239048" y="5120277"/>
            <a:ext cx="3830534" cy="1478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133" dirty="0" err="1">
                <a:latin typeface="#9Slide03 AmpleSoft" panose="02000000000000000000" pitchFamily="2" charset="0"/>
              </a:rPr>
              <a:t>Tập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luyện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để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rút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kinh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nghiệm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trước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khi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trình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bày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và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dự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kiến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các</a:t>
            </a:r>
            <a:r>
              <a:rPr lang="en-US" sz="2133" dirty="0">
                <a:latin typeface="#9Slide03 AmpleSoft" panose="02000000000000000000" pitchFamily="2" charset="0"/>
              </a:rPr>
              <a:t> ý </a:t>
            </a:r>
            <a:r>
              <a:rPr lang="en-US" sz="2133" dirty="0" err="1">
                <a:latin typeface="#9Slide03 AmpleSoft" panose="02000000000000000000" pitchFamily="2" charset="0"/>
              </a:rPr>
              <a:t>kiến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phản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biện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của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người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nghe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để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trao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đổi</a:t>
            </a:r>
            <a:endParaRPr sz="2133" dirty="0">
              <a:latin typeface="#9Slide03 AmpleSoft" panose="02000000000000000000" pitchFamily="2" charset="0"/>
            </a:endParaRPr>
          </a:p>
        </p:txBody>
      </p:sp>
      <p:sp>
        <p:nvSpPr>
          <p:cNvPr id="8" name="Google Shape;2023;p44">
            <a:extLst>
              <a:ext uri="{FF2B5EF4-FFF2-40B4-BE49-F238E27FC236}">
                <a16:creationId xmlns:a16="http://schemas.microsoft.com/office/drawing/2014/main" id="{1556BA3B-E271-4B30-8D13-3383BEA09D6D}"/>
              </a:ext>
            </a:extLst>
          </p:cNvPr>
          <p:cNvSpPr/>
          <p:nvPr/>
        </p:nvSpPr>
        <p:spPr>
          <a:xfrm>
            <a:off x="4205731" y="820668"/>
            <a:ext cx="3793120" cy="887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Chào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giới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thiệu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bản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thân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giới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thiệu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vấn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đề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em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sẽ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trình</a:t>
            </a:r>
            <a:r>
              <a:rPr lang="en-US" sz="2133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2133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bày</a:t>
            </a:r>
            <a:endParaRPr lang="en-US" sz="2133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  <a:ea typeface="Roboto" charset="0"/>
              <a:cs typeface="#9Slide03 Arima Madurai" panose="00000500000000000000" pitchFamily="2" charset="0"/>
            </a:endParaRPr>
          </a:p>
        </p:txBody>
      </p:sp>
      <p:sp>
        <p:nvSpPr>
          <p:cNvPr id="9" name="Google Shape;2023;p44">
            <a:extLst>
              <a:ext uri="{FF2B5EF4-FFF2-40B4-BE49-F238E27FC236}">
                <a16:creationId xmlns:a16="http://schemas.microsoft.com/office/drawing/2014/main" id="{04E99A52-C367-4AA1-A285-2D8CA1EB0E5E}"/>
              </a:ext>
            </a:extLst>
          </p:cNvPr>
          <p:cNvSpPr/>
          <p:nvPr/>
        </p:nvSpPr>
        <p:spPr>
          <a:xfrm>
            <a:off x="4218799" y="5062403"/>
            <a:ext cx="3792464" cy="1478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133" dirty="0" err="1">
                <a:latin typeface="#9Slide03 AmpleSoft" panose="02000000000000000000" pitchFamily="2" charset="0"/>
              </a:rPr>
              <a:t>Chú</a:t>
            </a:r>
            <a:r>
              <a:rPr lang="en-US" sz="2133" dirty="0">
                <a:latin typeface="#9Slide03 AmpleSoft" panose="02000000000000000000" pitchFamily="2" charset="0"/>
              </a:rPr>
              <a:t> ý </a:t>
            </a:r>
            <a:r>
              <a:rPr lang="en-US" sz="2133" dirty="0" err="1">
                <a:latin typeface="#9Slide03 AmpleSoft" panose="02000000000000000000" pitchFamily="2" charset="0"/>
              </a:rPr>
              <a:t>điều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chỉnh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âm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lượng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tốc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độ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nói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sắc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thái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biểu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cảm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cử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chỉ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điệu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bộ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và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tương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tác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tích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cực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với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người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nghe</a:t>
            </a:r>
            <a:endParaRPr sz="2133" dirty="0">
              <a:latin typeface="#9Slide03 AmpleSoft" panose="02000000000000000000" pitchFamily="2" charset="0"/>
            </a:endParaRPr>
          </a:p>
        </p:txBody>
      </p:sp>
      <p:sp>
        <p:nvSpPr>
          <p:cNvPr id="10" name="Google Shape;2023;p44">
            <a:extLst>
              <a:ext uri="{FF2B5EF4-FFF2-40B4-BE49-F238E27FC236}">
                <a16:creationId xmlns:a16="http://schemas.microsoft.com/office/drawing/2014/main" id="{0EA79EFC-19A5-497D-8C47-2BE789F6EA2E}"/>
              </a:ext>
            </a:extLst>
          </p:cNvPr>
          <p:cNvSpPr/>
          <p:nvPr/>
        </p:nvSpPr>
        <p:spPr>
          <a:xfrm>
            <a:off x="8175844" y="2166070"/>
            <a:ext cx="3777108" cy="2196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vi-VN" sz="2133" dirty="0">
                <a:latin typeface="#9Slide03 AmpleSoft" panose="02000000000000000000" pitchFamily="2" charset="0"/>
              </a:rPr>
              <a:t>Người nói lắng nghe, phản hồi</a:t>
            </a:r>
            <a:r>
              <a:rPr lang="en-US" sz="2133" dirty="0">
                <a:latin typeface="#9Slide03 AmpleSoft" panose="02000000000000000000" pitchFamily="2" charset="0"/>
              </a:rPr>
              <a:t> ý </a:t>
            </a:r>
            <a:r>
              <a:rPr lang="en-US" sz="2133" dirty="0" err="1">
                <a:latin typeface="#9Slide03 AmpleSoft" panose="02000000000000000000" pitchFamily="2" charset="0"/>
              </a:rPr>
              <a:t>kiến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của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người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nghe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với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tinh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thần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cầu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thị</a:t>
            </a:r>
            <a:r>
              <a:rPr lang="en-US" sz="2133" dirty="0">
                <a:latin typeface="#9Slide03 AmpleSoft" panose="02000000000000000000" pitchFamily="2" charset="0"/>
              </a:rPr>
              <a:t>. </a:t>
            </a:r>
            <a:r>
              <a:rPr lang="en-US" sz="2133" dirty="0" err="1">
                <a:latin typeface="#9Slide03 AmpleSoft" panose="02000000000000000000" pitchFamily="2" charset="0"/>
              </a:rPr>
              <a:t>Nếu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cần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bảo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vệ</a:t>
            </a:r>
            <a:r>
              <a:rPr lang="en-US" sz="2133" dirty="0">
                <a:latin typeface="#9Slide03 AmpleSoft" panose="02000000000000000000" pitchFamily="2" charset="0"/>
              </a:rPr>
              <a:t> ý </a:t>
            </a:r>
            <a:r>
              <a:rPr lang="en-US" sz="2133" dirty="0" err="1">
                <a:latin typeface="#9Slide03 AmpleSoft" panose="02000000000000000000" pitchFamily="2" charset="0"/>
              </a:rPr>
              <a:t>kiến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của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mình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thì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cần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đưa</a:t>
            </a:r>
            <a:r>
              <a:rPr lang="en-US" sz="2133" dirty="0">
                <a:latin typeface="#9Slide03 AmpleSoft" panose="02000000000000000000" pitchFamily="2" charset="0"/>
              </a:rPr>
              <a:t> ra </a:t>
            </a:r>
            <a:r>
              <a:rPr lang="en-US" sz="2133" dirty="0" err="1">
                <a:latin typeface="#9Slide03 AmpleSoft" panose="02000000000000000000" pitchFamily="2" charset="0"/>
              </a:rPr>
              <a:t>được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lí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lẽ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và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bằng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chứng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xác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đáng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thái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độ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thân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thiện</a:t>
            </a:r>
            <a:endParaRPr lang="vi-VN" sz="2133" dirty="0">
              <a:latin typeface="#9Slide03 AmpleSoft" panose="02000000000000000000" pitchFamily="2" charset="0"/>
            </a:endParaRPr>
          </a:p>
        </p:txBody>
      </p:sp>
      <p:sp>
        <p:nvSpPr>
          <p:cNvPr id="11" name="Google Shape;2023;p44">
            <a:extLst>
              <a:ext uri="{FF2B5EF4-FFF2-40B4-BE49-F238E27FC236}">
                <a16:creationId xmlns:a16="http://schemas.microsoft.com/office/drawing/2014/main" id="{056F3CD8-510F-4B78-9D9E-4BCF4650BA8E}"/>
              </a:ext>
            </a:extLst>
          </p:cNvPr>
          <p:cNvSpPr/>
          <p:nvPr/>
        </p:nvSpPr>
        <p:spPr>
          <a:xfrm>
            <a:off x="4193151" y="1912506"/>
            <a:ext cx="3793120" cy="14728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1600" dirty="0">
                <a:latin typeface="#9Slide03 AmpleSoft" panose="02000000000000000000" pitchFamily="2" charset="0"/>
              </a:rPr>
              <a:t>- </a:t>
            </a:r>
            <a:r>
              <a:rPr lang="en-US" sz="1600" dirty="0" err="1">
                <a:latin typeface="#9Slide03 AmpleSoft" panose="02000000000000000000" pitchFamily="2" charset="0"/>
              </a:rPr>
              <a:t>Lần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lượt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trình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bày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theo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dàn</a:t>
            </a:r>
            <a:r>
              <a:rPr lang="en-US" sz="1600" dirty="0">
                <a:latin typeface="#9Slide03 AmpleSoft" panose="02000000000000000000" pitchFamily="2" charset="0"/>
              </a:rPr>
              <a:t> ý </a:t>
            </a:r>
            <a:r>
              <a:rPr lang="en-US" sz="1600" dirty="0" err="1">
                <a:latin typeface="#9Slide03 AmpleSoft" panose="02000000000000000000" pitchFamily="2" charset="0"/>
              </a:rPr>
              <a:t>đã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lập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</a:p>
          <a:p>
            <a:pPr algn="just"/>
            <a:r>
              <a:rPr lang="en-US" sz="1600" dirty="0">
                <a:latin typeface="#9Slide03 AmpleSoft" panose="02000000000000000000" pitchFamily="2" charset="0"/>
              </a:rPr>
              <a:t>- </a:t>
            </a:r>
            <a:r>
              <a:rPr lang="en-US" sz="1600" dirty="0" err="1">
                <a:latin typeface="#9Slide03 AmpleSoft" panose="02000000000000000000" pitchFamily="2" charset="0"/>
              </a:rPr>
              <a:t>Sử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dụng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các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lí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lẽ</a:t>
            </a:r>
            <a:r>
              <a:rPr lang="en-US" sz="1600" dirty="0">
                <a:latin typeface="#9Slide03 AmpleSoft" panose="02000000000000000000" pitchFamily="2" charset="0"/>
              </a:rPr>
              <a:t>, </a:t>
            </a:r>
            <a:r>
              <a:rPr lang="en-US" sz="1600" dirty="0" err="1">
                <a:latin typeface="#9Slide03 AmpleSoft" panose="02000000000000000000" pitchFamily="2" charset="0"/>
              </a:rPr>
              <a:t>bằng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chứng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để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làm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rõ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luận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điểm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</a:p>
          <a:p>
            <a:pPr algn="just"/>
            <a:r>
              <a:rPr lang="en-US" sz="1600" dirty="0">
                <a:latin typeface="#9Slide03 AmpleSoft" panose="02000000000000000000" pitchFamily="2" charset="0"/>
              </a:rPr>
              <a:t>- </a:t>
            </a:r>
            <a:r>
              <a:rPr lang="en-US" sz="1600" dirty="0" err="1">
                <a:latin typeface="#9Slide03 AmpleSoft" panose="02000000000000000000" pitchFamily="2" charset="0"/>
              </a:rPr>
              <a:t>Sử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dụng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từ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ngữ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để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liên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kết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các</a:t>
            </a:r>
            <a:r>
              <a:rPr lang="en-US" sz="1600" dirty="0">
                <a:latin typeface="#9Slide03 AmpleSoft" panose="02000000000000000000" pitchFamily="2" charset="0"/>
              </a:rPr>
              <a:t> ý </a:t>
            </a:r>
            <a:r>
              <a:rPr lang="en-US" sz="1600" dirty="0" err="1">
                <a:latin typeface="#9Slide03 AmpleSoft" panose="02000000000000000000" pitchFamily="2" charset="0"/>
              </a:rPr>
              <a:t>trong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bài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trình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bày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giúp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cho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các</a:t>
            </a:r>
            <a:r>
              <a:rPr lang="en-US" sz="1600" dirty="0">
                <a:latin typeface="#9Slide03 AmpleSoft" panose="02000000000000000000" pitchFamily="2" charset="0"/>
              </a:rPr>
              <a:t> ý </a:t>
            </a:r>
            <a:r>
              <a:rPr lang="en-US" sz="1600" dirty="0" err="1">
                <a:latin typeface="#9Slide03 AmpleSoft" panose="02000000000000000000" pitchFamily="2" charset="0"/>
              </a:rPr>
              <a:t>chính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được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thể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hiện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rõ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ràng</a:t>
            </a:r>
            <a:r>
              <a:rPr lang="en-US" sz="1600" dirty="0">
                <a:latin typeface="#9Slide03 AmpleSoft" panose="02000000000000000000" pitchFamily="2" charset="0"/>
              </a:rPr>
              <a:t>, </a:t>
            </a:r>
            <a:r>
              <a:rPr lang="en-US" sz="1600" dirty="0" err="1">
                <a:latin typeface="#9Slide03 AmpleSoft" panose="02000000000000000000" pitchFamily="2" charset="0"/>
              </a:rPr>
              <a:t>chặt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chẽ</a:t>
            </a:r>
            <a:endParaRPr sz="1600" dirty="0">
              <a:latin typeface="#9Slide03 AmpleSoft" panose="02000000000000000000" pitchFamily="2" charset="0"/>
            </a:endParaRPr>
          </a:p>
        </p:txBody>
      </p:sp>
      <p:sp>
        <p:nvSpPr>
          <p:cNvPr id="15" name="Google Shape;2023;p44">
            <a:extLst>
              <a:ext uri="{FF2B5EF4-FFF2-40B4-BE49-F238E27FC236}">
                <a16:creationId xmlns:a16="http://schemas.microsoft.com/office/drawing/2014/main" id="{B84C5E60-7D91-4EED-AD85-0C0B84C6B234}"/>
              </a:ext>
            </a:extLst>
          </p:cNvPr>
          <p:cNvSpPr/>
          <p:nvPr/>
        </p:nvSpPr>
        <p:spPr>
          <a:xfrm>
            <a:off x="4213234" y="3568449"/>
            <a:ext cx="3803594" cy="13668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Khẳng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định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lại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tầm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quan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trọng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vai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trò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của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văn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học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trong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đời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sống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hiên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nay +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Rút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ra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bài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học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cho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bản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thân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kêu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gọi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mọi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người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+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Chào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kết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cảm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ơn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và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xin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ý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kiến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đóng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góp</a:t>
            </a:r>
            <a:endParaRPr lang="en-US" dirty="0">
              <a:solidFill>
                <a:schemeClr val="tx1">
                  <a:lumMod val="50000"/>
                </a:schemeClr>
              </a:solidFill>
              <a:latin typeface="#9Slide03 AmpleSoft" panose="02000000000000000000" pitchFamily="2" charset="0"/>
              <a:ea typeface="Roboto" charset="0"/>
              <a:cs typeface="#9Slide03 Arima Madurai" panose="00000500000000000000" pitchFamily="2" charset="0"/>
            </a:endParaRPr>
          </a:p>
        </p:txBody>
      </p:sp>
      <p:sp>
        <p:nvSpPr>
          <p:cNvPr id="16" name="Google Shape;2023;p44">
            <a:extLst>
              <a:ext uri="{FF2B5EF4-FFF2-40B4-BE49-F238E27FC236}">
                <a16:creationId xmlns:a16="http://schemas.microsoft.com/office/drawing/2014/main" id="{6481B95C-BBDF-4C50-AE16-15AEF7F1430F}"/>
              </a:ext>
            </a:extLst>
          </p:cNvPr>
          <p:cNvSpPr/>
          <p:nvPr/>
        </p:nvSpPr>
        <p:spPr>
          <a:xfrm>
            <a:off x="8122420" y="880817"/>
            <a:ext cx="3803594" cy="10753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133" dirty="0" err="1">
                <a:latin typeface="#9Slide03 AmpleSoft" panose="02000000000000000000" pitchFamily="2" charset="0"/>
              </a:rPr>
              <a:t>Người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nghe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nhận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xét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góp</a:t>
            </a:r>
            <a:r>
              <a:rPr lang="en-US" sz="2133" dirty="0">
                <a:latin typeface="#9Slide03 AmpleSoft" panose="02000000000000000000" pitchFamily="2" charset="0"/>
              </a:rPr>
              <a:t> ý </a:t>
            </a:r>
            <a:r>
              <a:rPr lang="en-US" sz="2133" dirty="0" err="1">
                <a:latin typeface="#9Slide03 AmpleSoft" panose="02000000000000000000" pitchFamily="2" charset="0"/>
              </a:rPr>
              <a:t>với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tinh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thần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xây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dựng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theo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bảng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kiểm</a:t>
            </a:r>
            <a:endParaRPr sz="2133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更多资源下载：https://www.58pic.com/u/61536760">
            <a:extLst>
              <a:ext uri="{FF2B5EF4-FFF2-40B4-BE49-F238E27FC236}">
                <a16:creationId xmlns:a16="http://schemas.microsoft.com/office/drawing/2014/main" id="{D9EBC228-F5FF-453C-B503-0E62D1A68315}"/>
              </a:ext>
            </a:extLst>
          </p:cNvPr>
          <p:cNvSpPr txBox="1"/>
          <p:nvPr/>
        </p:nvSpPr>
        <p:spPr>
          <a:xfrm>
            <a:off x="3636379" y="2007001"/>
            <a:ext cx="4919241" cy="7780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pc="100" dirty="0">
                <a:solidFill>
                  <a:schemeClr val="accent1"/>
                </a:solidFill>
                <a:latin typeface="Abril Fatface" panose="02000503000000020003" pitchFamily="2" charset="0"/>
                <a:cs typeface="+mn-ea"/>
                <a:sym typeface="+mn-lt"/>
              </a:rPr>
              <a:t>FREE WRITING</a:t>
            </a:r>
            <a:endParaRPr lang="zh-CN" altLang="en-US" spc="100" dirty="0">
              <a:solidFill>
                <a:schemeClr val="accent1"/>
              </a:solidFill>
              <a:latin typeface="Abril Fatface" panose="02000503000000020003" pitchFamily="2" charset="0"/>
              <a:cs typeface="+mn-ea"/>
              <a:sym typeface="+mn-lt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5F5B84D3-C084-4E82-BB53-B8A5EB133473}"/>
              </a:ext>
            </a:extLst>
          </p:cNvPr>
          <p:cNvSpPr txBox="1">
            <a:spLocks/>
          </p:cNvSpPr>
          <p:nvPr/>
        </p:nvSpPr>
        <p:spPr>
          <a:xfrm>
            <a:off x="1759353" y="3067132"/>
            <a:ext cx="8434334" cy="895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6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dirty="0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video </a:t>
            </a:r>
            <a:r>
              <a:rPr lang="en-US" sz="36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600" dirty="0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3600" dirty="0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600" dirty="0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ngắn</a:t>
            </a:r>
            <a:endParaRPr lang="en-US" sz="3600" dirty="0">
              <a:latin typeface="#9Slide03 AllRoundGothic" panose="020B07030202020201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0">
            <a:extLst>
              <a:ext uri="{FF2B5EF4-FFF2-40B4-BE49-F238E27FC236}">
                <a16:creationId xmlns:a16="http://schemas.microsoft.com/office/drawing/2014/main" id="{A3A657D5-0955-4C33-BABB-474BC27B8F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0379" y="1167494"/>
            <a:ext cx="2469368" cy="245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21340BC-D890-959B-7543-DD925689A151}"/>
              </a:ext>
            </a:extLst>
          </p:cNvPr>
          <p:cNvGrpSpPr/>
          <p:nvPr/>
        </p:nvGrpSpPr>
        <p:grpSpPr>
          <a:xfrm>
            <a:off x="0" y="1346200"/>
            <a:ext cx="2846381" cy="3326646"/>
            <a:chOff x="533400" y="2019300"/>
            <a:chExt cx="5401861" cy="4989969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9A516F0C-BDF1-B2F9-6015-8F1192FD603F}"/>
                </a:ext>
              </a:extLst>
            </p:cNvPr>
            <p:cNvSpPr/>
            <p:nvPr/>
          </p:nvSpPr>
          <p:spPr>
            <a:xfrm rot="-10800000">
              <a:off x="533400" y="2019300"/>
              <a:ext cx="5401861" cy="4989969"/>
            </a:xfrm>
            <a:custGeom>
              <a:avLst/>
              <a:gdLst/>
              <a:ahLst/>
              <a:cxnLst/>
              <a:rect l="l" t="t" r="r" b="b"/>
              <a:pathLst>
                <a:path w="5401861" h="4989969">
                  <a:moveTo>
                    <a:pt x="0" y="0"/>
                  </a:moveTo>
                  <a:lnTo>
                    <a:pt x="5401861" y="0"/>
                  </a:lnTo>
                  <a:lnTo>
                    <a:pt x="5401861" y="4989969"/>
                  </a:lnTo>
                  <a:lnTo>
                    <a:pt x="0" y="4989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71E914-F156-D2C0-3B42-4D0EDB74854A}"/>
                </a:ext>
              </a:extLst>
            </p:cNvPr>
            <p:cNvSpPr/>
            <p:nvPr/>
          </p:nvSpPr>
          <p:spPr>
            <a:xfrm>
              <a:off x="967381" y="3238500"/>
              <a:ext cx="4533900" cy="2846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/>
              <a:r>
                <a:rPr lang="vi-VN" sz="2933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- Xác định nội </a:t>
              </a:r>
              <a:r>
                <a:rPr lang="vi-VN" sz="2933">
                  <a:solidFill>
                    <a:prstClr val="black"/>
                  </a:solidFill>
                  <a:latin typeface="Times New Roman" panose="02020603050405020304" pitchFamily="18" charset="0"/>
                </a:rPr>
                <a:t>dung nói</a:t>
              </a:r>
              <a:r>
                <a:rPr lang="en-US" sz="2933">
                  <a:solidFill>
                    <a:prstClr val="black"/>
                  </a:solidFill>
                  <a:latin typeface="Times New Roman" panose="02020603050405020304" pitchFamily="18" charset="0"/>
                </a:rPr>
                <a:t>:</a:t>
              </a:r>
              <a:r>
                <a:rPr lang="vi-VN" sz="2933">
                  <a:solidFill>
                    <a:prstClr val="black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sz="2933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văn học trong đời sống hiện nay.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8C9715-8ADB-D9F3-0791-65FD21638A7C}"/>
              </a:ext>
            </a:extLst>
          </p:cNvPr>
          <p:cNvGrpSpPr/>
          <p:nvPr/>
        </p:nvGrpSpPr>
        <p:grpSpPr>
          <a:xfrm>
            <a:off x="3075059" y="1346201"/>
            <a:ext cx="2971723" cy="3326646"/>
            <a:chOff x="5219816" y="2019300"/>
            <a:chExt cx="5401861" cy="498996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38444F-6A39-5D25-8B1C-77B85C3A7C49}"/>
                </a:ext>
              </a:extLst>
            </p:cNvPr>
            <p:cNvSpPr/>
            <p:nvPr/>
          </p:nvSpPr>
          <p:spPr>
            <a:xfrm rot="-10800000">
              <a:off x="5219816" y="2019300"/>
              <a:ext cx="5401861" cy="4989969"/>
            </a:xfrm>
            <a:custGeom>
              <a:avLst/>
              <a:gdLst/>
              <a:ahLst/>
              <a:cxnLst/>
              <a:rect l="l" t="t" r="r" b="b"/>
              <a:pathLst>
                <a:path w="5401861" h="4989969">
                  <a:moveTo>
                    <a:pt x="0" y="0"/>
                  </a:moveTo>
                  <a:lnTo>
                    <a:pt x="5401861" y="0"/>
                  </a:lnTo>
                  <a:lnTo>
                    <a:pt x="5401861" y="4989969"/>
                  </a:lnTo>
                  <a:lnTo>
                    <a:pt x="0" y="4989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76BAEF-980E-9260-C759-858FBB90ECD5}"/>
                </a:ext>
              </a:extLst>
            </p:cNvPr>
            <p:cNvSpPr/>
            <p:nvPr/>
          </p:nvSpPr>
          <p:spPr>
            <a:xfrm>
              <a:off x="5653797" y="3238500"/>
              <a:ext cx="4533900" cy="14925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/>
              <a:r>
                <a:rPr lang="vi-VN" sz="2933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- Thu thập tài liệu và tìm ý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0F732B4-8069-C8BC-F6E6-2CCEA588FADA}"/>
              </a:ext>
            </a:extLst>
          </p:cNvPr>
          <p:cNvSpPr/>
          <p:nvPr/>
        </p:nvSpPr>
        <p:spPr>
          <a:xfrm>
            <a:off x="6120688" y="177800"/>
            <a:ext cx="589438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+ Tìm kiếm các tài liệu về vai trò, vị trí của văn học; cơ hội và thách thức của văn học trong đời sống hiện nay.</a:t>
            </a:r>
          </a:p>
          <a:p>
            <a:pPr algn="just" defTabSz="60963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Tập trung suy nghĩ về một số vấn đề và đặt ra các câu hỏi để tìm ý như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</a:rPr>
              <a:t>: 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just" defTabSz="609630"/>
            <a:r>
              <a:rPr lang="en-US" sz="2400" i="1">
                <a:solidFill>
                  <a:prstClr val="black"/>
                </a:solidFill>
                <a:latin typeface="Times New Roman" panose="02020603050405020304" pitchFamily="18" charset="0"/>
              </a:rPr>
              <a:t>? Văn </a:t>
            </a:r>
            <a:r>
              <a:rPr lang="vi-VN" sz="2400" i="1">
                <a:solidFill>
                  <a:prstClr val="black"/>
                </a:solidFill>
                <a:latin typeface="Times New Roman" panose="02020603050405020304" pitchFamily="18" charset="0"/>
              </a:rPr>
              <a:t>học </a:t>
            </a: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có còn quan trọng trong đời sống hiện nay không</a:t>
            </a:r>
            <a:r>
              <a:rPr lang="vi-VN" sz="2400" i="1">
                <a:solidFill>
                  <a:prstClr val="black"/>
                </a:solidFill>
                <a:latin typeface="Times New Roman" panose="02020603050405020304" pitchFamily="18" charset="0"/>
              </a:rPr>
              <a:t>? </a:t>
            </a:r>
            <a:endParaRPr lang="en-US" sz="2400" i="1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just" defTabSz="609630"/>
            <a:r>
              <a:rPr lang="en-US" sz="2400" i="1">
                <a:solidFill>
                  <a:prstClr val="black"/>
                </a:solidFill>
                <a:latin typeface="Times New Roman" panose="02020603050405020304" pitchFamily="18" charset="0"/>
              </a:rPr>
              <a:t>? </a:t>
            </a:r>
            <a:r>
              <a:rPr lang="vi-VN" sz="2400" i="1">
                <a:solidFill>
                  <a:prstClr val="black"/>
                </a:solidFill>
                <a:latin typeface="Times New Roman" panose="02020603050405020304" pitchFamily="18" charset="0"/>
              </a:rPr>
              <a:t>Trước </a:t>
            </a: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sự phổ biến của các phương tiện nghe nhìn, văn học có gặp phải thách thức gì không</a:t>
            </a:r>
            <a:r>
              <a:rPr lang="vi-VN" sz="2400" i="1">
                <a:solidFill>
                  <a:prstClr val="black"/>
                </a:solidFill>
                <a:latin typeface="Times New Roman" panose="02020603050405020304" pitchFamily="18" charset="0"/>
              </a:rPr>
              <a:t>? </a:t>
            </a:r>
            <a:endParaRPr lang="en-US" sz="2400" i="1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just" defTabSz="609630"/>
            <a:r>
              <a:rPr lang="en-US" sz="2400" i="1">
                <a:solidFill>
                  <a:prstClr val="black"/>
                </a:solidFill>
                <a:latin typeface="Times New Roman" panose="02020603050405020304" pitchFamily="18" charset="0"/>
              </a:rPr>
              <a:t>? </a:t>
            </a:r>
            <a:r>
              <a:rPr lang="vi-VN" sz="2400" i="1">
                <a:solidFill>
                  <a:prstClr val="black"/>
                </a:solidFill>
                <a:latin typeface="Times New Roman" panose="02020603050405020304" pitchFamily="18" charset="0"/>
              </a:rPr>
              <a:t>Văn </a:t>
            </a: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học đem đến cho người đọc nhận thức gì về đời sống, xã hội, con người</a:t>
            </a:r>
            <a:r>
              <a:rPr lang="vi-VN" sz="2400" i="1">
                <a:solidFill>
                  <a:prstClr val="black"/>
                </a:solidFill>
                <a:latin typeface="Times New Roman" panose="02020603050405020304" pitchFamily="18" charset="0"/>
              </a:rPr>
              <a:t>? </a:t>
            </a:r>
            <a:endParaRPr lang="en-US" sz="2400" i="1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just" defTabSz="609630"/>
            <a:r>
              <a:rPr lang="en-US" sz="2400" i="1">
                <a:solidFill>
                  <a:prstClr val="black"/>
                </a:solidFill>
                <a:latin typeface="Times New Roman" panose="02020603050405020304" pitchFamily="18" charset="0"/>
              </a:rPr>
              <a:t>? </a:t>
            </a:r>
            <a:r>
              <a:rPr lang="vi-VN" sz="2400" i="1">
                <a:solidFill>
                  <a:prstClr val="black"/>
                </a:solidFill>
                <a:latin typeface="Times New Roman" panose="02020603050405020304" pitchFamily="18" charset="0"/>
              </a:rPr>
              <a:t>Văn </a:t>
            </a: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học khiến con người có thái độ ra sao trước cái đúng, cái sai, cái tốt, cái xấu</a:t>
            </a:r>
            <a:r>
              <a:rPr lang="vi-VN" sz="2400" i="1">
                <a:solidFill>
                  <a:prstClr val="black"/>
                </a:solidFill>
                <a:latin typeface="Times New Roman" panose="02020603050405020304" pitchFamily="18" charset="0"/>
              </a:rPr>
              <a:t>? </a:t>
            </a:r>
            <a:endParaRPr lang="en-US" sz="2400" i="1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just" defTabSz="609630"/>
            <a:r>
              <a:rPr lang="en-US" sz="2400" i="1">
                <a:solidFill>
                  <a:prstClr val="black"/>
                </a:solidFill>
                <a:latin typeface="Times New Roman" panose="02020603050405020304" pitchFamily="18" charset="0"/>
              </a:rPr>
              <a:t>? </a:t>
            </a:r>
            <a:r>
              <a:rPr lang="vi-VN" sz="2400" i="1">
                <a:solidFill>
                  <a:prstClr val="black"/>
                </a:solidFill>
                <a:latin typeface="Times New Roman" panose="02020603050405020304" pitchFamily="18" charset="0"/>
              </a:rPr>
              <a:t>Vì </a:t>
            </a: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sao có thể nói văn học có khả năng đánh thức những rung cảm trước cái đẹp của con người?... 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E1D66244-9531-83D0-3C1C-EDADC2C62D63}"/>
              </a:ext>
            </a:extLst>
          </p:cNvPr>
          <p:cNvSpPr/>
          <p:nvPr/>
        </p:nvSpPr>
        <p:spPr>
          <a:xfrm rot="9589526" flipH="1">
            <a:off x="-4485993" y="-2372298"/>
            <a:ext cx="7228608" cy="4744595"/>
          </a:xfrm>
          <a:custGeom>
            <a:avLst/>
            <a:gdLst/>
            <a:ahLst/>
            <a:cxnLst/>
            <a:rect l="l" t="t" r="r" b="b"/>
            <a:pathLst>
              <a:path w="10842912" h="7116893">
                <a:moveTo>
                  <a:pt x="10842912" y="0"/>
                </a:moveTo>
                <a:lnTo>
                  <a:pt x="0" y="0"/>
                </a:lnTo>
                <a:lnTo>
                  <a:pt x="0" y="7116894"/>
                </a:lnTo>
                <a:lnTo>
                  <a:pt x="10842912" y="7116894"/>
                </a:lnTo>
                <a:lnTo>
                  <a:pt x="1084291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353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21340BC-D890-959B-7543-DD925689A151}"/>
              </a:ext>
            </a:extLst>
          </p:cNvPr>
          <p:cNvGrpSpPr/>
          <p:nvPr/>
        </p:nvGrpSpPr>
        <p:grpSpPr>
          <a:xfrm>
            <a:off x="0" y="1346200"/>
            <a:ext cx="2846381" cy="3326646"/>
            <a:chOff x="533400" y="2019300"/>
            <a:chExt cx="5401861" cy="4989969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9A516F0C-BDF1-B2F9-6015-8F1192FD603F}"/>
                </a:ext>
              </a:extLst>
            </p:cNvPr>
            <p:cNvSpPr/>
            <p:nvPr/>
          </p:nvSpPr>
          <p:spPr>
            <a:xfrm rot="-10800000">
              <a:off x="533400" y="2019300"/>
              <a:ext cx="5401861" cy="4989969"/>
            </a:xfrm>
            <a:custGeom>
              <a:avLst/>
              <a:gdLst/>
              <a:ahLst/>
              <a:cxnLst/>
              <a:rect l="l" t="t" r="r" b="b"/>
              <a:pathLst>
                <a:path w="5401861" h="4989969">
                  <a:moveTo>
                    <a:pt x="0" y="0"/>
                  </a:moveTo>
                  <a:lnTo>
                    <a:pt x="5401861" y="0"/>
                  </a:lnTo>
                  <a:lnTo>
                    <a:pt x="5401861" y="4989969"/>
                  </a:lnTo>
                  <a:lnTo>
                    <a:pt x="0" y="4989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71E914-F156-D2C0-3B42-4D0EDB74854A}"/>
                </a:ext>
              </a:extLst>
            </p:cNvPr>
            <p:cNvSpPr/>
            <p:nvPr/>
          </p:nvSpPr>
          <p:spPr>
            <a:xfrm>
              <a:off x="967381" y="3238500"/>
              <a:ext cx="4533900" cy="2846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/>
              <a:r>
                <a:rPr lang="vi-VN" sz="2933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- Xác định nội dung nói văn học trong đời sống hiện nay.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8C9715-8ADB-D9F3-0791-65FD21638A7C}"/>
              </a:ext>
            </a:extLst>
          </p:cNvPr>
          <p:cNvGrpSpPr/>
          <p:nvPr/>
        </p:nvGrpSpPr>
        <p:grpSpPr>
          <a:xfrm>
            <a:off x="3075059" y="1346201"/>
            <a:ext cx="2971723" cy="3326646"/>
            <a:chOff x="5219816" y="2019300"/>
            <a:chExt cx="5401861" cy="498996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38444F-6A39-5D25-8B1C-77B85C3A7C49}"/>
                </a:ext>
              </a:extLst>
            </p:cNvPr>
            <p:cNvSpPr/>
            <p:nvPr/>
          </p:nvSpPr>
          <p:spPr>
            <a:xfrm rot="-10800000">
              <a:off x="5219816" y="2019300"/>
              <a:ext cx="5401861" cy="4989969"/>
            </a:xfrm>
            <a:custGeom>
              <a:avLst/>
              <a:gdLst/>
              <a:ahLst/>
              <a:cxnLst/>
              <a:rect l="l" t="t" r="r" b="b"/>
              <a:pathLst>
                <a:path w="5401861" h="4989969">
                  <a:moveTo>
                    <a:pt x="0" y="0"/>
                  </a:moveTo>
                  <a:lnTo>
                    <a:pt x="5401861" y="0"/>
                  </a:lnTo>
                  <a:lnTo>
                    <a:pt x="5401861" y="4989969"/>
                  </a:lnTo>
                  <a:lnTo>
                    <a:pt x="0" y="4989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76BAEF-980E-9260-C759-858FBB90ECD5}"/>
                </a:ext>
              </a:extLst>
            </p:cNvPr>
            <p:cNvSpPr/>
            <p:nvPr/>
          </p:nvSpPr>
          <p:spPr>
            <a:xfrm>
              <a:off x="5653797" y="3238500"/>
              <a:ext cx="4533900" cy="14925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/>
              <a:r>
                <a:rPr lang="vi-VN" sz="2933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- Thu thập tài liệu và tìm ý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79328FF-62D1-DDA1-65F7-C7D9223128C1}"/>
              </a:ext>
            </a:extLst>
          </p:cNvPr>
          <p:cNvSpPr/>
          <p:nvPr/>
        </p:nvSpPr>
        <p:spPr>
          <a:xfrm>
            <a:off x="9223438" y="2066668"/>
            <a:ext cx="2594489" cy="2144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xác định các luận điểm, sử dụng lí lẽ, bằng chứng làm sáng tỏ vấn đề.</a:t>
            </a: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4BA1D23E-D943-E039-2E2C-5E2D41CEB8ED}"/>
              </a:ext>
            </a:extLst>
          </p:cNvPr>
          <p:cNvSpPr/>
          <p:nvPr/>
        </p:nvSpPr>
        <p:spPr>
          <a:xfrm rot="9701083" flipH="1">
            <a:off x="9546846" y="-3437302"/>
            <a:ext cx="7228608" cy="4744595"/>
          </a:xfrm>
          <a:custGeom>
            <a:avLst/>
            <a:gdLst/>
            <a:ahLst/>
            <a:cxnLst/>
            <a:rect l="l" t="t" r="r" b="b"/>
            <a:pathLst>
              <a:path w="10842912" h="7116893">
                <a:moveTo>
                  <a:pt x="10842912" y="0"/>
                </a:moveTo>
                <a:lnTo>
                  <a:pt x="0" y="0"/>
                </a:lnTo>
                <a:lnTo>
                  <a:pt x="0" y="7116893"/>
                </a:lnTo>
                <a:lnTo>
                  <a:pt x="10842912" y="7116893"/>
                </a:lnTo>
                <a:lnTo>
                  <a:pt x="1084291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8A1BECB3-E602-6228-4840-E9082695F0C5}"/>
              </a:ext>
            </a:extLst>
          </p:cNvPr>
          <p:cNvSpPr/>
          <p:nvPr/>
        </p:nvSpPr>
        <p:spPr>
          <a:xfrm rot="9589526" flipH="1">
            <a:off x="-4485993" y="-2372298"/>
            <a:ext cx="7228608" cy="4744595"/>
          </a:xfrm>
          <a:custGeom>
            <a:avLst/>
            <a:gdLst/>
            <a:ahLst/>
            <a:cxnLst/>
            <a:rect l="l" t="t" r="r" b="b"/>
            <a:pathLst>
              <a:path w="10842912" h="7116893">
                <a:moveTo>
                  <a:pt x="10842912" y="0"/>
                </a:moveTo>
                <a:lnTo>
                  <a:pt x="0" y="0"/>
                </a:lnTo>
                <a:lnTo>
                  <a:pt x="0" y="7116894"/>
                </a:lnTo>
                <a:lnTo>
                  <a:pt x="10842912" y="7116894"/>
                </a:lnTo>
                <a:lnTo>
                  <a:pt x="108429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8F15886B-D4A7-638B-5A5B-F0EC58F76C6A}"/>
              </a:ext>
            </a:extLst>
          </p:cNvPr>
          <p:cNvSpPr/>
          <p:nvPr/>
        </p:nvSpPr>
        <p:spPr>
          <a:xfrm rot="10800000">
            <a:off x="6148381" y="1460044"/>
            <a:ext cx="2846381" cy="3326646"/>
          </a:xfrm>
          <a:custGeom>
            <a:avLst/>
            <a:gdLst/>
            <a:ahLst/>
            <a:cxnLst/>
            <a:rect l="l" t="t" r="r" b="b"/>
            <a:pathLst>
              <a:path w="5401861" h="4989969">
                <a:moveTo>
                  <a:pt x="0" y="0"/>
                </a:moveTo>
                <a:lnTo>
                  <a:pt x="5401861" y="0"/>
                </a:lnTo>
                <a:lnTo>
                  <a:pt x="5401861" y="4989969"/>
                </a:lnTo>
                <a:lnTo>
                  <a:pt x="0" y="49899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FDA4CF1C-91FB-9DE9-0167-245CE63E2987}"/>
              </a:ext>
            </a:extLst>
          </p:cNvPr>
          <p:cNvSpPr/>
          <p:nvPr/>
        </p:nvSpPr>
        <p:spPr>
          <a:xfrm>
            <a:off x="6377057" y="2272844"/>
            <a:ext cx="2389030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en-US" sz="2933" dirty="0">
                <a:solidFill>
                  <a:prstClr val="black"/>
                </a:solidFill>
                <a:latin typeface="Calibri"/>
              </a:rPr>
              <a:t>- 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</a:rPr>
              <a:t>Xây dựng dàn ý bài nói</a:t>
            </a:r>
          </a:p>
        </p:txBody>
      </p:sp>
    </p:spTree>
    <p:extLst>
      <p:ext uri="{BB962C8B-B14F-4D97-AF65-F5344CB8AC3E}">
        <p14:creationId xmlns:p14="http://schemas.microsoft.com/office/powerpoint/2010/main" val="181464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21340BC-D890-959B-7543-DD925689A151}"/>
              </a:ext>
            </a:extLst>
          </p:cNvPr>
          <p:cNvGrpSpPr/>
          <p:nvPr/>
        </p:nvGrpSpPr>
        <p:grpSpPr>
          <a:xfrm>
            <a:off x="0" y="1346200"/>
            <a:ext cx="2846381" cy="3326646"/>
            <a:chOff x="533400" y="2019300"/>
            <a:chExt cx="5401861" cy="4989969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9A516F0C-BDF1-B2F9-6015-8F1192FD603F}"/>
                </a:ext>
              </a:extLst>
            </p:cNvPr>
            <p:cNvSpPr/>
            <p:nvPr/>
          </p:nvSpPr>
          <p:spPr>
            <a:xfrm rot="-10800000">
              <a:off x="533400" y="2019300"/>
              <a:ext cx="5401861" cy="4989969"/>
            </a:xfrm>
            <a:custGeom>
              <a:avLst/>
              <a:gdLst/>
              <a:ahLst/>
              <a:cxnLst/>
              <a:rect l="l" t="t" r="r" b="b"/>
              <a:pathLst>
                <a:path w="5401861" h="4989969">
                  <a:moveTo>
                    <a:pt x="0" y="0"/>
                  </a:moveTo>
                  <a:lnTo>
                    <a:pt x="5401861" y="0"/>
                  </a:lnTo>
                  <a:lnTo>
                    <a:pt x="5401861" y="4989969"/>
                  </a:lnTo>
                  <a:lnTo>
                    <a:pt x="0" y="4989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71E914-F156-D2C0-3B42-4D0EDB74854A}"/>
                </a:ext>
              </a:extLst>
            </p:cNvPr>
            <p:cNvSpPr/>
            <p:nvPr/>
          </p:nvSpPr>
          <p:spPr>
            <a:xfrm>
              <a:off x="967381" y="3238500"/>
              <a:ext cx="4533900" cy="2846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/>
              <a:r>
                <a:rPr lang="vi-VN" sz="2933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- Xác định nội dung nói văn học trong đời sống hiện nay.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8C9715-8ADB-D9F3-0791-65FD21638A7C}"/>
              </a:ext>
            </a:extLst>
          </p:cNvPr>
          <p:cNvGrpSpPr/>
          <p:nvPr/>
        </p:nvGrpSpPr>
        <p:grpSpPr>
          <a:xfrm>
            <a:off x="3075059" y="1346201"/>
            <a:ext cx="2971723" cy="3326646"/>
            <a:chOff x="5219816" y="2019300"/>
            <a:chExt cx="5401861" cy="498996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38444F-6A39-5D25-8B1C-77B85C3A7C49}"/>
                </a:ext>
              </a:extLst>
            </p:cNvPr>
            <p:cNvSpPr/>
            <p:nvPr/>
          </p:nvSpPr>
          <p:spPr>
            <a:xfrm rot="-10800000">
              <a:off x="5219816" y="2019300"/>
              <a:ext cx="5401861" cy="4989969"/>
            </a:xfrm>
            <a:custGeom>
              <a:avLst/>
              <a:gdLst/>
              <a:ahLst/>
              <a:cxnLst/>
              <a:rect l="l" t="t" r="r" b="b"/>
              <a:pathLst>
                <a:path w="5401861" h="4989969">
                  <a:moveTo>
                    <a:pt x="0" y="0"/>
                  </a:moveTo>
                  <a:lnTo>
                    <a:pt x="5401861" y="0"/>
                  </a:lnTo>
                  <a:lnTo>
                    <a:pt x="5401861" y="4989969"/>
                  </a:lnTo>
                  <a:lnTo>
                    <a:pt x="0" y="4989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76BAEF-980E-9260-C759-858FBB90ECD5}"/>
                </a:ext>
              </a:extLst>
            </p:cNvPr>
            <p:cNvSpPr/>
            <p:nvPr/>
          </p:nvSpPr>
          <p:spPr>
            <a:xfrm>
              <a:off x="5653797" y="3238500"/>
              <a:ext cx="4533900" cy="14925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/>
              <a:r>
                <a:rPr lang="vi-VN" sz="2933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- Thu thập tài liệu và tìm ý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EA63CB2-1DE5-44DF-F53F-C31C9E6CBF2A}"/>
              </a:ext>
            </a:extLst>
          </p:cNvPr>
          <p:cNvGrpSpPr/>
          <p:nvPr/>
        </p:nvGrpSpPr>
        <p:grpSpPr>
          <a:xfrm>
            <a:off x="6148381" y="1460044"/>
            <a:ext cx="2846381" cy="3326646"/>
            <a:chOff x="533400" y="2019300"/>
            <a:chExt cx="5401861" cy="4989969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05BEC64F-1A24-A0AC-753C-F6FE50D1FEA7}"/>
                </a:ext>
              </a:extLst>
            </p:cNvPr>
            <p:cNvSpPr/>
            <p:nvPr/>
          </p:nvSpPr>
          <p:spPr>
            <a:xfrm rot="-10800000">
              <a:off x="533400" y="2019300"/>
              <a:ext cx="5401861" cy="4989969"/>
            </a:xfrm>
            <a:custGeom>
              <a:avLst/>
              <a:gdLst/>
              <a:ahLst/>
              <a:cxnLst/>
              <a:rect l="l" t="t" r="r" b="b"/>
              <a:pathLst>
                <a:path w="5401861" h="4989969">
                  <a:moveTo>
                    <a:pt x="0" y="0"/>
                  </a:moveTo>
                  <a:lnTo>
                    <a:pt x="5401861" y="0"/>
                  </a:lnTo>
                  <a:lnTo>
                    <a:pt x="5401861" y="4989969"/>
                  </a:lnTo>
                  <a:lnTo>
                    <a:pt x="0" y="4989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657047-574B-2C85-16F1-C186457B7A50}"/>
                </a:ext>
              </a:extLst>
            </p:cNvPr>
            <p:cNvSpPr/>
            <p:nvPr/>
          </p:nvSpPr>
          <p:spPr>
            <a:xfrm>
              <a:off x="967381" y="3238500"/>
              <a:ext cx="4533900" cy="14925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/>
              <a:r>
                <a:rPr lang="en-US" sz="2933" dirty="0">
                  <a:solidFill>
                    <a:prstClr val="black"/>
                  </a:solidFill>
                  <a:latin typeface="Calibri"/>
                </a:rPr>
                <a:t>- </a:t>
              </a:r>
              <a:r>
                <a:rPr lang="vi-VN" sz="2933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Xây dựng dàn ý bài nói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2D829B-B064-3A56-E176-40372DB70922}"/>
              </a:ext>
            </a:extLst>
          </p:cNvPr>
          <p:cNvGrpSpPr/>
          <p:nvPr/>
        </p:nvGrpSpPr>
        <p:grpSpPr>
          <a:xfrm>
            <a:off x="9223439" y="1460045"/>
            <a:ext cx="2971723" cy="3326646"/>
            <a:chOff x="5219816" y="2019300"/>
            <a:chExt cx="5401861" cy="4989969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7F8A58D3-184E-C151-3722-579F2D283F21}"/>
                </a:ext>
              </a:extLst>
            </p:cNvPr>
            <p:cNvSpPr/>
            <p:nvPr/>
          </p:nvSpPr>
          <p:spPr>
            <a:xfrm rot="-10800000">
              <a:off x="5219816" y="2019300"/>
              <a:ext cx="5401861" cy="4989969"/>
            </a:xfrm>
            <a:custGeom>
              <a:avLst/>
              <a:gdLst/>
              <a:ahLst/>
              <a:cxnLst/>
              <a:rect l="l" t="t" r="r" b="b"/>
              <a:pathLst>
                <a:path w="5401861" h="4989969">
                  <a:moveTo>
                    <a:pt x="0" y="0"/>
                  </a:moveTo>
                  <a:lnTo>
                    <a:pt x="5401861" y="0"/>
                  </a:lnTo>
                  <a:lnTo>
                    <a:pt x="5401861" y="4989969"/>
                  </a:lnTo>
                  <a:lnTo>
                    <a:pt x="0" y="4989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34D79E-1C89-906A-DA54-C083AFF97E22}"/>
                </a:ext>
              </a:extLst>
            </p:cNvPr>
            <p:cNvSpPr/>
            <p:nvPr/>
          </p:nvSpPr>
          <p:spPr>
            <a:xfrm>
              <a:off x="5814151" y="2436792"/>
              <a:ext cx="4533900" cy="4200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/>
              <a:r>
                <a:rPr lang="vi-VN" sz="2933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- Dự kiến các ý kiến phản biện của người nghe để chuẩn bị trao đổi, đối thoại.</a:t>
              </a:r>
            </a:p>
          </p:txBody>
        </p:sp>
      </p:grpSp>
      <p:sp>
        <p:nvSpPr>
          <p:cNvPr id="4" name="Freeform 2">
            <a:extLst>
              <a:ext uri="{FF2B5EF4-FFF2-40B4-BE49-F238E27FC236}">
                <a16:creationId xmlns:a16="http://schemas.microsoft.com/office/drawing/2014/main" id="{0FB502CE-AC90-02FD-C25C-9851E01C41A2}"/>
              </a:ext>
            </a:extLst>
          </p:cNvPr>
          <p:cNvSpPr/>
          <p:nvPr/>
        </p:nvSpPr>
        <p:spPr>
          <a:xfrm rot="9701083" flipH="1">
            <a:off x="9546846" y="-3437302"/>
            <a:ext cx="7228608" cy="4744595"/>
          </a:xfrm>
          <a:custGeom>
            <a:avLst/>
            <a:gdLst/>
            <a:ahLst/>
            <a:cxnLst/>
            <a:rect l="l" t="t" r="r" b="b"/>
            <a:pathLst>
              <a:path w="10842912" h="7116893">
                <a:moveTo>
                  <a:pt x="10842912" y="0"/>
                </a:moveTo>
                <a:lnTo>
                  <a:pt x="0" y="0"/>
                </a:lnTo>
                <a:lnTo>
                  <a:pt x="0" y="7116893"/>
                </a:lnTo>
                <a:lnTo>
                  <a:pt x="10842912" y="7116893"/>
                </a:lnTo>
                <a:lnTo>
                  <a:pt x="1084291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679C8542-B68D-FDCF-75B9-E573359232A3}"/>
              </a:ext>
            </a:extLst>
          </p:cNvPr>
          <p:cNvSpPr/>
          <p:nvPr/>
        </p:nvSpPr>
        <p:spPr>
          <a:xfrm rot="9589526" flipH="1">
            <a:off x="-4485993" y="-2372298"/>
            <a:ext cx="7228608" cy="4744595"/>
          </a:xfrm>
          <a:custGeom>
            <a:avLst/>
            <a:gdLst/>
            <a:ahLst/>
            <a:cxnLst/>
            <a:rect l="l" t="t" r="r" b="b"/>
            <a:pathLst>
              <a:path w="10842912" h="7116893">
                <a:moveTo>
                  <a:pt x="10842912" y="0"/>
                </a:moveTo>
                <a:lnTo>
                  <a:pt x="0" y="0"/>
                </a:lnTo>
                <a:lnTo>
                  <a:pt x="0" y="7116894"/>
                </a:lnTo>
                <a:lnTo>
                  <a:pt x="10842912" y="7116894"/>
                </a:lnTo>
                <a:lnTo>
                  <a:pt x="108429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205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143BA-192F-6854-9588-D09E367AB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CEADE03-81C7-CF22-BCDE-653C142DB701}"/>
              </a:ext>
            </a:extLst>
          </p:cNvPr>
          <p:cNvGraphicFramePr>
            <a:graphicFrameLocks noGrp="1"/>
          </p:cNvGraphicFramePr>
          <p:nvPr/>
        </p:nvGraphicFramePr>
        <p:xfrm>
          <a:off x="181297" y="169320"/>
          <a:ext cx="11829405" cy="6542979"/>
        </p:xfrm>
        <a:graphic>
          <a:graphicData uri="http://schemas.openxmlformats.org/drawingml/2006/table">
            <a:tbl>
              <a:tblPr firstRow="1" bandRow="1"/>
              <a:tblGrid>
                <a:gridCol w="3943135">
                  <a:extLst>
                    <a:ext uri="{9D8B030D-6E8A-4147-A177-3AD203B41FA5}">
                      <a16:colId xmlns:a16="http://schemas.microsoft.com/office/drawing/2014/main" val="2911472982"/>
                    </a:ext>
                  </a:extLst>
                </a:gridCol>
                <a:gridCol w="3943135">
                  <a:extLst>
                    <a:ext uri="{9D8B030D-6E8A-4147-A177-3AD203B41FA5}">
                      <a16:colId xmlns:a16="http://schemas.microsoft.com/office/drawing/2014/main" val="3390579705"/>
                    </a:ext>
                  </a:extLst>
                </a:gridCol>
                <a:gridCol w="3943135">
                  <a:extLst>
                    <a:ext uri="{9D8B030D-6E8A-4147-A177-3AD203B41FA5}">
                      <a16:colId xmlns:a16="http://schemas.microsoft.com/office/drawing/2014/main" val="2633415979"/>
                    </a:ext>
                  </a:extLst>
                </a:gridCol>
              </a:tblGrid>
              <a:tr h="56421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Trước</a:t>
                      </a:r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khi</a:t>
                      </a:r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nói</a:t>
                      </a:r>
                      <a:endParaRPr lang="en-US" sz="2700" dirty="0">
                        <a:latin typeface="#9Slide03 AllRoundGothic" panose="020B07030202020201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Trình</a:t>
                      </a:r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bày</a:t>
                      </a:r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bài</a:t>
                      </a:r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nói</a:t>
                      </a:r>
                      <a:endParaRPr lang="en-US" sz="2700" dirty="0">
                        <a:latin typeface="#9Slide03 AllRoundGothic" panose="020B07030202020201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Sau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khi</a:t>
                      </a:r>
                      <a:r>
                        <a:rPr lang="en-US" sz="2700" dirty="0">
                          <a:latin typeface="#9Slide03 AllRoundGothic" panose="020B0703020202020104" pitchFamily="34" charset="0"/>
                        </a:rPr>
                        <a:t> </a:t>
                      </a:r>
                      <a:r>
                        <a:rPr lang="en-US" sz="2700" dirty="0" err="1">
                          <a:latin typeface="#9Slide03 AllRoundGothic" panose="020B0703020202020104" pitchFamily="34" charset="0"/>
                        </a:rPr>
                        <a:t>nói</a:t>
                      </a:r>
                      <a:endParaRPr lang="en-US" sz="2700" dirty="0">
                        <a:latin typeface="#9Slide03 AllRoundGothic" panose="020B07030202020201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05869"/>
                  </a:ext>
                </a:extLst>
              </a:tr>
              <a:tr h="5978769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220000"/>
                  </a:ext>
                </a:extLst>
              </a:tr>
            </a:tbl>
          </a:graphicData>
        </a:graphic>
      </p:graphicFrame>
      <p:sp>
        <p:nvSpPr>
          <p:cNvPr id="3" name="Google Shape;2023;p44">
            <a:extLst>
              <a:ext uri="{FF2B5EF4-FFF2-40B4-BE49-F238E27FC236}">
                <a16:creationId xmlns:a16="http://schemas.microsoft.com/office/drawing/2014/main" id="{CD2587EA-D9BE-0566-28A5-48C0CE3A35C0}"/>
              </a:ext>
            </a:extLst>
          </p:cNvPr>
          <p:cNvSpPr/>
          <p:nvPr/>
        </p:nvSpPr>
        <p:spPr>
          <a:xfrm>
            <a:off x="239048" y="4193364"/>
            <a:ext cx="3830534" cy="805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Đánh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dấu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vào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dàn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ý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những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chỗ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cần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nhấn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mạnh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khi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trình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bày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131723"/>
              </a:solidFill>
              <a:effectLst/>
              <a:uLnTx/>
              <a:uFillTx/>
              <a:latin typeface="#9Slide03 AmpleSoft" panose="02000000000000000000" pitchFamily="2" charset="0"/>
              <a:cs typeface="+mn-cs"/>
            </a:endParaRPr>
          </a:p>
        </p:txBody>
      </p:sp>
      <p:sp>
        <p:nvSpPr>
          <p:cNvPr id="4" name="Google Shape;2023;p44">
            <a:extLst>
              <a:ext uri="{FF2B5EF4-FFF2-40B4-BE49-F238E27FC236}">
                <a16:creationId xmlns:a16="http://schemas.microsoft.com/office/drawing/2014/main" id="{CFA54A1A-6208-6A67-6F02-2C81EC166488}"/>
              </a:ext>
            </a:extLst>
          </p:cNvPr>
          <p:cNvSpPr/>
          <p:nvPr/>
        </p:nvSpPr>
        <p:spPr>
          <a:xfrm>
            <a:off x="239048" y="1708293"/>
            <a:ext cx="3830534" cy="14424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Tìm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kiếm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các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tài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liệu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về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vai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trò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,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vị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trí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của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văn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học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;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cơ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hội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và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thách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thức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của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văn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học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trong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đời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sống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hiện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nay</a:t>
            </a: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srgbClr val="131723"/>
              </a:solidFill>
              <a:effectLst/>
              <a:uLnTx/>
              <a:uFillTx/>
              <a:latin typeface="#9Slide03 AmpleSoft" panose="02000000000000000000" pitchFamily="2" charset="0"/>
              <a:cs typeface="+mn-cs"/>
            </a:endParaRPr>
          </a:p>
        </p:txBody>
      </p:sp>
      <p:sp>
        <p:nvSpPr>
          <p:cNvPr id="5" name="Google Shape;2023;p44">
            <a:extLst>
              <a:ext uri="{FF2B5EF4-FFF2-40B4-BE49-F238E27FC236}">
                <a16:creationId xmlns:a16="http://schemas.microsoft.com/office/drawing/2014/main" id="{5A2470DB-1B42-E9AD-E00B-D77C8CDF60C8}"/>
              </a:ext>
            </a:extLst>
          </p:cNvPr>
          <p:cNvSpPr/>
          <p:nvPr/>
        </p:nvSpPr>
        <p:spPr>
          <a:xfrm>
            <a:off x="239048" y="820668"/>
            <a:ext cx="3830534" cy="7770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Xác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định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đề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tài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,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phạm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vi VĐ</a:t>
            </a:r>
          </a:p>
        </p:txBody>
      </p:sp>
      <p:sp>
        <p:nvSpPr>
          <p:cNvPr id="6" name="Google Shape;2023;p44">
            <a:extLst>
              <a:ext uri="{FF2B5EF4-FFF2-40B4-BE49-F238E27FC236}">
                <a16:creationId xmlns:a16="http://schemas.microsoft.com/office/drawing/2014/main" id="{B275FBD1-8E03-3A8A-2797-16DF4932E201}"/>
              </a:ext>
            </a:extLst>
          </p:cNvPr>
          <p:cNvSpPr/>
          <p:nvPr/>
        </p:nvSpPr>
        <p:spPr>
          <a:xfrm>
            <a:off x="239048" y="3264481"/>
            <a:ext cx="3830534" cy="805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Tìm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ý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và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lập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dàn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ý chi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tiết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gồm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3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phần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cho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bài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trình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bày</a:t>
            </a: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srgbClr val="131723"/>
              </a:solidFill>
              <a:effectLst/>
              <a:uLnTx/>
              <a:uFillTx/>
              <a:latin typeface="#9Slide03 AmpleSoft" panose="02000000000000000000" pitchFamily="2" charset="0"/>
              <a:cs typeface="+mn-cs"/>
            </a:endParaRPr>
          </a:p>
        </p:txBody>
      </p:sp>
      <p:sp>
        <p:nvSpPr>
          <p:cNvPr id="7" name="Google Shape;2023;p44">
            <a:extLst>
              <a:ext uri="{FF2B5EF4-FFF2-40B4-BE49-F238E27FC236}">
                <a16:creationId xmlns:a16="http://schemas.microsoft.com/office/drawing/2014/main" id="{41EC529A-5DBC-667E-2517-DE7EFD217D55}"/>
              </a:ext>
            </a:extLst>
          </p:cNvPr>
          <p:cNvSpPr/>
          <p:nvPr/>
        </p:nvSpPr>
        <p:spPr>
          <a:xfrm>
            <a:off x="239048" y="5120277"/>
            <a:ext cx="3830534" cy="1478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Tập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luyện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để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rút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kinh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nghiệm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trước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khi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trình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bày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và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dự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kiến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các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ý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kiến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phản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biện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của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người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nghe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để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trao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đổi</a:t>
            </a: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srgbClr val="131723"/>
              </a:solidFill>
              <a:effectLst/>
              <a:uLnTx/>
              <a:uFillTx/>
              <a:latin typeface="#9Slide03 AmpleSoft" panose="02000000000000000000" pitchFamily="2" charset="0"/>
              <a:cs typeface="+mn-cs"/>
            </a:endParaRPr>
          </a:p>
        </p:txBody>
      </p:sp>
      <p:sp>
        <p:nvSpPr>
          <p:cNvPr id="8" name="Google Shape;2023;p44">
            <a:extLst>
              <a:ext uri="{FF2B5EF4-FFF2-40B4-BE49-F238E27FC236}">
                <a16:creationId xmlns:a16="http://schemas.microsoft.com/office/drawing/2014/main" id="{9DCCBC80-865C-10AA-DEC1-5D18AEAAD7F2}"/>
              </a:ext>
            </a:extLst>
          </p:cNvPr>
          <p:cNvSpPr/>
          <p:nvPr/>
        </p:nvSpPr>
        <p:spPr>
          <a:xfrm>
            <a:off x="4205731" y="820668"/>
            <a:ext cx="3793120" cy="887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Chào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giới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thiệu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bản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thân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giới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thiệu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vấn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đề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em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sẽ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trình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bày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131723">
                  <a:lumMod val="50000"/>
                </a:srgbClr>
              </a:solidFill>
              <a:effectLst/>
              <a:uLnTx/>
              <a:uFillTx/>
              <a:latin typeface="#9Slide03 AmpleSoft" panose="02000000000000000000" pitchFamily="2" charset="0"/>
              <a:ea typeface="Roboto" charset="0"/>
              <a:cs typeface="#9Slide03 Arima Madurai" panose="00000500000000000000" pitchFamily="2" charset="0"/>
            </a:endParaRPr>
          </a:p>
        </p:txBody>
      </p:sp>
      <p:sp>
        <p:nvSpPr>
          <p:cNvPr id="9" name="Google Shape;2023;p44">
            <a:extLst>
              <a:ext uri="{FF2B5EF4-FFF2-40B4-BE49-F238E27FC236}">
                <a16:creationId xmlns:a16="http://schemas.microsoft.com/office/drawing/2014/main" id="{3E225670-6EE1-AD34-F7D4-C6AAA2B94F4B}"/>
              </a:ext>
            </a:extLst>
          </p:cNvPr>
          <p:cNvSpPr/>
          <p:nvPr/>
        </p:nvSpPr>
        <p:spPr>
          <a:xfrm>
            <a:off x="4218799" y="5062403"/>
            <a:ext cx="3792464" cy="1478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Chú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ý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điều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chỉnh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âm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lượng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,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tốc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độ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nói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,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sắc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thái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biểu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cảm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,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cử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chỉ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điệu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bộ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và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tương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tác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tích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cực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với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người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nghe</a:t>
            </a: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srgbClr val="131723"/>
              </a:solidFill>
              <a:effectLst/>
              <a:uLnTx/>
              <a:uFillTx/>
              <a:latin typeface="#9Slide03 AmpleSoft" panose="02000000000000000000" pitchFamily="2" charset="0"/>
              <a:cs typeface="+mn-cs"/>
            </a:endParaRPr>
          </a:p>
        </p:txBody>
      </p:sp>
      <p:sp>
        <p:nvSpPr>
          <p:cNvPr id="10" name="Google Shape;2023;p44">
            <a:extLst>
              <a:ext uri="{FF2B5EF4-FFF2-40B4-BE49-F238E27FC236}">
                <a16:creationId xmlns:a16="http://schemas.microsoft.com/office/drawing/2014/main" id="{BD30BC1B-C4CF-66A7-B701-F1BB6467F6FA}"/>
              </a:ext>
            </a:extLst>
          </p:cNvPr>
          <p:cNvSpPr/>
          <p:nvPr/>
        </p:nvSpPr>
        <p:spPr>
          <a:xfrm>
            <a:off x="8175844" y="2166070"/>
            <a:ext cx="3777108" cy="2196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Người nói lắng nghe, phản hồi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ý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kiến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của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người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nghe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với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tinh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thần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cầu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thị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.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Nếu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cần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bảo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vệ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ý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kiến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của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mình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thì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cần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đưa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ra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được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lí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lẽ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và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bằng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chứng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xác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đáng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,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thái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độ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thân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thiện</a:t>
            </a:r>
            <a:endParaRPr kumimoji="0" lang="vi-VN" sz="2133" b="0" i="0" u="none" strike="noStrike" kern="1200" cap="none" spc="0" normalizeH="0" baseline="0" noProof="0" dirty="0">
              <a:ln>
                <a:noFill/>
              </a:ln>
              <a:solidFill>
                <a:srgbClr val="131723"/>
              </a:solidFill>
              <a:effectLst/>
              <a:uLnTx/>
              <a:uFillTx/>
              <a:latin typeface="#9Slide03 AmpleSoft" panose="02000000000000000000" pitchFamily="2" charset="0"/>
              <a:cs typeface="+mn-cs"/>
            </a:endParaRPr>
          </a:p>
        </p:txBody>
      </p:sp>
      <p:sp>
        <p:nvSpPr>
          <p:cNvPr id="11" name="Google Shape;2023;p44">
            <a:extLst>
              <a:ext uri="{FF2B5EF4-FFF2-40B4-BE49-F238E27FC236}">
                <a16:creationId xmlns:a16="http://schemas.microsoft.com/office/drawing/2014/main" id="{5FCBEB4E-E539-EE8A-E76B-592AE7134979}"/>
              </a:ext>
            </a:extLst>
          </p:cNvPr>
          <p:cNvSpPr/>
          <p:nvPr/>
        </p:nvSpPr>
        <p:spPr>
          <a:xfrm>
            <a:off x="4193151" y="1912506"/>
            <a:ext cx="3793120" cy="14728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-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Lần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lượt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trình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bày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theo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dàn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ý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đã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lập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-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Sử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dụng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các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lí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lẽ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bằng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chứng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để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làm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rõ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luận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điểm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-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Sử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dụng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từ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ngữ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để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liên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kết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các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ý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trong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bài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trình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bày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giúp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cho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các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ý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chính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được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thể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hiện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rõ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ràng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chặt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chẽ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131723"/>
              </a:solidFill>
              <a:effectLst/>
              <a:uLnTx/>
              <a:uFillTx/>
              <a:latin typeface="#9Slide03 AmpleSoft" panose="02000000000000000000" pitchFamily="2" charset="0"/>
              <a:cs typeface="+mn-cs"/>
            </a:endParaRPr>
          </a:p>
        </p:txBody>
      </p:sp>
      <p:sp>
        <p:nvSpPr>
          <p:cNvPr id="15" name="Google Shape;2023;p44">
            <a:extLst>
              <a:ext uri="{FF2B5EF4-FFF2-40B4-BE49-F238E27FC236}">
                <a16:creationId xmlns:a16="http://schemas.microsoft.com/office/drawing/2014/main" id="{4AC03823-4F6C-5BD6-4177-ED10CAA81611}"/>
              </a:ext>
            </a:extLst>
          </p:cNvPr>
          <p:cNvSpPr/>
          <p:nvPr/>
        </p:nvSpPr>
        <p:spPr>
          <a:xfrm>
            <a:off x="4213234" y="3568449"/>
            <a:ext cx="3803594" cy="13668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Khẳng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định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lại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tầm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quan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trọng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vai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trò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của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văn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trong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đời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sống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hiên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nay 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Rút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thân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kêu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gọi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mọi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người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Chào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kết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và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xin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ý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kiến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đóng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31723">
                    <a:lumMod val="50000"/>
                  </a:srgbClr>
                </a:solidFill>
                <a:effectLst/>
                <a:uLnTx/>
                <a:uFillTx/>
                <a:latin typeface="#9Slide03 AmpleSoft" panose="02000000000000000000" pitchFamily="2" charset="0"/>
                <a:ea typeface="Roboto" charset="0"/>
                <a:cs typeface="#9Slide03 Arima Madurai" panose="00000500000000000000" pitchFamily="2" charset="0"/>
              </a:rPr>
              <a:t>góp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31723">
                  <a:lumMod val="50000"/>
                </a:srgbClr>
              </a:solidFill>
              <a:effectLst/>
              <a:uLnTx/>
              <a:uFillTx/>
              <a:latin typeface="#9Slide03 AmpleSoft" panose="02000000000000000000" pitchFamily="2" charset="0"/>
              <a:ea typeface="Roboto" charset="0"/>
              <a:cs typeface="#9Slide03 Arima Madurai" panose="00000500000000000000" pitchFamily="2" charset="0"/>
            </a:endParaRPr>
          </a:p>
        </p:txBody>
      </p:sp>
      <p:sp>
        <p:nvSpPr>
          <p:cNvPr id="16" name="Google Shape;2023;p44">
            <a:extLst>
              <a:ext uri="{FF2B5EF4-FFF2-40B4-BE49-F238E27FC236}">
                <a16:creationId xmlns:a16="http://schemas.microsoft.com/office/drawing/2014/main" id="{3AEA46C4-E3FF-D79A-B33C-6837BC806DF6}"/>
              </a:ext>
            </a:extLst>
          </p:cNvPr>
          <p:cNvSpPr/>
          <p:nvPr/>
        </p:nvSpPr>
        <p:spPr>
          <a:xfrm>
            <a:off x="8122420" y="880817"/>
            <a:ext cx="3803594" cy="10753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55C4C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Người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nghe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nhận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xét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góp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ý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với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tinh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thần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xây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dựng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theo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bảng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131723"/>
                </a:solidFill>
                <a:effectLst/>
                <a:uLnTx/>
                <a:uFillTx/>
                <a:latin typeface="#9Slide03 AmpleSoft" panose="02000000000000000000" pitchFamily="2" charset="0"/>
                <a:cs typeface="+mn-cs"/>
              </a:rPr>
              <a:t>kiểm</a:t>
            </a: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srgbClr val="131723"/>
              </a:solidFill>
              <a:effectLst/>
              <a:uLnTx/>
              <a:uFillTx/>
              <a:latin typeface="#9Slide03 AmpleSoft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64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更多资源下载：https://www.58pic.com/u/61536760">
            <a:extLst>
              <a:ext uri="{FF2B5EF4-FFF2-40B4-BE49-F238E27FC236}">
                <a16:creationId xmlns:a16="http://schemas.microsoft.com/office/drawing/2014/main" id="{D9EBC228-F5FF-453C-B503-0E62D1A68315}"/>
              </a:ext>
            </a:extLst>
          </p:cNvPr>
          <p:cNvSpPr txBox="1"/>
          <p:nvPr/>
        </p:nvSpPr>
        <p:spPr>
          <a:xfrm>
            <a:off x="5538491" y="2076449"/>
            <a:ext cx="1115019" cy="7780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pc="100" dirty="0">
                <a:solidFill>
                  <a:schemeClr val="accent1"/>
                </a:solidFill>
                <a:latin typeface="Abril Fatface" panose="02000503000000020003" pitchFamily="2" charset="0"/>
                <a:cs typeface="+mn-ea"/>
                <a:sym typeface="+mn-lt"/>
              </a:rPr>
              <a:t>03</a:t>
            </a:r>
            <a:endParaRPr lang="zh-CN" altLang="en-US" spc="100" dirty="0">
              <a:solidFill>
                <a:schemeClr val="accent1"/>
              </a:solidFill>
              <a:latin typeface="Abril Fatface" panose="02000503000000020003" pitchFamily="2" charset="0"/>
              <a:cs typeface="+mn-ea"/>
              <a:sym typeface="+mn-lt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5F5B84D3-C084-4E82-BB53-B8A5EB133473}"/>
              </a:ext>
            </a:extLst>
          </p:cNvPr>
          <p:cNvSpPr txBox="1">
            <a:spLocks/>
          </p:cNvSpPr>
          <p:nvPr/>
        </p:nvSpPr>
        <p:spPr>
          <a:xfrm>
            <a:off x="2230401" y="3252630"/>
            <a:ext cx="8092822" cy="895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88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SFU TimesTen Bold" panose="00000700000000000000" pitchFamily="2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1535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0AC7CE-F4AE-084E-C4ED-C46D7E7CB360}"/>
              </a:ext>
            </a:extLst>
          </p:cNvPr>
          <p:cNvSpPr txBox="1"/>
          <p:nvPr/>
        </p:nvSpPr>
        <p:spPr>
          <a:xfrm>
            <a:off x="2408764" y="1976489"/>
            <a:ext cx="67364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spcBef>
                <a:spcPts val="0"/>
              </a:spcBef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400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400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0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4000" dirty="0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4000" dirty="0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4000" dirty="0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4000" dirty="0">
                <a:solidFill>
                  <a:srgbClr val="000000"/>
                </a:solidFill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00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00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400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400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00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nay)</a:t>
            </a:r>
            <a:endParaRPr lang="en-US" sz="3200" dirty="0">
              <a:effectLst/>
              <a:latin typeface="#9Slide03 AllRoundGothic" panose="020B07030202020201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6093F1A-6FEF-35A0-06FC-AD5409A324C6}"/>
              </a:ext>
            </a:extLst>
          </p:cNvPr>
          <p:cNvSpPr txBox="1"/>
          <p:nvPr/>
        </p:nvSpPr>
        <p:spPr>
          <a:xfrm>
            <a:off x="3046771" y="4060706"/>
            <a:ext cx="6098458" cy="1022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nhóm (3 nhóm) bốc thăm lựa chọn hình thức phù hợp như: làm video, bài thuyết trình bằng Power Point/Canva, vẽ trên giấy A0, inforgraphic, …</a:t>
            </a:r>
            <a:endParaRPr lang="en-US" sz="16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8938637-5ED0-2641-76EE-05CAA56629DA}"/>
              </a:ext>
            </a:extLst>
          </p:cNvPr>
          <p:cNvSpPr txBox="1"/>
          <p:nvPr/>
        </p:nvSpPr>
        <p:spPr>
          <a:xfrm>
            <a:off x="2651023" y="1467358"/>
            <a:ext cx="60984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BÀI TẬP DỰ ÁN</a:t>
            </a:r>
            <a:endParaRPr lang="en-US" sz="4000" dirty="0">
              <a:solidFill>
                <a:srgbClr val="FF0000"/>
              </a:solidFill>
              <a:latin typeface="#9Slide03 Ample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10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7560DF-F69E-6F05-8AF5-4C1B62608E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8"/>
          <a:stretch/>
        </p:blipFill>
        <p:spPr>
          <a:xfrm>
            <a:off x="6350000" y="588083"/>
            <a:ext cx="5968797" cy="5681836"/>
          </a:xfrm>
          <a:prstGeom prst="rect">
            <a:avLst/>
          </a:prstGeom>
        </p:spPr>
      </p:pic>
      <p:sp>
        <p:nvSpPr>
          <p:cNvPr id="3" name="Google Shape;1887;p49">
            <a:extLst>
              <a:ext uri="{FF2B5EF4-FFF2-40B4-BE49-F238E27FC236}">
                <a16:creationId xmlns:a16="http://schemas.microsoft.com/office/drawing/2014/main" id="{EEE5669A-602D-F858-B9B0-5D1415E02F90}"/>
              </a:ext>
            </a:extLst>
          </p:cNvPr>
          <p:cNvSpPr/>
          <p:nvPr/>
        </p:nvSpPr>
        <p:spPr>
          <a:xfrm>
            <a:off x="1320157" y="871682"/>
            <a:ext cx="5029843" cy="5276681"/>
          </a:xfrm>
          <a:custGeom>
            <a:avLst/>
            <a:gdLst/>
            <a:ahLst/>
            <a:cxnLst/>
            <a:rect l="l" t="t" r="r" b="b"/>
            <a:pathLst>
              <a:path w="34393" h="37782" extrusionOk="0">
                <a:moveTo>
                  <a:pt x="29000" y="1432"/>
                </a:moveTo>
                <a:cubicBezTo>
                  <a:pt x="29747" y="1432"/>
                  <a:pt x="30495" y="1494"/>
                  <a:pt x="31226" y="1647"/>
                </a:cubicBezTo>
                <a:cubicBezTo>
                  <a:pt x="31534" y="1709"/>
                  <a:pt x="31482" y="2250"/>
                  <a:pt x="31188" y="2250"/>
                </a:cubicBezTo>
                <a:cubicBezTo>
                  <a:pt x="31179" y="2250"/>
                  <a:pt x="31171" y="2250"/>
                  <a:pt x="31162" y="2249"/>
                </a:cubicBezTo>
                <a:cubicBezTo>
                  <a:pt x="29982" y="2088"/>
                  <a:pt x="28870" y="1950"/>
                  <a:pt x="27710" y="1950"/>
                </a:cubicBezTo>
                <a:cubicBezTo>
                  <a:pt x="27501" y="1950"/>
                  <a:pt x="27290" y="1954"/>
                  <a:pt x="27077" y="1964"/>
                </a:cubicBezTo>
                <a:cubicBezTo>
                  <a:pt x="26792" y="1964"/>
                  <a:pt x="26824" y="1584"/>
                  <a:pt x="27077" y="1552"/>
                </a:cubicBezTo>
                <a:cubicBezTo>
                  <a:pt x="27709" y="1479"/>
                  <a:pt x="28354" y="1432"/>
                  <a:pt x="29000" y="1432"/>
                </a:cubicBezTo>
                <a:close/>
                <a:moveTo>
                  <a:pt x="28788" y="2722"/>
                </a:moveTo>
                <a:cubicBezTo>
                  <a:pt x="28798" y="2722"/>
                  <a:pt x="28808" y="2723"/>
                  <a:pt x="28819" y="2724"/>
                </a:cubicBezTo>
                <a:cubicBezTo>
                  <a:pt x="29611" y="2851"/>
                  <a:pt x="30434" y="2914"/>
                  <a:pt x="31226" y="3072"/>
                </a:cubicBezTo>
                <a:cubicBezTo>
                  <a:pt x="31565" y="3103"/>
                  <a:pt x="31484" y="3675"/>
                  <a:pt x="31186" y="3675"/>
                </a:cubicBezTo>
                <a:cubicBezTo>
                  <a:pt x="31179" y="3675"/>
                  <a:pt x="31171" y="3675"/>
                  <a:pt x="31162" y="3674"/>
                </a:cubicBezTo>
                <a:cubicBezTo>
                  <a:pt x="30307" y="3547"/>
                  <a:pt x="29484" y="3389"/>
                  <a:pt x="28661" y="3262"/>
                </a:cubicBezTo>
                <a:cubicBezTo>
                  <a:pt x="28323" y="3201"/>
                  <a:pt x="28461" y="2722"/>
                  <a:pt x="28788" y="2722"/>
                </a:cubicBezTo>
                <a:close/>
                <a:moveTo>
                  <a:pt x="4026" y="32681"/>
                </a:moveTo>
                <a:cubicBezTo>
                  <a:pt x="4035" y="32681"/>
                  <a:pt x="4044" y="32682"/>
                  <a:pt x="4054" y="32683"/>
                </a:cubicBezTo>
                <a:cubicBezTo>
                  <a:pt x="5225" y="32746"/>
                  <a:pt x="6461" y="32778"/>
                  <a:pt x="7632" y="32904"/>
                </a:cubicBezTo>
                <a:cubicBezTo>
                  <a:pt x="8002" y="32966"/>
                  <a:pt x="8012" y="33476"/>
                  <a:pt x="7664" y="33476"/>
                </a:cubicBezTo>
                <a:cubicBezTo>
                  <a:pt x="7654" y="33476"/>
                  <a:pt x="7643" y="33475"/>
                  <a:pt x="7632" y="33474"/>
                </a:cubicBezTo>
                <a:cubicBezTo>
                  <a:pt x="6461" y="33443"/>
                  <a:pt x="5257" y="33284"/>
                  <a:pt x="4054" y="33158"/>
                </a:cubicBezTo>
                <a:cubicBezTo>
                  <a:pt x="3747" y="33158"/>
                  <a:pt x="3737" y="32681"/>
                  <a:pt x="4026" y="32681"/>
                </a:cubicBezTo>
                <a:close/>
                <a:moveTo>
                  <a:pt x="2597" y="33943"/>
                </a:moveTo>
                <a:cubicBezTo>
                  <a:pt x="2617" y="33943"/>
                  <a:pt x="2638" y="33945"/>
                  <a:pt x="2660" y="33949"/>
                </a:cubicBezTo>
                <a:cubicBezTo>
                  <a:pt x="3536" y="34214"/>
                  <a:pt x="4373" y="34309"/>
                  <a:pt x="5229" y="34309"/>
                </a:cubicBezTo>
                <a:cubicBezTo>
                  <a:pt x="5704" y="34309"/>
                  <a:pt x="6185" y="34280"/>
                  <a:pt x="6682" y="34234"/>
                </a:cubicBezTo>
                <a:cubicBezTo>
                  <a:pt x="7031" y="34234"/>
                  <a:pt x="7094" y="34773"/>
                  <a:pt x="6746" y="34836"/>
                </a:cubicBezTo>
                <a:cubicBezTo>
                  <a:pt x="6306" y="34946"/>
                  <a:pt x="5853" y="34996"/>
                  <a:pt x="5399" y="34996"/>
                </a:cubicBezTo>
                <a:cubicBezTo>
                  <a:pt x="4414" y="34996"/>
                  <a:pt x="3422" y="34761"/>
                  <a:pt x="2534" y="34393"/>
                </a:cubicBezTo>
                <a:cubicBezTo>
                  <a:pt x="2298" y="34304"/>
                  <a:pt x="2336" y="33943"/>
                  <a:pt x="2597" y="33943"/>
                </a:cubicBezTo>
                <a:close/>
                <a:moveTo>
                  <a:pt x="26729" y="0"/>
                </a:moveTo>
                <a:cubicBezTo>
                  <a:pt x="26729" y="0"/>
                  <a:pt x="25335" y="349"/>
                  <a:pt x="25335" y="349"/>
                </a:cubicBezTo>
                <a:cubicBezTo>
                  <a:pt x="25335" y="349"/>
                  <a:pt x="19857" y="222"/>
                  <a:pt x="14172" y="222"/>
                </a:cubicBezTo>
                <a:cubicBezTo>
                  <a:pt x="8487" y="222"/>
                  <a:pt x="2597" y="349"/>
                  <a:pt x="1774" y="855"/>
                </a:cubicBezTo>
                <a:cubicBezTo>
                  <a:pt x="190" y="1805"/>
                  <a:pt x="823" y="2977"/>
                  <a:pt x="760" y="4846"/>
                </a:cubicBezTo>
                <a:cubicBezTo>
                  <a:pt x="760" y="5796"/>
                  <a:pt x="728" y="6746"/>
                  <a:pt x="728" y="7696"/>
                </a:cubicBezTo>
                <a:cubicBezTo>
                  <a:pt x="665" y="11496"/>
                  <a:pt x="570" y="15296"/>
                  <a:pt x="507" y="19097"/>
                </a:cubicBezTo>
                <a:cubicBezTo>
                  <a:pt x="443" y="23150"/>
                  <a:pt x="380" y="27172"/>
                  <a:pt x="285" y="31226"/>
                </a:cubicBezTo>
                <a:cubicBezTo>
                  <a:pt x="253" y="32873"/>
                  <a:pt x="0" y="33158"/>
                  <a:pt x="1330" y="34361"/>
                </a:cubicBezTo>
                <a:cubicBezTo>
                  <a:pt x="2629" y="35564"/>
                  <a:pt x="3262" y="35374"/>
                  <a:pt x="4909" y="35406"/>
                </a:cubicBezTo>
                <a:cubicBezTo>
                  <a:pt x="6556" y="35406"/>
                  <a:pt x="8171" y="35406"/>
                  <a:pt x="9817" y="35438"/>
                </a:cubicBezTo>
                <a:cubicBezTo>
                  <a:pt x="10198" y="35438"/>
                  <a:pt x="17545" y="37750"/>
                  <a:pt x="17703" y="37781"/>
                </a:cubicBezTo>
                <a:cubicBezTo>
                  <a:pt x="17830" y="37623"/>
                  <a:pt x="24670" y="35564"/>
                  <a:pt x="24892" y="35564"/>
                </a:cubicBezTo>
                <a:cubicBezTo>
                  <a:pt x="26116" y="35564"/>
                  <a:pt x="27993" y="35823"/>
                  <a:pt x="29622" y="35823"/>
                </a:cubicBezTo>
                <a:cubicBezTo>
                  <a:pt x="30480" y="35823"/>
                  <a:pt x="31269" y="35751"/>
                  <a:pt x="31859" y="35533"/>
                </a:cubicBezTo>
                <a:cubicBezTo>
                  <a:pt x="34108" y="34709"/>
                  <a:pt x="33506" y="31828"/>
                  <a:pt x="33569" y="29927"/>
                </a:cubicBezTo>
                <a:cubicBezTo>
                  <a:pt x="33696" y="25937"/>
                  <a:pt x="33823" y="21947"/>
                  <a:pt x="33918" y="17957"/>
                </a:cubicBezTo>
                <a:cubicBezTo>
                  <a:pt x="34076" y="13713"/>
                  <a:pt x="34234" y="9501"/>
                  <a:pt x="34329" y="5257"/>
                </a:cubicBezTo>
                <a:cubicBezTo>
                  <a:pt x="34393" y="2724"/>
                  <a:pt x="33981" y="1109"/>
                  <a:pt x="31099" y="570"/>
                </a:cubicBezTo>
                <a:cubicBezTo>
                  <a:pt x="29611" y="317"/>
                  <a:pt x="28249" y="32"/>
                  <a:pt x="26729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0951" tIns="60951" rIns="60951" bIns="6095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" sz="1333" dirty="0">
              <a:solidFill>
                <a:schemeClr val="tx1"/>
              </a:solidFill>
              <a:latin typeface="#9Slide03 Ample" panose="02000000000000000000" pitchFamily="2" charset="0"/>
              <a:ea typeface="Fira Sans"/>
              <a:cs typeface="Fira Sans"/>
              <a:sym typeface="Fira Sans"/>
            </a:endParaRPr>
          </a:p>
          <a:p>
            <a:pPr algn="ctr"/>
            <a:r>
              <a:rPr lang="en-US" sz="4400" dirty="0">
                <a:solidFill>
                  <a:schemeClr val="tx1"/>
                </a:solidFill>
                <a:latin typeface="#9Slide03 Ample" panose="02000000000000000000" pitchFamily="2" charset="0"/>
                <a:ea typeface="Fira Sans"/>
                <a:cs typeface="Fira Sans"/>
                <a:sym typeface="Fira Sans"/>
              </a:rPr>
              <a:t>T</a:t>
            </a:r>
            <a:r>
              <a:rPr lang="en" sz="4400" dirty="0">
                <a:solidFill>
                  <a:schemeClr val="tx1"/>
                </a:solidFill>
                <a:latin typeface="#9Slide03 Ample" panose="02000000000000000000" pitchFamily="2" charset="0"/>
                <a:ea typeface="Fira Sans"/>
                <a:cs typeface="Fira Sans"/>
                <a:sym typeface="Fira Sans"/>
              </a:rPr>
              <a:t>ALK SHOW “Văn học và đời sống”</a:t>
            </a:r>
          </a:p>
          <a:p>
            <a:pPr algn="ctr"/>
            <a:endParaRPr lang="en" sz="2400" dirty="0">
              <a:solidFill>
                <a:schemeClr val="tx1"/>
              </a:solidFill>
              <a:latin typeface="#9Slide03 Ample" panose="02000000000000000000" pitchFamily="2" charset="0"/>
              <a:ea typeface="Fira Sans"/>
              <a:cs typeface="Fira Sans"/>
              <a:sym typeface="Fira Sans"/>
            </a:endParaRPr>
          </a:p>
          <a:p>
            <a:pPr algn="ctr"/>
            <a:r>
              <a:rPr lang="en-US" sz="4000" dirty="0" err="1">
                <a:solidFill>
                  <a:schemeClr val="tx1"/>
                </a:solidFill>
                <a:latin typeface="#9Slide03 Ample" panose="02000000000000000000" pitchFamily="2" charset="0"/>
                <a:ea typeface="Fira Sans"/>
                <a:cs typeface="Fira Sans"/>
                <a:sym typeface="Fira Sans"/>
              </a:rPr>
              <a:t>Thời</a:t>
            </a:r>
            <a:r>
              <a:rPr lang="en-US" sz="4000" dirty="0">
                <a:solidFill>
                  <a:schemeClr val="tx1"/>
                </a:solidFill>
                <a:latin typeface="#9Slide03 Ample" panose="02000000000000000000" pitchFamily="2" charset="0"/>
                <a:ea typeface="Fira Sans"/>
                <a:cs typeface="Fira Sans"/>
                <a:sym typeface="Fira Sans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Ample" panose="02000000000000000000" pitchFamily="2" charset="0"/>
                <a:ea typeface="Fira Sans"/>
                <a:cs typeface="Fira Sans"/>
                <a:sym typeface="Fira Sans"/>
              </a:rPr>
              <a:t>gian</a:t>
            </a:r>
            <a:r>
              <a:rPr lang="en-US" sz="4000">
                <a:solidFill>
                  <a:schemeClr val="tx1"/>
                </a:solidFill>
                <a:latin typeface="#9Slide03 Ample" panose="02000000000000000000" pitchFamily="2" charset="0"/>
                <a:ea typeface="Fira Sans"/>
                <a:cs typeface="Fira Sans"/>
                <a:sym typeface="Fira Sans"/>
              </a:rPr>
              <a:t>: 3-5phút / nhóm </a:t>
            </a:r>
            <a:endParaRPr sz="1333" dirty="0">
              <a:solidFill>
                <a:schemeClr val="tx1"/>
              </a:solidFill>
              <a:latin typeface="#9Slide03 Ample" panose="02000000000000000000" pitchFamily="2" charset="0"/>
              <a:ea typeface="Fira Sans"/>
              <a:cs typeface="Fira Sans"/>
              <a:sym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206788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997095-EB9B-8B09-3E43-E1237CD340E0}"/>
              </a:ext>
            </a:extLst>
          </p:cNvPr>
          <p:cNvSpPr txBox="1"/>
          <p:nvPr/>
        </p:nvSpPr>
        <p:spPr>
          <a:xfrm>
            <a:off x="5792486" y="1215862"/>
            <a:ext cx="5232400" cy="4606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#9Slide03 Ample" panose="02000000000000000000" pitchFamily="2" charset="0"/>
                <a:cs typeface="Times New Roman" panose="02020603050405020304" pitchFamily="18" charset="0"/>
              </a:rPr>
              <a:t>1. Nhận xét theo công thức: 3-2-1</a:t>
            </a:r>
          </a:p>
          <a:p>
            <a:pPr marL="571486" indent="-111123" algn="just">
              <a:buFont typeface="Wingdings" panose="05000000000000000000" pitchFamily="2" charset="2"/>
              <a:buChar char="§"/>
            </a:pPr>
            <a:r>
              <a:rPr lang="vi-VN" sz="40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  Ba lời khen</a:t>
            </a:r>
          </a:p>
          <a:p>
            <a:pPr marL="571486" indent="-111123" algn="just">
              <a:buFont typeface="Wingdings" panose="05000000000000000000" pitchFamily="2" charset="2"/>
              <a:buChar char="§"/>
            </a:pPr>
            <a:r>
              <a:rPr lang="vi-VN" sz="40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  Hai góp ý</a:t>
            </a:r>
          </a:p>
          <a:p>
            <a:pPr marL="571486" indent="-111123" algn="just">
              <a:buFont typeface="Wingdings" panose="05000000000000000000" pitchFamily="2" charset="2"/>
              <a:buChar char="§"/>
            </a:pPr>
            <a:r>
              <a:rPr lang="vi-VN" sz="40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  Một câu hỏi</a:t>
            </a:r>
          </a:p>
          <a:p>
            <a:pPr algn="just"/>
            <a:endParaRPr lang="en-US" sz="1333" dirty="0">
              <a:latin typeface="#9Slide03 Ample" panose="02000000000000000000" pitchFamily="2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dirty="0">
                <a:latin typeface="#9Slide03 Ample" panose="02000000000000000000" pitchFamily="2" charset="0"/>
                <a:cs typeface="Times New Roman" panose="02020603050405020304" pitchFamily="18" charset="0"/>
              </a:rPr>
              <a:t>2. Sử dụng bảng kiểm để chấm và cho điểm.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81EE4-3C03-1E03-E0F8-3ED084002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9" y="1410825"/>
            <a:ext cx="42164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EE788EF-7DFE-4004-9D57-BA71430B2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503884"/>
              </p:ext>
            </p:extLst>
          </p:nvPr>
        </p:nvGraphicFramePr>
        <p:xfrm>
          <a:off x="0" y="0"/>
          <a:ext cx="12192000" cy="6858002"/>
        </p:xfrm>
        <a:graphic>
          <a:graphicData uri="http://schemas.openxmlformats.org/drawingml/2006/table">
            <a:tbl>
              <a:tblPr firstRow="1" firstCol="1" bandRow="1"/>
              <a:tblGrid>
                <a:gridCol w="972273">
                  <a:extLst>
                    <a:ext uri="{9D8B030D-6E8A-4147-A177-3AD203B41FA5}">
                      <a16:colId xmlns:a16="http://schemas.microsoft.com/office/drawing/2014/main" val="1215632167"/>
                    </a:ext>
                  </a:extLst>
                </a:gridCol>
                <a:gridCol w="7963384">
                  <a:extLst>
                    <a:ext uri="{9D8B030D-6E8A-4147-A177-3AD203B41FA5}">
                      <a16:colId xmlns:a16="http://schemas.microsoft.com/office/drawing/2014/main" val="457834967"/>
                    </a:ext>
                  </a:extLst>
                </a:gridCol>
                <a:gridCol w="1226916">
                  <a:extLst>
                    <a:ext uri="{9D8B030D-6E8A-4147-A177-3AD203B41FA5}">
                      <a16:colId xmlns:a16="http://schemas.microsoft.com/office/drawing/2014/main" val="750019466"/>
                    </a:ext>
                  </a:extLst>
                </a:gridCol>
                <a:gridCol w="879676">
                  <a:extLst>
                    <a:ext uri="{9D8B030D-6E8A-4147-A177-3AD203B41FA5}">
                      <a16:colId xmlns:a16="http://schemas.microsoft.com/office/drawing/2014/main" val="1889450792"/>
                    </a:ext>
                  </a:extLst>
                </a:gridCol>
                <a:gridCol w="1149751">
                  <a:extLst>
                    <a:ext uri="{9D8B030D-6E8A-4147-A177-3AD203B41FA5}">
                      <a16:colId xmlns:a16="http://schemas.microsoft.com/office/drawing/2014/main" val="471561638"/>
                    </a:ext>
                  </a:extLst>
                </a:gridCol>
              </a:tblGrid>
              <a:tr h="40472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Tiêu chí</a:t>
                      </a:r>
                      <a:endParaRPr lang="en-US" sz="1800" b="1" i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Chưa tốt</a:t>
                      </a:r>
                      <a:endParaRPr lang="en-US" sz="1800" b="1" i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Tốt</a:t>
                      </a:r>
                      <a:endParaRPr lang="en-US" sz="1800" b="1" i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Xuất sắc</a:t>
                      </a:r>
                      <a:endParaRPr lang="en-US" sz="1800" b="1" i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06955"/>
                  </a:ext>
                </a:extLst>
              </a:tr>
              <a:tr h="402142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Mở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i="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đầu</a:t>
                      </a:r>
                      <a:endParaRPr lang="en-US" sz="1800" b="1" i="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42" marR="26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lời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chào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ban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đầu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giới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thiệu</a:t>
                      </a:r>
                      <a:endParaRPr lang="en-US" sz="1800" i="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42" marR="26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697207"/>
                  </a:ext>
                </a:extLst>
              </a:tr>
              <a:tr h="4021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Giới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thiệu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rõ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vấn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đề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nói</a:t>
                      </a:r>
                      <a:endParaRPr lang="en-US" sz="1800" i="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42" marR="26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709151"/>
                  </a:ext>
                </a:extLst>
              </a:tr>
              <a:tr h="5282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Nêu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khái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quát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dung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nói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bố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cục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ý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chính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26242" marR="26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213561"/>
                  </a:ext>
                </a:extLst>
              </a:tr>
              <a:tr h="578114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 dung chính</a:t>
                      </a:r>
                      <a:endParaRPr lang="en-US" sz="1800" b="1" i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42" marR="26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luận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triển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khai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về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vấn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đề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giới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thiệu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rõ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ràng</a:t>
                      </a:r>
                      <a:endParaRPr lang="en-US" sz="1800" i="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42" marR="26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41059"/>
                  </a:ext>
                </a:extLst>
              </a:tr>
              <a:tr h="7256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Nội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dung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nói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đã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rõ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trò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trí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văn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những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thách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thức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văn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trong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đời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sống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nay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vi-VN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ư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?</a:t>
                      </a:r>
                    </a:p>
                  </a:txBody>
                  <a:tcPr marL="26242" marR="26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227447"/>
                  </a:ext>
                </a:extLst>
              </a:tr>
              <a:tr h="8069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Cảm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xúc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suy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nghĩ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nói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về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luận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vấn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đề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như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thế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nào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? </a:t>
                      </a:r>
                    </a:p>
                  </a:txBody>
                  <a:tcPr marL="26242" marR="26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762970"/>
                  </a:ext>
                </a:extLst>
              </a:tr>
              <a:tr h="7471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sử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ngôn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phương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phi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ngôn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khả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năng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tương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với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nghe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đạt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mức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nào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26242" marR="26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997889"/>
                  </a:ext>
                </a:extLst>
              </a:tr>
              <a:tr h="40214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Kết thúc</a:t>
                      </a:r>
                      <a:endParaRPr lang="en-US" sz="1800" b="1" i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42" marR="26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Khẳng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định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vấn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đề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nói</a:t>
                      </a:r>
                      <a:endParaRPr lang="en-US" sz="1800" i="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42" marR="26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96100"/>
                  </a:ext>
                </a:extLst>
              </a:tr>
              <a:tr h="4021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Đã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lí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lẽ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chứng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đê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sáng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tỏ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luận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vi-VN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ư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26242" marR="26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994240"/>
                  </a:ext>
                </a:extLst>
              </a:tr>
              <a:tr h="402142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Kỹ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i="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năng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i="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i="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bày</a:t>
                      </a:r>
                      <a:endParaRPr lang="en-US" sz="1800" b="1" i="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42" marR="26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đạt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rõ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ràng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tin,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đáp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ứng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yêu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cầu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nói</a:t>
                      </a:r>
                      <a:endParaRPr lang="en-US" sz="1800" i="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42" marR="26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925034"/>
                  </a:ext>
                </a:extLst>
              </a:tr>
              <a:tr h="528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nhiên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kết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hợp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sử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phương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phi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ngôn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hỗ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trợ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nói</a:t>
                      </a:r>
                      <a:endParaRPr lang="en-US" sz="1800" i="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42" marR="26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151512"/>
                  </a:ext>
                </a:extLst>
              </a:tr>
              <a:tr h="5282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phản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hồi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thỏa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đáng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những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ý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kiến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i="0" dirty="0" err="1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nghe</a:t>
                      </a:r>
                      <a:endParaRPr lang="en-US" sz="1800" i="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42" marR="26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26242" marR="26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78474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7811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57F9C-AB16-B1D1-A06F-C22B92111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163749"/>
            <a:ext cx="4626853" cy="470328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B3D11BE-843F-895B-19DF-E6BA7689F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462" y="0"/>
            <a:ext cx="5443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.7. Khởi động">
            <a:hlinkClick r:id="" action="ppaction://media"/>
            <a:extLst>
              <a:ext uri="{FF2B5EF4-FFF2-40B4-BE49-F238E27FC236}">
                <a16:creationId xmlns:a16="http://schemas.microsoft.com/office/drawing/2014/main" id="{BF065D90-A89E-4A1D-98E3-E4D8239B84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6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8A286E-2E56-1115-ABD8-0A3D4B582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D7DE1B-4867-5343-41BB-BB8641877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2D0FA5D-7195-C0B6-9DF3-454ED0393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28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997095-EB9B-8B09-3E43-E1237CD340E0}"/>
              </a:ext>
            </a:extLst>
          </p:cNvPr>
          <p:cNvSpPr txBox="1"/>
          <p:nvPr/>
        </p:nvSpPr>
        <p:spPr>
          <a:xfrm>
            <a:off x="5780911" y="2151727"/>
            <a:ext cx="523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BÀI TẬP VỀ NHÀ</a:t>
            </a:r>
          </a:p>
          <a:p>
            <a:pPr algn="just"/>
            <a:endParaRPr lang="en-US" sz="4000" dirty="0">
              <a:latin typeface="#9Slide03 Ample" panose="02000000000000000000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latin typeface="#9Slide03 Ample" panose="02000000000000000000" pitchFamily="2" charset="0"/>
                <a:cs typeface="Times New Roman" panose="02020603050405020304" pitchFamily="18" charset="0"/>
              </a:rPr>
              <a:t>Quay </a:t>
            </a:r>
            <a:r>
              <a:rPr lang="en-US" sz="4000" dirty="0" err="1">
                <a:latin typeface="#9Slide03 Ample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#9Slide03 Ample" panose="02000000000000000000" pitchFamily="2" charset="0"/>
                <a:cs typeface="Times New Roman" panose="02020603050405020304" pitchFamily="18" charset="0"/>
              </a:rPr>
              <a:t> video </a:t>
            </a:r>
            <a:r>
              <a:rPr lang="en-US" sz="4000" dirty="0" err="1">
                <a:latin typeface="#9Slide03 Ample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3 Ample" panose="020000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#9Slide03 Ample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#9Slide03 Ample" panose="02000000000000000000" pitchFamily="2" charset="0"/>
                <a:cs typeface="Times New Roman" panose="02020603050405020304" pitchFamily="18" charset="0"/>
              </a:rPr>
              <a:t> up </a:t>
            </a:r>
            <a:r>
              <a:rPr lang="en-US" sz="4000" err="1">
                <a:latin typeface="#9Slide03 Ample" panose="02000000000000000000" pitchFamily="2" charset="0"/>
                <a:cs typeface="Times New Roman" panose="02020603050405020304" pitchFamily="18" charset="0"/>
              </a:rPr>
              <a:t>lên</a:t>
            </a:r>
            <a:r>
              <a:rPr lang="en-US" sz="4000">
                <a:latin typeface="#9Slide03 Ample" panose="02000000000000000000" pitchFamily="2" charset="0"/>
                <a:cs typeface="Times New Roman" panose="02020603050405020304" pitchFamily="18" charset="0"/>
              </a:rPr>
              <a:t> AZOTA</a:t>
            </a:r>
            <a:endParaRPr lang="vi-VN" sz="4000" dirty="0">
              <a:latin typeface="#9Slide03 Ample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81EE4-3C03-1E03-E0F8-3ED084002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8689" y="1466126"/>
            <a:ext cx="3925747" cy="392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8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35D8710-F972-09BB-E60D-1685C298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D1A9290-5D43-0979-ED4D-4F0F45F47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6DB4174-6A1C-64FD-25EA-8CE77B4C3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83" y="995055"/>
            <a:ext cx="3105150" cy="45434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957FBF3-67D2-377E-76B8-01FD78CF27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29" b="4829"/>
          <a:stretch/>
        </p:blipFill>
        <p:spPr>
          <a:xfrm>
            <a:off x="4306529" y="995054"/>
            <a:ext cx="7669161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10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8AD8324E-1B6B-4C28-BB0E-C102C8D7F633}"/>
              </a:ext>
            </a:extLst>
          </p:cNvPr>
          <p:cNvGrpSpPr/>
          <p:nvPr/>
        </p:nvGrpSpPr>
        <p:grpSpPr>
          <a:xfrm>
            <a:off x="9028697" y="5278398"/>
            <a:ext cx="976223" cy="976223"/>
            <a:chOff x="11615827" y="2857500"/>
            <a:chExt cx="976223" cy="976223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DBE2CBA8-E7DB-4001-8F0C-1DF403458C01}"/>
                </a:ext>
              </a:extLst>
            </p:cNvPr>
            <p:cNvSpPr/>
            <p:nvPr/>
          </p:nvSpPr>
          <p:spPr>
            <a:xfrm>
              <a:off x="11615827" y="2857500"/>
              <a:ext cx="976223" cy="9762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4FF9B268-1640-4429-A15F-AF4544D9BAFA}"/>
                </a:ext>
              </a:extLst>
            </p:cNvPr>
            <p:cNvGrpSpPr/>
            <p:nvPr/>
          </p:nvGrpSpPr>
          <p:grpSpPr>
            <a:xfrm>
              <a:off x="11804280" y="3044543"/>
              <a:ext cx="599317" cy="602136"/>
              <a:chOff x="4148967" y="-2643868"/>
              <a:chExt cx="2343909" cy="2354941"/>
            </a:xfrm>
          </p:grpSpPr>
          <p:sp>
            <p:nvSpPr>
              <p:cNvPr id="26" name="Line 89">
                <a:extLst>
                  <a:ext uri="{FF2B5EF4-FFF2-40B4-BE49-F238E27FC236}">
                    <a16:creationId xmlns:a16="http://schemas.microsoft.com/office/drawing/2014/main" id="{A09E3C21-5BBE-445E-BA52-CA6362AD2F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1728" y="-2643868"/>
                <a:ext cx="0" cy="1181883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Line 90">
                <a:extLst>
                  <a:ext uri="{FF2B5EF4-FFF2-40B4-BE49-F238E27FC236}">
                    <a16:creationId xmlns:a16="http://schemas.microsoft.com/office/drawing/2014/main" id="{0FB537E5-74DB-4894-91AC-5862A584DE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1728" y="-2643868"/>
                <a:ext cx="0" cy="1181883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Line 91">
                <a:extLst>
                  <a:ext uri="{FF2B5EF4-FFF2-40B4-BE49-F238E27FC236}">
                    <a16:creationId xmlns:a16="http://schemas.microsoft.com/office/drawing/2014/main" id="{5DC33F4C-C1A1-4F74-8EE7-E001A6896A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2560761"/>
                <a:ext cx="436127" cy="1098776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Line 92">
                <a:extLst>
                  <a:ext uri="{FF2B5EF4-FFF2-40B4-BE49-F238E27FC236}">
                    <a16:creationId xmlns:a16="http://schemas.microsoft.com/office/drawing/2014/main" id="{D2C760F3-E8C1-4103-9C4C-D82E74E95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2560761"/>
                <a:ext cx="436127" cy="1098776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Line 93">
                <a:extLst>
                  <a:ext uri="{FF2B5EF4-FFF2-40B4-BE49-F238E27FC236}">
                    <a16:creationId xmlns:a16="http://schemas.microsoft.com/office/drawing/2014/main" id="{7A62644B-7B3F-4677-A2A9-E7BDB70DB2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2322472"/>
                <a:ext cx="811212" cy="860487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Line 94">
                <a:extLst>
                  <a:ext uri="{FF2B5EF4-FFF2-40B4-BE49-F238E27FC236}">
                    <a16:creationId xmlns:a16="http://schemas.microsoft.com/office/drawing/2014/main" id="{602ADB10-FD02-493A-979D-8B9C9A3B2E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2322472"/>
                <a:ext cx="811212" cy="860487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Line 95">
                <a:extLst>
                  <a:ext uri="{FF2B5EF4-FFF2-40B4-BE49-F238E27FC236}">
                    <a16:creationId xmlns:a16="http://schemas.microsoft.com/office/drawing/2014/main" id="{B8FB8672-D063-413A-8E12-18710E078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1963568"/>
                <a:ext cx="1071564" cy="501583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Line 96">
                <a:extLst>
                  <a:ext uri="{FF2B5EF4-FFF2-40B4-BE49-F238E27FC236}">
                    <a16:creationId xmlns:a16="http://schemas.microsoft.com/office/drawing/2014/main" id="{F966B22B-D5BD-40CD-B6C1-45828A29BC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1963568"/>
                <a:ext cx="1071564" cy="501583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Line 97">
                <a:extLst>
                  <a:ext uri="{FF2B5EF4-FFF2-40B4-BE49-F238E27FC236}">
                    <a16:creationId xmlns:a16="http://schemas.microsoft.com/office/drawing/2014/main" id="{E82F2476-786C-45BF-91B9-93190AC656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1534060"/>
                <a:ext cx="1181148" cy="72075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Line 98">
                <a:extLst>
                  <a:ext uri="{FF2B5EF4-FFF2-40B4-BE49-F238E27FC236}">
                    <a16:creationId xmlns:a16="http://schemas.microsoft.com/office/drawing/2014/main" id="{587A6D97-D29B-4B90-86BA-979EE458FA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1534060"/>
                <a:ext cx="1181148" cy="72075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Line 99">
                <a:extLst>
                  <a:ext uri="{FF2B5EF4-FFF2-40B4-BE49-F238E27FC236}">
                    <a16:creationId xmlns:a16="http://schemas.microsoft.com/office/drawing/2014/main" id="{42AAAD4A-59D3-44FB-801F-874B72318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1124517" cy="367730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Line 100">
                <a:extLst>
                  <a:ext uri="{FF2B5EF4-FFF2-40B4-BE49-F238E27FC236}">
                    <a16:creationId xmlns:a16="http://schemas.microsoft.com/office/drawing/2014/main" id="{95B7F0C1-0595-44BB-879B-C667FE4A07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1124517" cy="367730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Line 101">
                <a:extLst>
                  <a:ext uri="{FF2B5EF4-FFF2-40B4-BE49-F238E27FC236}">
                    <a16:creationId xmlns:a16="http://schemas.microsoft.com/office/drawing/2014/main" id="{E54C3748-9928-44D4-B13D-5FFB28092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909763" cy="756052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Line 102">
                <a:extLst>
                  <a:ext uri="{FF2B5EF4-FFF2-40B4-BE49-F238E27FC236}">
                    <a16:creationId xmlns:a16="http://schemas.microsoft.com/office/drawing/2014/main" id="{5CB2536F-7D83-46EF-93AE-5A5B6BF643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909763" cy="756052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Line 103">
                <a:extLst>
                  <a:ext uri="{FF2B5EF4-FFF2-40B4-BE49-F238E27FC236}">
                    <a16:creationId xmlns:a16="http://schemas.microsoft.com/office/drawing/2014/main" id="{DAF3435B-E60B-4EC2-9498-001026633F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567039" cy="1037733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Line 104">
                <a:extLst>
                  <a:ext uri="{FF2B5EF4-FFF2-40B4-BE49-F238E27FC236}">
                    <a16:creationId xmlns:a16="http://schemas.microsoft.com/office/drawing/2014/main" id="{468F222C-4B1E-4DCF-8C59-869493FD2B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567039" cy="1037733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Line 105">
                <a:extLst>
                  <a:ext uri="{FF2B5EF4-FFF2-40B4-BE49-F238E27FC236}">
                    <a16:creationId xmlns:a16="http://schemas.microsoft.com/office/drawing/2014/main" id="{63B7E503-E814-47FE-BFE3-352DE9E7D3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144150" cy="1173058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Line 106">
                <a:extLst>
                  <a:ext uri="{FF2B5EF4-FFF2-40B4-BE49-F238E27FC236}">
                    <a16:creationId xmlns:a16="http://schemas.microsoft.com/office/drawing/2014/main" id="{85361E6C-8202-4CA2-83B6-1532CE6538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144150" cy="1173058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Line 107">
                <a:extLst>
                  <a:ext uri="{FF2B5EF4-FFF2-40B4-BE49-F238E27FC236}">
                    <a16:creationId xmlns:a16="http://schemas.microsoft.com/office/drawing/2014/main" id="{0450EC3C-A4FF-4D8E-A397-D0221F3963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13132" y="-1461985"/>
                <a:ext cx="298596" cy="1143639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Line 108">
                <a:extLst>
                  <a:ext uri="{FF2B5EF4-FFF2-40B4-BE49-F238E27FC236}">
                    <a16:creationId xmlns:a16="http://schemas.microsoft.com/office/drawing/2014/main" id="{DA1CB984-0365-44D0-8C47-EBA24F6162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13132" y="-1461985"/>
                <a:ext cx="298596" cy="1143639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Line 109">
                <a:extLst>
                  <a:ext uri="{FF2B5EF4-FFF2-40B4-BE49-F238E27FC236}">
                    <a16:creationId xmlns:a16="http://schemas.microsoft.com/office/drawing/2014/main" id="{4A8BEE2F-2B11-4224-9DA4-EF84EAD01C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12307" y="-1461985"/>
                <a:ext cx="699422" cy="953155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Line 110">
                <a:extLst>
                  <a:ext uri="{FF2B5EF4-FFF2-40B4-BE49-F238E27FC236}">
                    <a16:creationId xmlns:a16="http://schemas.microsoft.com/office/drawing/2014/main" id="{F515658A-4473-4F92-8DE7-F2A29DBA60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12307" y="-1461985"/>
                <a:ext cx="699422" cy="953155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Line 111">
                <a:extLst>
                  <a:ext uri="{FF2B5EF4-FFF2-40B4-BE49-F238E27FC236}">
                    <a16:creationId xmlns:a16="http://schemas.microsoft.com/office/drawing/2014/main" id="{73550479-98E8-4DD9-BDA4-71E6897635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10033" y="-1461985"/>
                <a:ext cx="1001695" cy="628082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Line 112">
                <a:extLst>
                  <a:ext uri="{FF2B5EF4-FFF2-40B4-BE49-F238E27FC236}">
                    <a16:creationId xmlns:a16="http://schemas.microsoft.com/office/drawing/2014/main" id="{D686A8BC-439E-4AC6-9F06-2206CDC727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10033" y="-1461985"/>
                <a:ext cx="1001695" cy="628082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Line 113">
                <a:extLst>
                  <a:ext uri="{FF2B5EF4-FFF2-40B4-BE49-F238E27FC236}">
                    <a16:creationId xmlns:a16="http://schemas.microsoft.com/office/drawing/2014/main" id="{912B82C0-4D4E-4FB0-BE59-1BF2A5393F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48967" y="-1461985"/>
                <a:ext cx="1162761" cy="215490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Line 114">
                <a:extLst>
                  <a:ext uri="{FF2B5EF4-FFF2-40B4-BE49-F238E27FC236}">
                    <a16:creationId xmlns:a16="http://schemas.microsoft.com/office/drawing/2014/main" id="{1585BF41-8AB2-43BE-91C8-A6FD98C18A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48967" y="-1461985"/>
                <a:ext cx="1162761" cy="215490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Line 115">
                <a:extLst>
                  <a:ext uri="{FF2B5EF4-FFF2-40B4-BE49-F238E27FC236}">
                    <a16:creationId xmlns:a16="http://schemas.microsoft.com/office/drawing/2014/main" id="{D440BFD7-5BC1-4FE5-81A0-53EFF13006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1174" y="-1689977"/>
                <a:ext cx="1160555" cy="227992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Line 116">
                <a:extLst>
                  <a:ext uri="{FF2B5EF4-FFF2-40B4-BE49-F238E27FC236}">
                    <a16:creationId xmlns:a16="http://schemas.microsoft.com/office/drawing/2014/main" id="{6BF9F03E-2517-43A6-85A2-B46128737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1174" y="-1689977"/>
                <a:ext cx="1160555" cy="227992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Line 117">
                <a:extLst>
                  <a:ext uri="{FF2B5EF4-FFF2-40B4-BE49-F238E27FC236}">
                    <a16:creationId xmlns:a16="http://schemas.microsoft.com/office/drawing/2014/main" id="{DC041BDB-11A6-4185-8A3A-0EB559300A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7388" y="-2101099"/>
                <a:ext cx="994341" cy="639114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Line 118">
                <a:extLst>
                  <a:ext uri="{FF2B5EF4-FFF2-40B4-BE49-F238E27FC236}">
                    <a16:creationId xmlns:a16="http://schemas.microsoft.com/office/drawing/2014/main" id="{099A232E-2DCE-40D2-803E-AF7A7FA889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7388" y="-2101099"/>
                <a:ext cx="994341" cy="639114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Line 119">
                <a:extLst>
                  <a:ext uri="{FF2B5EF4-FFF2-40B4-BE49-F238E27FC236}">
                    <a16:creationId xmlns:a16="http://schemas.microsoft.com/office/drawing/2014/main" id="{FF7FCDE9-EFC6-4E57-A818-7EC14C676A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3339" y="-2422494"/>
                <a:ext cx="688390" cy="960510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Line 120">
                <a:extLst>
                  <a:ext uri="{FF2B5EF4-FFF2-40B4-BE49-F238E27FC236}">
                    <a16:creationId xmlns:a16="http://schemas.microsoft.com/office/drawing/2014/main" id="{D9D13F5E-61E2-4D98-9896-2D586E177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3339" y="-2422494"/>
                <a:ext cx="688390" cy="960510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Line 121">
                <a:extLst>
                  <a:ext uri="{FF2B5EF4-FFF2-40B4-BE49-F238E27FC236}">
                    <a16:creationId xmlns:a16="http://schemas.microsoft.com/office/drawing/2014/main" id="{96D1B024-8979-4FE2-ABE5-EFAE7BFA80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5635" y="-2608566"/>
                <a:ext cx="286094" cy="1146581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Line 122">
                <a:extLst>
                  <a:ext uri="{FF2B5EF4-FFF2-40B4-BE49-F238E27FC236}">
                    <a16:creationId xmlns:a16="http://schemas.microsoft.com/office/drawing/2014/main" id="{AEEDAAFA-527D-422E-A184-F20E4AC9D0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5635" y="-2608566"/>
                <a:ext cx="286094" cy="1146581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61F18A04-285B-4D8A-AEB3-D052EB318410}"/>
              </a:ext>
            </a:extLst>
          </p:cNvPr>
          <p:cNvGrpSpPr/>
          <p:nvPr/>
        </p:nvGrpSpPr>
        <p:grpSpPr>
          <a:xfrm>
            <a:off x="-542925" y="3208737"/>
            <a:ext cx="1885950" cy="1952223"/>
            <a:chOff x="247650" y="2631601"/>
            <a:chExt cx="1885950" cy="1952223"/>
          </a:xfrm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C2F7E7F-55EE-453B-996B-6BDDF1100A44}"/>
                </a:ext>
              </a:extLst>
            </p:cNvPr>
            <p:cNvSpPr/>
            <p:nvPr/>
          </p:nvSpPr>
          <p:spPr>
            <a:xfrm>
              <a:off x="247650" y="2631601"/>
              <a:ext cx="1885950" cy="1952223"/>
            </a:xfrm>
            <a:custGeom>
              <a:avLst/>
              <a:gdLst>
                <a:gd name="connsiteX0" fmla="*/ 942975 w 1885950"/>
                <a:gd name="connsiteY0" fmla="*/ 0 h 1952223"/>
                <a:gd name="connsiteX1" fmla="*/ 1885950 w 1885950"/>
                <a:gd name="connsiteY1" fmla="*/ 942975 h 1952223"/>
                <a:gd name="connsiteX2" fmla="*/ 1885950 w 1885950"/>
                <a:gd name="connsiteY2" fmla="*/ 1952223 h 1952223"/>
                <a:gd name="connsiteX3" fmla="*/ 0 w 1885950"/>
                <a:gd name="connsiteY3" fmla="*/ 1952223 h 1952223"/>
                <a:gd name="connsiteX4" fmla="*/ 0 w 1885950"/>
                <a:gd name="connsiteY4" fmla="*/ 942975 h 1952223"/>
                <a:gd name="connsiteX5" fmla="*/ 942975 w 1885950"/>
                <a:gd name="connsiteY5" fmla="*/ 0 h 195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5950" h="1952223">
                  <a:moveTo>
                    <a:pt x="942975" y="0"/>
                  </a:moveTo>
                  <a:cubicBezTo>
                    <a:pt x="1463766" y="0"/>
                    <a:pt x="1885950" y="422184"/>
                    <a:pt x="1885950" y="942975"/>
                  </a:cubicBezTo>
                  <a:lnTo>
                    <a:pt x="1885950" y="1952223"/>
                  </a:lnTo>
                  <a:lnTo>
                    <a:pt x="0" y="1952223"/>
                  </a:lnTo>
                  <a:lnTo>
                    <a:pt x="0" y="942975"/>
                  </a:lnTo>
                  <a:cubicBezTo>
                    <a:pt x="0" y="422184"/>
                    <a:pt x="422184" y="0"/>
                    <a:pt x="942975" y="0"/>
                  </a:cubicBezTo>
                  <a:close/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602DBB2B-59E3-493F-9AB2-3225781636CC}"/>
                </a:ext>
              </a:extLst>
            </p:cNvPr>
            <p:cNvSpPr/>
            <p:nvPr/>
          </p:nvSpPr>
          <p:spPr>
            <a:xfrm>
              <a:off x="704850" y="3104868"/>
              <a:ext cx="971550" cy="1005690"/>
            </a:xfrm>
            <a:custGeom>
              <a:avLst/>
              <a:gdLst>
                <a:gd name="connsiteX0" fmla="*/ 942975 w 1885950"/>
                <a:gd name="connsiteY0" fmla="*/ 0 h 1952223"/>
                <a:gd name="connsiteX1" fmla="*/ 1885950 w 1885950"/>
                <a:gd name="connsiteY1" fmla="*/ 942975 h 1952223"/>
                <a:gd name="connsiteX2" fmla="*/ 1885950 w 1885950"/>
                <a:gd name="connsiteY2" fmla="*/ 1952223 h 1952223"/>
                <a:gd name="connsiteX3" fmla="*/ 0 w 1885950"/>
                <a:gd name="connsiteY3" fmla="*/ 1952223 h 1952223"/>
                <a:gd name="connsiteX4" fmla="*/ 0 w 1885950"/>
                <a:gd name="connsiteY4" fmla="*/ 942975 h 1952223"/>
                <a:gd name="connsiteX5" fmla="*/ 942975 w 1885950"/>
                <a:gd name="connsiteY5" fmla="*/ 0 h 195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5950" h="1952223">
                  <a:moveTo>
                    <a:pt x="942975" y="0"/>
                  </a:moveTo>
                  <a:cubicBezTo>
                    <a:pt x="1463766" y="0"/>
                    <a:pt x="1885950" y="422184"/>
                    <a:pt x="1885950" y="942975"/>
                  </a:cubicBezTo>
                  <a:lnTo>
                    <a:pt x="1885950" y="1952223"/>
                  </a:lnTo>
                  <a:lnTo>
                    <a:pt x="0" y="1952223"/>
                  </a:lnTo>
                  <a:lnTo>
                    <a:pt x="0" y="942975"/>
                  </a:lnTo>
                  <a:cubicBezTo>
                    <a:pt x="0" y="422184"/>
                    <a:pt x="422184" y="0"/>
                    <a:pt x="942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D24CBECE-C4DC-420F-BCFF-AE221C52C7C5}"/>
              </a:ext>
            </a:extLst>
          </p:cNvPr>
          <p:cNvSpPr/>
          <p:nvPr/>
        </p:nvSpPr>
        <p:spPr>
          <a:xfrm>
            <a:off x="1319213" y="1114379"/>
            <a:ext cx="9553575" cy="46292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D30E863-95CF-4310-ACE5-91C5AAEE4396}"/>
              </a:ext>
            </a:extLst>
          </p:cNvPr>
          <p:cNvGrpSpPr/>
          <p:nvPr/>
        </p:nvGrpSpPr>
        <p:grpSpPr>
          <a:xfrm rot="5400000">
            <a:off x="6096000" y="603380"/>
            <a:ext cx="819149" cy="819150"/>
            <a:chOff x="12363450" y="-3771901"/>
            <a:chExt cx="1466850" cy="1466851"/>
          </a:xfrm>
        </p:grpSpPr>
        <p:sp>
          <p:nvSpPr>
            <p:cNvPr id="4" name="L 形 3">
              <a:extLst>
                <a:ext uri="{FF2B5EF4-FFF2-40B4-BE49-F238E27FC236}">
                  <a16:creationId xmlns:a16="http://schemas.microsoft.com/office/drawing/2014/main" id="{2F184367-6857-4DC6-A7CB-27ADA2CB35DB}"/>
                </a:ext>
              </a:extLst>
            </p:cNvPr>
            <p:cNvSpPr/>
            <p:nvPr/>
          </p:nvSpPr>
          <p:spPr>
            <a:xfrm>
              <a:off x="12363450" y="-3771900"/>
              <a:ext cx="1466850" cy="1466850"/>
            </a:xfrm>
            <a:prstGeom prst="corner">
              <a:avLst>
                <a:gd name="adj1" fmla="val 37013"/>
                <a:gd name="adj2" fmla="val 331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0789FFAC-F85E-412F-B875-D8EDBBCB66D2}"/>
                </a:ext>
              </a:extLst>
            </p:cNvPr>
            <p:cNvSpPr/>
            <p:nvPr/>
          </p:nvSpPr>
          <p:spPr>
            <a:xfrm>
              <a:off x="12573000" y="-3771901"/>
              <a:ext cx="1257300" cy="1178707"/>
            </a:xfrm>
            <a:custGeom>
              <a:avLst/>
              <a:gdLst>
                <a:gd name="connsiteX0" fmla="*/ 0 w 1447800"/>
                <a:gd name="connsiteY0" fmla="*/ 0 h 1371600"/>
                <a:gd name="connsiteX1" fmla="*/ 0 w 1447800"/>
                <a:gd name="connsiteY1" fmla="*/ 1371600 h 1371600"/>
                <a:gd name="connsiteX2" fmla="*/ 1447800 w 1447800"/>
                <a:gd name="connsiteY2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1371600">
                  <a:moveTo>
                    <a:pt x="0" y="0"/>
                  </a:moveTo>
                  <a:lnTo>
                    <a:pt x="0" y="1371600"/>
                  </a:lnTo>
                  <a:lnTo>
                    <a:pt x="1447800" y="137160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0C7D3A6D-2024-44F0-9457-92A729952F1A}"/>
              </a:ext>
            </a:extLst>
          </p:cNvPr>
          <p:cNvSpPr/>
          <p:nvPr/>
        </p:nvSpPr>
        <p:spPr>
          <a:xfrm>
            <a:off x="423863" y="564249"/>
            <a:ext cx="765979" cy="792895"/>
          </a:xfrm>
          <a:custGeom>
            <a:avLst/>
            <a:gdLst>
              <a:gd name="connsiteX0" fmla="*/ 942975 w 1885950"/>
              <a:gd name="connsiteY0" fmla="*/ 0 h 1952223"/>
              <a:gd name="connsiteX1" fmla="*/ 1885950 w 1885950"/>
              <a:gd name="connsiteY1" fmla="*/ 942975 h 1952223"/>
              <a:gd name="connsiteX2" fmla="*/ 1885950 w 1885950"/>
              <a:gd name="connsiteY2" fmla="*/ 1952223 h 1952223"/>
              <a:gd name="connsiteX3" fmla="*/ 0 w 1885950"/>
              <a:gd name="connsiteY3" fmla="*/ 1952223 h 1952223"/>
              <a:gd name="connsiteX4" fmla="*/ 0 w 1885950"/>
              <a:gd name="connsiteY4" fmla="*/ 942975 h 1952223"/>
              <a:gd name="connsiteX5" fmla="*/ 942975 w 1885950"/>
              <a:gd name="connsiteY5" fmla="*/ 0 h 195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5950" h="1952223">
                <a:moveTo>
                  <a:pt x="942975" y="0"/>
                </a:moveTo>
                <a:cubicBezTo>
                  <a:pt x="1463766" y="0"/>
                  <a:pt x="1885950" y="422184"/>
                  <a:pt x="1885950" y="942975"/>
                </a:cubicBezTo>
                <a:lnTo>
                  <a:pt x="1885950" y="1952223"/>
                </a:lnTo>
                <a:lnTo>
                  <a:pt x="0" y="1952223"/>
                </a:lnTo>
                <a:lnTo>
                  <a:pt x="0" y="942975"/>
                </a:lnTo>
                <a:cubicBezTo>
                  <a:pt x="0" y="422184"/>
                  <a:pt x="422184" y="0"/>
                  <a:pt x="9429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4D4BA1A-B364-4E2F-9258-DFE8E93B0738}"/>
              </a:ext>
            </a:extLst>
          </p:cNvPr>
          <p:cNvSpPr/>
          <p:nvPr/>
        </p:nvSpPr>
        <p:spPr>
          <a:xfrm>
            <a:off x="4267200" y="6000750"/>
            <a:ext cx="1104900" cy="51435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C8A96B2-6883-4314-9C4A-AEE01286CE93}"/>
              </a:ext>
            </a:extLst>
          </p:cNvPr>
          <p:cNvGrpSpPr/>
          <p:nvPr/>
        </p:nvGrpSpPr>
        <p:grpSpPr>
          <a:xfrm flipH="1">
            <a:off x="5807939" y="5677336"/>
            <a:ext cx="1243148" cy="143744"/>
            <a:chOff x="13782245" y="-2122079"/>
            <a:chExt cx="2636017" cy="304800"/>
          </a:xfrm>
        </p:grpSpPr>
        <p:sp>
          <p:nvSpPr>
            <p:cNvPr id="163" name="矩形 162">
              <a:extLst>
                <a:ext uri="{FF2B5EF4-FFF2-40B4-BE49-F238E27FC236}">
                  <a16:creationId xmlns:a16="http://schemas.microsoft.com/office/drawing/2014/main" id="{7B257D06-DE51-448D-B0EB-057827C4D7CB}"/>
                </a:ext>
              </a:extLst>
            </p:cNvPr>
            <p:cNvSpPr/>
            <p:nvPr/>
          </p:nvSpPr>
          <p:spPr>
            <a:xfrm rot="2700000">
              <a:off x="13782245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4" name="矩形 163">
              <a:extLst>
                <a:ext uri="{FF2B5EF4-FFF2-40B4-BE49-F238E27FC236}">
                  <a16:creationId xmlns:a16="http://schemas.microsoft.com/office/drawing/2014/main" id="{802D3D80-D011-4FE4-B0AF-2EDD17453155}"/>
                </a:ext>
              </a:extLst>
            </p:cNvPr>
            <p:cNvSpPr/>
            <p:nvPr/>
          </p:nvSpPr>
          <p:spPr>
            <a:xfrm rot="2700000">
              <a:off x="14170781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5" name="矩形 164">
              <a:extLst>
                <a:ext uri="{FF2B5EF4-FFF2-40B4-BE49-F238E27FC236}">
                  <a16:creationId xmlns:a16="http://schemas.microsoft.com/office/drawing/2014/main" id="{73DD1C8A-83C7-47B3-9E9A-94B373A16589}"/>
                </a:ext>
              </a:extLst>
            </p:cNvPr>
            <p:cNvSpPr/>
            <p:nvPr/>
          </p:nvSpPr>
          <p:spPr>
            <a:xfrm rot="2700000">
              <a:off x="14559317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6" name="矩形 165">
              <a:extLst>
                <a:ext uri="{FF2B5EF4-FFF2-40B4-BE49-F238E27FC236}">
                  <a16:creationId xmlns:a16="http://schemas.microsoft.com/office/drawing/2014/main" id="{1E8017D3-1916-4BC5-92DF-A43A61829D65}"/>
                </a:ext>
              </a:extLst>
            </p:cNvPr>
            <p:cNvSpPr/>
            <p:nvPr/>
          </p:nvSpPr>
          <p:spPr>
            <a:xfrm rot="2700000">
              <a:off x="14947854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7" name="矩形 166">
              <a:extLst>
                <a:ext uri="{FF2B5EF4-FFF2-40B4-BE49-F238E27FC236}">
                  <a16:creationId xmlns:a16="http://schemas.microsoft.com/office/drawing/2014/main" id="{7BF0DD2A-EAAD-4470-8976-EB941CB3228F}"/>
                </a:ext>
              </a:extLst>
            </p:cNvPr>
            <p:cNvSpPr/>
            <p:nvPr/>
          </p:nvSpPr>
          <p:spPr>
            <a:xfrm rot="2700000">
              <a:off x="15336390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8" name="矩形 167">
              <a:extLst>
                <a:ext uri="{FF2B5EF4-FFF2-40B4-BE49-F238E27FC236}">
                  <a16:creationId xmlns:a16="http://schemas.microsoft.com/office/drawing/2014/main" id="{FA61E6F1-5382-4C7A-BEFF-5C945F58460A}"/>
                </a:ext>
              </a:extLst>
            </p:cNvPr>
            <p:cNvSpPr/>
            <p:nvPr/>
          </p:nvSpPr>
          <p:spPr>
            <a:xfrm rot="2700000">
              <a:off x="15724926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9" name="矩形 168">
              <a:extLst>
                <a:ext uri="{FF2B5EF4-FFF2-40B4-BE49-F238E27FC236}">
                  <a16:creationId xmlns:a16="http://schemas.microsoft.com/office/drawing/2014/main" id="{EFE53D80-9931-4AF4-A1EF-367E3EB120F5}"/>
                </a:ext>
              </a:extLst>
            </p:cNvPr>
            <p:cNvSpPr/>
            <p:nvPr/>
          </p:nvSpPr>
          <p:spPr>
            <a:xfrm rot="2700000">
              <a:off x="16113462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917B2E3-E12A-4211-A626-336EACDC4657}"/>
              </a:ext>
            </a:extLst>
          </p:cNvPr>
          <p:cNvGrpSpPr/>
          <p:nvPr/>
        </p:nvGrpSpPr>
        <p:grpSpPr>
          <a:xfrm flipH="1">
            <a:off x="3912381" y="-422911"/>
            <a:ext cx="118791" cy="941189"/>
            <a:chOff x="13178183" y="-5230051"/>
            <a:chExt cx="304800" cy="2414954"/>
          </a:xfrm>
        </p:grpSpPr>
        <p:sp>
          <p:nvSpPr>
            <p:cNvPr id="170" name="矩形 169">
              <a:extLst>
                <a:ext uri="{FF2B5EF4-FFF2-40B4-BE49-F238E27FC236}">
                  <a16:creationId xmlns:a16="http://schemas.microsoft.com/office/drawing/2014/main" id="{47137D4B-D1A5-4995-9449-69CAC014FCD7}"/>
                </a:ext>
              </a:extLst>
            </p:cNvPr>
            <p:cNvSpPr/>
            <p:nvPr/>
          </p:nvSpPr>
          <p:spPr>
            <a:xfrm rot="2700000">
              <a:off x="13178183" y="-5230051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1" name="矩形 170">
              <a:extLst>
                <a:ext uri="{FF2B5EF4-FFF2-40B4-BE49-F238E27FC236}">
                  <a16:creationId xmlns:a16="http://schemas.microsoft.com/office/drawing/2014/main" id="{A8A05E42-B6C4-4890-8FF4-9D97244712BF}"/>
                </a:ext>
              </a:extLst>
            </p:cNvPr>
            <p:cNvSpPr/>
            <p:nvPr/>
          </p:nvSpPr>
          <p:spPr>
            <a:xfrm rot="2700000">
              <a:off x="13178183" y="-4808020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2" name="矩形 171">
              <a:extLst>
                <a:ext uri="{FF2B5EF4-FFF2-40B4-BE49-F238E27FC236}">
                  <a16:creationId xmlns:a16="http://schemas.microsoft.com/office/drawing/2014/main" id="{BC911E27-A140-469C-B38E-D1C9AB9E6EF2}"/>
                </a:ext>
              </a:extLst>
            </p:cNvPr>
            <p:cNvSpPr/>
            <p:nvPr/>
          </p:nvSpPr>
          <p:spPr>
            <a:xfrm rot="2700000">
              <a:off x="13178183" y="-438598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3" name="矩形 172">
              <a:extLst>
                <a:ext uri="{FF2B5EF4-FFF2-40B4-BE49-F238E27FC236}">
                  <a16:creationId xmlns:a16="http://schemas.microsoft.com/office/drawing/2014/main" id="{D87D9F98-6B6F-42DB-8953-858474583305}"/>
                </a:ext>
              </a:extLst>
            </p:cNvPr>
            <p:cNvSpPr/>
            <p:nvPr/>
          </p:nvSpPr>
          <p:spPr>
            <a:xfrm rot="2700000">
              <a:off x="13178183" y="-396395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4" name="矩形 173">
              <a:extLst>
                <a:ext uri="{FF2B5EF4-FFF2-40B4-BE49-F238E27FC236}">
                  <a16:creationId xmlns:a16="http://schemas.microsoft.com/office/drawing/2014/main" id="{025EB12F-15D5-400A-A0F4-252C6C903C1D}"/>
                </a:ext>
              </a:extLst>
            </p:cNvPr>
            <p:cNvSpPr/>
            <p:nvPr/>
          </p:nvSpPr>
          <p:spPr>
            <a:xfrm rot="2700000">
              <a:off x="13178183" y="-3541928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5" name="矩形 174">
              <a:extLst>
                <a:ext uri="{FF2B5EF4-FFF2-40B4-BE49-F238E27FC236}">
                  <a16:creationId xmlns:a16="http://schemas.microsoft.com/office/drawing/2014/main" id="{8FAE3276-B962-43D0-A682-B91BEC08B8DB}"/>
                </a:ext>
              </a:extLst>
            </p:cNvPr>
            <p:cNvSpPr/>
            <p:nvPr/>
          </p:nvSpPr>
          <p:spPr>
            <a:xfrm rot="2700000">
              <a:off x="13178183" y="-3119897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FBA44CF-0063-4081-B3F9-F0B3451678D9}"/>
              </a:ext>
            </a:extLst>
          </p:cNvPr>
          <p:cNvGrpSpPr/>
          <p:nvPr/>
        </p:nvGrpSpPr>
        <p:grpSpPr>
          <a:xfrm>
            <a:off x="10243406" y="1551013"/>
            <a:ext cx="1667479" cy="1672862"/>
            <a:chOff x="10243406" y="1551013"/>
            <a:chExt cx="1667479" cy="1672862"/>
          </a:xfrm>
        </p:grpSpPr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63954C37-34F3-4A26-9EB3-8FC830D0B967}"/>
                </a:ext>
              </a:extLst>
            </p:cNvPr>
            <p:cNvSpPr/>
            <p:nvPr/>
          </p:nvSpPr>
          <p:spPr>
            <a:xfrm>
              <a:off x="10243406" y="1725093"/>
              <a:ext cx="1447902" cy="1498782"/>
            </a:xfrm>
            <a:custGeom>
              <a:avLst/>
              <a:gdLst>
                <a:gd name="connsiteX0" fmla="*/ 942975 w 1885950"/>
                <a:gd name="connsiteY0" fmla="*/ 0 h 1952223"/>
                <a:gd name="connsiteX1" fmla="*/ 1885950 w 1885950"/>
                <a:gd name="connsiteY1" fmla="*/ 942975 h 1952223"/>
                <a:gd name="connsiteX2" fmla="*/ 1885950 w 1885950"/>
                <a:gd name="connsiteY2" fmla="*/ 1952223 h 1952223"/>
                <a:gd name="connsiteX3" fmla="*/ 0 w 1885950"/>
                <a:gd name="connsiteY3" fmla="*/ 1952223 h 1952223"/>
                <a:gd name="connsiteX4" fmla="*/ 0 w 1885950"/>
                <a:gd name="connsiteY4" fmla="*/ 942975 h 1952223"/>
                <a:gd name="connsiteX5" fmla="*/ 942975 w 1885950"/>
                <a:gd name="connsiteY5" fmla="*/ 0 h 195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5950" h="1952223">
                  <a:moveTo>
                    <a:pt x="942975" y="0"/>
                  </a:moveTo>
                  <a:cubicBezTo>
                    <a:pt x="1463766" y="0"/>
                    <a:pt x="1885950" y="422184"/>
                    <a:pt x="1885950" y="942975"/>
                  </a:cubicBezTo>
                  <a:lnTo>
                    <a:pt x="1885950" y="1952223"/>
                  </a:lnTo>
                  <a:lnTo>
                    <a:pt x="0" y="1952223"/>
                  </a:lnTo>
                  <a:lnTo>
                    <a:pt x="0" y="942975"/>
                  </a:lnTo>
                  <a:cubicBezTo>
                    <a:pt x="0" y="422184"/>
                    <a:pt x="422184" y="0"/>
                    <a:pt x="942975" y="0"/>
                  </a:cubicBez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76FA90E6-FB2E-4EB8-84BE-1827E8B80C30}"/>
                </a:ext>
              </a:extLst>
            </p:cNvPr>
            <p:cNvSpPr/>
            <p:nvPr/>
          </p:nvSpPr>
          <p:spPr>
            <a:xfrm>
              <a:off x="10462983" y="1551013"/>
              <a:ext cx="1447902" cy="1498782"/>
            </a:xfrm>
            <a:custGeom>
              <a:avLst/>
              <a:gdLst>
                <a:gd name="connsiteX0" fmla="*/ 942975 w 1885950"/>
                <a:gd name="connsiteY0" fmla="*/ 0 h 1952223"/>
                <a:gd name="connsiteX1" fmla="*/ 1885950 w 1885950"/>
                <a:gd name="connsiteY1" fmla="*/ 942975 h 1952223"/>
                <a:gd name="connsiteX2" fmla="*/ 1885950 w 1885950"/>
                <a:gd name="connsiteY2" fmla="*/ 1952223 h 1952223"/>
                <a:gd name="connsiteX3" fmla="*/ 0 w 1885950"/>
                <a:gd name="connsiteY3" fmla="*/ 1952223 h 1952223"/>
                <a:gd name="connsiteX4" fmla="*/ 0 w 1885950"/>
                <a:gd name="connsiteY4" fmla="*/ 942975 h 1952223"/>
                <a:gd name="connsiteX5" fmla="*/ 942975 w 1885950"/>
                <a:gd name="connsiteY5" fmla="*/ 0 h 195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5950" h="1952223">
                  <a:moveTo>
                    <a:pt x="942975" y="0"/>
                  </a:moveTo>
                  <a:cubicBezTo>
                    <a:pt x="1463766" y="0"/>
                    <a:pt x="1885950" y="422184"/>
                    <a:pt x="1885950" y="942975"/>
                  </a:cubicBezTo>
                  <a:lnTo>
                    <a:pt x="1885950" y="1952223"/>
                  </a:lnTo>
                  <a:lnTo>
                    <a:pt x="0" y="1952223"/>
                  </a:lnTo>
                  <a:lnTo>
                    <a:pt x="0" y="942975"/>
                  </a:lnTo>
                  <a:cubicBezTo>
                    <a:pt x="0" y="422184"/>
                    <a:pt x="422184" y="0"/>
                    <a:pt x="942975" y="0"/>
                  </a:cubicBez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1FB67871-B485-4CDA-8FEF-812957985C54}"/>
              </a:ext>
            </a:extLst>
          </p:cNvPr>
          <p:cNvGrpSpPr/>
          <p:nvPr/>
        </p:nvGrpSpPr>
        <p:grpSpPr>
          <a:xfrm>
            <a:off x="11741320" y="4259579"/>
            <a:ext cx="825703" cy="685387"/>
            <a:chOff x="13157573" y="4336203"/>
            <a:chExt cx="993606" cy="824757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005C5E3-29B8-4968-938A-7EF1E1BEC853}"/>
                </a:ext>
              </a:extLst>
            </p:cNvPr>
            <p:cNvSpPr/>
            <p:nvPr/>
          </p:nvSpPr>
          <p:spPr>
            <a:xfrm>
              <a:off x="13157573" y="4336203"/>
              <a:ext cx="253627" cy="82475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0" name="矩形 179">
              <a:extLst>
                <a:ext uri="{FF2B5EF4-FFF2-40B4-BE49-F238E27FC236}">
                  <a16:creationId xmlns:a16="http://schemas.microsoft.com/office/drawing/2014/main" id="{F6340A51-D748-43D8-92B6-2EEC2555CFEA}"/>
                </a:ext>
              </a:extLst>
            </p:cNvPr>
            <p:cNvSpPr/>
            <p:nvPr/>
          </p:nvSpPr>
          <p:spPr>
            <a:xfrm>
              <a:off x="13404233" y="4336203"/>
              <a:ext cx="253627" cy="6739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1" name="矩形 180">
              <a:extLst>
                <a:ext uri="{FF2B5EF4-FFF2-40B4-BE49-F238E27FC236}">
                  <a16:creationId xmlns:a16="http://schemas.microsoft.com/office/drawing/2014/main" id="{868B77BA-A320-4611-A8E4-A0EEE06BE047}"/>
                </a:ext>
              </a:extLst>
            </p:cNvPr>
            <p:cNvSpPr/>
            <p:nvPr/>
          </p:nvSpPr>
          <p:spPr>
            <a:xfrm>
              <a:off x="13650892" y="4336204"/>
              <a:ext cx="253627" cy="5239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2" name="矩形 181">
              <a:extLst>
                <a:ext uri="{FF2B5EF4-FFF2-40B4-BE49-F238E27FC236}">
                  <a16:creationId xmlns:a16="http://schemas.microsoft.com/office/drawing/2014/main" id="{AA36A73A-3F9C-45A1-8320-914EBFC8934C}"/>
                </a:ext>
              </a:extLst>
            </p:cNvPr>
            <p:cNvSpPr/>
            <p:nvPr/>
          </p:nvSpPr>
          <p:spPr>
            <a:xfrm>
              <a:off x="13897552" y="4336204"/>
              <a:ext cx="253627" cy="35149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1" name="乘号 60">
            <a:extLst>
              <a:ext uri="{FF2B5EF4-FFF2-40B4-BE49-F238E27FC236}">
                <a16:creationId xmlns:a16="http://schemas.microsoft.com/office/drawing/2014/main" id="{13CFFEA5-D709-4891-97C6-FED7C80F3342}"/>
              </a:ext>
            </a:extLst>
          </p:cNvPr>
          <p:cNvSpPr/>
          <p:nvPr/>
        </p:nvSpPr>
        <p:spPr>
          <a:xfrm>
            <a:off x="9768155" y="-250362"/>
            <a:ext cx="702129" cy="702129"/>
          </a:xfrm>
          <a:prstGeom prst="mathMultiply">
            <a:avLst>
              <a:gd name="adj1" fmla="val 16737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B85A45-3B79-D30C-2E00-8907A12737DA}"/>
              </a:ext>
            </a:extLst>
          </p:cNvPr>
          <p:cNvSpPr txBox="1"/>
          <p:nvPr/>
        </p:nvSpPr>
        <p:spPr>
          <a:xfrm>
            <a:off x="1903482" y="2075167"/>
            <a:ext cx="852241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effectLst/>
                <a:latin typeface="#9Slide03 AllRoundGothic" panose="020B0703020202020104" pitchFamily="34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Chúc</a:t>
            </a:r>
            <a:r>
              <a:rPr lang="en-US" sz="8000" b="1" dirty="0">
                <a:solidFill>
                  <a:srgbClr val="FF0000"/>
                </a:solidFill>
                <a:effectLst/>
                <a:latin typeface="#9Slide03 AllRoundGothic" panose="020B0703020202020104" pitchFamily="34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/>
                <a:latin typeface="#9Slide03 AllRoundGothic" panose="020B0703020202020104" pitchFamily="34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các</a:t>
            </a:r>
            <a:r>
              <a:rPr lang="en-US" sz="8000" b="1" dirty="0">
                <a:solidFill>
                  <a:srgbClr val="FF0000"/>
                </a:solidFill>
                <a:effectLst/>
                <a:latin typeface="#9Slide03 AllRoundGothic" panose="020B0703020202020104" pitchFamily="34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/>
                <a:latin typeface="#9Slide03 AllRoundGothic" panose="020B0703020202020104" pitchFamily="34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em</a:t>
            </a:r>
            <a:r>
              <a:rPr lang="en-US" sz="8000" b="1" dirty="0">
                <a:solidFill>
                  <a:srgbClr val="FF0000"/>
                </a:solidFill>
                <a:effectLst/>
                <a:latin typeface="#9Slide03 AllRoundGothic" panose="020B0703020202020104" pitchFamily="34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/>
                <a:latin typeface="#9Slide03 AllRoundGothic" panose="020B0703020202020104" pitchFamily="34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học</a:t>
            </a:r>
            <a:r>
              <a:rPr lang="en-US" sz="8000" b="1" dirty="0">
                <a:solidFill>
                  <a:srgbClr val="FF0000"/>
                </a:solidFill>
                <a:effectLst/>
                <a:latin typeface="#9Slide03 AllRoundGothic" panose="020B0703020202020104" pitchFamily="34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/>
                <a:latin typeface="#9Slide03 AllRoundGothic" panose="020B0703020202020104" pitchFamily="34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tốt</a:t>
            </a:r>
            <a:r>
              <a:rPr lang="en-US" sz="8000" b="1" dirty="0">
                <a:solidFill>
                  <a:srgbClr val="FF0000"/>
                </a:solidFill>
                <a:effectLst/>
                <a:latin typeface="#9Slide03 AllRoundGothic" panose="020B0703020202020104" pitchFamily="34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!</a:t>
            </a:r>
            <a:endParaRPr lang="en-US" sz="8800" dirty="0">
              <a:solidFill>
                <a:srgbClr val="FF0000"/>
              </a:solidFill>
              <a:latin typeface="#9Slide03 AllRoundGothic" panose="020B0703020202020104" pitchFamily="34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99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8AD8324E-1B6B-4C28-BB0E-C102C8D7F633}"/>
              </a:ext>
            </a:extLst>
          </p:cNvPr>
          <p:cNvGrpSpPr/>
          <p:nvPr/>
        </p:nvGrpSpPr>
        <p:grpSpPr>
          <a:xfrm>
            <a:off x="9028697" y="5278398"/>
            <a:ext cx="976223" cy="976223"/>
            <a:chOff x="11615827" y="2857500"/>
            <a:chExt cx="976223" cy="976223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DBE2CBA8-E7DB-4001-8F0C-1DF403458C01}"/>
                </a:ext>
              </a:extLst>
            </p:cNvPr>
            <p:cNvSpPr/>
            <p:nvPr/>
          </p:nvSpPr>
          <p:spPr>
            <a:xfrm>
              <a:off x="11615827" y="2857500"/>
              <a:ext cx="976223" cy="9762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4FF9B268-1640-4429-A15F-AF4544D9BAFA}"/>
                </a:ext>
              </a:extLst>
            </p:cNvPr>
            <p:cNvGrpSpPr/>
            <p:nvPr/>
          </p:nvGrpSpPr>
          <p:grpSpPr>
            <a:xfrm>
              <a:off x="11804280" y="3044543"/>
              <a:ext cx="599317" cy="602136"/>
              <a:chOff x="4148967" y="-2643868"/>
              <a:chExt cx="2343909" cy="2354941"/>
            </a:xfrm>
          </p:grpSpPr>
          <p:sp>
            <p:nvSpPr>
              <p:cNvPr id="26" name="Line 89">
                <a:extLst>
                  <a:ext uri="{FF2B5EF4-FFF2-40B4-BE49-F238E27FC236}">
                    <a16:creationId xmlns:a16="http://schemas.microsoft.com/office/drawing/2014/main" id="{A09E3C21-5BBE-445E-BA52-CA6362AD2F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1728" y="-2643868"/>
                <a:ext cx="0" cy="1181883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Line 90">
                <a:extLst>
                  <a:ext uri="{FF2B5EF4-FFF2-40B4-BE49-F238E27FC236}">
                    <a16:creationId xmlns:a16="http://schemas.microsoft.com/office/drawing/2014/main" id="{0FB537E5-74DB-4894-91AC-5862A584DE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11728" y="-2643868"/>
                <a:ext cx="0" cy="1181883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Line 91">
                <a:extLst>
                  <a:ext uri="{FF2B5EF4-FFF2-40B4-BE49-F238E27FC236}">
                    <a16:creationId xmlns:a16="http://schemas.microsoft.com/office/drawing/2014/main" id="{5DC33F4C-C1A1-4F74-8EE7-E001A6896A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2560761"/>
                <a:ext cx="436127" cy="1098776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Line 92">
                <a:extLst>
                  <a:ext uri="{FF2B5EF4-FFF2-40B4-BE49-F238E27FC236}">
                    <a16:creationId xmlns:a16="http://schemas.microsoft.com/office/drawing/2014/main" id="{D2C760F3-E8C1-4103-9C4C-D82E74E95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2560761"/>
                <a:ext cx="436127" cy="1098776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Line 93">
                <a:extLst>
                  <a:ext uri="{FF2B5EF4-FFF2-40B4-BE49-F238E27FC236}">
                    <a16:creationId xmlns:a16="http://schemas.microsoft.com/office/drawing/2014/main" id="{7A62644B-7B3F-4677-A2A9-E7BDB70DB2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2322472"/>
                <a:ext cx="811212" cy="860487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Line 94">
                <a:extLst>
                  <a:ext uri="{FF2B5EF4-FFF2-40B4-BE49-F238E27FC236}">
                    <a16:creationId xmlns:a16="http://schemas.microsoft.com/office/drawing/2014/main" id="{602ADB10-FD02-493A-979D-8B9C9A3B2E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2322472"/>
                <a:ext cx="811212" cy="860487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Line 95">
                <a:extLst>
                  <a:ext uri="{FF2B5EF4-FFF2-40B4-BE49-F238E27FC236}">
                    <a16:creationId xmlns:a16="http://schemas.microsoft.com/office/drawing/2014/main" id="{B8FB8672-D063-413A-8E12-18710E078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1963568"/>
                <a:ext cx="1071564" cy="501583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Line 96">
                <a:extLst>
                  <a:ext uri="{FF2B5EF4-FFF2-40B4-BE49-F238E27FC236}">
                    <a16:creationId xmlns:a16="http://schemas.microsoft.com/office/drawing/2014/main" id="{F966B22B-D5BD-40CD-B6C1-45828A29BC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1963568"/>
                <a:ext cx="1071564" cy="501583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Line 97">
                <a:extLst>
                  <a:ext uri="{FF2B5EF4-FFF2-40B4-BE49-F238E27FC236}">
                    <a16:creationId xmlns:a16="http://schemas.microsoft.com/office/drawing/2014/main" id="{E82F2476-786C-45BF-91B9-93190AC656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1534060"/>
                <a:ext cx="1181148" cy="72075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Line 98">
                <a:extLst>
                  <a:ext uri="{FF2B5EF4-FFF2-40B4-BE49-F238E27FC236}">
                    <a16:creationId xmlns:a16="http://schemas.microsoft.com/office/drawing/2014/main" id="{587A6D97-D29B-4B90-86BA-979EE458FA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11728" y="-1534060"/>
                <a:ext cx="1181148" cy="72075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Line 99">
                <a:extLst>
                  <a:ext uri="{FF2B5EF4-FFF2-40B4-BE49-F238E27FC236}">
                    <a16:creationId xmlns:a16="http://schemas.microsoft.com/office/drawing/2014/main" id="{42AAAD4A-59D3-44FB-801F-874B72318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1124517" cy="367730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Line 100">
                <a:extLst>
                  <a:ext uri="{FF2B5EF4-FFF2-40B4-BE49-F238E27FC236}">
                    <a16:creationId xmlns:a16="http://schemas.microsoft.com/office/drawing/2014/main" id="{95B7F0C1-0595-44BB-879B-C667FE4A07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1124517" cy="367730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Line 101">
                <a:extLst>
                  <a:ext uri="{FF2B5EF4-FFF2-40B4-BE49-F238E27FC236}">
                    <a16:creationId xmlns:a16="http://schemas.microsoft.com/office/drawing/2014/main" id="{E54C3748-9928-44D4-B13D-5FFB28092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909763" cy="756052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Line 102">
                <a:extLst>
                  <a:ext uri="{FF2B5EF4-FFF2-40B4-BE49-F238E27FC236}">
                    <a16:creationId xmlns:a16="http://schemas.microsoft.com/office/drawing/2014/main" id="{5CB2536F-7D83-46EF-93AE-5A5B6BF643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909763" cy="756052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Line 103">
                <a:extLst>
                  <a:ext uri="{FF2B5EF4-FFF2-40B4-BE49-F238E27FC236}">
                    <a16:creationId xmlns:a16="http://schemas.microsoft.com/office/drawing/2014/main" id="{DAF3435B-E60B-4EC2-9498-001026633F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567039" cy="1037733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Line 104">
                <a:extLst>
                  <a:ext uri="{FF2B5EF4-FFF2-40B4-BE49-F238E27FC236}">
                    <a16:creationId xmlns:a16="http://schemas.microsoft.com/office/drawing/2014/main" id="{468F222C-4B1E-4DCF-8C59-869493FD2B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567039" cy="1037733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Line 105">
                <a:extLst>
                  <a:ext uri="{FF2B5EF4-FFF2-40B4-BE49-F238E27FC236}">
                    <a16:creationId xmlns:a16="http://schemas.microsoft.com/office/drawing/2014/main" id="{63B7E503-E814-47FE-BFE3-352DE9E7D3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144150" cy="1173058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Line 106">
                <a:extLst>
                  <a:ext uri="{FF2B5EF4-FFF2-40B4-BE49-F238E27FC236}">
                    <a16:creationId xmlns:a16="http://schemas.microsoft.com/office/drawing/2014/main" id="{85361E6C-8202-4CA2-83B6-1532CE6538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11728" y="-1461985"/>
                <a:ext cx="144150" cy="1173058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Line 107">
                <a:extLst>
                  <a:ext uri="{FF2B5EF4-FFF2-40B4-BE49-F238E27FC236}">
                    <a16:creationId xmlns:a16="http://schemas.microsoft.com/office/drawing/2014/main" id="{0450EC3C-A4FF-4D8E-A397-D0221F3963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13132" y="-1461985"/>
                <a:ext cx="298596" cy="1143639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Line 108">
                <a:extLst>
                  <a:ext uri="{FF2B5EF4-FFF2-40B4-BE49-F238E27FC236}">
                    <a16:creationId xmlns:a16="http://schemas.microsoft.com/office/drawing/2014/main" id="{DA1CB984-0365-44D0-8C47-EBA24F6162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13132" y="-1461985"/>
                <a:ext cx="298596" cy="1143639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Line 109">
                <a:extLst>
                  <a:ext uri="{FF2B5EF4-FFF2-40B4-BE49-F238E27FC236}">
                    <a16:creationId xmlns:a16="http://schemas.microsoft.com/office/drawing/2014/main" id="{4A8BEE2F-2B11-4224-9DA4-EF84EAD01C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12307" y="-1461985"/>
                <a:ext cx="699422" cy="953155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Line 110">
                <a:extLst>
                  <a:ext uri="{FF2B5EF4-FFF2-40B4-BE49-F238E27FC236}">
                    <a16:creationId xmlns:a16="http://schemas.microsoft.com/office/drawing/2014/main" id="{F515658A-4473-4F92-8DE7-F2A29DBA60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12307" y="-1461985"/>
                <a:ext cx="699422" cy="953155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Line 111">
                <a:extLst>
                  <a:ext uri="{FF2B5EF4-FFF2-40B4-BE49-F238E27FC236}">
                    <a16:creationId xmlns:a16="http://schemas.microsoft.com/office/drawing/2014/main" id="{73550479-98E8-4DD9-BDA4-71E6897635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10033" y="-1461985"/>
                <a:ext cx="1001695" cy="628082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Line 112">
                <a:extLst>
                  <a:ext uri="{FF2B5EF4-FFF2-40B4-BE49-F238E27FC236}">
                    <a16:creationId xmlns:a16="http://schemas.microsoft.com/office/drawing/2014/main" id="{D686A8BC-439E-4AC6-9F06-2206CDC727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10033" y="-1461985"/>
                <a:ext cx="1001695" cy="628082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Line 113">
                <a:extLst>
                  <a:ext uri="{FF2B5EF4-FFF2-40B4-BE49-F238E27FC236}">
                    <a16:creationId xmlns:a16="http://schemas.microsoft.com/office/drawing/2014/main" id="{912B82C0-4D4E-4FB0-BE59-1BF2A5393F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48967" y="-1461985"/>
                <a:ext cx="1162761" cy="215490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Line 114">
                <a:extLst>
                  <a:ext uri="{FF2B5EF4-FFF2-40B4-BE49-F238E27FC236}">
                    <a16:creationId xmlns:a16="http://schemas.microsoft.com/office/drawing/2014/main" id="{1585BF41-8AB2-43BE-91C8-A6FD98C18A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48967" y="-1461985"/>
                <a:ext cx="1162761" cy="215490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Line 115">
                <a:extLst>
                  <a:ext uri="{FF2B5EF4-FFF2-40B4-BE49-F238E27FC236}">
                    <a16:creationId xmlns:a16="http://schemas.microsoft.com/office/drawing/2014/main" id="{D440BFD7-5BC1-4FE5-81A0-53EFF13006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1174" y="-1689977"/>
                <a:ext cx="1160555" cy="227992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Line 116">
                <a:extLst>
                  <a:ext uri="{FF2B5EF4-FFF2-40B4-BE49-F238E27FC236}">
                    <a16:creationId xmlns:a16="http://schemas.microsoft.com/office/drawing/2014/main" id="{6BF9F03E-2517-43A6-85A2-B46128737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1174" y="-1689977"/>
                <a:ext cx="1160555" cy="227992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Line 117">
                <a:extLst>
                  <a:ext uri="{FF2B5EF4-FFF2-40B4-BE49-F238E27FC236}">
                    <a16:creationId xmlns:a16="http://schemas.microsoft.com/office/drawing/2014/main" id="{DC041BDB-11A6-4185-8A3A-0EB559300A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7388" y="-2101099"/>
                <a:ext cx="994341" cy="639114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Line 118">
                <a:extLst>
                  <a:ext uri="{FF2B5EF4-FFF2-40B4-BE49-F238E27FC236}">
                    <a16:creationId xmlns:a16="http://schemas.microsoft.com/office/drawing/2014/main" id="{099A232E-2DCE-40D2-803E-AF7A7FA889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7388" y="-2101099"/>
                <a:ext cx="994341" cy="639114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Line 119">
                <a:extLst>
                  <a:ext uri="{FF2B5EF4-FFF2-40B4-BE49-F238E27FC236}">
                    <a16:creationId xmlns:a16="http://schemas.microsoft.com/office/drawing/2014/main" id="{FF7FCDE9-EFC6-4E57-A818-7EC14C676A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3339" y="-2422494"/>
                <a:ext cx="688390" cy="960510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Line 120">
                <a:extLst>
                  <a:ext uri="{FF2B5EF4-FFF2-40B4-BE49-F238E27FC236}">
                    <a16:creationId xmlns:a16="http://schemas.microsoft.com/office/drawing/2014/main" id="{D9D13F5E-61E2-4D98-9896-2D586E177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3339" y="-2422494"/>
                <a:ext cx="688390" cy="960510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Line 121">
                <a:extLst>
                  <a:ext uri="{FF2B5EF4-FFF2-40B4-BE49-F238E27FC236}">
                    <a16:creationId xmlns:a16="http://schemas.microsoft.com/office/drawing/2014/main" id="{96D1B024-8979-4FE2-ABE5-EFAE7BFA80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5635" y="-2608566"/>
                <a:ext cx="286094" cy="1146581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Line 122">
                <a:extLst>
                  <a:ext uri="{FF2B5EF4-FFF2-40B4-BE49-F238E27FC236}">
                    <a16:creationId xmlns:a16="http://schemas.microsoft.com/office/drawing/2014/main" id="{AEEDAAFA-527D-422E-A184-F20E4AC9D0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5635" y="-2608566"/>
                <a:ext cx="286094" cy="1146581"/>
              </a:xfrm>
              <a:prstGeom prst="line">
                <a:avLst/>
              </a:prstGeom>
              <a:noFill/>
              <a:ln w="25400" cap="flat">
                <a:solidFill>
                  <a:schemeClr val="accent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61F18A04-285B-4D8A-AEB3-D052EB318410}"/>
              </a:ext>
            </a:extLst>
          </p:cNvPr>
          <p:cNvGrpSpPr/>
          <p:nvPr/>
        </p:nvGrpSpPr>
        <p:grpSpPr>
          <a:xfrm>
            <a:off x="-542925" y="3208737"/>
            <a:ext cx="1885950" cy="1952223"/>
            <a:chOff x="247650" y="2631601"/>
            <a:chExt cx="1885950" cy="1952223"/>
          </a:xfrm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C2F7E7F-55EE-453B-996B-6BDDF1100A44}"/>
                </a:ext>
              </a:extLst>
            </p:cNvPr>
            <p:cNvSpPr/>
            <p:nvPr/>
          </p:nvSpPr>
          <p:spPr>
            <a:xfrm>
              <a:off x="247650" y="2631601"/>
              <a:ext cx="1885950" cy="1952223"/>
            </a:xfrm>
            <a:custGeom>
              <a:avLst/>
              <a:gdLst>
                <a:gd name="connsiteX0" fmla="*/ 942975 w 1885950"/>
                <a:gd name="connsiteY0" fmla="*/ 0 h 1952223"/>
                <a:gd name="connsiteX1" fmla="*/ 1885950 w 1885950"/>
                <a:gd name="connsiteY1" fmla="*/ 942975 h 1952223"/>
                <a:gd name="connsiteX2" fmla="*/ 1885950 w 1885950"/>
                <a:gd name="connsiteY2" fmla="*/ 1952223 h 1952223"/>
                <a:gd name="connsiteX3" fmla="*/ 0 w 1885950"/>
                <a:gd name="connsiteY3" fmla="*/ 1952223 h 1952223"/>
                <a:gd name="connsiteX4" fmla="*/ 0 w 1885950"/>
                <a:gd name="connsiteY4" fmla="*/ 942975 h 1952223"/>
                <a:gd name="connsiteX5" fmla="*/ 942975 w 1885950"/>
                <a:gd name="connsiteY5" fmla="*/ 0 h 195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5950" h="1952223">
                  <a:moveTo>
                    <a:pt x="942975" y="0"/>
                  </a:moveTo>
                  <a:cubicBezTo>
                    <a:pt x="1463766" y="0"/>
                    <a:pt x="1885950" y="422184"/>
                    <a:pt x="1885950" y="942975"/>
                  </a:cubicBezTo>
                  <a:lnTo>
                    <a:pt x="1885950" y="1952223"/>
                  </a:lnTo>
                  <a:lnTo>
                    <a:pt x="0" y="1952223"/>
                  </a:lnTo>
                  <a:lnTo>
                    <a:pt x="0" y="942975"/>
                  </a:lnTo>
                  <a:cubicBezTo>
                    <a:pt x="0" y="422184"/>
                    <a:pt x="422184" y="0"/>
                    <a:pt x="942975" y="0"/>
                  </a:cubicBezTo>
                  <a:close/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602DBB2B-59E3-493F-9AB2-3225781636CC}"/>
                </a:ext>
              </a:extLst>
            </p:cNvPr>
            <p:cNvSpPr/>
            <p:nvPr/>
          </p:nvSpPr>
          <p:spPr>
            <a:xfrm>
              <a:off x="704850" y="3104868"/>
              <a:ext cx="971550" cy="1005690"/>
            </a:xfrm>
            <a:custGeom>
              <a:avLst/>
              <a:gdLst>
                <a:gd name="connsiteX0" fmla="*/ 942975 w 1885950"/>
                <a:gd name="connsiteY0" fmla="*/ 0 h 1952223"/>
                <a:gd name="connsiteX1" fmla="*/ 1885950 w 1885950"/>
                <a:gd name="connsiteY1" fmla="*/ 942975 h 1952223"/>
                <a:gd name="connsiteX2" fmla="*/ 1885950 w 1885950"/>
                <a:gd name="connsiteY2" fmla="*/ 1952223 h 1952223"/>
                <a:gd name="connsiteX3" fmla="*/ 0 w 1885950"/>
                <a:gd name="connsiteY3" fmla="*/ 1952223 h 1952223"/>
                <a:gd name="connsiteX4" fmla="*/ 0 w 1885950"/>
                <a:gd name="connsiteY4" fmla="*/ 942975 h 1952223"/>
                <a:gd name="connsiteX5" fmla="*/ 942975 w 1885950"/>
                <a:gd name="connsiteY5" fmla="*/ 0 h 195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5950" h="1952223">
                  <a:moveTo>
                    <a:pt x="942975" y="0"/>
                  </a:moveTo>
                  <a:cubicBezTo>
                    <a:pt x="1463766" y="0"/>
                    <a:pt x="1885950" y="422184"/>
                    <a:pt x="1885950" y="942975"/>
                  </a:cubicBezTo>
                  <a:lnTo>
                    <a:pt x="1885950" y="1952223"/>
                  </a:lnTo>
                  <a:lnTo>
                    <a:pt x="0" y="1952223"/>
                  </a:lnTo>
                  <a:lnTo>
                    <a:pt x="0" y="942975"/>
                  </a:lnTo>
                  <a:cubicBezTo>
                    <a:pt x="0" y="422184"/>
                    <a:pt x="422184" y="0"/>
                    <a:pt x="9429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D24CBECE-C4DC-420F-BCFF-AE221C52C7C5}"/>
              </a:ext>
            </a:extLst>
          </p:cNvPr>
          <p:cNvSpPr/>
          <p:nvPr/>
        </p:nvSpPr>
        <p:spPr>
          <a:xfrm>
            <a:off x="1319213" y="1114379"/>
            <a:ext cx="9553575" cy="46292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D30E863-95CF-4310-ACE5-91C5AAEE4396}"/>
              </a:ext>
            </a:extLst>
          </p:cNvPr>
          <p:cNvGrpSpPr/>
          <p:nvPr/>
        </p:nvGrpSpPr>
        <p:grpSpPr>
          <a:xfrm rot="5400000">
            <a:off x="6096000" y="603380"/>
            <a:ext cx="819149" cy="819150"/>
            <a:chOff x="12363450" y="-3771901"/>
            <a:chExt cx="1466850" cy="1466851"/>
          </a:xfrm>
        </p:grpSpPr>
        <p:sp>
          <p:nvSpPr>
            <p:cNvPr id="4" name="L 形 3">
              <a:extLst>
                <a:ext uri="{FF2B5EF4-FFF2-40B4-BE49-F238E27FC236}">
                  <a16:creationId xmlns:a16="http://schemas.microsoft.com/office/drawing/2014/main" id="{2F184367-6857-4DC6-A7CB-27ADA2CB35DB}"/>
                </a:ext>
              </a:extLst>
            </p:cNvPr>
            <p:cNvSpPr/>
            <p:nvPr/>
          </p:nvSpPr>
          <p:spPr>
            <a:xfrm>
              <a:off x="12363450" y="-3771900"/>
              <a:ext cx="1466850" cy="1466850"/>
            </a:xfrm>
            <a:prstGeom prst="corner">
              <a:avLst>
                <a:gd name="adj1" fmla="val 37013"/>
                <a:gd name="adj2" fmla="val 331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0789FFAC-F85E-412F-B875-D8EDBBCB66D2}"/>
                </a:ext>
              </a:extLst>
            </p:cNvPr>
            <p:cNvSpPr/>
            <p:nvPr/>
          </p:nvSpPr>
          <p:spPr>
            <a:xfrm>
              <a:off x="12573000" y="-3771901"/>
              <a:ext cx="1257300" cy="1178707"/>
            </a:xfrm>
            <a:custGeom>
              <a:avLst/>
              <a:gdLst>
                <a:gd name="connsiteX0" fmla="*/ 0 w 1447800"/>
                <a:gd name="connsiteY0" fmla="*/ 0 h 1371600"/>
                <a:gd name="connsiteX1" fmla="*/ 0 w 1447800"/>
                <a:gd name="connsiteY1" fmla="*/ 1371600 h 1371600"/>
                <a:gd name="connsiteX2" fmla="*/ 1447800 w 1447800"/>
                <a:gd name="connsiteY2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1371600">
                  <a:moveTo>
                    <a:pt x="0" y="0"/>
                  </a:moveTo>
                  <a:lnTo>
                    <a:pt x="0" y="1371600"/>
                  </a:lnTo>
                  <a:lnTo>
                    <a:pt x="1447800" y="1371600"/>
                  </a:ln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0C7D3A6D-2024-44F0-9457-92A729952F1A}"/>
              </a:ext>
            </a:extLst>
          </p:cNvPr>
          <p:cNvSpPr/>
          <p:nvPr/>
        </p:nvSpPr>
        <p:spPr>
          <a:xfrm>
            <a:off x="423863" y="564249"/>
            <a:ext cx="765979" cy="792895"/>
          </a:xfrm>
          <a:custGeom>
            <a:avLst/>
            <a:gdLst>
              <a:gd name="connsiteX0" fmla="*/ 942975 w 1885950"/>
              <a:gd name="connsiteY0" fmla="*/ 0 h 1952223"/>
              <a:gd name="connsiteX1" fmla="*/ 1885950 w 1885950"/>
              <a:gd name="connsiteY1" fmla="*/ 942975 h 1952223"/>
              <a:gd name="connsiteX2" fmla="*/ 1885950 w 1885950"/>
              <a:gd name="connsiteY2" fmla="*/ 1952223 h 1952223"/>
              <a:gd name="connsiteX3" fmla="*/ 0 w 1885950"/>
              <a:gd name="connsiteY3" fmla="*/ 1952223 h 1952223"/>
              <a:gd name="connsiteX4" fmla="*/ 0 w 1885950"/>
              <a:gd name="connsiteY4" fmla="*/ 942975 h 1952223"/>
              <a:gd name="connsiteX5" fmla="*/ 942975 w 1885950"/>
              <a:gd name="connsiteY5" fmla="*/ 0 h 195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5950" h="1952223">
                <a:moveTo>
                  <a:pt x="942975" y="0"/>
                </a:moveTo>
                <a:cubicBezTo>
                  <a:pt x="1463766" y="0"/>
                  <a:pt x="1885950" y="422184"/>
                  <a:pt x="1885950" y="942975"/>
                </a:cubicBezTo>
                <a:lnTo>
                  <a:pt x="1885950" y="1952223"/>
                </a:lnTo>
                <a:lnTo>
                  <a:pt x="0" y="1952223"/>
                </a:lnTo>
                <a:lnTo>
                  <a:pt x="0" y="942975"/>
                </a:lnTo>
                <a:cubicBezTo>
                  <a:pt x="0" y="422184"/>
                  <a:pt x="422184" y="0"/>
                  <a:pt x="9429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4D4BA1A-B364-4E2F-9258-DFE8E93B0738}"/>
              </a:ext>
            </a:extLst>
          </p:cNvPr>
          <p:cNvSpPr/>
          <p:nvPr/>
        </p:nvSpPr>
        <p:spPr>
          <a:xfrm>
            <a:off x="4267200" y="6000750"/>
            <a:ext cx="1104900" cy="51435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C8A96B2-6883-4314-9C4A-AEE01286CE93}"/>
              </a:ext>
            </a:extLst>
          </p:cNvPr>
          <p:cNvGrpSpPr/>
          <p:nvPr/>
        </p:nvGrpSpPr>
        <p:grpSpPr>
          <a:xfrm flipH="1">
            <a:off x="5807939" y="5677336"/>
            <a:ext cx="1243148" cy="143744"/>
            <a:chOff x="13782245" y="-2122079"/>
            <a:chExt cx="2636017" cy="304800"/>
          </a:xfrm>
        </p:grpSpPr>
        <p:sp>
          <p:nvSpPr>
            <p:cNvPr id="163" name="矩形 162">
              <a:extLst>
                <a:ext uri="{FF2B5EF4-FFF2-40B4-BE49-F238E27FC236}">
                  <a16:creationId xmlns:a16="http://schemas.microsoft.com/office/drawing/2014/main" id="{7B257D06-DE51-448D-B0EB-057827C4D7CB}"/>
                </a:ext>
              </a:extLst>
            </p:cNvPr>
            <p:cNvSpPr/>
            <p:nvPr/>
          </p:nvSpPr>
          <p:spPr>
            <a:xfrm rot="2700000">
              <a:off x="13782245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4" name="矩形 163">
              <a:extLst>
                <a:ext uri="{FF2B5EF4-FFF2-40B4-BE49-F238E27FC236}">
                  <a16:creationId xmlns:a16="http://schemas.microsoft.com/office/drawing/2014/main" id="{802D3D80-D011-4FE4-B0AF-2EDD17453155}"/>
                </a:ext>
              </a:extLst>
            </p:cNvPr>
            <p:cNvSpPr/>
            <p:nvPr/>
          </p:nvSpPr>
          <p:spPr>
            <a:xfrm rot="2700000">
              <a:off x="14170781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5" name="矩形 164">
              <a:extLst>
                <a:ext uri="{FF2B5EF4-FFF2-40B4-BE49-F238E27FC236}">
                  <a16:creationId xmlns:a16="http://schemas.microsoft.com/office/drawing/2014/main" id="{73DD1C8A-83C7-47B3-9E9A-94B373A16589}"/>
                </a:ext>
              </a:extLst>
            </p:cNvPr>
            <p:cNvSpPr/>
            <p:nvPr/>
          </p:nvSpPr>
          <p:spPr>
            <a:xfrm rot="2700000">
              <a:off x="14559317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6" name="矩形 165">
              <a:extLst>
                <a:ext uri="{FF2B5EF4-FFF2-40B4-BE49-F238E27FC236}">
                  <a16:creationId xmlns:a16="http://schemas.microsoft.com/office/drawing/2014/main" id="{1E8017D3-1916-4BC5-92DF-A43A61829D65}"/>
                </a:ext>
              </a:extLst>
            </p:cNvPr>
            <p:cNvSpPr/>
            <p:nvPr/>
          </p:nvSpPr>
          <p:spPr>
            <a:xfrm rot="2700000">
              <a:off x="14947854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7" name="矩形 166">
              <a:extLst>
                <a:ext uri="{FF2B5EF4-FFF2-40B4-BE49-F238E27FC236}">
                  <a16:creationId xmlns:a16="http://schemas.microsoft.com/office/drawing/2014/main" id="{7BF0DD2A-EAAD-4470-8976-EB941CB3228F}"/>
                </a:ext>
              </a:extLst>
            </p:cNvPr>
            <p:cNvSpPr/>
            <p:nvPr/>
          </p:nvSpPr>
          <p:spPr>
            <a:xfrm rot="2700000">
              <a:off x="15336390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8" name="矩形 167">
              <a:extLst>
                <a:ext uri="{FF2B5EF4-FFF2-40B4-BE49-F238E27FC236}">
                  <a16:creationId xmlns:a16="http://schemas.microsoft.com/office/drawing/2014/main" id="{FA61E6F1-5382-4C7A-BEFF-5C945F58460A}"/>
                </a:ext>
              </a:extLst>
            </p:cNvPr>
            <p:cNvSpPr/>
            <p:nvPr/>
          </p:nvSpPr>
          <p:spPr>
            <a:xfrm rot="2700000">
              <a:off x="15724926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9" name="矩形 168">
              <a:extLst>
                <a:ext uri="{FF2B5EF4-FFF2-40B4-BE49-F238E27FC236}">
                  <a16:creationId xmlns:a16="http://schemas.microsoft.com/office/drawing/2014/main" id="{EFE53D80-9931-4AF4-A1EF-367E3EB120F5}"/>
                </a:ext>
              </a:extLst>
            </p:cNvPr>
            <p:cNvSpPr/>
            <p:nvPr/>
          </p:nvSpPr>
          <p:spPr>
            <a:xfrm rot="2700000">
              <a:off x="16113462" y="-212207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917B2E3-E12A-4211-A626-336EACDC4657}"/>
              </a:ext>
            </a:extLst>
          </p:cNvPr>
          <p:cNvGrpSpPr/>
          <p:nvPr/>
        </p:nvGrpSpPr>
        <p:grpSpPr>
          <a:xfrm flipH="1">
            <a:off x="3912381" y="-422911"/>
            <a:ext cx="118791" cy="941189"/>
            <a:chOff x="13178183" y="-5230051"/>
            <a:chExt cx="304800" cy="2414954"/>
          </a:xfrm>
        </p:grpSpPr>
        <p:sp>
          <p:nvSpPr>
            <p:cNvPr id="170" name="矩形 169">
              <a:extLst>
                <a:ext uri="{FF2B5EF4-FFF2-40B4-BE49-F238E27FC236}">
                  <a16:creationId xmlns:a16="http://schemas.microsoft.com/office/drawing/2014/main" id="{47137D4B-D1A5-4995-9449-69CAC014FCD7}"/>
                </a:ext>
              </a:extLst>
            </p:cNvPr>
            <p:cNvSpPr/>
            <p:nvPr/>
          </p:nvSpPr>
          <p:spPr>
            <a:xfrm rot="2700000">
              <a:off x="13178183" y="-5230051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1" name="矩形 170">
              <a:extLst>
                <a:ext uri="{FF2B5EF4-FFF2-40B4-BE49-F238E27FC236}">
                  <a16:creationId xmlns:a16="http://schemas.microsoft.com/office/drawing/2014/main" id="{A8A05E42-B6C4-4890-8FF4-9D97244712BF}"/>
                </a:ext>
              </a:extLst>
            </p:cNvPr>
            <p:cNvSpPr/>
            <p:nvPr/>
          </p:nvSpPr>
          <p:spPr>
            <a:xfrm rot="2700000">
              <a:off x="13178183" y="-4808020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2" name="矩形 171">
              <a:extLst>
                <a:ext uri="{FF2B5EF4-FFF2-40B4-BE49-F238E27FC236}">
                  <a16:creationId xmlns:a16="http://schemas.microsoft.com/office/drawing/2014/main" id="{BC911E27-A140-469C-B38E-D1C9AB9E6EF2}"/>
                </a:ext>
              </a:extLst>
            </p:cNvPr>
            <p:cNvSpPr/>
            <p:nvPr/>
          </p:nvSpPr>
          <p:spPr>
            <a:xfrm rot="2700000">
              <a:off x="13178183" y="-438598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3" name="矩形 172">
              <a:extLst>
                <a:ext uri="{FF2B5EF4-FFF2-40B4-BE49-F238E27FC236}">
                  <a16:creationId xmlns:a16="http://schemas.microsoft.com/office/drawing/2014/main" id="{D87D9F98-6B6F-42DB-8953-858474583305}"/>
                </a:ext>
              </a:extLst>
            </p:cNvPr>
            <p:cNvSpPr/>
            <p:nvPr/>
          </p:nvSpPr>
          <p:spPr>
            <a:xfrm rot="2700000">
              <a:off x="13178183" y="-3963959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4" name="矩形 173">
              <a:extLst>
                <a:ext uri="{FF2B5EF4-FFF2-40B4-BE49-F238E27FC236}">
                  <a16:creationId xmlns:a16="http://schemas.microsoft.com/office/drawing/2014/main" id="{025EB12F-15D5-400A-A0F4-252C6C903C1D}"/>
                </a:ext>
              </a:extLst>
            </p:cNvPr>
            <p:cNvSpPr/>
            <p:nvPr/>
          </p:nvSpPr>
          <p:spPr>
            <a:xfrm rot="2700000">
              <a:off x="13178183" y="-3541928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5" name="矩形 174">
              <a:extLst>
                <a:ext uri="{FF2B5EF4-FFF2-40B4-BE49-F238E27FC236}">
                  <a16:creationId xmlns:a16="http://schemas.microsoft.com/office/drawing/2014/main" id="{8FAE3276-B962-43D0-A682-B91BEC08B8DB}"/>
                </a:ext>
              </a:extLst>
            </p:cNvPr>
            <p:cNvSpPr/>
            <p:nvPr/>
          </p:nvSpPr>
          <p:spPr>
            <a:xfrm rot="2700000">
              <a:off x="13178183" y="-3119897"/>
              <a:ext cx="304800" cy="3048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FBA44CF-0063-4081-B3F9-F0B3451678D9}"/>
              </a:ext>
            </a:extLst>
          </p:cNvPr>
          <p:cNvGrpSpPr/>
          <p:nvPr/>
        </p:nvGrpSpPr>
        <p:grpSpPr>
          <a:xfrm>
            <a:off x="10243406" y="1551013"/>
            <a:ext cx="1667479" cy="1672862"/>
            <a:chOff x="10243406" y="1551013"/>
            <a:chExt cx="1667479" cy="1672862"/>
          </a:xfrm>
        </p:grpSpPr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63954C37-34F3-4A26-9EB3-8FC830D0B967}"/>
                </a:ext>
              </a:extLst>
            </p:cNvPr>
            <p:cNvSpPr/>
            <p:nvPr/>
          </p:nvSpPr>
          <p:spPr>
            <a:xfrm>
              <a:off x="10243406" y="1725093"/>
              <a:ext cx="1447902" cy="1498782"/>
            </a:xfrm>
            <a:custGeom>
              <a:avLst/>
              <a:gdLst>
                <a:gd name="connsiteX0" fmla="*/ 942975 w 1885950"/>
                <a:gd name="connsiteY0" fmla="*/ 0 h 1952223"/>
                <a:gd name="connsiteX1" fmla="*/ 1885950 w 1885950"/>
                <a:gd name="connsiteY1" fmla="*/ 942975 h 1952223"/>
                <a:gd name="connsiteX2" fmla="*/ 1885950 w 1885950"/>
                <a:gd name="connsiteY2" fmla="*/ 1952223 h 1952223"/>
                <a:gd name="connsiteX3" fmla="*/ 0 w 1885950"/>
                <a:gd name="connsiteY3" fmla="*/ 1952223 h 1952223"/>
                <a:gd name="connsiteX4" fmla="*/ 0 w 1885950"/>
                <a:gd name="connsiteY4" fmla="*/ 942975 h 1952223"/>
                <a:gd name="connsiteX5" fmla="*/ 942975 w 1885950"/>
                <a:gd name="connsiteY5" fmla="*/ 0 h 195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5950" h="1952223">
                  <a:moveTo>
                    <a:pt x="942975" y="0"/>
                  </a:moveTo>
                  <a:cubicBezTo>
                    <a:pt x="1463766" y="0"/>
                    <a:pt x="1885950" y="422184"/>
                    <a:pt x="1885950" y="942975"/>
                  </a:cubicBezTo>
                  <a:lnTo>
                    <a:pt x="1885950" y="1952223"/>
                  </a:lnTo>
                  <a:lnTo>
                    <a:pt x="0" y="1952223"/>
                  </a:lnTo>
                  <a:lnTo>
                    <a:pt x="0" y="942975"/>
                  </a:lnTo>
                  <a:cubicBezTo>
                    <a:pt x="0" y="422184"/>
                    <a:pt x="422184" y="0"/>
                    <a:pt x="942975" y="0"/>
                  </a:cubicBez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76FA90E6-FB2E-4EB8-84BE-1827E8B80C30}"/>
                </a:ext>
              </a:extLst>
            </p:cNvPr>
            <p:cNvSpPr/>
            <p:nvPr/>
          </p:nvSpPr>
          <p:spPr>
            <a:xfrm>
              <a:off x="10462983" y="1551013"/>
              <a:ext cx="1447902" cy="1498782"/>
            </a:xfrm>
            <a:custGeom>
              <a:avLst/>
              <a:gdLst>
                <a:gd name="connsiteX0" fmla="*/ 942975 w 1885950"/>
                <a:gd name="connsiteY0" fmla="*/ 0 h 1952223"/>
                <a:gd name="connsiteX1" fmla="*/ 1885950 w 1885950"/>
                <a:gd name="connsiteY1" fmla="*/ 942975 h 1952223"/>
                <a:gd name="connsiteX2" fmla="*/ 1885950 w 1885950"/>
                <a:gd name="connsiteY2" fmla="*/ 1952223 h 1952223"/>
                <a:gd name="connsiteX3" fmla="*/ 0 w 1885950"/>
                <a:gd name="connsiteY3" fmla="*/ 1952223 h 1952223"/>
                <a:gd name="connsiteX4" fmla="*/ 0 w 1885950"/>
                <a:gd name="connsiteY4" fmla="*/ 942975 h 1952223"/>
                <a:gd name="connsiteX5" fmla="*/ 942975 w 1885950"/>
                <a:gd name="connsiteY5" fmla="*/ 0 h 195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5950" h="1952223">
                  <a:moveTo>
                    <a:pt x="942975" y="0"/>
                  </a:moveTo>
                  <a:cubicBezTo>
                    <a:pt x="1463766" y="0"/>
                    <a:pt x="1885950" y="422184"/>
                    <a:pt x="1885950" y="942975"/>
                  </a:cubicBezTo>
                  <a:lnTo>
                    <a:pt x="1885950" y="1952223"/>
                  </a:lnTo>
                  <a:lnTo>
                    <a:pt x="0" y="1952223"/>
                  </a:lnTo>
                  <a:lnTo>
                    <a:pt x="0" y="942975"/>
                  </a:lnTo>
                  <a:cubicBezTo>
                    <a:pt x="0" y="422184"/>
                    <a:pt x="422184" y="0"/>
                    <a:pt x="942975" y="0"/>
                  </a:cubicBez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1FB67871-B485-4CDA-8FEF-812957985C54}"/>
              </a:ext>
            </a:extLst>
          </p:cNvPr>
          <p:cNvGrpSpPr/>
          <p:nvPr/>
        </p:nvGrpSpPr>
        <p:grpSpPr>
          <a:xfrm>
            <a:off x="11741320" y="4259579"/>
            <a:ext cx="825703" cy="685387"/>
            <a:chOff x="13157573" y="4336203"/>
            <a:chExt cx="993606" cy="824757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005C5E3-29B8-4968-938A-7EF1E1BEC853}"/>
                </a:ext>
              </a:extLst>
            </p:cNvPr>
            <p:cNvSpPr/>
            <p:nvPr/>
          </p:nvSpPr>
          <p:spPr>
            <a:xfrm>
              <a:off x="13157573" y="4336203"/>
              <a:ext cx="253627" cy="82475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0" name="矩形 179">
              <a:extLst>
                <a:ext uri="{FF2B5EF4-FFF2-40B4-BE49-F238E27FC236}">
                  <a16:creationId xmlns:a16="http://schemas.microsoft.com/office/drawing/2014/main" id="{F6340A51-D748-43D8-92B6-2EEC2555CFEA}"/>
                </a:ext>
              </a:extLst>
            </p:cNvPr>
            <p:cNvSpPr/>
            <p:nvPr/>
          </p:nvSpPr>
          <p:spPr>
            <a:xfrm>
              <a:off x="13404233" y="4336203"/>
              <a:ext cx="253627" cy="6739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1" name="矩形 180">
              <a:extLst>
                <a:ext uri="{FF2B5EF4-FFF2-40B4-BE49-F238E27FC236}">
                  <a16:creationId xmlns:a16="http://schemas.microsoft.com/office/drawing/2014/main" id="{868B77BA-A320-4611-A8E4-A0EEE06BE047}"/>
                </a:ext>
              </a:extLst>
            </p:cNvPr>
            <p:cNvSpPr/>
            <p:nvPr/>
          </p:nvSpPr>
          <p:spPr>
            <a:xfrm>
              <a:off x="13650892" y="4336204"/>
              <a:ext cx="253627" cy="5239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2" name="矩形 181">
              <a:extLst>
                <a:ext uri="{FF2B5EF4-FFF2-40B4-BE49-F238E27FC236}">
                  <a16:creationId xmlns:a16="http://schemas.microsoft.com/office/drawing/2014/main" id="{AA36A73A-3F9C-45A1-8320-914EBFC8934C}"/>
                </a:ext>
              </a:extLst>
            </p:cNvPr>
            <p:cNvSpPr/>
            <p:nvPr/>
          </p:nvSpPr>
          <p:spPr>
            <a:xfrm>
              <a:off x="13897552" y="4336204"/>
              <a:ext cx="253627" cy="35149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1" name="乘号 60">
            <a:extLst>
              <a:ext uri="{FF2B5EF4-FFF2-40B4-BE49-F238E27FC236}">
                <a16:creationId xmlns:a16="http://schemas.microsoft.com/office/drawing/2014/main" id="{13CFFEA5-D709-4891-97C6-FED7C80F3342}"/>
              </a:ext>
            </a:extLst>
          </p:cNvPr>
          <p:cNvSpPr/>
          <p:nvPr/>
        </p:nvSpPr>
        <p:spPr>
          <a:xfrm>
            <a:off x="9768155" y="-250362"/>
            <a:ext cx="702129" cy="702129"/>
          </a:xfrm>
          <a:prstGeom prst="mathMultiply">
            <a:avLst>
              <a:gd name="adj1" fmla="val 16737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B85A45-3B79-D30C-2E00-8907A12737DA}"/>
              </a:ext>
            </a:extLst>
          </p:cNvPr>
          <p:cNvSpPr txBox="1"/>
          <p:nvPr/>
        </p:nvSpPr>
        <p:spPr>
          <a:xfrm>
            <a:off x="1903482" y="2037523"/>
            <a:ext cx="85224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effectLst/>
                <a:latin typeface="#9Slide03 AllRoundGothic" panose="020B0703020202020104" pitchFamily="34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NÓI VÀ NGHE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#9Slide03 AllRoundGothic" panose="020B0703020202020104" pitchFamily="34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/>
                <a:latin typeface="#9Slide03 AllRoundGothic" panose="020B0703020202020104" pitchFamily="34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TRÌNH BÀY 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Ý KIẾN VỀ MỘT VẤN ĐỀ XÃ HỘI (VĂN HỌC TRONG ĐỜI SỐNG HIỆN NAY)</a:t>
            </a:r>
            <a:endParaRPr lang="en-US" sz="5400" dirty="0">
              <a:solidFill>
                <a:schemeClr val="accent1">
                  <a:lumMod val="75000"/>
                </a:schemeClr>
              </a:solidFill>
              <a:latin typeface="#9Slide03 AllRoundGothic" panose="020B0703020202020104" pitchFamily="34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363BD74A-0D4D-8937-3701-35BCED669D65}"/>
              </a:ext>
            </a:extLst>
          </p:cNvPr>
          <p:cNvSpPr txBox="1"/>
          <p:nvPr/>
        </p:nvSpPr>
        <p:spPr>
          <a:xfrm>
            <a:off x="1034950" y="1823659"/>
            <a:ext cx="3760254" cy="114163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5840"/>
              </a:lnSpc>
            </a:pPr>
            <a:r>
              <a:rPr lang="en-US" sz="4000" b="1">
                <a:solidFill>
                  <a:srgbClr val="FF0000"/>
                </a:solidFill>
                <a:latin typeface="#9Slide03 AllRoundGothic" panose="020B0703020202020104" pitchFamily="34" charset="0"/>
              </a:rPr>
              <a:t>Tiết 114:</a:t>
            </a:r>
            <a:endParaRPr lang="en-US" sz="4000" b="1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E9832B07-2B09-2095-3F40-062E286EA58D}"/>
              </a:ext>
            </a:extLst>
          </p:cNvPr>
          <p:cNvSpPr txBox="1"/>
          <p:nvPr/>
        </p:nvSpPr>
        <p:spPr>
          <a:xfrm>
            <a:off x="1226931" y="-365947"/>
            <a:ext cx="10027957" cy="2471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00">
              <a:lnSpc>
                <a:spcPts val="23848"/>
              </a:lnSpc>
            </a:pPr>
            <a:r>
              <a:rPr lang="en-US" sz="5400" dirty="0" err="1">
                <a:solidFill>
                  <a:srgbClr val="231F20"/>
                </a:solidFill>
                <a:latin typeface="#9Slide05 SVNKitten" pitchFamily="2" charset="0"/>
              </a:rPr>
              <a:t>Bài</a:t>
            </a:r>
            <a:r>
              <a:rPr lang="en-US" sz="5400" dirty="0">
                <a:solidFill>
                  <a:srgbClr val="231F20"/>
                </a:solidFill>
                <a:latin typeface="#9Slide05 SVNKitten" pitchFamily="2" charset="0"/>
              </a:rPr>
              <a:t> 8: </a:t>
            </a:r>
            <a:r>
              <a:rPr lang="en-US" sz="5400" dirty="0" err="1">
                <a:solidFill>
                  <a:srgbClr val="231F20"/>
                </a:solidFill>
                <a:latin typeface="#9Slide05 SVNKitten" pitchFamily="2" charset="0"/>
              </a:rPr>
              <a:t>Nhà</a:t>
            </a:r>
            <a:r>
              <a:rPr lang="en-US" sz="5400" dirty="0">
                <a:solidFill>
                  <a:srgbClr val="231F20"/>
                </a:solidFill>
                <a:latin typeface="#9Slide05 SVNKitten" pitchFamily="2" charset="0"/>
              </a:rPr>
              <a:t> </a:t>
            </a:r>
            <a:r>
              <a:rPr lang="en-US" sz="5400" dirty="0" err="1">
                <a:solidFill>
                  <a:srgbClr val="231F20"/>
                </a:solidFill>
                <a:latin typeface="#9Slide05 SVNKitten" pitchFamily="2" charset="0"/>
              </a:rPr>
              <a:t>văn</a:t>
            </a:r>
            <a:r>
              <a:rPr lang="en-US" sz="5400" dirty="0">
                <a:solidFill>
                  <a:srgbClr val="231F20"/>
                </a:solidFill>
                <a:latin typeface="#9Slide05 SVNKitten" pitchFamily="2" charset="0"/>
              </a:rPr>
              <a:t> </a:t>
            </a:r>
            <a:r>
              <a:rPr lang="en-US" sz="5400" dirty="0" err="1">
                <a:solidFill>
                  <a:srgbClr val="231F20"/>
                </a:solidFill>
                <a:latin typeface="#9Slide05 SVNKitten" pitchFamily="2" charset="0"/>
              </a:rPr>
              <a:t>và</a:t>
            </a:r>
            <a:r>
              <a:rPr lang="en-US" sz="5400" dirty="0">
                <a:solidFill>
                  <a:srgbClr val="231F20"/>
                </a:solidFill>
                <a:latin typeface="#9Slide05 SVNKitten" pitchFamily="2" charset="0"/>
              </a:rPr>
              <a:t> </a:t>
            </a:r>
            <a:r>
              <a:rPr lang="en-US" sz="5400" dirty="0" err="1">
                <a:solidFill>
                  <a:srgbClr val="231F20"/>
                </a:solidFill>
                <a:latin typeface="#9Slide05 SVNKitten" pitchFamily="2" charset="0"/>
              </a:rPr>
              <a:t>trang</a:t>
            </a:r>
            <a:r>
              <a:rPr lang="en-US" sz="5400" dirty="0">
                <a:solidFill>
                  <a:srgbClr val="231F20"/>
                </a:solidFill>
                <a:latin typeface="#9Slide05 SVNKitten" pitchFamily="2" charset="0"/>
              </a:rPr>
              <a:t> </a:t>
            </a:r>
            <a:r>
              <a:rPr lang="en-US" sz="5400" dirty="0" err="1">
                <a:solidFill>
                  <a:srgbClr val="231F20"/>
                </a:solidFill>
                <a:latin typeface="#9Slide05 SVNKitten" pitchFamily="2" charset="0"/>
              </a:rPr>
              <a:t>viết</a:t>
            </a:r>
            <a:endParaRPr lang="en-US" sz="5400" dirty="0">
              <a:solidFill>
                <a:srgbClr val="231F20"/>
              </a:solidFill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1">
            <a:extLst>
              <a:ext uri="{FF2B5EF4-FFF2-40B4-BE49-F238E27FC236}">
                <a16:creationId xmlns:a16="http://schemas.microsoft.com/office/drawing/2014/main" id="{AF044EAC-925C-18A4-0037-7ABB6F40681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02396" y="2159273"/>
            <a:ext cx="4013196" cy="742398"/>
          </a:xfrm>
          <a:custGeom>
            <a:avLst/>
            <a:gdLst>
              <a:gd name="connsiteX0" fmla="*/ 0 w 4508453"/>
              <a:gd name="connsiteY0" fmla="*/ 484779 h 969560"/>
              <a:gd name="connsiteX1" fmla="*/ 0 w 4508453"/>
              <a:gd name="connsiteY1" fmla="*/ 484780 h 969560"/>
              <a:gd name="connsiteX2" fmla="*/ 0 w 4508453"/>
              <a:gd name="connsiteY2" fmla="*/ 484780 h 969560"/>
              <a:gd name="connsiteX3" fmla="*/ 1260428 w 4508453"/>
              <a:gd name="connsiteY3" fmla="*/ 88141 h 969560"/>
              <a:gd name="connsiteX4" fmla="*/ 1260428 w 4508453"/>
              <a:gd name="connsiteY4" fmla="*/ 890894 h 969560"/>
              <a:gd name="connsiteX5" fmla="*/ 3969982 w 4508453"/>
              <a:gd name="connsiteY5" fmla="*/ 890894 h 969560"/>
              <a:gd name="connsiteX6" fmla="*/ 4411496 w 4508453"/>
              <a:gd name="connsiteY6" fmla="*/ 489518 h 969560"/>
              <a:gd name="connsiteX7" fmla="*/ 4411497 w 4508453"/>
              <a:gd name="connsiteY7" fmla="*/ 489518 h 969560"/>
              <a:gd name="connsiteX8" fmla="*/ 3969983 w 4508453"/>
              <a:gd name="connsiteY8" fmla="*/ 88141 h 969560"/>
              <a:gd name="connsiteX9" fmla="*/ 484780 w 4508453"/>
              <a:gd name="connsiteY9" fmla="*/ 0 h 969560"/>
              <a:gd name="connsiteX10" fmla="*/ 4023673 w 4508453"/>
              <a:gd name="connsiteY10" fmla="*/ 0 h 969560"/>
              <a:gd name="connsiteX11" fmla="*/ 4508453 w 4508453"/>
              <a:gd name="connsiteY11" fmla="*/ 484780 h 969560"/>
              <a:gd name="connsiteX12" fmla="*/ 4508452 w 4508453"/>
              <a:gd name="connsiteY12" fmla="*/ 484780 h 969560"/>
              <a:gd name="connsiteX13" fmla="*/ 4023672 w 4508453"/>
              <a:gd name="connsiteY13" fmla="*/ 969560 h 969560"/>
              <a:gd name="connsiteX14" fmla="*/ 484780 w 4508453"/>
              <a:gd name="connsiteY14" fmla="*/ 969559 h 969560"/>
              <a:gd name="connsiteX15" fmla="*/ 9849 w 4508453"/>
              <a:gd name="connsiteY15" fmla="*/ 582479 h 969560"/>
              <a:gd name="connsiteX16" fmla="*/ 0 w 4508453"/>
              <a:gd name="connsiteY16" fmla="*/ 484780 h 969560"/>
              <a:gd name="connsiteX17" fmla="*/ 9849 w 4508453"/>
              <a:gd name="connsiteY17" fmla="*/ 387080 h 969560"/>
              <a:gd name="connsiteX18" fmla="*/ 484780 w 4508453"/>
              <a:gd name="connsiteY18" fmla="*/ 0 h 96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453" h="969560">
                <a:moveTo>
                  <a:pt x="0" y="484779"/>
                </a:moveTo>
                <a:lnTo>
                  <a:pt x="0" y="484780"/>
                </a:lnTo>
                <a:lnTo>
                  <a:pt x="0" y="484780"/>
                </a:lnTo>
                <a:close/>
                <a:moveTo>
                  <a:pt x="1260428" y="88141"/>
                </a:moveTo>
                <a:lnTo>
                  <a:pt x="1260428" y="890894"/>
                </a:lnTo>
                <a:lnTo>
                  <a:pt x="3969982" y="890894"/>
                </a:lnTo>
                <a:cubicBezTo>
                  <a:pt x="4213824" y="890894"/>
                  <a:pt x="4411496" y="711192"/>
                  <a:pt x="4411496" y="489518"/>
                </a:cubicBezTo>
                <a:lnTo>
                  <a:pt x="4411497" y="489518"/>
                </a:lnTo>
                <a:cubicBezTo>
                  <a:pt x="4411497" y="267843"/>
                  <a:pt x="4213825" y="88141"/>
                  <a:pt x="3969983" y="88141"/>
                </a:cubicBezTo>
                <a:close/>
                <a:moveTo>
                  <a:pt x="484780" y="0"/>
                </a:moveTo>
                <a:lnTo>
                  <a:pt x="4023673" y="0"/>
                </a:lnTo>
                <a:cubicBezTo>
                  <a:pt x="4291410" y="0"/>
                  <a:pt x="4508453" y="217043"/>
                  <a:pt x="4508453" y="484780"/>
                </a:cubicBezTo>
                <a:lnTo>
                  <a:pt x="4508452" y="484780"/>
                </a:lnTo>
                <a:cubicBezTo>
                  <a:pt x="4508452" y="752517"/>
                  <a:pt x="4291409" y="969560"/>
                  <a:pt x="4023672" y="969560"/>
                </a:cubicBezTo>
                <a:lnTo>
                  <a:pt x="484780" y="969559"/>
                </a:lnTo>
                <a:cubicBezTo>
                  <a:pt x="250510" y="969559"/>
                  <a:pt x="55053" y="803386"/>
                  <a:pt x="9849" y="582479"/>
                </a:cubicBezTo>
                <a:lnTo>
                  <a:pt x="0" y="484780"/>
                </a:lnTo>
                <a:lnTo>
                  <a:pt x="9849" y="387080"/>
                </a:lnTo>
                <a:cubicBezTo>
                  <a:pt x="55053" y="166174"/>
                  <a:pt x="250510" y="0"/>
                  <a:pt x="484780" y="0"/>
                </a:cubicBezTo>
                <a:close/>
              </a:path>
            </a:pathLst>
          </a:custGeom>
          <a:solidFill>
            <a:srgbClr val="4A5A9F"/>
          </a:solidFill>
          <a:ln w="25400" cap="flat" cmpd="sng" algn="ctr">
            <a:noFill/>
            <a:prstDash val="solid"/>
          </a:ln>
          <a:effectLst/>
        </p:spPr>
        <p:txBody>
          <a:bodyPr wrap="square" lIns="1368000" tIns="0" rIns="0" bIns="0" rtlCol="0" anchor="ctr" anchorCtr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kern="0" noProof="0">
                <a:solidFill>
                  <a:srgbClr val="4472C4"/>
                </a:solidFill>
                <a:cs typeface="+mn-ea"/>
                <a:sym typeface="+mn-lt"/>
              </a:rPr>
              <a:t>Định hướng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MH_Other_1">
            <a:extLst>
              <a:ext uri="{FF2B5EF4-FFF2-40B4-BE49-F238E27FC236}">
                <a16:creationId xmlns:a16="http://schemas.microsoft.com/office/drawing/2014/main" id="{679B4B3D-91C2-8885-4853-CEEE60199D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flipH="1">
            <a:off x="5118036" y="2207770"/>
            <a:ext cx="845887" cy="61555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endParaRPr lang="zh-CN" altLang="en-US" sz="4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MH_SubTitle_2">
            <a:extLst>
              <a:ext uri="{FF2B5EF4-FFF2-40B4-BE49-F238E27FC236}">
                <a16:creationId xmlns:a16="http://schemas.microsoft.com/office/drawing/2014/main" id="{89BE2553-51D8-474C-1E2D-E00CE332FA5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H="1">
            <a:off x="2988118" y="3152728"/>
            <a:ext cx="4011664" cy="741248"/>
          </a:xfrm>
          <a:custGeom>
            <a:avLst/>
            <a:gdLst>
              <a:gd name="connsiteX0" fmla="*/ 0 w 4508453"/>
              <a:gd name="connsiteY0" fmla="*/ 484779 h 969560"/>
              <a:gd name="connsiteX1" fmla="*/ 0 w 4508453"/>
              <a:gd name="connsiteY1" fmla="*/ 484780 h 969560"/>
              <a:gd name="connsiteX2" fmla="*/ 0 w 4508453"/>
              <a:gd name="connsiteY2" fmla="*/ 484780 h 969560"/>
              <a:gd name="connsiteX3" fmla="*/ 3969983 w 4508453"/>
              <a:gd name="connsiteY3" fmla="*/ 88141 h 969560"/>
              <a:gd name="connsiteX4" fmla="*/ 4411497 w 4508453"/>
              <a:gd name="connsiteY4" fmla="*/ 489518 h 969560"/>
              <a:gd name="connsiteX5" fmla="*/ 4411496 w 4508453"/>
              <a:gd name="connsiteY5" fmla="*/ 489518 h 969560"/>
              <a:gd name="connsiteX6" fmla="*/ 3969982 w 4508453"/>
              <a:gd name="connsiteY6" fmla="*/ 890894 h 969560"/>
              <a:gd name="connsiteX7" fmla="*/ 1260428 w 4508453"/>
              <a:gd name="connsiteY7" fmla="*/ 890894 h 969560"/>
              <a:gd name="connsiteX8" fmla="*/ 1260428 w 4508453"/>
              <a:gd name="connsiteY8" fmla="*/ 88141 h 969560"/>
              <a:gd name="connsiteX9" fmla="*/ 4023673 w 4508453"/>
              <a:gd name="connsiteY9" fmla="*/ 0 h 969560"/>
              <a:gd name="connsiteX10" fmla="*/ 484780 w 4508453"/>
              <a:gd name="connsiteY10" fmla="*/ 0 h 969560"/>
              <a:gd name="connsiteX11" fmla="*/ 9849 w 4508453"/>
              <a:gd name="connsiteY11" fmla="*/ 387080 h 969560"/>
              <a:gd name="connsiteX12" fmla="*/ 0 w 4508453"/>
              <a:gd name="connsiteY12" fmla="*/ 484780 h 969560"/>
              <a:gd name="connsiteX13" fmla="*/ 9849 w 4508453"/>
              <a:gd name="connsiteY13" fmla="*/ 582479 h 969560"/>
              <a:gd name="connsiteX14" fmla="*/ 484780 w 4508453"/>
              <a:gd name="connsiteY14" fmla="*/ 969559 h 969560"/>
              <a:gd name="connsiteX15" fmla="*/ 4023672 w 4508453"/>
              <a:gd name="connsiteY15" fmla="*/ 969560 h 969560"/>
              <a:gd name="connsiteX16" fmla="*/ 4508452 w 4508453"/>
              <a:gd name="connsiteY16" fmla="*/ 484780 h 969560"/>
              <a:gd name="connsiteX17" fmla="*/ 4508453 w 4508453"/>
              <a:gd name="connsiteY17" fmla="*/ 484780 h 969560"/>
              <a:gd name="connsiteX18" fmla="*/ 4023673 w 4508453"/>
              <a:gd name="connsiteY18" fmla="*/ 0 h 96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453" h="969560">
                <a:moveTo>
                  <a:pt x="0" y="484779"/>
                </a:moveTo>
                <a:lnTo>
                  <a:pt x="0" y="484780"/>
                </a:lnTo>
                <a:lnTo>
                  <a:pt x="0" y="484780"/>
                </a:lnTo>
                <a:close/>
                <a:moveTo>
                  <a:pt x="3969983" y="88141"/>
                </a:moveTo>
                <a:cubicBezTo>
                  <a:pt x="4213825" y="88141"/>
                  <a:pt x="4411497" y="267843"/>
                  <a:pt x="4411497" y="489518"/>
                </a:cubicBezTo>
                <a:lnTo>
                  <a:pt x="4411496" y="489518"/>
                </a:lnTo>
                <a:cubicBezTo>
                  <a:pt x="4411496" y="711192"/>
                  <a:pt x="4213824" y="890894"/>
                  <a:pt x="3969982" y="890894"/>
                </a:cubicBezTo>
                <a:lnTo>
                  <a:pt x="1260428" y="890894"/>
                </a:lnTo>
                <a:lnTo>
                  <a:pt x="1260428" y="88141"/>
                </a:lnTo>
                <a:close/>
                <a:moveTo>
                  <a:pt x="4023673" y="0"/>
                </a:moveTo>
                <a:lnTo>
                  <a:pt x="484780" y="0"/>
                </a:lnTo>
                <a:cubicBezTo>
                  <a:pt x="250510" y="0"/>
                  <a:pt x="55053" y="166174"/>
                  <a:pt x="9849" y="387080"/>
                </a:cubicBezTo>
                <a:lnTo>
                  <a:pt x="0" y="484780"/>
                </a:lnTo>
                <a:lnTo>
                  <a:pt x="9849" y="582479"/>
                </a:lnTo>
                <a:cubicBezTo>
                  <a:pt x="55053" y="803386"/>
                  <a:pt x="250510" y="969559"/>
                  <a:pt x="484780" y="969559"/>
                </a:cubicBezTo>
                <a:lnTo>
                  <a:pt x="4023672" y="969560"/>
                </a:lnTo>
                <a:cubicBezTo>
                  <a:pt x="4291409" y="969560"/>
                  <a:pt x="4508452" y="752517"/>
                  <a:pt x="4508452" y="484780"/>
                </a:cubicBezTo>
                <a:lnTo>
                  <a:pt x="4508453" y="484780"/>
                </a:lnTo>
                <a:cubicBezTo>
                  <a:pt x="4508453" y="217043"/>
                  <a:pt x="4291410" y="0"/>
                  <a:pt x="4023673" y="0"/>
                </a:cubicBezTo>
                <a:close/>
              </a:path>
            </a:pathLst>
          </a:custGeom>
          <a:solidFill>
            <a:srgbClr val="C9877E"/>
          </a:solidFill>
          <a:ln w="25400" cap="flat" cmpd="sng" algn="ctr">
            <a:noFill/>
            <a:prstDash val="solid"/>
          </a:ln>
          <a:effectLst/>
        </p:spPr>
        <p:txBody>
          <a:bodyPr wrap="square" lIns="324000" tIns="0" rIns="0" bIns="0" rtlCol="0" anchor="ctr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cs typeface="+mn-ea"/>
                <a:sym typeface="+mn-lt"/>
              </a:rPr>
              <a:t>Quy trình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MH_Other_2">
            <a:extLst>
              <a:ext uri="{FF2B5EF4-FFF2-40B4-BE49-F238E27FC236}">
                <a16:creationId xmlns:a16="http://schemas.microsoft.com/office/drawing/2014/main" id="{C433AF95-68EB-5891-0670-D9FD62F9977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flipH="1">
            <a:off x="5963923" y="3200650"/>
            <a:ext cx="845887" cy="61555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endParaRPr lang="zh-CN" altLang="en-US" sz="4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MH_SubTitle_1">
            <a:extLst>
              <a:ext uri="{FF2B5EF4-FFF2-40B4-BE49-F238E27FC236}">
                <a16:creationId xmlns:a16="http://schemas.microsoft.com/office/drawing/2014/main" id="{CBC874BC-91CB-8060-1E90-9FE6E0EA3ED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902396" y="4087776"/>
            <a:ext cx="4013196" cy="742398"/>
          </a:xfrm>
          <a:custGeom>
            <a:avLst/>
            <a:gdLst>
              <a:gd name="connsiteX0" fmla="*/ 0 w 4508453"/>
              <a:gd name="connsiteY0" fmla="*/ 484779 h 969560"/>
              <a:gd name="connsiteX1" fmla="*/ 0 w 4508453"/>
              <a:gd name="connsiteY1" fmla="*/ 484780 h 969560"/>
              <a:gd name="connsiteX2" fmla="*/ 0 w 4508453"/>
              <a:gd name="connsiteY2" fmla="*/ 484780 h 969560"/>
              <a:gd name="connsiteX3" fmla="*/ 1260428 w 4508453"/>
              <a:gd name="connsiteY3" fmla="*/ 88141 h 969560"/>
              <a:gd name="connsiteX4" fmla="*/ 1260428 w 4508453"/>
              <a:gd name="connsiteY4" fmla="*/ 890894 h 969560"/>
              <a:gd name="connsiteX5" fmla="*/ 3969982 w 4508453"/>
              <a:gd name="connsiteY5" fmla="*/ 890894 h 969560"/>
              <a:gd name="connsiteX6" fmla="*/ 4411496 w 4508453"/>
              <a:gd name="connsiteY6" fmla="*/ 489518 h 969560"/>
              <a:gd name="connsiteX7" fmla="*/ 4411497 w 4508453"/>
              <a:gd name="connsiteY7" fmla="*/ 489518 h 969560"/>
              <a:gd name="connsiteX8" fmla="*/ 3969983 w 4508453"/>
              <a:gd name="connsiteY8" fmla="*/ 88141 h 969560"/>
              <a:gd name="connsiteX9" fmla="*/ 484780 w 4508453"/>
              <a:gd name="connsiteY9" fmla="*/ 0 h 969560"/>
              <a:gd name="connsiteX10" fmla="*/ 4023673 w 4508453"/>
              <a:gd name="connsiteY10" fmla="*/ 0 h 969560"/>
              <a:gd name="connsiteX11" fmla="*/ 4508453 w 4508453"/>
              <a:gd name="connsiteY11" fmla="*/ 484780 h 969560"/>
              <a:gd name="connsiteX12" fmla="*/ 4508452 w 4508453"/>
              <a:gd name="connsiteY12" fmla="*/ 484780 h 969560"/>
              <a:gd name="connsiteX13" fmla="*/ 4023672 w 4508453"/>
              <a:gd name="connsiteY13" fmla="*/ 969560 h 969560"/>
              <a:gd name="connsiteX14" fmla="*/ 484780 w 4508453"/>
              <a:gd name="connsiteY14" fmla="*/ 969559 h 969560"/>
              <a:gd name="connsiteX15" fmla="*/ 9849 w 4508453"/>
              <a:gd name="connsiteY15" fmla="*/ 582479 h 969560"/>
              <a:gd name="connsiteX16" fmla="*/ 0 w 4508453"/>
              <a:gd name="connsiteY16" fmla="*/ 484780 h 969560"/>
              <a:gd name="connsiteX17" fmla="*/ 9849 w 4508453"/>
              <a:gd name="connsiteY17" fmla="*/ 387080 h 969560"/>
              <a:gd name="connsiteX18" fmla="*/ 484780 w 4508453"/>
              <a:gd name="connsiteY18" fmla="*/ 0 h 96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08453" h="969560">
                <a:moveTo>
                  <a:pt x="0" y="484779"/>
                </a:moveTo>
                <a:lnTo>
                  <a:pt x="0" y="484780"/>
                </a:lnTo>
                <a:lnTo>
                  <a:pt x="0" y="484780"/>
                </a:lnTo>
                <a:close/>
                <a:moveTo>
                  <a:pt x="1260428" y="88141"/>
                </a:moveTo>
                <a:lnTo>
                  <a:pt x="1260428" y="890894"/>
                </a:lnTo>
                <a:lnTo>
                  <a:pt x="3969982" y="890894"/>
                </a:lnTo>
                <a:cubicBezTo>
                  <a:pt x="4213824" y="890894"/>
                  <a:pt x="4411496" y="711192"/>
                  <a:pt x="4411496" y="489518"/>
                </a:cubicBezTo>
                <a:lnTo>
                  <a:pt x="4411497" y="489518"/>
                </a:lnTo>
                <a:cubicBezTo>
                  <a:pt x="4411497" y="267843"/>
                  <a:pt x="4213825" y="88141"/>
                  <a:pt x="3969983" y="88141"/>
                </a:cubicBezTo>
                <a:close/>
                <a:moveTo>
                  <a:pt x="484780" y="0"/>
                </a:moveTo>
                <a:lnTo>
                  <a:pt x="4023673" y="0"/>
                </a:lnTo>
                <a:cubicBezTo>
                  <a:pt x="4291410" y="0"/>
                  <a:pt x="4508453" y="217043"/>
                  <a:pt x="4508453" y="484780"/>
                </a:cubicBezTo>
                <a:lnTo>
                  <a:pt x="4508452" y="484780"/>
                </a:lnTo>
                <a:cubicBezTo>
                  <a:pt x="4508452" y="752517"/>
                  <a:pt x="4291409" y="969560"/>
                  <a:pt x="4023672" y="969560"/>
                </a:cubicBezTo>
                <a:lnTo>
                  <a:pt x="484780" y="969559"/>
                </a:lnTo>
                <a:cubicBezTo>
                  <a:pt x="250510" y="969559"/>
                  <a:pt x="55053" y="803386"/>
                  <a:pt x="9849" y="582479"/>
                </a:cubicBezTo>
                <a:lnTo>
                  <a:pt x="0" y="484780"/>
                </a:lnTo>
                <a:lnTo>
                  <a:pt x="9849" y="387080"/>
                </a:lnTo>
                <a:cubicBezTo>
                  <a:pt x="55053" y="166174"/>
                  <a:pt x="250510" y="0"/>
                  <a:pt x="484780" y="0"/>
                </a:cubicBezTo>
                <a:close/>
              </a:path>
            </a:pathLst>
          </a:custGeom>
          <a:solidFill>
            <a:srgbClr val="4A5A9F"/>
          </a:solidFill>
          <a:ln w="25400" cap="flat" cmpd="sng" algn="ctr">
            <a:noFill/>
            <a:prstDash val="solid"/>
          </a:ln>
          <a:effectLst/>
        </p:spPr>
        <p:txBody>
          <a:bodyPr wrap="square" lIns="1368000" tIns="0" rIns="0" bIns="0" rtlCol="0" anchor="ctr" anchorCtr="0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cs typeface="+mn-ea"/>
                <a:sym typeface="+mn-lt"/>
              </a:rPr>
              <a:t>Thực</a:t>
            </a:r>
            <a:r>
              <a:rPr kumimoji="0" lang="en-US" altLang="zh-CN" sz="2400" b="0" i="0" u="none" strike="noStrike" kern="0" cap="none" spc="0" normalizeH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cs typeface="+mn-ea"/>
                <a:sym typeface="+mn-lt"/>
              </a:rPr>
              <a:t> hành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MH_Other_1">
            <a:extLst>
              <a:ext uri="{FF2B5EF4-FFF2-40B4-BE49-F238E27FC236}">
                <a16:creationId xmlns:a16="http://schemas.microsoft.com/office/drawing/2014/main" id="{6F8E1BF2-2BE0-524C-8F6B-1F3D75279CC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 flipH="1">
            <a:off x="5118036" y="4136273"/>
            <a:ext cx="845887" cy="61555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endParaRPr lang="zh-CN" altLang="en-US" sz="4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MH_Others_2">
            <a:extLst>
              <a:ext uri="{FF2B5EF4-FFF2-40B4-BE49-F238E27FC236}">
                <a16:creationId xmlns:a16="http://schemas.microsoft.com/office/drawing/2014/main" id="{C8AD4868-41B5-1C86-72B2-4EACCD063B3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556811" y="62760"/>
            <a:ext cx="676101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8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CẤU TRÚC BÀI HỌC</a:t>
            </a:r>
            <a:endParaRPr lang="zh-CN" altLang="en-US" sz="4800" b="1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形 3">
            <a:extLst>
              <a:ext uri="{FF2B5EF4-FFF2-40B4-BE49-F238E27FC236}">
                <a16:creationId xmlns:a16="http://schemas.microsoft.com/office/drawing/2014/main" id="{A4D002A6-9D04-4F77-FD2A-202186A77E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80" b="99251" l="372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" b="-366"/>
          <a:stretch/>
        </p:blipFill>
        <p:spPr>
          <a:xfrm>
            <a:off x="6850394" y="3827417"/>
            <a:ext cx="4934871" cy="277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更多资源下载：https://www.58pic.com/u/61536760">
            <a:extLst>
              <a:ext uri="{FF2B5EF4-FFF2-40B4-BE49-F238E27FC236}">
                <a16:creationId xmlns:a16="http://schemas.microsoft.com/office/drawing/2014/main" id="{D9EBC228-F5FF-453C-B503-0E62D1A68315}"/>
              </a:ext>
            </a:extLst>
          </p:cNvPr>
          <p:cNvSpPr txBox="1"/>
          <p:nvPr/>
        </p:nvSpPr>
        <p:spPr>
          <a:xfrm>
            <a:off x="5538491" y="2076449"/>
            <a:ext cx="1275264" cy="7780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pc="100">
                <a:solidFill>
                  <a:schemeClr val="accent1"/>
                </a:solidFill>
                <a:latin typeface="Abril Fatface" panose="02000503000000020003" pitchFamily="2" charset="0"/>
                <a:cs typeface="+mn-ea"/>
                <a:sym typeface="+mn-lt"/>
              </a:rPr>
              <a:t>01 </a:t>
            </a:r>
            <a:endParaRPr lang="zh-CN" altLang="en-US" spc="100" dirty="0">
              <a:solidFill>
                <a:schemeClr val="accent1"/>
              </a:solidFill>
              <a:latin typeface="Abril Fatface" panose="02000503000000020003" pitchFamily="2" charset="0"/>
              <a:cs typeface="+mn-ea"/>
              <a:sym typeface="+mn-lt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5F5B84D3-C084-4E82-BB53-B8A5EB133473}"/>
              </a:ext>
            </a:extLst>
          </p:cNvPr>
          <p:cNvSpPr txBox="1">
            <a:spLocks/>
          </p:cNvSpPr>
          <p:nvPr/>
        </p:nvSpPr>
        <p:spPr>
          <a:xfrm>
            <a:off x="2230401" y="3252630"/>
            <a:ext cx="8092822" cy="895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8800">
                <a:solidFill>
                  <a:schemeClr val="tx1">
                    <a:lumMod val="85000"/>
                    <a:lumOff val="15000"/>
                  </a:schemeClr>
                </a:solidFill>
                <a:latin typeface="#9Slide04 SFU TimesTen Bold" panose="00000700000000000000" pitchFamily="2" charset="0"/>
              </a:rPr>
              <a:t>Định hướng</a:t>
            </a:r>
            <a:endParaRPr lang="en-US" altLang="zh-CN" sz="8800" dirty="0">
              <a:solidFill>
                <a:schemeClr val="tx1">
                  <a:lumMod val="85000"/>
                  <a:lumOff val="15000"/>
                </a:schemeClr>
              </a:solidFill>
              <a:latin typeface="#9Slide04 SFU TimesTen 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5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0128" y="751869"/>
            <a:ext cx="8515129" cy="2081511"/>
            <a:chOff x="0" y="-89043"/>
            <a:chExt cx="3364002" cy="822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4002" cy="602678"/>
            </a:xfrm>
            <a:custGeom>
              <a:avLst/>
              <a:gdLst/>
              <a:ahLst/>
              <a:cxnLst/>
              <a:rect l="l" t="t" r="r" b="b"/>
              <a:pathLst>
                <a:path w="3364002" h="602678">
                  <a:moveTo>
                    <a:pt x="16366" y="0"/>
                  </a:moveTo>
                  <a:lnTo>
                    <a:pt x="3347636" y="0"/>
                  </a:lnTo>
                  <a:cubicBezTo>
                    <a:pt x="3356675" y="0"/>
                    <a:pt x="3364002" y="7327"/>
                    <a:pt x="3364002" y="16366"/>
                  </a:cubicBezTo>
                  <a:lnTo>
                    <a:pt x="3364002" y="586313"/>
                  </a:lnTo>
                  <a:cubicBezTo>
                    <a:pt x="3364002" y="590653"/>
                    <a:pt x="3362277" y="594816"/>
                    <a:pt x="3359208" y="597885"/>
                  </a:cubicBezTo>
                  <a:cubicBezTo>
                    <a:pt x="3356139" y="600954"/>
                    <a:pt x="3351976" y="602678"/>
                    <a:pt x="3347636" y="602678"/>
                  </a:cubicBezTo>
                  <a:lnTo>
                    <a:pt x="16366" y="602678"/>
                  </a:lnTo>
                  <a:cubicBezTo>
                    <a:pt x="7327" y="602678"/>
                    <a:pt x="0" y="595351"/>
                    <a:pt x="0" y="586313"/>
                  </a:cubicBezTo>
                  <a:lnTo>
                    <a:pt x="0" y="16366"/>
                  </a:lnTo>
                  <a:cubicBezTo>
                    <a:pt x="0" y="12025"/>
                    <a:pt x="1724" y="7862"/>
                    <a:pt x="4793" y="4793"/>
                  </a:cubicBezTo>
                  <a:cubicBezTo>
                    <a:pt x="7862" y="1724"/>
                    <a:pt x="12025" y="0"/>
                    <a:pt x="16366" y="0"/>
                  </a:cubicBezTo>
                  <a:close/>
                </a:path>
              </a:pathLst>
            </a:custGeom>
            <a:solidFill>
              <a:srgbClr val="FBDB9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87742" y="-89043"/>
              <a:ext cx="2764555" cy="822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5840"/>
                </a:lnSpc>
              </a:pPr>
              <a:r>
                <a:rPr lang="en-US" sz="7200" b="1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Chim</a:t>
              </a:r>
              <a:r>
                <a:rPr lang="en-US" sz="7200" b="1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7200" b="1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tìm</a:t>
              </a:r>
              <a:r>
                <a:rPr lang="en-US" sz="7200" b="1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7200" b="1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tổ</a:t>
              </a:r>
              <a:endParaRPr lang="en-US" sz="7200" b="1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77318">
            <a:off x="10925916" y="2057400"/>
            <a:ext cx="2108835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34148" flipH="1" flipV="1">
            <a:off x="-761340" y="2069088"/>
            <a:ext cx="2108835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72011"/>
          <a:stretch>
            <a:fillRect/>
          </a:stretch>
        </p:blipFill>
        <p:spPr>
          <a:xfrm flipH="1" flipV="1">
            <a:off x="-113546" y="-465598"/>
            <a:ext cx="12419091" cy="11513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46921" y="4114800"/>
            <a:ext cx="281179" cy="5486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40973" y="4822265"/>
            <a:ext cx="281179" cy="5486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72011"/>
          <a:stretch>
            <a:fillRect/>
          </a:stretch>
        </p:blipFill>
        <p:spPr>
          <a:xfrm>
            <a:off x="-113546" y="6172202"/>
            <a:ext cx="12419091" cy="11513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927724" y="3575589"/>
            <a:ext cx="1907677" cy="2170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13776"/>
          <a:stretch>
            <a:fillRect/>
          </a:stretch>
        </p:blipFill>
        <p:spPr>
          <a:xfrm>
            <a:off x="2445992" y="3563902"/>
            <a:ext cx="1483041" cy="21627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55411" y="4459195"/>
            <a:ext cx="281179" cy="5486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6100"/>
          <a:stretch>
            <a:fillRect/>
          </a:stretch>
        </p:blipFill>
        <p:spPr>
          <a:xfrm>
            <a:off x="5267576" y="3429000"/>
            <a:ext cx="1656848" cy="22976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96156" y="1429110"/>
            <a:ext cx="1867941" cy="1534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011"/>
          <a:stretch>
            <a:fillRect/>
          </a:stretch>
        </p:blipFill>
        <p:spPr>
          <a:xfrm flipH="1" flipV="1">
            <a:off x="-113546" y="1"/>
            <a:ext cx="12419091" cy="6857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70623" y="2850592"/>
            <a:ext cx="1733691" cy="14732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3776"/>
          <a:stretch>
            <a:fillRect/>
          </a:stretch>
        </p:blipFill>
        <p:spPr>
          <a:xfrm>
            <a:off x="1524871" y="2797400"/>
            <a:ext cx="1292691" cy="14077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00"/>
          <a:stretch>
            <a:fillRect/>
          </a:stretch>
        </p:blipFill>
        <p:spPr>
          <a:xfrm>
            <a:off x="5388270" y="2852327"/>
            <a:ext cx="1398323" cy="144806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464582" y="830245"/>
            <a:ext cx="10084597" cy="1308572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20"/>
                </a:lnSpc>
              </a:pPr>
              <a:endParaRPr sz="1200" b="1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42582" y="857947"/>
            <a:ext cx="1559658" cy="128086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355063" y="1011249"/>
            <a:ext cx="8750224" cy="956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  <a:spcBef>
                <a:spcPct val="0"/>
              </a:spcBef>
            </a:pP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Câu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1: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Mục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đích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của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việc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trình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bày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ý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kiến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về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1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vấn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đề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xã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hội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(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văn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học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trong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đời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sống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hiện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nay)?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3359" y="4538290"/>
            <a:ext cx="3041747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A. Chia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sẻ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tâm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tư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,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tình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cảm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của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mình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về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vai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trò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của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văn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học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trong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đời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sống</a:t>
            </a:r>
            <a:endParaRPr lang="en-US" sz="2667" spc="107" dirty="0">
              <a:solidFill>
                <a:srgbClr val="5D4532"/>
              </a:solidFill>
              <a:latin typeface="Manrope" pitchFamily="2" charset="0"/>
            </a:endParaRPr>
          </a:p>
        </p:txBody>
      </p:sp>
      <p:sp>
        <p:nvSpPr>
          <p:cNvPr id="15" name="AutoShape 15"/>
          <p:cNvSpPr/>
          <p:nvPr/>
        </p:nvSpPr>
        <p:spPr>
          <a:xfrm rot="-5433628">
            <a:off x="1810781" y="2464786"/>
            <a:ext cx="713889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 rot="-5400000">
            <a:off x="5698437" y="2502741"/>
            <a:ext cx="77608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 rot="-5400000">
            <a:off x="9533554" y="2486866"/>
            <a:ext cx="77608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4389459" y="4538290"/>
            <a:ext cx="3387965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199"/>
              </a:lnSpc>
            </a:pP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B.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Thuyết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phục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người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nghe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đồng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tình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với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ý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kiến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về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vai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trò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của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văn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học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trong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đời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sống</a:t>
            </a:r>
            <a:endParaRPr lang="en-US" sz="2667" spc="107" dirty="0">
              <a:solidFill>
                <a:srgbClr val="5D4532"/>
              </a:solidFill>
              <a:latin typeface="Manrope" pitchFamily="2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552040" y="4564870"/>
            <a:ext cx="277085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C. Chia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sẻ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kỉ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niệm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vui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/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buồn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của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mình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về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văn</a:t>
            </a:r>
            <a:r>
              <a:rPr lang="en-US" sz="2667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667" spc="107" dirty="0" err="1">
                <a:solidFill>
                  <a:srgbClr val="5D4532"/>
                </a:solidFill>
                <a:latin typeface="Manrope" pitchFamily="2" charset="0"/>
              </a:rPr>
              <a:t>học</a:t>
            </a:r>
            <a:endParaRPr lang="en-US" sz="2667" spc="107" dirty="0">
              <a:solidFill>
                <a:srgbClr val="5D4532"/>
              </a:solidFill>
              <a:latin typeface="Manrop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49 -0.03549 L 0.09149 -0.03519 C 0.10052 -0.05741 0.10833 -0.08056 0.1184 -0.10124 C 0.13107 -0.12778 0.15659 -0.1608 0.17291 -0.17685 C 0.18541 -0.1892 0.20121 -0.19136 0.21458 -0.19506 C 0.23055 -0.19352 0.24705 -0.19599 0.26267 -0.19012 C 0.27378 -0.18611 0.28368 -0.17562 0.2934 -0.16543 C 0.31267 -0.14537 0.33125 -0.12222 0.34982 -0.09969 C 0.35347 -0.09506 0.35746 -0.09105 0.35989 -0.08488 C 0.36649 -0.06975 0.37187 -0.0537 0.37673 -0.03704 C 0.38003 -0.025 0.38159 -0.01173 0.3842 0.00093 C 0.38316 0.02932 0.38246 0.05802 0.38142 0.08642 C 0.38073 0.10031 0.37864 0.11358 0.37864 0.12747 C 0.37864 0.15123 0.38003 0.17469 0.38142 0.19846 C 0.38194 0.20988 0.38316 0.2213 0.3842 0.23302 C 0.38489 0.2429 0.38472 0.24537 0.38593 0.25432 C 0.3908 0.29012 0.39062 0.27562 0.39062 0.29228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011"/>
          <a:stretch>
            <a:fillRect/>
          </a:stretch>
        </p:blipFill>
        <p:spPr>
          <a:xfrm flipH="1" flipV="1">
            <a:off x="-113546" y="-465598"/>
            <a:ext cx="12419091" cy="11513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97496" y="3231622"/>
            <a:ext cx="1733691" cy="15628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3776"/>
          <a:stretch>
            <a:fillRect/>
          </a:stretch>
        </p:blipFill>
        <p:spPr>
          <a:xfrm>
            <a:off x="2211765" y="3225271"/>
            <a:ext cx="1292691" cy="14933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6100"/>
          <a:stretch>
            <a:fillRect/>
          </a:stretch>
        </p:blipFill>
        <p:spPr>
          <a:xfrm>
            <a:off x="5388272" y="3252682"/>
            <a:ext cx="1398323" cy="153614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464581" y="958581"/>
            <a:ext cx="9987776" cy="1562883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20"/>
                </a:lnSpc>
              </a:pPr>
              <a:endParaRPr sz="1200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55841" y="1364754"/>
            <a:ext cx="1910939" cy="156935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444691" y="1251074"/>
            <a:ext cx="8772231" cy="945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  <a:spcBef>
                <a:spcPct val="0"/>
              </a:spcBef>
            </a:pP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Câu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2: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Đâu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không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là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đối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tượng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nghe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khi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trình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bày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ý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kiến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về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1 VĐXH (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văn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học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trong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đời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sống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spc="125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hiện</a:t>
            </a:r>
            <a:r>
              <a:rPr lang="en-US" sz="2800" b="1" spc="125" dirty="0">
                <a:solidFill>
                  <a:srgbClr val="0070C0"/>
                </a:solidFill>
                <a:latin typeface="#9Slide03 Ample" panose="02000000000000000000" pitchFamily="2" charset="0"/>
              </a:rPr>
              <a:t> nay)?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4546" y="5002048"/>
            <a:ext cx="2815423" cy="799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A.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Thầy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cô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,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bạn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bè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,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người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thân</a:t>
            </a:r>
            <a:endParaRPr lang="en-US" sz="2400" spc="107" dirty="0">
              <a:solidFill>
                <a:srgbClr val="5D4532"/>
              </a:solidFill>
              <a:latin typeface="Manrope" pitchFamily="2" charset="0"/>
            </a:endParaRPr>
          </a:p>
        </p:txBody>
      </p:sp>
      <p:sp>
        <p:nvSpPr>
          <p:cNvPr id="15" name="AutoShape 15"/>
          <p:cNvSpPr/>
          <p:nvPr/>
        </p:nvSpPr>
        <p:spPr>
          <a:xfrm rot="-5433628">
            <a:off x="2497676" y="2862515"/>
            <a:ext cx="713889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 rot="-5400000">
            <a:off x="5698437" y="2893473"/>
            <a:ext cx="77608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 rot="-5400000">
            <a:off x="9076301" y="2879333"/>
            <a:ext cx="77608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4434622" y="5002048"/>
            <a:ext cx="3303709" cy="12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B.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Những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người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yêu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thích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,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có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nhu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cầu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tìm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hiểu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vai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trò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của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văn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học</a:t>
            </a:r>
            <a:endParaRPr lang="en-US" sz="2400" spc="107" dirty="0">
              <a:solidFill>
                <a:srgbClr val="5D4532"/>
              </a:solidFill>
              <a:latin typeface="Manrope" pitchFamily="2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091227" y="5010264"/>
            <a:ext cx="2746227" cy="799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C.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Bất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cứ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ai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đều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có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thể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là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người</a:t>
            </a:r>
            <a:r>
              <a:rPr lang="en-US" sz="2400" spc="107" dirty="0">
                <a:solidFill>
                  <a:srgbClr val="5D4532"/>
                </a:solidFill>
                <a:latin typeface="Manrope" pitchFamily="2" charset="0"/>
              </a:rPr>
              <a:t> </a:t>
            </a:r>
            <a:r>
              <a:rPr lang="en-US" sz="2400" spc="107" dirty="0" err="1">
                <a:solidFill>
                  <a:srgbClr val="5D4532"/>
                </a:solidFill>
                <a:latin typeface="Manrope" pitchFamily="2" charset="0"/>
              </a:rPr>
              <a:t>nghe</a:t>
            </a:r>
            <a:endParaRPr lang="en-US" sz="2400" spc="107" dirty="0">
              <a:solidFill>
                <a:srgbClr val="5D4532"/>
              </a:solidFill>
              <a:latin typeface="Manrop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5 -0.06652 L 0.03785 -0.06652 C 0.06771 -0.12701 0.09531 -0.19537 0.13229 -0.24429 C 0.13655 -0.25 0.1553 -0.26729 0.16189 -0.27068 C 0.16823 -0.27392 0.17483 -0.275 0.18134 -0.27716 C 0.21372 -0.2534 0.20903 -0.26683 0.22856 -0.20649 C 0.22995 -0.20216 0.22917 -0.19661 0.22952 -0.19167 C 0.22821 -0.17732 0.22787 -0.16281 0.22578 -0.14892 C 0.2171 -0.09013 0.20764 -0.06821 0.19245 -0.00895 C 0.18993 0.00077 0.18872 0.01126 0.18594 0.02067 C 0.12604 0.22561 0.17761 0.04676 0.14063 0.15725 C 0.13559 0.17222 0.13134 0.18796 0.12674 0.20339 C 0.11893 0.22901 0.11884 0.22839 0.11094 0.25941 C 0.10695 0.275 0.10365 0.29506 0.10078 0.31034 L 0.09896 0.32021 C 0.09861 0.32515 0.09835 0.33009 0.09801 0.33503 C 0.0974 0.34351 0.09688 0.34814 0.09618 0.35648 C 0.09696 0.36836 0.09783 0.38086 0.09896 0.39274 C 0.09913 0.3949 0.09957 0.39706 0.09983 0.39922 C 0.10018 0.402 0.10035 0.40478 0.10078 0.40756 C 0.10156 0.41296 0.10139 0.41975 0.10356 0.42392 C 0.10625 0.42916 0.12509 0.43194 0.12578 0.43225 C 0.14783 0.427 0.16311 0.42608 0.18412 0.4091 C 0.20382 0.39321 0.2224 0.37284 0.2415 0.35478 C 0.252 0.3449 0.26155 0.33101 0.27301 0.32515 C 0.3184 0.30185 0.34393 0.28734 0.39523 0.27083 C 0.41068 0.26589 0.42596 0.25956 0.4415 0.25601 C 0.45009 0.25416 0.45877 0.25493 0.46745 0.25447 L 0.55912 0.26435 C 0.5625 0.26466 0.56589 0.26558 0.56927 0.26589 C 0.58507 0.26774 0.58299 0.26759 0.5934 0.26759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851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63316;#166731;#166807;#166824;#166727;#166804;#966178;#960924;#960962;#960977;#960978;"/>
</p:tagLst>
</file>

<file path=ppt/theme/theme1.xml><?xml version="1.0" encoding="utf-8"?>
<a:theme xmlns:a="http://schemas.openxmlformats.org/drawingml/2006/main" name="Office Theme">
  <a:themeElements>
    <a:clrScheme name="自定义 4373">
      <a:dk1>
        <a:srgbClr val="131723"/>
      </a:dk1>
      <a:lt1>
        <a:srgbClr val="FFFFFF"/>
      </a:lt1>
      <a:dk2>
        <a:srgbClr val="44546A"/>
      </a:dk2>
      <a:lt2>
        <a:srgbClr val="E7E6E6"/>
      </a:lt2>
      <a:accent1>
        <a:srgbClr val="EC7C2B"/>
      </a:accent1>
      <a:accent2>
        <a:srgbClr val="F0B528"/>
      </a:accent2>
      <a:accent3>
        <a:srgbClr val="6B9EEF"/>
      </a:accent3>
      <a:accent4>
        <a:srgbClr val="F9EDE4"/>
      </a:accent4>
      <a:accent5>
        <a:srgbClr val="202639"/>
      </a:accent5>
      <a:accent6>
        <a:srgbClr val="F9EDE4"/>
      </a:accent6>
      <a:hlink>
        <a:srgbClr val="DFDFDF"/>
      </a:hlink>
      <a:folHlink>
        <a:srgbClr val="954F72"/>
      </a:folHlink>
    </a:clrScheme>
    <a:fontScheme name="ijc3r0vk">
      <a:majorFont>
        <a:latin typeface="Lato Regular"/>
        <a:ea typeface="Lato Regular"/>
        <a:cs typeface=""/>
      </a:majorFont>
      <a:minorFont>
        <a:latin typeface="Lato Regular"/>
        <a:ea typeface="Lato Regular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01浅蓝双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3B8E3"/>
      </a:accent1>
      <a:accent2>
        <a:srgbClr val="1F4777"/>
      </a:accent2>
      <a:accent3>
        <a:srgbClr val="93B8E3"/>
      </a:accent3>
      <a:accent4>
        <a:srgbClr val="BCD3EE"/>
      </a:accent4>
      <a:accent5>
        <a:srgbClr val="5B9BD5"/>
      </a:accent5>
      <a:accent6>
        <a:srgbClr val="CCDAE3"/>
      </a:accent6>
      <a:hlink>
        <a:srgbClr val="DFDFDF"/>
      </a:hlink>
      <a:folHlink>
        <a:srgbClr val="954F72"/>
      </a:folHlink>
    </a:clrScheme>
    <a:fontScheme name="ijc3r0vk">
      <a:majorFont>
        <a:latin typeface="Lato Regular"/>
        <a:ea typeface="Lato Regular"/>
        <a:cs typeface=""/>
      </a:majorFont>
      <a:minorFont>
        <a:latin typeface="Lato Regular"/>
        <a:ea typeface="Lato Regular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3379</TotalTime>
  <Words>2281</Words>
  <Application>Microsoft Office PowerPoint</Application>
  <PresentationFormat>Màn hình rộng</PresentationFormat>
  <Paragraphs>266</Paragraphs>
  <Slides>33</Slides>
  <Notes>29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33</vt:i4>
      </vt:variant>
    </vt:vector>
  </HeadingPairs>
  <TitlesOfParts>
    <vt:vector size="54" baseType="lpstr">
      <vt:lpstr>Fira Sans Extra Condensed</vt:lpstr>
      <vt:lpstr>DengXian</vt:lpstr>
      <vt:lpstr>Roboto</vt:lpstr>
      <vt:lpstr>#9Slide07 IcielLa Chic Pro Shad</vt:lpstr>
      <vt:lpstr>Wingdings</vt:lpstr>
      <vt:lpstr>Lato Regular</vt:lpstr>
      <vt:lpstr>#9Slide03 AllRoundGothic</vt:lpstr>
      <vt:lpstr>.VnTime</vt:lpstr>
      <vt:lpstr>Manrope</vt:lpstr>
      <vt:lpstr>#9Slide03 AmpleSoft</vt:lpstr>
      <vt:lpstr>Calibri</vt:lpstr>
      <vt:lpstr>#9Slide05 SVNKitten</vt:lpstr>
      <vt:lpstr>Arial</vt:lpstr>
      <vt:lpstr>#9Slide03 Arima Madurai</vt:lpstr>
      <vt:lpstr>Times New Roman</vt:lpstr>
      <vt:lpstr>#9Slide03 Ample</vt:lpstr>
      <vt:lpstr>Abril Fatface</vt:lpstr>
      <vt:lpstr>#9Slide04 SFU TimesTen Bold</vt:lpstr>
      <vt:lpstr>Office Theme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Vuong Hong</cp:lastModifiedBy>
  <cp:revision>356</cp:revision>
  <dcterms:created xsi:type="dcterms:W3CDTF">2019-07-11T04:52:53Z</dcterms:created>
  <dcterms:modified xsi:type="dcterms:W3CDTF">2025-04-11T17:05:11Z</dcterms:modified>
</cp:coreProperties>
</file>