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media/image10.svg" ContentType="image/svg+xml"/>
  <Override PartName="/ppt/media/image100.svg" ContentType="image/svg+xml"/>
  <Override PartName="/ppt/media/image106.svg" ContentType="image/svg+xml"/>
  <Override PartName="/ppt/media/image14.svg" ContentType="image/svg+xml"/>
  <Override PartName="/ppt/media/image16.svg" ContentType="image/svg+xml"/>
  <Override PartName="/ppt/media/image2.svg" ContentType="image/svg+xml"/>
  <Override PartName="/ppt/media/image21.svg" ContentType="image/svg+xml"/>
  <Override PartName="/ppt/media/image23.svg" ContentType="image/svg+xml"/>
  <Override PartName="/ppt/media/image25.svg" ContentType="image/svg+xml"/>
  <Override PartName="/ppt/media/image27.svg" ContentType="image/svg+xml"/>
  <Override PartName="/ppt/media/image30.svg" ContentType="image/svg+xml"/>
  <Override PartName="/ppt/media/image32.svg" ContentType="image/svg+xml"/>
  <Override PartName="/ppt/media/image34.svg" ContentType="image/svg+xml"/>
  <Override PartName="/ppt/media/image36.svg" ContentType="image/svg+xml"/>
  <Override PartName="/ppt/media/image38.svg" ContentType="image/svg+xml"/>
  <Override PartName="/ppt/media/image4.svg" ContentType="image/svg+xml"/>
  <Override PartName="/ppt/media/image49.svg" ContentType="image/svg+xml"/>
  <Override PartName="/ppt/media/image56.svg" ContentType="image/svg+xml"/>
  <Override PartName="/ppt/media/image58.svg" ContentType="image/svg+xml"/>
  <Override PartName="/ppt/media/image6.svg" ContentType="image/svg+xml"/>
  <Override PartName="/ppt/media/image63.svg" ContentType="image/svg+xml"/>
  <Override PartName="/ppt/media/image67.svg" ContentType="image/svg+xml"/>
  <Override PartName="/ppt/media/image69.svg" ContentType="image/svg+xml"/>
  <Override PartName="/ppt/media/image71.svg" ContentType="image/svg+xml"/>
  <Override PartName="/ppt/media/image73.svg" ContentType="image/svg+xml"/>
  <Override PartName="/ppt/media/image76.svg" ContentType="image/svg+xml"/>
  <Override PartName="/ppt/media/image8.svg" ContentType="image/svg+xml"/>
  <Override PartName="/ppt/media/image81.svg" ContentType="image/svg+xml"/>
  <Override PartName="/ppt/media/image83.svg" ContentType="image/svg+xml"/>
  <Override PartName="/ppt/media/image85.svg" ContentType="image/svg+xml"/>
  <Override PartName="/ppt/media/image88.svg" ContentType="image/svg+xml"/>
  <Override PartName="/ppt/media/image91.svg" ContentType="image/svg+xml"/>
  <Override PartName="/ppt/media/image94.svg" ContentType="image/svg+xml"/>
  <Override PartName="/ppt/media/image96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85" r:id="rId3"/>
    <p:sldId id="272" r:id="rId4"/>
    <p:sldId id="256" r:id="rId5"/>
    <p:sldId id="391" r:id="rId6"/>
    <p:sldId id="257" r:id="rId7"/>
    <p:sldId id="258" r:id="rId8"/>
    <p:sldId id="259" r:id="rId9"/>
    <p:sldId id="273" r:id="rId10"/>
    <p:sldId id="260" r:id="rId11"/>
    <p:sldId id="262" r:id="rId12"/>
    <p:sldId id="275" r:id="rId13"/>
    <p:sldId id="274" r:id="rId14"/>
    <p:sldId id="261" r:id="rId15"/>
    <p:sldId id="276" r:id="rId16"/>
    <p:sldId id="266" r:id="rId17"/>
    <p:sldId id="277" r:id="rId18"/>
    <p:sldId id="278" r:id="rId19"/>
    <p:sldId id="279" r:id="rId20"/>
    <p:sldId id="280" r:id="rId21"/>
    <p:sldId id="281" r:id="rId22"/>
    <p:sldId id="265" r:id="rId23"/>
    <p:sldId id="282" r:id="rId24"/>
    <p:sldId id="268" r:id="rId25"/>
    <p:sldId id="264" r:id="rId26"/>
    <p:sldId id="385" r:id="rId27"/>
    <p:sldId id="386" r:id="rId28"/>
    <p:sldId id="387" r:id="rId29"/>
    <p:sldId id="388" r:id="rId30"/>
    <p:sldId id="389" r:id="rId31"/>
    <p:sldId id="390" r:id="rId32"/>
    <p:sldId id="267" r:id="rId33"/>
    <p:sldId id="283" r:id="rId34"/>
    <p:sldId id="270" r:id="rId35"/>
  </p:sldIdLst>
  <p:sldSz cx="18288000" cy="10287000"/>
  <p:notesSz cx="6858000" cy="9144000"/>
  <p:embeddedFontLs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Tahoma" panose="020B0604030504040204" pitchFamily="34" charset="0"/>
      <p:regular r:id="rId43"/>
      <p:bold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7" autoAdjust="0"/>
    <p:restoredTop sz="94622" autoAdjust="0"/>
  </p:normalViewPr>
  <p:slideViewPr>
    <p:cSldViewPr showGuides="1">
      <p:cViewPr varScale="1">
        <p:scale>
          <a:sx n="44" d="100"/>
          <a:sy n="44" d="100"/>
        </p:scale>
        <p:origin x="592" y="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4" Type="http://schemas.openxmlformats.org/officeDocument/2006/relationships/font" Target="fonts/font6.fntdata"/><Relationship Id="rId43" Type="http://schemas.openxmlformats.org/officeDocument/2006/relationships/font" Target="fonts/font5.fntdata"/><Relationship Id="rId42" Type="http://schemas.openxmlformats.org/officeDocument/2006/relationships/font" Target="fonts/font4.fntdata"/><Relationship Id="rId41" Type="http://schemas.openxmlformats.org/officeDocument/2006/relationships/font" Target="fonts/font3.fntdata"/><Relationship Id="rId40" Type="http://schemas.openxmlformats.org/officeDocument/2006/relationships/font" Target="fonts/font2.fntdata"/><Relationship Id="rId4" Type="http://schemas.openxmlformats.org/officeDocument/2006/relationships/slide" Target="slides/slide2.xml"/><Relationship Id="rId39" Type="http://schemas.openxmlformats.org/officeDocument/2006/relationships/font" Target="fonts/font1.fntdata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8.svg"/><Relationship Id="rId7" Type="http://schemas.openxmlformats.org/officeDocument/2006/relationships/image" Target="../media/image7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svg"/><Relationship Id="rId3" Type="http://schemas.openxmlformats.org/officeDocument/2006/relationships/image" Target="../media/image48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49.svg"/><Relationship Id="rId3" Type="http://schemas.openxmlformats.org/officeDocument/2006/relationships/image" Target="../media/image52.png"/><Relationship Id="rId2" Type="http://schemas.openxmlformats.org/officeDocument/2006/relationships/image" Target="../media/image27.svg"/><Relationship Id="rId1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58.svg"/><Relationship Id="rId4" Type="http://schemas.openxmlformats.org/officeDocument/2006/relationships/image" Target="../media/image57.png"/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image" Target="../media/image54.jpe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63.svg"/><Relationship Id="rId7" Type="http://schemas.openxmlformats.org/officeDocument/2006/relationships/image" Target="../media/image62.png"/><Relationship Id="rId6" Type="http://schemas.openxmlformats.org/officeDocument/2006/relationships/image" Target="../media/image61.png"/><Relationship Id="rId5" Type="http://schemas.openxmlformats.org/officeDocument/2006/relationships/image" Target="../media/image38.svg"/><Relationship Id="rId4" Type="http://schemas.openxmlformats.org/officeDocument/2006/relationships/image" Target="../media/image60.png"/><Relationship Id="rId3" Type="http://schemas.openxmlformats.org/officeDocument/2006/relationships/image" Target="../media/image18.png"/><Relationship Id="rId2" Type="http://schemas.openxmlformats.org/officeDocument/2006/relationships/image" Target="../media/image36.svg"/><Relationship Id="rId1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4.png"/><Relationship Id="rId2" Type="http://schemas.openxmlformats.org/officeDocument/2006/relationships/image" Target="../media/image49.svg"/><Relationship Id="rId1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67.svg"/><Relationship Id="rId7" Type="http://schemas.openxmlformats.org/officeDocument/2006/relationships/image" Target="../media/image66.png"/><Relationship Id="rId6" Type="http://schemas.openxmlformats.org/officeDocument/2006/relationships/image" Target="../media/image65.jpeg"/><Relationship Id="rId5" Type="http://schemas.openxmlformats.org/officeDocument/2006/relationships/image" Target="../media/image38.svg"/><Relationship Id="rId4" Type="http://schemas.openxmlformats.org/officeDocument/2006/relationships/image" Target="../media/image60.png"/><Relationship Id="rId3" Type="http://schemas.openxmlformats.org/officeDocument/2006/relationships/image" Target="../media/image18.png"/><Relationship Id="rId2" Type="http://schemas.openxmlformats.org/officeDocument/2006/relationships/image" Target="../media/image36.svg"/><Relationship Id="rId1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69.svg"/><Relationship Id="rId5" Type="http://schemas.openxmlformats.org/officeDocument/2006/relationships/image" Target="../media/image68.png"/><Relationship Id="rId4" Type="http://schemas.openxmlformats.org/officeDocument/2006/relationships/image" Target="../media/image38.svg"/><Relationship Id="rId3" Type="http://schemas.openxmlformats.org/officeDocument/2006/relationships/image" Target="../media/image60.png"/><Relationship Id="rId2" Type="http://schemas.openxmlformats.org/officeDocument/2006/relationships/image" Target="../media/image36.svg"/><Relationship Id="rId1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67.svg"/><Relationship Id="rId6" Type="http://schemas.openxmlformats.org/officeDocument/2006/relationships/image" Target="../media/image66.png"/><Relationship Id="rId5" Type="http://schemas.openxmlformats.org/officeDocument/2006/relationships/image" Target="../media/image74.jpeg"/><Relationship Id="rId4" Type="http://schemas.openxmlformats.org/officeDocument/2006/relationships/image" Target="../media/image73.svg"/><Relationship Id="rId3" Type="http://schemas.openxmlformats.org/officeDocument/2006/relationships/image" Target="../media/image72.png"/><Relationship Id="rId2" Type="http://schemas.openxmlformats.org/officeDocument/2006/relationships/image" Target="../media/image71.svg"/><Relationship Id="rId1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77.jpeg"/><Relationship Id="rId2" Type="http://schemas.openxmlformats.org/officeDocument/2006/relationships/image" Target="../media/image76.svg"/><Relationship Id="rId1" Type="http://schemas.openxmlformats.org/officeDocument/2006/relationships/image" Target="../media/image7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8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6.svg"/><Relationship Id="rId7" Type="http://schemas.openxmlformats.org/officeDocument/2006/relationships/image" Target="../media/image15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svg"/><Relationship Id="rId1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86.png"/><Relationship Id="rId7" Type="http://schemas.openxmlformats.org/officeDocument/2006/relationships/image" Target="../media/image85.svg"/><Relationship Id="rId6" Type="http://schemas.openxmlformats.org/officeDocument/2006/relationships/image" Target="../media/image84.png"/><Relationship Id="rId5" Type="http://schemas.openxmlformats.org/officeDocument/2006/relationships/image" Target="../media/image83.svg"/><Relationship Id="rId4" Type="http://schemas.openxmlformats.org/officeDocument/2006/relationships/image" Target="../media/image82.png"/><Relationship Id="rId3" Type="http://schemas.openxmlformats.org/officeDocument/2006/relationships/image" Target="../media/image81.svg"/><Relationship Id="rId2" Type="http://schemas.openxmlformats.org/officeDocument/2006/relationships/image" Target="../media/image80.png"/><Relationship Id="rId1" Type="http://schemas.openxmlformats.org/officeDocument/2006/relationships/image" Target="../media/image79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8.svg"/><Relationship Id="rId2" Type="http://schemas.openxmlformats.org/officeDocument/2006/relationships/image" Target="../media/image60.png"/><Relationship Id="rId1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88.svg"/><Relationship Id="rId4" Type="http://schemas.openxmlformats.org/officeDocument/2006/relationships/image" Target="../media/image87.png"/><Relationship Id="rId3" Type="http://schemas.openxmlformats.org/officeDocument/2006/relationships/image" Target="../media/image17.jpeg"/><Relationship Id="rId2" Type="http://schemas.openxmlformats.org/officeDocument/2006/relationships/image" Target="../media/image36.svg"/><Relationship Id="rId1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8.png"/><Relationship Id="rId2" Type="http://schemas.openxmlformats.org/officeDocument/2006/relationships/image" Target="../media/image36.svg"/><Relationship Id="rId1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8.svg"/><Relationship Id="rId3" Type="http://schemas.openxmlformats.org/officeDocument/2006/relationships/image" Target="../media/image60.png"/><Relationship Id="rId2" Type="http://schemas.openxmlformats.org/officeDocument/2006/relationships/image" Target="../media/image36.svg"/><Relationship Id="rId1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92.GIF"/><Relationship Id="rId3" Type="http://schemas.openxmlformats.org/officeDocument/2006/relationships/image" Target="../media/image91.svg"/><Relationship Id="rId2" Type="http://schemas.openxmlformats.org/officeDocument/2006/relationships/image" Target="../media/image90.png"/><Relationship Id="rId1" Type="http://schemas.openxmlformats.org/officeDocument/2006/relationships/image" Target="../media/image89.jpe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96.svg"/><Relationship Id="rId3" Type="http://schemas.openxmlformats.org/officeDocument/2006/relationships/image" Target="../media/image95.png"/><Relationship Id="rId2" Type="http://schemas.openxmlformats.org/officeDocument/2006/relationships/image" Target="../media/image94.svg"/><Relationship Id="rId1" Type="http://schemas.openxmlformats.org/officeDocument/2006/relationships/image" Target="../media/image93.png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4.svg"/><Relationship Id="rId3" Type="http://schemas.openxmlformats.org/officeDocument/2006/relationships/image" Target="../media/image97.png"/><Relationship Id="rId2" Type="http://schemas.openxmlformats.org/officeDocument/2006/relationships/image" Target="../media/image96.svg"/><Relationship Id="rId1" Type="http://schemas.openxmlformats.org/officeDocument/2006/relationships/image" Target="../media/image95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98.png"/><Relationship Id="rId2" Type="http://schemas.openxmlformats.org/officeDocument/2006/relationships/image" Target="../media/image96.svg"/><Relationship Id="rId1" Type="http://schemas.openxmlformats.org/officeDocument/2006/relationships/image" Target="../media/image95.pn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00.svg"/><Relationship Id="rId3" Type="http://schemas.openxmlformats.org/officeDocument/2006/relationships/image" Target="../media/image99.png"/><Relationship Id="rId2" Type="http://schemas.openxmlformats.org/officeDocument/2006/relationships/image" Target="../media/image96.svg"/><Relationship Id="rId1" Type="http://schemas.openxmlformats.org/officeDocument/2006/relationships/image" Target="../media/image95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image" Target="../media/image17.jpe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01.png"/><Relationship Id="rId2" Type="http://schemas.openxmlformats.org/officeDocument/2006/relationships/image" Target="../media/image96.svg"/><Relationship Id="rId1" Type="http://schemas.openxmlformats.org/officeDocument/2006/relationships/image" Target="../media/image9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03.jpeg"/><Relationship Id="rId6" Type="http://schemas.openxmlformats.org/officeDocument/2006/relationships/image" Target="../media/image27.svg"/><Relationship Id="rId5" Type="http://schemas.openxmlformats.org/officeDocument/2006/relationships/image" Target="../media/image51.png"/><Relationship Id="rId4" Type="http://schemas.openxmlformats.org/officeDocument/2006/relationships/image" Target="../media/image32.svg"/><Relationship Id="rId3" Type="http://schemas.openxmlformats.org/officeDocument/2006/relationships/image" Target="../media/image102.png"/><Relationship Id="rId2" Type="http://schemas.openxmlformats.org/officeDocument/2006/relationships/image" Target="../media/image36.svg"/><Relationship Id="rId1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2.GIF"/><Relationship Id="rId1" Type="http://schemas.openxmlformats.org/officeDocument/2006/relationships/image" Target="../media/image104.jpeg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06.svg"/><Relationship Id="rId7" Type="http://schemas.openxmlformats.org/officeDocument/2006/relationships/image" Target="../media/image105.png"/><Relationship Id="rId6" Type="http://schemas.openxmlformats.org/officeDocument/2006/relationships/image" Target="../media/image88.svg"/><Relationship Id="rId5" Type="http://schemas.openxmlformats.org/officeDocument/2006/relationships/image" Target="../media/image87.png"/><Relationship Id="rId4" Type="http://schemas.openxmlformats.org/officeDocument/2006/relationships/image" Target="../media/image18.png"/><Relationship Id="rId3" Type="http://schemas.openxmlformats.org/officeDocument/2006/relationships/image" Target="../media/image17.jpeg"/><Relationship Id="rId2" Type="http://schemas.openxmlformats.org/officeDocument/2006/relationships/image" Target="../media/image36.svg"/><Relationship Id="rId1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Relationship Id="rId3" Type="http://schemas.openxmlformats.org/officeDocument/2006/relationships/image" Target="../media/image22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Relationship Id="rId3" Type="http://schemas.openxmlformats.org/officeDocument/2006/relationships/image" Target="../media/image28.jpeg"/><Relationship Id="rId2" Type="http://schemas.openxmlformats.org/officeDocument/2006/relationships/image" Target="../media/image27.svg"/><Relationship Id="rId1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27.svg"/><Relationship Id="rId3" Type="http://schemas.openxmlformats.org/officeDocument/2006/relationships/image" Target="../media/image26.png"/><Relationship Id="rId2" Type="http://schemas.openxmlformats.org/officeDocument/2006/relationships/image" Target="../media/image32.svg"/><Relationship Id="rId1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40.png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Relationship Id="rId3" Type="http://schemas.openxmlformats.org/officeDocument/2006/relationships/image" Target="../media/image18.png"/><Relationship Id="rId2" Type="http://schemas.openxmlformats.org/officeDocument/2006/relationships/image" Target="../media/image36.svg"/><Relationship Id="rId1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46.png"/><Relationship Id="rId7" Type="http://schemas.openxmlformats.org/officeDocument/2006/relationships/image" Target="../media/image45.png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3" Type="http://schemas.openxmlformats.org/officeDocument/2006/relationships/image" Target="../media/image41.png"/><Relationship Id="rId2" Type="http://schemas.openxmlformats.org/officeDocument/2006/relationships/image" Target="../media/image38.svg"/><Relationship Id="rId1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27.svg"/><Relationship Id="rId6" Type="http://schemas.openxmlformats.org/officeDocument/2006/relationships/image" Target="../media/image26.png"/><Relationship Id="rId5" Type="http://schemas.openxmlformats.org/officeDocument/2006/relationships/image" Target="../media/image47.jpeg"/><Relationship Id="rId4" Type="http://schemas.openxmlformats.org/officeDocument/2006/relationships/image" Target="../media/image32.svg"/><Relationship Id="rId3" Type="http://schemas.openxmlformats.org/officeDocument/2006/relationships/image" Target="../media/image31.png"/><Relationship Id="rId2" Type="http://schemas.openxmlformats.org/officeDocument/2006/relationships/image" Target="../media/image36.svg"/><Relationship Id="rId1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rot="-877544">
            <a:off x="14780366" y="6896100"/>
            <a:ext cx="2134552" cy="4114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rot="-9637549">
            <a:off x="-1290934" y="-521199"/>
            <a:ext cx="2134552" cy="4114800"/>
          </a:xfrm>
          <a:prstGeom prst="rect">
            <a:avLst/>
          </a:prstGeom>
        </p:spPr>
      </p:pic>
      <p:sp>
        <p:nvSpPr>
          <p:cNvPr id="10" name="AutoShape 10"/>
          <p:cNvSpPr/>
          <p:nvPr/>
        </p:nvSpPr>
        <p:spPr>
          <a:xfrm>
            <a:off x="8022151" y="6105184"/>
            <a:ext cx="2862579" cy="0"/>
          </a:xfrm>
          <a:prstGeom prst="line">
            <a:avLst/>
          </a:prstGeom>
          <a:ln w="47625" cap="flat">
            <a:solidFill>
              <a:srgbClr val="93B43B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453441" y="-3789618"/>
            <a:ext cx="6394201" cy="56734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3420759" y="8953500"/>
            <a:ext cx="6394201" cy="56734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948469" y="-952918"/>
            <a:ext cx="2264658" cy="214113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758504" y="8145869"/>
            <a:ext cx="2264658" cy="214113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223841" y="2364749"/>
            <a:ext cx="16459200" cy="32373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7200" b="1" dirty="0">
                <a:solidFill>
                  <a:srgbClr val="393939"/>
                </a:solidFill>
              </a:rPr>
              <a:t>VUI MỪNG CHÀO ĐÓN CÁC EM </a:t>
            </a:r>
            <a:endParaRPr lang="vi-VN" sz="7200" b="1" dirty="0">
              <a:solidFill>
                <a:srgbClr val="393939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vi-VN" sz="7200" b="1" dirty="0">
                <a:solidFill>
                  <a:srgbClr val="393939"/>
                </a:solidFill>
              </a:rPr>
              <a:t>ĐẾN VỚI BÀI HỌC HÔM NAY!</a:t>
            </a:r>
            <a:endParaRPr lang="en-US" sz="7200" b="1" dirty="0"/>
          </a:p>
        </p:txBody>
      </p:sp>
      <p:pic>
        <p:nvPicPr>
          <p:cNvPr id="20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962400" y="6105184"/>
            <a:ext cx="2582323" cy="421447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8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726305" y="656149"/>
            <a:ext cx="16764000" cy="906341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5667900" y="725668"/>
            <a:ext cx="1637460" cy="72048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867400" y="712537"/>
            <a:ext cx="9144000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  <a:spcAft>
                <a:spcPts val="800"/>
              </a:spcAft>
            </a:pPr>
            <a:r>
              <a:rPr lang="vi-VN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2.1.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Chuẩn</a:t>
            </a:r>
            <a:r>
              <a:rPr lang="en-US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bị</a:t>
            </a:r>
            <a:r>
              <a:rPr lang="en-US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ao</a:t>
            </a:r>
            <a:r>
              <a:rPr lang="en-US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nuôi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1943100"/>
            <a:ext cx="3886200" cy="820674"/>
          </a:xfrm>
          <a:prstGeom prst="homePlate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6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Thiết</a:t>
            </a:r>
            <a:r>
              <a:rPr lang="en-US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</a:t>
            </a:r>
            <a:r>
              <a:rPr lang="en-US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ao</a:t>
            </a:r>
            <a:r>
              <a:rPr lang="en-US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nuôi</a:t>
            </a:r>
            <a:r>
              <a:rPr lang="en-US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36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596485" y="2972772"/>
            <a:ext cx="7663656" cy="52201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Ao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thường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diện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tích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khoảng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1000</a:t>
            </a:r>
            <a:r>
              <a:rPr lang="vi-VN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- 5000 m</a:t>
            </a:r>
            <a:r>
              <a:rPr lang="en-US" sz="3600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sâu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khoảng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1,5 - 2m. 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vi-VN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bờ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chắc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chắn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bị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tràn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ngập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mùa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mưa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cống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cấp, </a:t>
            </a:r>
            <a:r>
              <a:rPr lang="vi-VN" sz="3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ống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thoát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độc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lập.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27860" y="3299254"/>
            <a:ext cx="6973140" cy="2514245"/>
          </a:xfrm>
          <a:prstGeom prst="cloudCallout">
            <a:avLst>
              <a:gd name="adj1" fmla="val -28485"/>
              <a:gd name="adj2" fmla="val 93931"/>
            </a:avLst>
          </a:prstGeom>
          <a:solidFill>
            <a:schemeClr val="accent3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Ao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nuôi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thiết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thế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66968" y="7347968"/>
            <a:ext cx="2761680" cy="2371592"/>
          </a:xfrm>
          <a:prstGeom prst="rect">
            <a:avLst/>
          </a:prstGeom>
        </p:spPr>
      </p:pic>
      <p:sp>
        <p:nvSpPr>
          <p:cNvPr id="25" name="Callout: Right Arrow 24"/>
          <p:cNvSpPr/>
          <p:nvPr/>
        </p:nvSpPr>
        <p:spPr>
          <a:xfrm>
            <a:off x="8954277" y="3297440"/>
            <a:ext cx="455920" cy="4893684"/>
          </a:xfrm>
          <a:prstGeom prst="rightArrowCallout">
            <a:avLst>
              <a:gd name="adj1" fmla="val 25000"/>
              <a:gd name="adj2" fmla="val 47753"/>
              <a:gd name="adj3" fmla="val 25000"/>
              <a:gd name="adj4" fmla="val 133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Bỏ nghề kỹ sư về quê đào ao nuôi cá, 9x Hải Phòng kiếm tiền tỷ đều ta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690" y="6972300"/>
            <a:ext cx="4063740" cy="27091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animBg="1"/>
      <p:bldP spid="18" grpId="0" build="p"/>
      <p:bldP spid="20" grpId="0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550769" y="628935"/>
            <a:ext cx="17186461" cy="906341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-609600" y="8048767"/>
            <a:ext cx="3313860" cy="145809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867399" y="773085"/>
            <a:ext cx="9144000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  <a:spcAft>
                <a:spcPts val="800"/>
              </a:spcAft>
            </a:pPr>
            <a:r>
              <a:rPr lang="vi-VN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2.1.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Chuẩn</a:t>
            </a:r>
            <a:r>
              <a:rPr lang="en-US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bị</a:t>
            </a:r>
            <a:r>
              <a:rPr lang="en-US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ao</a:t>
            </a:r>
            <a:r>
              <a:rPr lang="en-US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nuôi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1943100"/>
            <a:ext cx="3886200" cy="820674"/>
          </a:xfrm>
          <a:prstGeom prst="homePlate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vi-VN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Cải tạo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ao</a:t>
            </a:r>
            <a:r>
              <a:rPr lang="en-US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nuôi</a:t>
            </a:r>
            <a:r>
              <a:rPr lang="en-US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36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71701" y="2882261"/>
            <a:ext cx="9525000" cy="4183511"/>
          </a:xfrm>
          <a:prstGeom prst="cloudCallout">
            <a:avLst>
              <a:gd name="adj1" fmla="val 45934"/>
              <a:gd name="adj2" fmla="val 54415"/>
            </a:avLst>
          </a:prstGeom>
          <a:solidFill>
            <a:schemeClr val="accent3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Chuẩn bị ao nuôi cho nuôi cá nước ngọt gồm những công việc gì?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744200" y="6692120"/>
            <a:ext cx="3453795" cy="2965945"/>
          </a:xfrm>
          <a:prstGeom prst="rect">
            <a:avLst/>
          </a:prstGeom>
        </p:spPr>
      </p:pic>
      <p:pic>
        <p:nvPicPr>
          <p:cNvPr id="2050" name="Picture 2" descr="Đã mắt với mô hình nuôi cá tạo sông trong ao của “siêu nông dân” Bắc Giang  | Dân Việ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0599" y="2617962"/>
            <a:ext cx="4741601" cy="30518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93189" y="896641"/>
            <a:ext cx="15773400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Bước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1: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Làm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cạn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nước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ao</a:t>
            </a:r>
            <a:endParaRPr lang="en-US" sz="3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0" y="3268493"/>
            <a:ext cx="6019800" cy="2584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Bước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2: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Làm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vệ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sinh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xung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quanh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</a:t>
            </a:r>
            <a:r>
              <a:rPr lang="vi-VN" alt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ấ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hang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hốc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sửa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cống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lưới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chắn.</a:t>
            </a:r>
            <a:endParaRPr lang="en-US" sz="3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64859" y="7067393"/>
            <a:ext cx="6019800" cy="165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Bước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3: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Vét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bớt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bùn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đáy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san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phẳng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đáy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ao.</a:t>
            </a:r>
            <a:endParaRPr lang="en-US" sz="3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982200" y="7200900"/>
            <a:ext cx="6830705" cy="165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Bước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4: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Bón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vôi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cải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tạo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đáy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diệt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mầm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bệnh</a:t>
            </a:r>
            <a:endParaRPr lang="en-US" sz="3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981599" y="4099489"/>
            <a:ext cx="5910618" cy="165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Bước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5: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Phơi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đáy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khoảng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2 -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ngày</a:t>
            </a:r>
            <a:endParaRPr lang="en-US" sz="3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433849" y="603433"/>
            <a:ext cx="7458368" cy="24826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Bước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6: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Lấy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nước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qua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túi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lọc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khoảng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30 - 50 cm.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Lấy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đủ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nước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trước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khi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thả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cá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giống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Mách nhỏ bà con quy trình cải tạo ao nuôi thủy sản chất lượng, hiệu quả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100" y="3444075"/>
            <a:ext cx="4531800" cy="33988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838980">
            <a:off x="1743267" y="2264125"/>
            <a:ext cx="1401804" cy="695645"/>
          </a:xfrm>
          <a:prstGeom prst="rect">
            <a:avLst/>
          </a:prstGeom>
        </p:spPr>
      </p:pic>
      <p:pic>
        <p:nvPicPr>
          <p:cNvPr id="20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840628">
            <a:off x="2787068" y="6185779"/>
            <a:ext cx="1401804" cy="695645"/>
          </a:xfrm>
          <a:prstGeom prst="rect">
            <a:avLst/>
          </a:prstGeom>
        </p:spPr>
      </p:pic>
      <p:pic>
        <p:nvPicPr>
          <p:cNvPr id="21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652881" y="8143793"/>
            <a:ext cx="2644575" cy="695645"/>
          </a:xfrm>
          <a:prstGeom prst="rect">
            <a:avLst/>
          </a:prstGeom>
        </p:spPr>
      </p:pic>
      <p:pic>
        <p:nvPicPr>
          <p:cNvPr id="22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6703114">
            <a:off x="15162958" y="6416727"/>
            <a:ext cx="1401804" cy="695645"/>
          </a:xfrm>
          <a:prstGeom prst="rect">
            <a:avLst/>
          </a:prstGeom>
        </p:spPr>
      </p:pic>
      <p:pic>
        <p:nvPicPr>
          <p:cNvPr id="23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6703114">
            <a:off x="16112003" y="3244972"/>
            <a:ext cx="1401804" cy="695645"/>
          </a:xfrm>
          <a:prstGeom prst="rect">
            <a:avLst/>
          </a:prstGeom>
        </p:spPr>
      </p:pic>
      <p:grpSp>
        <p:nvGrpSpPr>
          <p:cNvPr id="14" name="Group 2"/>
          <p:cNvGrpSpPr/>
          <p:nvPr/>
        </p:nvGrpSpPr>
        <p:grpSpPr>
          <a:xfrm>
            <a:off x="-283029" y="9388545"/>
            <a:ext cx="9398000" cy="1381126"/>
            <a:chOff x="0" y="0"/>
            <a:chExt cx="4166870" cy="1146810"/>
          </a:xfrm>
        </p:grpSpPr>
        <p:sp>
          <p:nvSpPr>
            <p:cNvPr id="16" name="Freeform 3"/>
            <p:cNvSpPr/>
            <p:nvPr/>
          </p:nvSpPr>
          <p:spPr>
            <a:xfrm>
              <a:off x="0" y="0"/>
              <a:ext cx="4168140" cy="1146810"/>
            </a:xfrm>
            <a:custGeom>
              <a:avLst/>
              <a:gdLst/>
              <a:ahLst/>
              <a:cxnLst/>
              <a:rect l="l" t="t" r="r" b="b"/>
              <a:pathLst>
                <a:path w="4168140" h="1146810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1146810"/>
                  </a:lnTo>
                  <a:lnTo>
                    <a:pt x="4166870" y="1146810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3066C2"/>
            </a:solidFill>
          </p:spPr>
        </p:sp>
      </p:grpSp>
      <p:grpSp>
        <p:nvGrpSpPr>
          <p:cNvPr id="24" name="Group 2"/>
          <p:cNvGrpSpPr/>
          <p:nvPr/>
        </p:nvGrpSpPr>
        <p:grpSpPr>
          <a:xfrm>
            <a:off x="8932091" y="9446423"/>
            <a:ext cx="9326880" cy="1403304"/>
            <a:chOff x="0" y="0"/>
            <a:chExt cx="4166870" cy="1146810"/>
          </a:xfrm>
        </p:grpSpPr>
        <p:sp>
          <p:nvSpPr>
            <p:cNvPr id="25" name="Freeform 3"/>
            <p:cNvSpPr/>
            <p:nvPr/>
          </p:nvSpPr>
          <p:spPr>
            <a:xfrm>
              <a:off x="0" y="0"/>
              <a:ext cx="4168140" cy="1146810"/>
            </a:xfrm>
            <a:custGeom>
              <a:avLst/>
              <a:gdLst/>
              <a:ahLst/>
              <a:cxnLst/>
              <a:rect l="l" t="t" r="r" b="b"/>
              <a:pathLst>
                <a:path w="4168140" h="1146810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1146810"/>
                  </a:lnTo>
                  <a:lnTo>
                    <a:pt x="4166870" y="1146810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3066C2"/>
            </a:solidFill>
          </p:spPr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3" grpId="0"/>
      <p:bldP spid="15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8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3454" y="929844"/>
            <a:ext cx="17170663" cy="9060275"/>
            <a:chOff x="0" y="0"/>
            <a:chExt cx="22894218" cy="1208036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1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2080367" cy="120803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1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/>
            </a:stretch>
          </p:blipFill>
          <p:spPr>
            <a:xfrm>
              <a:off x="10872358" y="0"/>
              <a:ext cx="12021860" cy="12021860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3263378" y="257079"/>
            <a:ext cx="11290821" cy="2219421"/>
            <a:chOff x="0" y="0"/>
            <a:chExt cx="4587233" cy="31405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587232" cy="314059"/>
            </a:xfrm>
            <a:custGeom>
              <a:avLst/>
              <a:gdLst/>
              <a:ahLst/>
              <a:cxnLst/>
              <a:rect l="l" t="t" r="r" b="b"/>
              <a:pathLst>
                <a:path w="4587232" h="314059">
                  <a:moveTo>
                    <a:pt x="0" y="0"/>
                  </a:moveTo>
                  <a:lnTo>
                    <a:pt x="4587232" y="0"/>
                  </a:lnTo>
                  <a:lnTo>
                    <a:pt x="4587232" y="314059"/>
                  </a:lnTo>
                  <a:lnTo>
                    <a:pt x="0" y="314059"/>
                  </a:lnTo>
                  <a:close/>
                </a:path>
              </a:pathLst>
            </a:custGeom>
            <a:solidFill>
              <a:srgbClr val="186AB4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853606">
            <a:off x="2849417" y="268882"/>
            <a:ext cx="827923" cy="20594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853606">
            <a:off x="13955116" y="870701"/>
            <a:ext cx="827923" cy="20594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49376">
            <a:off x="13943310" y="88534"/>
            <a:ext cx="851535" cy="102707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806197" y="454327"/>
            <a:ext cx="10205179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mô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tả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hoạt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cải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tạo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ao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nuôi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12.4</a:t>
            </a:r>
            <a:endParaRPr lang="en-US" sz="40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8743" y="3406344"/>
            <a:ext cx="7877424" cy="55871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7" name="TextBox 26"/>
          <p:cNvSpPr txBox="1"/>
          <p:nvPr/>
        </p:nvSpPr>
        <p:spPr>
          <a:xfrm>
            <a:off x="558668" y="3848100"/>
            <a:ext cx="3614983" cy="997508"/>
          </a:xfrm>
          <a:prstGeom prst="round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Phơi</a:t>
            </a:r>
            <a:r>
              <a:rPr lang="en-US" sz="40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đáy</a:t>
            </a:r>
            <a:r>
              <a:rPr lang="en-US" sz="40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ao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5204" y="7200901"/>
            <a:ext cx="4275300" cy="2019064"/>
          </a:xfrm>
          <a:prstGeom prst="round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vệ</a:t>
            </a:r>
            <a:r>
              <a:rPr lang="en-US" sz="40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sinh</a:t>
            </a:r>
            <a:r>
              <a:rPr lang="en-US" sz="40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endParaRPr lang="vi-VN" sz="4000" dirty="0">
              <a:effectLst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4000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xung</a:t>
            </a:r>
            <a:r>
              <a:rPr lang="en-US" sz="40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quanh</a:t>
            </a:r>
            <a:r>
              <a:rPr lang="en-US" sz="40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ao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3651647" y="3149264"/>
            <a:ext cx="4525443" cy="2019064"/>
          </a:xfrm>
          <a:prstGeom prst="round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4000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Vét</a:t>
            </a:r>
            <a:r>
              <a:rPr lang="en-US" sz="40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bùn</a:t>
            </a:r>
            <a:r>
              <a:rPr lang="en-US" sz="40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đáy</a:t>
            </a:r>
            <a:r>
              <a:rPr lang="en-US" sz="40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san</a:t>
            </a:r>
            <a:r>
              <a:rPr lang="en-US" sz="40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phẳng</a:t>
            </a:r>
            <a:r>
              <a:rPr lang="en-US" sz="40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đáy</a:t>
            </a:r>
            <a:r>
              <a:rPr lang="en-US" sz="40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ao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2903959" y="8080637"/>
            <a:ext cx="5273131" cy="2019064"/>
          </a:xfrm>
          <a:prstGeom prst="round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4000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Bón</a:t>
            </a:r>
            <a:r>
              <a:rPr lang="en-US" sz="40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vôi</a:t>
            </a:r>
            <a:r>
              <a:rPr lang="en-US" sz="40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cải</a:t>
            </a:r>
            <a:r>
              <a:rPr lang="en-US" sz="40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tạo</a:t>
            </a:r>
            <a:r>
              <a:rPr lang="en-US" sz="40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đáy</a:t>
            </a:r>
            <a:r>
              <a:rPr lang="en-US" sz="40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ao</a:t>
            </a:r>
            <a:r>
              <a:rPr lang="en-US" sz="40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diệt</a:t>
            </a:r>
            <a:r>
              <a:rPr lang="en-US" sz="40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mầm</a:t>
            </a:r>
            <a:r>
              <a:rPr lang="en-US" sz="40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bệnh</a:t>
            </a:r>
            <a:r>
              <a:rPr lang="en-US" sz="400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4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013863">
            <a:off x="4071231" y="7413241"/>
            <a:ext cx="1763740" cy="1154448"/>
          </a:xfrm>
          <a:prstGeom prst="rect">
            <a:avLst/>
          </a:prstGeom>
        </p:spPr>
      </p:pic>
      <p:pic>
        <p:nvPicPr>
          <p:cNvPr id="35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1194025" flipV="1">
            <a:off x="3961764" y="4671549"/>
            <a:ext cx="1715904" cy="1123137"/>
          </a:xfrm>
          <a:prstGeom prst="rect">
            <a:avLst/>
          </a:prstGeom>
        </p:spPr>
      </p:pic>
      <p:pic>
        <p:nvPicPr>
          <p:cNvPr id="36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1194025" flipH="1">
            <a:off x="12328097" y="7178968"/>
            <a:ext cx="1829704" cy="1197624"/>
          </a:xfrm>
          <a:prstGeom prst="rect">
            <a:avLst/>
          </a:prstGeom>
        </p:spPr>
      </p:pic>
      <p:pic>
        <p:nvPicPr>
          <p:cNvPr id="37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138858" flipH="1" flipV="1">
            <a:off x="12250978" y="4121759"/>
            <a:ext cx="1735514" cy="1135972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7" grpId="0" animBg="1"/>
      <p:bldP spid="29" grpId="0" animBg="1"/>
      <p:bldP spid="31" grpId="0" animBg="1"/>
      <p:bldP spid="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782664" y="502644"/>
            <a:ext cx="16764000" cy="92817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72200" y="542562"/>
            <a:ext cx="9144000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  <a:spcAft>
                <a:spcPts val="800"/>
              </a:spcAft>
            </a:pPr>
            <a:r>
              <a:rPr lang="vi-VN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2.2. Thả cá giống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3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6781800" y="7461825"/>
            <a:ext cx="2761680" cy="237159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524000" y="1660784"/>
            <a:ext cx="14935200" cy="38254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sao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ghép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loài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tầng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cạnh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ăn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Quan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12.5,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sao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loài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này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nuôi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ghép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6600" y="5032545"/>
            <a:ext cx="6513163" cy="448821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7" name="TextBox 16"/>
          <p:cNvSpPr txBox="1"/>
          <p:nvPr/>
        </p:nvSpPr>
        <p:spPr>
          <a:xfrm>
            <a:off x="1524000" y="5584378"/>
            <a:ext cx="8991600" cy="1828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thả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giống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tâm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yếu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3" grpId="0" build="p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8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6212" y="791045"/>
            <a:ext cx="17170663" cy="9060275"/>
            <a:chOff x="0" y="0"/>
            <a:chExt cx="22894218" cy="1208036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1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2080367" cy="120803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1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/>
            </a:stretch>
          </p:blipFill>
          <p:spPr>
            <a:xfrm>
              <a:off x="10872358" y="0"/>
              <a:ext cx="12021860" cy="12021860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1034648" y="815684"/>
            <a:ext cx="16259213" cy="8059916"/>
            <a:chOff x="0" y="0"/>
            <a:chExt cx="7204459" cy="157503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204459" cy="1575035"/>
            </a:xfrm>
            <a:custGeom>
              <a:avLst/>
              <a:gdLst/>
              <a:ahLst/>
              <a:cxnLst/>
              <a:rect l="l" t="t" r="r" b="b"/>
              <a:pathLst>
                <a:path w="7204459" h="1575035">
                  <a:moveTo>
                    <a:pt x="0" y="0"/>
                  </a:moveTo>
                  <a:lnTo>
                    <a:pt x="7204459" y="0"/>
                  </a:lnTo>
                  <a:lnTo>
                    <a:pt x="7204459" y="1575035"/>
                  </a:lnTo>
                  <a:lnTo>
                    <a:pt x="0" y="1575035"/>
                  </a:lnTo>
                  <a:close/>
                </a:path>
              </a:pathLst>
            </a:custGeom>
            <a:solidFill>
              <a:srgbClr val="ABE3F9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608874">
            <a:off x="16033087" y="893715"/>
            <a:ext cx="2209968" cy="54973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712216">
            <a:off x="365406" y="102286"/>
            <a:ext cx="1454598" cy="175445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709693" y="979511"/>
            <a:ext cx="15002040" cy="75187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Nên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ghép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loài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cá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sống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tầng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nước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khác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cạnh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tranh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về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ăn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vì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: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endParaRPr lang="vi-VN" sz="4000" dirty="0">
              <a:solidFill>
                <a:srgbClr val="000000"/>
              </a:solidFill>
              <a:effectLst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Cá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sống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 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ao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sẽ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tập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ăn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khác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cạnh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tranh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ăn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tận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dụng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nguồn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 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ăn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 ở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tầng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nước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khác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phát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huy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mối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hệ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“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cùng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chung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 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sống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phát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triển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giữa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 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loài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cá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”.</a:t>
            </a:r>
            <a:endParaRPr lang="vi-VN" sz="40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 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 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này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cũng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giúp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tận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dụng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triệt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 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 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gian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 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sống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hiệu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quả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kinh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tế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cao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nhất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Bí quyết của lão nông nuôi cá cảnh thu cả trăm triệu/ thá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6177" y="7605276"/>
            <a:ext cx="3807997" cy="254064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96659" y="8188985"/>
            <a:ext cx="1756092" cy="166233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6212" y="791045"/>
            <a:ext cx="17170663" cy="9060275"/>
            <a:chOff x="0" y="0"/>
            <a:chExt cx="22894218" cy="1208036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1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2080367" cy="12080367"/>
            </a:xfrm>
            <a:prstGeom prst="round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1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/>
            </a:stretch>
          </p:blipFill>
          <p:spPr>
            <a:xfrm>
              <a:off x="10872358" y="0"/>
              <a:ext cx="12021860" cy="12021860"/>
            </a:xfrm>
            <a:prstGeom prst="round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819149" y="747165"/>
            <a:ext cx="16907725" cy="9060275"/>
            <a:chOff x="0" y="0"/>
            <a:chExt cx="7204459" cy="1575035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0" y="0"/>
              <a:ext cx="7204459" cy="1575035"/>
            </a:xfrm>
            <a:prstGeom prst="roundRect">
              <a:avLst/>
            </a:prstGeom>
            <a:grpFill/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0712216">
            <a:off x="113649" y="150314"/>
            <a:ext cx="1677704" cy="202354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232598" y="1011920"/>
            <a:ext cx="16210422" cy="8263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3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Khi </a:t>
            </a:r>
            <a:r>
              <a:rPr lang="en-US" sz="3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thả</a:t>
            </a:r>
            <a:r>
              <a:rPr lang="en-US" sz="3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cá</a:t>
            </a:r>
            <a:r>
              <a:rPr lang="en-US" sz="3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giống</a:t>
            </a:r>
            <a:r>
              <a:rPr lang="en-US" sz="3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3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cần</a:t>
            </a:r>
            <a:r>
              <a:rPr lang="en-US" sz="3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quan</a:t>
            </a:r>
            <a:r>
              <a:rPr lang="en-US" sz="3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tâm</a:t>
            </a:r>
            <a:r>
              <a:rPr lang="en-US" sz="3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đến</a:t>
            </a:r>
            <a:r>
              <a:rPr lang="en-US" sz="3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5 </a:t>
            </a:r>
            <a:r>
              <a:rPr lang="en-US" sz="3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yếu</a:t>
            </a:r>
            <a:r>
              <a:rPr lang="en-US" sz="3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tố</a:t>
            </a:r>
            <a:r>
              <a:rPr lang="en-US" sz="3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:</a:t>
            </a:r>
            <a:endParaRPr lang="en-US" sz="38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Nguyên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tắc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ghép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các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loài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cá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;</a:t>
            </a:r>
            <a:endParaRPr lang="en-US" sz="3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3800" b="1" i="1" dirty="0" err="1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Mùa</a:t>
            </a:r>
            <a:r>
              <a:rPr lang="en-US" sz="3800" b="1" i="1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vụ</a:t>
            </a:r>
            <a:r>
              <a:rPr lang="en-US" sz="3800" b="1" i="1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thả</a:t>
            </a:r>
            <a:r>
              <a:rPr lang="en-US" sz="3800" b="1" i="1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: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vụ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xuân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(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từ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tháng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2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đến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tháng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3),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vụ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thu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(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từ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tháng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8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đến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tháng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9)</a:t>
            </a:r>
            <a:endParaRPr lang="en-US" sz="3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3800" b="1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Mật</a:t>
            </a:r>
            <a:r>
              <a:rPr lang="en-US" sz="3800" b="1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</a:t>
            </a:r>
            <a:r>
              <a:rPr lang="en-US" sz="3800" b="1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thả</a:t>
            </a:r>
            <a:r>
              <a:rPr lang="en-US" sz="3800" b="1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: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phụ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thuộc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vào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hệ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thống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nuôi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trình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quản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lí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điều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kiện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chăm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sóc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</a:t>
            </a:r>
            <a:endParaRPr lang="en-US" sz="3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vi-VN" sz="3800" b="1" i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Y</a:t>
            </a:r>
            <a:r>
              <a:rPr lang="en-US" sz="3800" b="1" i="1" dirty="0" err="1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êu</a:t>
            </a:r>
            <a:r>
              <a:rPr lang="en-US" sz="3800" b="1" i="1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cầu</a:t>
            </a:r>
            <a:r>
              <a:rPr lang="en-US" sz="3800" b="1" i="1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chất</a:t>
            </a:r>
            <a:r>
              <a:rPr lang="en-US" sz="3800" b="1" i="1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lượng</a:t>
            </a:r>
            <a:r>
              <a:rPr lang="en-US" sz="3800" b="1" i="1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: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cá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khỏe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đều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không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mang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mầm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bệnh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;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màu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sắc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tươi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sáng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phản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ứng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nhanh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nhẹn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</a:t>
            </a:r>
            <a:endParaRPr lang="en-US" sz="3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3800" b="1" i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Cách</a:t>
            </a:r>
            <a:r>
              <a:rPr lang="en-US" sz="3800" b="1" i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thả</a:t>
            </a:r>
            <a:r>
              <a:rPr lang="en-US" sz="3800" b="1" i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: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Cá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giống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được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thả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từ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từ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cho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quen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với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môi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trường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nước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mới</a:t>
            </a:r>
            <a:r>
              <a:rPr lang="en-US" sz="3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</a:t>
            </a:r>
            <a:endParaRPr lang="en-US" sz="3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9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86760">
            <a:off x="16086003" y="522928"/>
            <a:ext cx="1636042" cy="142512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9464" y="653216"/>
            <a:ext cx="16764000" cy="92817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19500" y="658659"/>
            <a:ext cx="11811000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  <a:spcAft>
                <a:spcPts val="800"/>
              </a:spcAft>
            </a:pPr>
            <a:r>
              <a:rPr lang="vi-VN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2.3. Chăm sóc quản lí cá sau khi thả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83384" y="3830336"/>
            <a:ext cx="8087286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Chăm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sóc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thả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bao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gồm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494216" y="2019300"/>
            <a:ext cx="7010400" cy="5902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Quản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lý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ăn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cá: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Loại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ăn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Lượng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ăn</a:t>
            </a:r>
            <a:endParaRPr lang="vi-VN" sz="40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Cách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ăn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Quản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lý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chất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lượng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ao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nuôi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Quản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lý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sức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khỏe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cá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6" name="Callout: Right Arrow 15"/>
          <p:cNvSpPr/>
          <p:nvPr/>
        </p:nvSpPr>
        <p:spPr>
          <a:xfrm>
            <a:off x="9525000" y="2226612"/>
            <a:ext cx="507743" cy="5488337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13300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4114800" y="2039319"/>
            <a:ext cx="1758144" cy="1514778"/>
          </a:xfrm>
          <a:prstGeom prst="rect">
            <a:avLst/>
          </a:prstGeom>
        </p:spPr>
      </p:pic>
      <p:pic>
        <p:nvPicPr>
          <p:cNvPr id="2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6950" y="7264788"/>
            <a:ext cx="2286000" cy="3015109"/>
          </a:xfrm>
          <a:prstGeom prst="rect">
            <a:avLst/>
          </a:prstGeom>
        </p:spPr>
      </p:pic>
      <p:pic>
        <p:nvPicPr>
          <p:cNvPr id="7170" name="Picture 2" descr="Kỹ thuật nuôi cá chép hiệu quả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879" y="6020062"/>
            <a:ext cx="5432330" cy="33897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925800" y="8236661"/>
            <a:ext cx="2158476" cy="2043236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2" grpId="0" build="p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  <a:alpha val="3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Top Corners Snipped 10"/>
          <p:cNvSpPr/>
          <p:nvPr/>
        </p:nvSpPr>
        <p:spPr>
          <a:xfrm>
            <a:off x="2118492" y="1626532"/>
            <a:ext cx="11582400" cy="1522190"/>
          </a:xfrm>
          <a:prstGeom prst="snip2SameRect">
            <a:avLst/>
          </a:prstGeom>
          <a:solidFill>
            <a:schemeClr val="bg1"/>
          </a:solidFill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81800" y="281514"/>
            <a:ext cx="11811000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  <a:spcAft>
                <a:spcPts val="800"/>
              </a:spcAft>
            </a:pPr>
            <a:r>
              <a:rPr lang="vi-VN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2.4. Thu hoạch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61920" y="1867677"/>
            <a:ext cx="12326072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tỉa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toàn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bộ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sao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91345" y="3492633"/>
            <a:ext cx="14859000" cy="1728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36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Tùy</a:t>
            </a:r>
            <a:r>
              <a:rPr lang="en-US" sz="36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theo</a:t>
            </a:r>
            <a:r>
              <a:rPr lang="en-US" sz="36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chất</a:t>
            </a:r>
            <a:r>
              <a:rPr lang="en-US" sz="36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lượng</a:t>
            </a:r>
            <a:r>
              <a:rPr lang="en-US" sz="36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cá</a:t>
            </a:r>
            <a:r>
              <a:rPr lang="en-US" sz="36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mà</a:t>
            </a:r>
            <a:r>
              <a:rPr lang="en-US" sz="36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ta </a:t>
            </a:r>
            <a:r>
              <a:rPr lang="en-US" sz="36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chọn</a:t>
            </a:r>
            <a:r>
              <a:rPr lang="en-US" sz="36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thức</a:t>
            </a:r>
            <a:r>
              <a:rPr lang="en-US" sz="36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thu</a:t>
            </a:r>
            <a:r>
              <a:rPr lang="en-US" sz="36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tỉa</a:t>
            </a:r>
            <a:r>
              <a:rPr lang="en-US" sz="36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endParaRPr lang="vi-VN" sz="3600" dirty="0">
              <a:solidFill>
                <a:srgbClr val="0070C0"/>
              </a:solidFill>
              <a:effectLst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36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hay </a:t>
            </a:r>
            <a:r>
              <a:rPr lang="en-US" sz="36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thu</a:t>
            </a:r>
            <a:r>
              <a:rPr lang="en-US" sz="36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toàn</a:t>
            </a:r>
            <a:r>
              <a:rPr lang="en-US" sz="36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bộ</a:t>
            </a:r>
            <a:r>
              <a:rPr lang="en-US" sz="36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:</a:t>
            </a:r>
            <a:endParaRPr lang="en-US" sz="3600" dirty="0">
              <a:solidFill>
                <a:srgbClr val="0070C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84818" y="5619427"/>
            <a:ext cx="7315201" cy="3313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Thu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tỉa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con to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đạt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tiêu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chuẩn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hoạch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nhằm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giảm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mật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cả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nuôi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con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nhỏ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nuôi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tiếp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372601" y="5600700"/>
            <a:ext cx="8353585" cy="41446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vi-VN" sz="3600" b="1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hu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toàn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bộ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khi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phần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lớn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cá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đạt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tiêu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chuẩn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hoạch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thảo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cạn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bớt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1/3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thể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tích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nước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dùng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lưới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kéo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thời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điểm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mát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ngày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sau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làm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cạn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hết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cá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8839200" y="5394437"/>
            <a:ext cx="0" cy="4557186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249171" y="570480"/>
            <a:ext cx="2491679" cy="2342178"/>
          </a:xfrm>
          <a:prstGeom prst="rect">
            <a:avLst/>
          </a:prstGeom>
        </p:spPr>
      </p:pic>
      <p:pic>
        <p:nvPicPr>
          <p:cNvPr id="8196" name="Picture 4" descr="Hiệu quả từ mô hình nuôi cá rô phi Đường nghiệ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6221" y="952500"/>
            <a:ext cx="3724535" cy="25401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/>
      <p:bldP spid="9" grpId="0"/>
      <p:bldP spid="10" grpId="0"/>
      <p:bldP spid="13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/>
          <p:nvPr/>
        </p:nvSpPr>
        <p:spPr>
          <a:xfrm>
            <a:off x="-228600" y="1028700"/>
            <a:ext cx="11633157" cy="0"/>
          </a:xfrm>
          <a:prstGeom prst="line">
            <a:avLst/>
          </a:prstGeom>
          <a:ln w="47625" cap="flat">
            <a:solidFill>
              <a:srgbClr val="7A443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6" name="Group 6"/>
          <p:cNvGrpSpPr/>
          <p:nvPr/>
        </p:nvGrpSpPr>
        <p:grpSpPr>
          <a:xfrm>
            <a:off x="16917850" y="-3311695"/>
            <a:ext cx="682900" cy="4340395"/>
            <a:chOff x="0" y="0"/>
            <a:chExt cx="249124" cy="158338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49124" cy="1583388"/>
            </a:xfrm>
            <a:custGeom>
              <a:avLst/>
              <a:gdLst/>
              <a:ahLst/>
              <a:cxnLst/>
              <a:rect l="l" t="t" r="r" b="b"/>
              <a:pathLst>
                <a:path w="249124" h="1583388">
                  <a:moveTo>
                    <a:pt x="0" y="0"/>
                  </a:moveTo>
                  <a:lnTo>
                    <a:pt x="249124" y="0"/>
                  </a:lnTo>
                  <a:lnTo>
                    <a:pt x="249124" y="1583388"/>
                  </a:lnTo>
                  <a:lnTo>
                    <a:pt x="0" y="1583388"/>
                  </a:lnTo>
                  <a:close/>
                </a:path>
              </a:pathLst>
            </a:custGeom>
            <a:solidFill>
              <a:srgbClr val="C18B6D"/>
            </a:solidFill>
          </p:spPr>
        </p:sp>
      </p:grpSp>
      <p:pic>
        <p:nvPicPr>
          <p:cNvPr id="3078" name="Picture 6" descr="Lưu trữ con giống - Aquaculture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275" y="1305117"/>
            <a:ext cx="15693449" cy="6138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"/>
          <p:cNvGrpSpPr/>
          <p:nvPr/>
        </p:nvGrpSpPr>
        <p:grpSpPr>
          <a:xfrm>
            <a:off x="-263471" y="6553199"/>
            <a:ext cx="19799935" cy="3581399"/>
            <a:chOff x="128136" y="105559"/>
            <a:chExt cx="7329860" cy="1417509"/>
          </a:xfrm>
        </p:grpSpPr>
        <p:sp>
          <p:nvSpPr>
            <p:cNvPr id="23" name="Freeform 3"/>
            <p:cNvSpPr/>
            <p:nvPr/>
          </p:nvSpPr>
          <p:spPr>
            <a:xfrm>
              <a:off x="128136" y="105559"/>
              <a:ext cx="7329860" cy="1417509"/>
            </a:xfrm>
            <a:custGeom>
              <a:avLst/>
              <a:gdLst/>
              <a:ahLst/>
              <a:cxnLst/>
              <a:rect l="l" t="t" r="r" b="b"/>
              <a:pathLst>
                <a:path w="7329860" h="1583388">
                  <a:moveTo>
                    <a:pt x="0" y="0"/>
                  </a:moveTo>
                  <a:lnTo>
                    <a:pt x="7329860" y="0"/>
                  </a:lnTo>
                  <a:lnTo>
                    <a:pt x="7329860" y="1583388"/>
                  </a:lnTo>
                  <a:lnTo>
                    <a:pt x="0" y="1583388"/>
                  </a:lnTo>
                  <a:close/>
                </a:path>
              </a:pathLst>
            </a:custGeom>
            <a:solidFill>
              <a:srgbClr val="DFD5D2"/>
            </a:solidFill>
          </p:spPr>
        </p:sp>
      </p:grpSp>
      <p:grpSp>
        <p:nvGrpSpPr>
          <p:cNvPr id="24" name="Group 8"/>
          <p:cNvGrpSpPr/>
          <p:nvPr/>
        </p:nvGrpSpPr>
        <p:grpSpPr>
          <a:xfrm>
            <a:off x="-879722" y="6591300"/>
            <a:ext cx="1791222" cy="762000"/>
            <a:chOff x="0" y="0"/>
            <a:chExt cx="249124" cy="218734"/>
          </a:xfrm>
        </p:grpSpPr>
        <p:sp>
          <p:nvSpPr>
            <p:cNvPr id="25" name="Freeform 9"/>
            <p:cNvSpPr/>
            <p:nvPr/>
          </p:nvSpPr>
          <p:spPr>
            <a:xfrm>
              <a:off x="0" y="0"/>
              <a:ext cx="249124" cy="218734"/>
            </a:xfrm>
            <a:custGeom>
              <a:avLst/>
              <a:gdLst/>
              <a:ahLst/>
              <a:cxnLst/>
              <a:rect l="l" t="t" r="r" b="b"/>
              <a:pathLst>
                <a:path w="249124" h="218734">
                  <a:moveTo>
                    <a:pt x="0" y="0"/>
                  </a:moveTo>
                  <a:lnTo>
                    <a:pt x="249124" y="0"/>
                  </a:lnTo>
                  <a:lnTo>
                    <a:pt x="249124" y="218734"/>
                  </a:lnTo>
                  <a:lnTo>
                    <a:pt x="0" y="218734"/>
                  </a:lnTo>
                  <a:close/>
                </a:path>
              </a:pathLst>
            </a:custGeom>
            <a:solidFill>
              <a:srgbClr val="7A443F"/>
            </a:solidFill>
          </p:spPr>
        </p:sp>
      </p:grpSp>
      <p:sp>
        <p:nvSpPr>
          <p:cNvPr id="26" name="TextBox 25"/>
          <p:cNvSpPr txBox="1"/>
          <p:nvPr/>
        </p:nvSpPr>
        <p:spPr>
          <a:xfrm>
            <a:off x="2472246" y="6985861"/>
            <a:ext cx="13411200" cy="24313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vi-VN" sz="54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III. </a:t>
            </a:r>
            <a:r>
              <a:rPr lang="en-US" sz="54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LẬP KẾ HOẠCH, TÍNH TOÁN CHI PHÍ CHO VIỆC NUÔI CÁ RÔ PHI TRONG AO</a:t>
            </a:r>
            <a:endParaRPr lang="en-US" sz="5400" dirty="0">
              <a:solidFill>
                <a:srgbClr val="0070C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6019800" y="1165577"/>
            <a:ext cx="12725400" cy="47719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78014" y="173969"/>
            <a:ext cx="6229206" cy="1921532"/>
            <a:chOff x="0" y="0"/>
            <a:chExt cx="2905281" cy="124930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905281" cy="1249304"/>
            </a:xfrm>
            <a:custGeom>
              <a:avLst/>
              <a:gdLst/>
              <a:ahLst/>
              <a:cxnLst/>
              <a:rect l="l" t="t" r="r" b="b"/>
              <a:pathLst>
                <a:path w="2905281" h="1249304">
                  <a:moveTo>
                    <a:pt x="0" y="0"/>
                  </a:moveTo>
                  <a:lnTo>
                    <a:pt x="2905281" y="0"/>
                  </a:lnTo>
                  <a:lnTo>
                    <a:pt x="2905281" y="1249304"/>
                  </a:lnTo>
                  <a:lnTo>
                    <a:pt x="0" y="1249304"/>
                  </a:lnTo>
                  <a:close/>
                </a:path>
              </a:pathLst>
            </a:custGeom>
            <a:solidFill>
              <a:srgbClr val="1AA66B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478000" y="2649798"/>
            <a:ext cx="1380547" cy="147258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-53987" y="626903"/>
            <a:ext cx="875944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KHỞI ĐỘNG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08561" y="2231791"/>
            <a:ext cx="9799928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pt-BR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 hãy cho biết sự khác biệt về vật liệu xây dựng ao nuôi thủy sản trong hình 12.1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3299" y="4457700"/>
            <a:ext cx="11530451" cy="4946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530286" y="7734933"/>
            <a:ext cx="2590800" cy="2396490"/>
          </a:xfrm>
          <a:prstGeom prst="rect">
            <a:avLst/>
          </a:prstGeom>
        </p:spPr>
      </p:pic>
      <p:pic>
        <p:nvPicPr>
          <p:cNvPr id="23" name="Picture 3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6914" y="7279643"/>
            <a:ext cx="2808120" cy="3007357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Nuôi cá rô phi trong hệ thống tuần hoàn có thể không mang lại lợi ích như  mong muốn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200" y="931069"/>
            <a:ext cx="9440236" cy="84248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440" t="2709" r="1221" b="698"/>
          <a:stretch>
            <a:fillRect/>
          </a:stretch>
        </p:blipFill>
        <p:spPr>
          <a:xfrm>
            <a:off x="3886200" y="2476500"/>
            <a:ext cx="14579595" cy="37338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730264" y="2857500"/>
            <a:ext cx="12382501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vi-VN" sz="4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</a:t>
            </a:r>
            <a:r>
              <a:rPr lang="vi-VN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ọc thông tin mục 1 SGK tr.61, nêu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bước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chính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việc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lập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hoạch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nuôi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rô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phi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ao</a:t>
            </a:r>
            <a:r>
              <a:rPr lang="vi-VN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và hoàn thành phiếu học tập.</a:t>
            </a:r>
            <a:endParaRPr lang="en-US" sz="40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293519" y="3382237"/>
            <a:ext cx="1091464" cy="1698777"/>
          </a:xfrm>
          <a:prstGeom prst="rect">
            <a:avLst/>
          </a:prstGeom>
        </p:spPr>
      </p:pic>
      <p:pic>
        <p:nvPicPr>
          <p:cNvPr id="25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467406" y="6438900"/>
            <a:ext cx="5355077" cy="4991458"/>
          </a:xfrm>
          <a:prstGeom prst="rect">
            <a:avLst/>
          </a:prstGeom>
        </p:spPr>
      </p:pic>
      <p:pic>
        <p:nvPicPr>
          <p:cNvPr id="27" name="Picture 3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5316200" y="123594"/>
            <a:ext cx="2185257" cy="2078982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477388" y="927794"/>
            <a:ext cx="6449305" cy="2139138"/>
            <a:chOff x="0" y="0"/>
            <a:chExt cx="7204459" cy="119926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204459" cy="1199265"/>
            </a:xfrm>
            <a:custGeom>
              <a:avLst/>
              <a:gdLst/>
              <a:ahLst/>
              <a:cxnLst/>
              <a:rect l="l" t="t" r="r" b="b"/>
              <a:pathLst>
                <a:path w="7204459" h="1199265">
                  <a:moveTo>
                    <a:pt x="0" y="0"/>
                  </a:moveTo>
                  <a:lnTo>
                    <a:pt x="7204459" y="0"/>
                  </a:lnTo>
                  <a:lnTo>
                    <a:pt x="7204459" y="1199265"/>
                  </a:lnTo>
                  <a:lnTo>
                    <a:pt x="0" y="1199265"/>
                  </a:lnTo>
                  <a:close/>
                </a:path>
              </a:pathLst>
            </a:custGeom>
            <a:solidFill>
              <a:srgbClr val="ABE3F9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2536301" y="503763"/>
            <a:ext cx="2483878" cy="61786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518660">
            <a:off x="-23377" y="222245"/>
            <a:ext cx="1096289" cy="132227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875992" y="927794"/>
            <a:ext cx="5804496" cy="1839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ập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hoạch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nuôi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rô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phi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ao</a:t>
            </a:r>
            <a:endParaRPr lang="en-US" sz="4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677400" y="678988"/>
            <a:ext cx="6781800" cy="1651671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Bước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1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Liệt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kê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cơ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sở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vật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chất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vật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tư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dụng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cụ</a:t>
            </a:r>
            <a:endParaRPr lang="en-US" sz="3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858297" y="3698745"/>
            <a:ext cx="7890422" cy="619137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Bước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2: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Dự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kiến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kĩ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thuật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nuôi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chăm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sóc:</a:t>
            </a:r>
            <a:endParaRPr lang="en-US" sz="3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Thời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vụ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nuôi</a:t>
            </a:r>
            <a:endParaRPr lang="en-US" sz="3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Chuẩn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bị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nuôi</a:t>
            </a:r>
            <a:endParaRPr lang="en-US" sz="3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Thả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giống</a:t>
            </a:r>
            <a:endParaRPr lang="en-US" sz="3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Chăm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sóc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quản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lí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cá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sau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khi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thả</a:t>
            </a:r>
            <a:endParaRPr lang="en-US" sz="3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Thu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hoạch</a:t>
            </a:r>
            <a:endParaRPr lang="en-US" sz="3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39281" y="4229660"/>
            <a:ext cx="8753392" cy="5129546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Bước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3: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toán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chi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phí</a:t>
            </a:r>
            <a:endParaRPr lang="en-US" sz="3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Tổng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chi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phí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= Chi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phí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giống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+ Chi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phí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thức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ăn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+ Chi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phí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vôi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bột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+ Chi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phí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chất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xử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lí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môi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trường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+ Chi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phí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điện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xăng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dầu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+ Chi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phí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khác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Chi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phí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=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lượng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x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đơn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giá</a:t>
            </a:r>
            <a:endParaRPr lang="en-US" sz="3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7154136" y="1681676"/>
            <a:ext cx="2370864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4114800" y="3182030"/>
            <a:ext cx="0" cy="960628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7002893" y="2668360"/>
            <a:ext cx="2674507" cy="993984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  <p:bldP spid="26" grpId="0" animBg="1"/>
      <p:bldP spid="2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6212" y="791045"/>
            <a:ext cx="17170663" cy="9060275"/>
            <a:chOff x="0" y="0"/>
            <a:chExt cx="22894218" cy="1208036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1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2080367" cy="120803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1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/>
            </a:stretch>
          </p:blipFill>
          <p:spPr>
            <a:xfrm>
              <a:off x="10872358" y="0"/>
              <a:ext cx="12021860" cy="12021860"/>
            </a:xfrm>
            <a:prstGeom prst="rect">
              <a:avLst/>
            </a:prstGeom>
          </p:spPr>
        </p:pic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538060" y="410862"/>
            <a:ext cx="5727936" cy="8847438"/>
            <a:chOff x="0" y="0"/>
            <a:chExt cx="2192020" cy="3385820"/>
          </a:xfrm>
        </p:grpSpPr>
        <p:sp>
          <p:nvSpPr>
            <p:cNvPr id="7" name="Freeform 7"/>
            <p:cNvSpPr/>
            <p:nvPr/>
          </p:nvSpPr>
          <p:spPr>
            <a:xfrm>
              <a:off x="1270" y="-1"/>
              <a:ext cx="2194560" cy="3388362"/>
            </a:xfrm>
            <a:custGeom>
              <a:avLst/>
              <a:gdLst/>
              <a:ahLst/>
              <a:cxnLst/>
              <a:rect l="l" t="t" r="r" b="b"/>
              <a:pathLst>
                <a:path w="2194560" h="3388362">
                  <a:moveTo>
                    <a:pt x="3810" y="317501"/>
                  </a:moveTo>
                  <a:cubicBezTo>
                    <a:pt x="13970" y="425451"/>
                    <a:pt x="16510" y="533401"/>
                    <a:pt x="17780" y="642621"/>
                  </a:cubicBezTo>
                  <a:cubicBezTo>
                    <a:pt x="24130" y="1036321"/>
                    <a:pt x="21590" y="1430021"/>
                    <a:pt x="17780" y="1823721"/>
                  </a:cubicBezTo>
                  <a:cubicBezTo>
                    <a:pt x="13970" y="2218691"/>
                    <a:pt x="8890" y="2613661"/>
                    <a:pt x="8890" y="3009901"/>
                  </a:cubicBezTo>
                  <a:cubicBezTo>
                    <a:pt x="8890" y="3013711"/>
                    <a:pt x="8890" y="3017521"/>
                    <a:pt x="7620" y="3021331"/>
                  </a:cubicBezTo>
                  <a:cubicBezTo>
                    <a:pt x="11430" y="3022601"/>
                    <a:pt x="15240" y="3025141"/>
                    <a:pt x="19050" y="3027681"/>
                  </a:cubicBezTo>
                  <a:cubicBezTo>
                    <a:pt x="24130" y="3031491"/>
                    <a:pt x="27940" y="3037841"/>
                    <a:pt x="33020" y="3044191"/>
                  </a:cubicBezTo>
                  <a:cubicBezTo>
                    <a:pt x="44450" y="3058161"/>
                    <a:pt x="55880" y="3072131"/>
                    <a:pt x="66040" y="3086101"/>
                  </a:cubicBezTo>
                  <a:cubicBezTo>
                    <a:pt x="77470" y="3102611"/>
                    <a:pt x="88900" y="3117851"/>
                    <a:pt x="100330" y="3134361"/>
                  </a:cubicBezTo>
                  <a:cubicBezTo>
                    <a:pt x="105410" y="3141981"/>
                    <a:pt x="110490" y="3149601"/>
                    <a:pt x="115570" y="3155951"/>
                  </a:cubicBezTo>
                  <a:cubicBezTo>
                    <a:pt x="119380" y="3161031"/>
                    <a:pt x="125730" y="3163571"/>
                    <a:pt x="129540" y="3167381"/>
                  </a:cubicBezTo>
                  <a:cubicBezTo>
                    <a:pt x="142240" y="3177541"/>
                    <a:pt x="156210" y="3187701"/>
                    <a:pt x="168910" y="3197861"/>
                  </a:cubicBezTo>
                  <a:cubicBezTo>
                    <a:pt x="181610" y="3208021"/>
                    <a:pt x="194310" y="3216911"/>
                    <a:pt x="209550" y="3223261"/>
                  </a:cubicBezTo>
                  <a:cubicBezTo>
                    <a:pt x="243840" y="3238501"/>
                    <a:pt x="276860" y="3255011"/>
                    <a:pt x="311150" y="3270251"/>
                  </a:cubicBezTo>
                  <a:cubicBezTo>
                    <a:pt x="330200" y="3279141"/>
                    <a:pt x="349250" y="3286761"/>
                    <a:pt x="369570" y="3295651"/>
                  </a:cubicBezTo>
                  <a:cubicBezTo>
                    <a:pt x="370840" y="3296921"/>
                    <a:pt x="374650" y="3295651"/>
                    <a:pt x="375920" y="3295651"/>
                  </a:cubicBezTo>
                  <a:lnTo>
                    <a:pt x="383540" y="3295651"/>
                  </a:lnTo>
                  <a:lnTo>
                    <a:pt x="384810" y="3296921"/>
                  </a:lnTo>
                  <a:cubicBezTo>
                    <a:pt x="387350" y="3290571"/>
                    <a:pt x="389890" y="3285491"/>
                    <a:pt x="393700" y="3279141"/>
                  </a:cubicBezTo>
                  <a:cubicBezTo>
                    <a:pt x="397510" y="3274061"/>
                    <a:pt x="400050" y="3265171"/>
                    <a:pt x="408940" y="3265171"/>
                  </a:cubicBezTo>
                  <a:cubicBezTo>
                    <a:pt x="408940" y="3265171"/>
                    <a:pt x="410210" y="3265171"/>
                    <a:pt x="410210" y="3263901"/>
                  </a:cubicBezTo>
                  <a:cubicBezTo>
                    <a:pt x="414020" y="3257551"/>
                    <a:pt x="420370" y="3256281"/>
                    <a:pt x="427990" y="3255011"/>
                  </a:cubicBezTo>
                  <a:cubicBezTo>
                    <a:pt x="435610" y="3253741"/>
                    <a:pt x="441960" y="3249931"/>
                    <a:pt x="448310" y="3247391"/>
                  </a:cubicBezTo>
                  <a:cubicBezTo>
                    <a:pt x="449580" y="3247391"/>
                    <a:pt x="449580" y="3246121"/>
                    <a:pt x="450850" y="3246121"/>
                  </a:cubicBezTo>
                  <a:cubicBezTo>
                    <a:pt x="459740" y="3248661"/>
                    <a:pt x="466090" y="3242311"/>
                    <a:pt x="473710" y="3239771"/>
                  </a:cubicBezTo>
                  <a:lnTo>
                    <a:pt x="474980" y="3239771"/>
                  </a:lnTo>
                  <a:cubicBezTo>
                    <a:pt x="482600" y="3239771"/>
                    <a:pt x="488950" y="3235961"/>
                    <a:pt x="496570" y="3234691"/>
                  </a:cubicBezTo>
                  <a:cubicBezTo>
                    <a:pt x="502920" y="3233421"/>
                    <a:pt x="509270" y="3233421"/>
                    <a:pt x="515620" y="3229611"/>
                  </a:cubicBezTo>
                  <a:cubicBezTo>
                    <a:pt x="521970" y="3225801"/>
                    <a:pt x="529590" y="3223261"/>
                    <a:pt x="535940" y="3220721"/>
                  </a:cubicBezTo>
                  <a:cubicBezTo>
                    <a:pt x="542290" y="3218181"/>
                    <a:pt x="548640" y="3216911"/>
                    <a:pt x="554990" y="3214371"/>
                  </a:cubicBezTo>
                  <a:lnTo>
                    <a:pt x="561340" y="3214371"/>
                  </a:lnTo>
                  <a:cubicBezTo>
                    <a:pt x="567690" y="3214371"/>
                    <a:pt x="572770" y="3214371"/>
                    <a:pt x="577850" y="3210561"/>
                  </a:cubicBezTo>
                  <a:lnTo>
                    <a:pt x="580390" y="3210561"/>
                  </a:lnTo>
                  <a:cubicBezTo>
                    <a:pt x="586740" y="3210561"/>
                    <a:pt x="594360" y="3211831"/>
                    <a:pt x="600710" y="3211831"/>
                  </a:cubicBezTo>
                  <a:lnTo>
                    <a:pt x="605790" y="3211831"/>
                  </a:lnTo>
                  <a:cubicBezTo>
                    <a:pt x="612140" y="3210561"/>
                    <a:pt x="614680" y="3215641"/>
                    <a:pt x="618490" y="3218181"/>
                  </a:cubicBezTo>
                  <a:cubicBezTo>
                    <a:pt x="624840" y="3225801"/>
                    <a:pt x="632460" y="3227071"/>
                    <a:pt x="642620" y="3225801"/>
                  </a:cubicBezTo>
                  <a:cubicBezTo>
                    <a:pt x="651510" y="3224531"/>
                    <a:pt x="659130" y="3223261"/>
                    <a:pt x="668020" y="3223261"/>
                  </a:cubicBezTo>
                  <a:cubicBezTo>
                    <a:pt x="671830" y="3223261"/>
                    <a:pt x="676910" y="3224531"/>
                    <a:pt x="680720" y="3225801"/>
                  </a:cubicBezTo>
                  <a:cubicBezTo>
                    <a:pt x="684530" y="3227071"/>
                    <a:pt x="687070" y="3228341"/>
                    <a:pt x="690880" y="3229611"/>
                  </a:cubicBezTo>
                  <a:lnTo>
                    <a:pt x="694690" y="3233421"/>
                  </a:lnTo>
                  <a:cubicBezTo>
                    <a:pt x="694690" y="3233421"/>
                    <a:pt x="695960" y="3237231"/>
                    <a:pt x="697230" y="3238501"/>
                  </a:cubicBezTo>
                  <a:cubicBezTo>
                    <a:pt x="699770" y="3239771"/>
                    <a:pt x="702310" y="3239771"/>
                    <a:pt x="703580" y="3241041"/>
                  </a:cubicBezTo>
                  <a:lnTo>
                    <a:pt x="704850" y="3242311"/>
                  </a:lnTo>
                  <a:cubicBezTo>
                    <a:pt x="711200" y="3238501"/>
                    <a:pt x="713740" y="3244851"/>
                    <a:pt x="717550" y="3246121"/>
                  </a:cubicBezTo>
                  <a:cubicBezTo>
                    <a:pt x="722630" y="3248661"/>
                    <a:pt x="726440" y="3251201"/>
                    <a:pt x="731520" y="3255011"/>
                  </a:cubicBezTo>
                  <a:cubicBezTo>
                    <a:pt x="731520" y="3253741"/>
                    <a:pt x="731520" y="3252471"/>
                    <a:pt x="732790" y="3251201"/>
                  </a:cubicBezTo>
                  <a:cubicBezTo>
                    <a:pt x="740410" y="3252471"/>
                    <a:pt x="749300" y="3252471"/>
                    <a:pt x="756920" y="3257551"/>
                  </a:cubicBezTo>
                  <a:cubicBezTo>
                    <a:pt x="758190" y="3255011"/>
                    <a:pt x="760730" y="3252471"/>
                    <a:pt x="763270" y="3249931"/>
                  </a:cubicBezTo>
                  <a:cubicBezTo>
                    <a:pt x="763270" y="3249931"/>
                    <a:pt x="763270" y="3248661"/>
                    <a:pt x="764540" y="3248661"/>
                  </a:cubicBezTo>
                  <a:cubicBezTo>
                    <a:pt x="770890" y="3247391"/>
                    <a:pt x="774700" y="3243581"/>
                    <a:pt x="775970" y="3237231"/>
                  </a:cubicBezTo>
                  <a:cubicBezTo>
                    <a:pt x="777240" y="3234691"/>
                    <a:pt x="777240" y="3232151"/>
                    <a:pt x="777240" y="3230881"/>
                  </a:cubicBezTo>
                  <a:cubicBezTo>
                    <a:pt x="782320" y="3228341"/>
                    <a:pt x="786130" y="3225801"/>
                    <a:pt x="791210" y="3223261"/>
                  </a:cubicBezTo>
                  <a:lnTo>
                    <a:pt x="791210" y="3220721"/>
                  </a:lnTo>
                  <a:cubicBezTo>
                    <a:pt x="787400" y="3214371"/>
                    <a:pt x="787400" y="3213101"/>
                    <a:pt x="793750" y="3210561"/>
                  </a:cubicBezTo>
                  <a:cubicBezTo>
                    <a:pt x="795020" y="3209291"/>
                    <a:pt x="795020" y="3208021"/>
                    <a:pt x="796290" y="3208021"/>
                  </a:cubicBezTo>
                  <a:cubicBezTo>
                    <a:pt x="798830" y="3206751"/>
                    <a:pt x="801370" y="3205481"/>
                    <a:pt x="802640" y="3204211"/>
                  </a:cubicBezTo>
                  <a:cubicBezTo>
                    <a:pt x="802640" y="3204211"/>
                    <a:pt x="802640" y="3205481"/>
                    <a:pt x="803910" y="3205481"/>
                  </a:cubicBezTo>
                  <a:lnTo>
                    <a:pt x="803910" y="3202941"/>
                  </a:lnTo>
                  <a:cubicBezTo>
                    <a:pt x="811530" y="3200401"/>
                    <a:pt x="819150" y="3197861"/>
                    <a:pt x="826770" y="3194051"/>
                  </a:cubicBezTo>
                  <a:cubicBezTo>
                    <a:pt x="830580" y="3191511"/>
                    <a:pt x="834390" y="3190241"/>
                    <a:pt x="839470" y="3192781"/>
                  </a:cubicBezTo>
                  <a:cubicBezTo>
                    <a:pt x="842010" y="3194051"/>
                    <a:pt x="844550" y="3192781"/>
                    <a:pt x="847090" y="3191511"/>
                  </a:cubicBezTo>
                  <a:cubicBezTo>
                    <a:pt x="853440" y="3188971"/>
                    <a:pt x="859790" y="3187701"/>
                    <a:pt x="866140" y="3185161"/>
                  </a:cubicBezTo>
                  <a:cubicBezTo>
                    <a:pt x="871220" y="3183891"/>
                    <a:pt x="875030" y="3181351"/>
                    <a:pt x="880110" y="3178811"/>
                  </a:cubicBezTo>
                  <a:cubicBezTo>
                    <a:pt x="880110" y="3178811"/>
                    <a:pt x="881380" y="3176271"/>
                    <a:pt x="880110" y="3175001"/>
                  </a:cubicBezTo>
                  <a:cubicBezTo>
                    <a:pt x="880110" y="3173731"/>
                    <a:pt x="878840" y="3171191"/>
                    <a:pt x="878840" y="3169921"/>
                  </a:cubicBezTo>
                  <a:cubicBezTo>
                    <a:pt x="882650" y="3167381"/>
                    <a:pt x="885190" y="3164841"/>
                    <a:pt x="887730" y="3164841"/>
                  </a:cubicBezTo>
                  <a:cubicBezTo>
                    <a:pt x="891540" y="3163571"/>
                    <a:pt x="896620" y="3163571"/>
                    <a:pt x="901700" y="3162301"/>
                  </a:cubicBezTo>
                  <a:cubicBezTo>
                    <a:pt x="905510" y="3150871"/>
                    <a:pt x="913130" y="3148331"/>
                    <a:pt x="922020" y="3152141"/>
                  </a:cubicBezTo>
                  <a:lnTo>
                    <a:pt x="924560" y="3149601"/>
                  </a:lnTo>
                  <a:cubicBezTo>
                    <a:pt x="925830" y="3150871"/>
                    <a:pt x="925830" y="3150871"/>
                    <a:pt x="925830" y="3152141"/>
                  </a:cubicBezTo>
                  <a:cubicBezTo>
                    <a:pt x="929640" y="3149601"/>
                    <a:pt x="933450" y="3147061"/>
                    <a:pt x="937260" y="3145791"/>
                  </a:cubicBezTo>
                  <a:cubicBezTo>
                    <a:pt x="941070" y="3143251"/>
                    <a:pt x="944880" y="3140711"/>
                    <a:pt x="949960" y="3143251"/>
                  </a:cubicBezTo>
                  <a:cubicBezTo>
                    <a:pt x="949960" y="3136901"/>
                    <a:pt x="953770" y="3136901"/>
                    <a:pt x="957580" y="3138171"/>
                  </a:cubicBezTo>
                  <a:cubicBezTo>
                    <a:pt x="960120" y="3138171"/>
                    <a:pt x="963930" y="3136901"/>
                    <a:pt x="966470" y="3135632"/>
                  </a:cubicBezTo>
                  <a:cubicBezTo>
                    <a:pt x="967740" y="3135632"/>
                    <a:pt x="970280" y="3134361"/>
                    <a:pt x="971550" y="3135632"/>
                  </a:cubicBezTo>
                  <a:cubicBezTo>
                    <a:pt x="976630" y="3139442"/>
                    <a:pt x="984250" y="3140711"/>
                    <a:pt x="989330" y="3147061"/>
                  </a:cubicBezTo>
                  <a:cubicBezTo>
                    <a:pt x="993140" y="3152141"/>
                    <a:pt x="999490" y="3154682"/>
                    <a:pt x="1002030" y="3162301"/>
                  </a:cubicBezTo>
                  <a:cubicBezTo>
                    <a:pt x="1003300" y="3164841"/>
                    <a:pt x="1008380" y="3167381"/>
                    <a:pt x="1010920" y="3168651"/>
                  </a:cubicBezTo>
                  <a:cubicBezTo>
                    <a:pt x="1010920" y="3168651"/>
                    <a:pt x="1012190" y="3168651"/>
                    <a:pt x="1013460" y="3169921"/>
                  </a:cubicBezTo>
                  <a:cubicBezTo>
                    <a:pt x="1014730" y="3173732"/>
                    <a:pt x="1018540" y="3172461"/>
                    <a:pt x="1021080" y="3171192"/>
                  </a:cubicBezTo>
                  <a:cubicBezTo>
                    <a:pt x="1023620" y="3171192"/>
                    <a:pt x="1026160" y="3169921"/>
                    <a:pt x="1027430" y="3173732"/>
                  </a:cubicBezTo>
                  <a:cubicBezTo>
                    <a:pt x="1027430" y="3175002"/>
                    <a:pt x="1031240" y="3176271"/>
                    <a:pt x="1032510" y="3177542"/>
                  </a:cubicBezTo>
                  <a:cubicBezTo>
                    <a:pt x="1036320" y="3180082"/>
                    <a:pt x="1040130" y="3182621"/>
                    <a:pt x="1042670" y="3185162"/>
                  </a:cubicBezTo>
                  <a:cubicBezTo>
                    <a:pt x="1043940" y="3186432"/>
                    <a:pt x="1045210" y="3187702"/>
                    <a:pt x="1045210" y="3188972"/>
                  </a:cubicBezTo>
                  <a:cubicBezTo>
                    <a:pt x="1045210" y="3192782"/>
                    <a:pt x="1049020" y="3195322"/>
                    <a:pt x="1052830" y="3195322"/>
                  </a:cubicBezTo>
                  <a:cubicBezTo>
                    <a:pt x="1057910" y="3196592"/>
                    <a:pt x="1061720" y="3196592"/>
                    <a:pt x="1066800" y="3197862"/>
                  </a:cubicBezTo>
                  <a:cubicBezTo>
                    <a:pt x="1068070" y="3197862"/>
                    <a:pt x="1068070" y="3200402"/>
                    <a:pt x="1069340" y="3200402"/>
                  </a:cubicBezTo>
                  <a:cubicBezTo>
                    <a:pt x="1070610" y="3202942"/>
                    <a:pt x="1071880" y="3206752"/>
                    <a:pt x="1076960" y="3204212"/>
                  </a:cubicBezTo>
                  <a:cubicBezTo>
                    <a:pt x="1079500" y="3202942"/>
                    <a:pt x="1087120" y="3205482"/>
                    <a:pt x="1088390" y="3208022"/>
                  </a:cubicBezTo>
                  <a:cubicBezTo>
                    <a:pt x="1090930" y="3216912"/>
                    <a:pt x="1099820" y="3216912"/>
                    <a:pt x="1106170" y="3219452"/>
                  </a:cubicBezTo>
                  <a:cubicBezTo>
                    <a:pt x="1107440" y="3219452"/>
                    <a:pt x="1108710" y="3219452"/>
                    <a:pt x="1108710" y="3220722"/>
                  </a:cubicBezTo>
                  <a:cubicBezTo>
                    <a:pt x="1112520" y="3225802"/>
                    <a:pt x="1117600" y="3227072"/>
                    <a:pt x="1122680" y="3229612"/>
                  </a:cubicBezTo>
                  <a:cubicBezTo>
                    <a:pt x="1127760" y="3232152"/>
                    <a:pt x="1132840" y="3237232"/>
                    <a:pt x="1137920" y="3242312"/>
                  </a:cubicBezTo>
                  <a:lnTo>
                    <a:pt x="1144270" y="3248662"/>
                  </a:lnTo>
                  <a:cubicBezTo>
                    <a:pt x="1145540" y="3249932"/>
                    <a:pt x="1146810" y="3249932"/>
                    <a:pt x="1148080" y="3249932"/>
                  </a:cubicBezTo>
                  <a:cubicBezTo>
                    <a:pt x="1151890" y="3249932"/>
                    <a:pt x="1155700" y="3248662"/>
                    <a:pt x="1158240" y="3252472"/>
                  </a:cubicBezTo>
                  <a:cubicBezTo>
                    <a:pt x="1158240" y="3252472"/>
                    <a:pt x="1159510" y="3253742"/>
                    <a:pt x="1160780" y="3253742"/>
                  </a:cubicBezTo>
                  <a:cubicBezTo>
                    <a:pt x="1170940" y="3252472"/>
                    <a:pt x="1177290" y="3258822"/>
                    <a:pt x="1183640" y="3265172"/>
                  </a:cubicBezTo>
                  <a:cubicBezTo>
                    <a:pt x="1186180" y="3267712"/>
                    <a:pt x="1191260" y="3268982"/>
                    <a:pt x="1193800" y="3268982"/>
                  </a:cubicBezTo>
                  <a:cubicBezTo>
                    <a:pt x="1201420" y="3271522"/>
                    <a:pt x="1210310" y="3272792"/>
                    <a:pt x="1216660" y="3277872"/>
                  </a:cubicBezTo>
                  <a:cubicBezTo>
                    <a:pt x="1220470" y="3280412"/>
                    <a:pt x="1225550" y="3284222"/>
                    <a:pt x="1229360" y="3284222"/>
                  </a:cubicBezTo>
                  <a:cubicBezTo>
                    <a:pt x="1235710" y="3284222"/>
                    <a:pt x="1238250" y="3289302"/>
                    <a:pt x="1240790" y="3293112"/>
                  </a:cubicBezTo>
                  <a:cubicBezTo>
                    <a:pt x="1248410" y="3294382"/>
                    <a:pt x="1256030" y="3294382"/>
                    <a:pt x="1259840" y="3302002"/>
                  </a:cubicBezTo>
                  <a:cubicBezTo>
                    <a:pt x="1259840" y="3303272"/>
                    <a:pt x="1261110" y="3303272"/>
                    <a:pt x="1262380" y="3303272"/>
                  </a:cubicBezTo>
                  <a:cubicBezTo>
                    <a:pt x="1267460" y="3304542"/>
                    <a:pt x="1272540" y="3305812"/>
                    <a:pt x="1277620" y="3308352"/>
                  </a:cubicBezTo>
                  <a:cubicBezTo>
                    <a:pt x="1280160" y="3309622"/>
                    <a:pt x="1282700" y="3312162"/>
                    <a:pt x="1286510" y="3314702"/>
                  </a:cubicBezTo>
                  <a:cubicBezTo>
                    <a:pt x="1287780" y="3314702"/>
                    <a:pt x="1287780" y="3315972"/>
                    <a:pt x="1289050" y="3315972"/>
                  </a:cubicBezTo>
                  <a:cubicBezTo>
                    <a:pt x="1297940" y="3315972"/>
                    <a:pt x="1300480" y="3322322"/>
                    <a:pt x="1305560" y="3327402"/>
                  </a:cubicBezTo>
                  <a:cubicBezTo>
                    <a:pt x="1313180" y="3333752"/>
                    <a:pt x="1322070" y="3340102"/>
                    <a:pt x="1328420" y="3347722"/>
                  </a:cubicBezTo>
                  <a:cubicBezTo>
                    <a:pt x="1332230" y="3352802"/>
                    <a:pt x="1338580" y="3355342"/>
                    <a:pt x="1342390" y="3357882"/>
                  </a:cubicBezTo>
                  <a:lnTo>
                    <a:pt x="1350010" y="3361692"/>
                  </a:lnTo>
                  <a:cubicBezTo>
                    <a:pt x="1352550" y="3364232"/>
                    <a:pt x="1355090" y="3366772"/>
                    <a:pt x="1358900" y="3369312"/>
                  </a:cubicBezTo>
                  <a:cubicBezTo>
                    <a:pt x="1362710" y="3370582"/>
                    <a:pt x="1363980" y="3375662"/>
                    <a:pt x="1369060" y="3374392"/>
                  </a:cubicBezTo>
                  <a:cubicBezTo>
                    <a:pt x="1371600" y="3374392"/>
                    <a:pt x="1374140" y="3375662"/>
                    <a:pt x="1376680" y="3376932"/>
                  </a:cubicBezTo>
                  <a:cubicBezTo>
                    <a:pt x="1380490" y="3379472"/>
                    <a:pt x="1381760" y="3382012"/>
                    <a:pt x="1386840" y="3382012"/>
                  </a:cubicBezTo>
                  <a:cubicBezTo>
                    <a:pt x="1389380" y="3382012"/>
                    <a:pt x="1391920" y="3384552"/>
                    <a:pt x="1393190" y="3385822"/>
                  </a:cubicBezTo>
                  <a:cubicBezTo>
                    <a:pt x="1399540" y="3388362"/>
                    <a:pt x="1405890" y="3388362"/>
                    <a:pt x="1409700" y="3380742"/>
                  </a:cubicBezTo>
                  <a:lnTo>
                    <a:pt x="1410970" y="3379472"/>
                  </a:lnTo>
                  <a:cubicBezTo>
                    <a:pt x="1416050" y="3382012"/>
                    <a:pt x="1416050" y="3376932"/>
                    <a:pt x="1417320" y="3374392"/>
                  </a:cubicBezTo>
                  <a:cubicBezTo>
                    <a:pt x="1418590" y="3373122"/>
                    <a:pt x="1421130" y="3371852"/>
                    <a:pt x="1422400" y="3370582"/>
                  </a:cubicBezTo>
                  <a:cubicBezTo>
                    <a:pt x="1424940" y="3368042"/>
                    <a:pt x="1427480" y="3366772"/>
                    <a:pt x="1431290" y="3364232"/>
                  </a:cubicBezTo>
                  <a:cubicBezTo>
                    <a:pt x="1432560" y="3362962"/>
                    <a:pt x="1435100" y="3361692"/>
                    <a:pt x="1436370" y="3361692"/>
                  </a:cubicBezTo>
                  <a:cubicBezTo>
                    <a:pt x="1442720" y="3361692"/>
                    <a:pt x="1446530" y="3359152"/>
                    <a:pt x="1451610" y="3354072"/>
                  </a:cubicBezTo>
                  <a:cubicBezTo>
                    <a:pt x="1455420" y="3350262"/>
                    <a:pt x="1461770" y="3347722"/>
                    <a:pt x="1466850" y="3345182"/>
                  </a:cubicBezTo>
                  <a:cubicBezTo>
                    <a:pt x="1471930" y="3342642"/>
                    <a:pt x="1477010" y="3340102"/>
                    <a:pt x="1483360" y="3338832"/>
                  </a:cubicBezTo>
                  <a:cubicBezTo>
                    <a:pt x="1487170" y="3337562"/>
                    <a:pt x="1490980" y="3337562"/>
                    <a:pt x="1494790" y="3337562"/>
                  </a:cubicBezTo>
                  <a:lnTo>
                    <a:pt x="1497330" y="3337562"/>
                  </a:lnTo>
                  <a:cubicBezTo>
                    <a:pt x="1502410" y="3335021"/>
                    <a:pt x="1507490" y="3331212"/>
                    <a:pt x="1513840" y="3328671"/>
                  </a:cubicBezTo>
                  <a:lnTo>
                    <a:pt x="1517650" y="3328671"/>
                  </a:lnTo>
                  <a:cubicBezTo>
                    <a:pt x="1524000" y="3331212"/>
                    <a:pt x="1530350" y="3331212"/>
                    <a:pt x="1536700" y="3326131"/>
                  </a:cubicBezTo>
                  <a:cubicBezTo>
                    <a:pt x="1537970" y="3324861"/>
                    <a:pt x="1540510" y="3323591"/>
                    <a:pt x="1541780" y="3322321"/>
                  </a:cubicBezTo>
                  <a:cubicBezTo>
                    <a:pt x="1548130" y="3324862"/>
                    <a:pt x="1554480" y="3329942"/>
                    <a:pt x="1562100" y="3329942"/>
                  </a:cubicBezTo>
                  <a:cubicBezTo>
                    <a:pt x="1564640" y="3329942"/>
                    <a:pt x="1568450" y="3328671"/>
                    <a:pt x="1570990" y="3327401"/>
                  </a:cubicBezTo>
                  <a:cubicBezTo>
                    <a:pt x="1576070" y="3327401"/>
                    <a:pt x="1581150" y="3327401"/>
                    <a:pt x="1584960" y="3326131"/>
                  </a:cubicBezTo>
                  <a:cubicBezTo>
                    <a:pt x="1590040" y="3324861"/>
                    <a:pt x="1596390" y="3326131"/>
                    <a:pt x="1601470" y="3323591"/>
                  </a:cubicBezTo>
                  <a:cubicBezTo>
                    <a:pt x="1604010" y="3317241"/>
                    <a:pt x="1605280" y="3317241"/>
                    <a:pt x="1611630" y="3318511"/>
                  </a:cubicBezTo>
                  <a:cubicBezTo>
                    <a:pt x="1619250" y="3319781"/>
                    <a:pt x="1624330" y="3318511"/>
                    <a:pt x="1629410" y="3312161"/>
                  </a:cubicBezTo>
                  <a:cubicBezTo>
                    <a:pt x="1631950" y="3308351"/>
                    <a:pt x="1638300" y="3308351"/>
                    <a:pt x="1642110" y="3305811"/>
                  </a:cubicBezTo>
                  <a:cubicBezTo>
                    <a:pt x="1643380" y="3305811"/>
                    <a:pt x="1644650" y="3304541"/>
                    <a:pt x="1645920" y="3304541"/>
                  </a:cubicBezTo>
                  <a:cubicBezTo>
                    <a:pt x="1648460" y="3303271"/>
                    <a:pt x="1649730" y="3303271"/>
                    <a:pt x="1652270" y="3302001"/>
                  </a:cubicBezTo>
                  <a:cubicBezTo>
                    <a:pt x="1658620" y="3299461"/>
                    <a:pt x="1664970" y="3298191"/>
                    <a:pt x="1671320" y="3294381"/>
                  </a:cubicBezTo>
                  <a:cubicBezTo>
                    <a:pt x="1677670" y="3290571"/>
                    <a:pt x="1682750" y="3288031"/>
                    <a:pt x="1689100" y="3293111"/>
                  </a:cubicBezTo>
                  <a:lnTo>
                    <a:pt x="1691640" y="3293111"/>
                  </a:lnTo>
                  <a:cubicBezTo>
                    <a:pt x="1694180" y="3291841"/>
                    <a:pt x="1695450" y="3291841"/>
                    <a:pt x="1697990" y="3290571"/>
                  </a:cubicBezTo>
                  <a:cubicBezTo>
                    <a:pt x="1697990" y="3286761"/>
                    <a:pt x="1697990" y="3281681"/>
                    <a:pt x="1703070" y="3277871"/>
                  </a:cubicBezTo>
                  <a:cubicBezTo>
                    <a:pt x="1704340" y="3276601"/>
                    <a:pt x="1704340" y="3274061"/>
                    <a:pt x="1706880" y="3272791"/>
                  </a:cubicBezTo>
                  <a:cubicBezTo>
                    <a:pt x="1709420" y="3270251"/>
                    <a:pt x="1713230" y="3270251"/>
                    <a:pt x="1715770" y="3271521"/>
                  </a:cubicBezTo>
                  <a:cubicBezTo>
                    <a:pt x="1717040" y="3272791"/>
                    <a:pt x="1719580" y="3271521"/>
                    <a:pt x="1720849" y="3271521"/>
                  </a:cubicBezTo>
                  <a:cubicBezTo>
                    <a:pt x="1728470" y="3270251"/>
                    <a:pt x="1737360" y="3270251"/>
                    <a:pt x="1744979" y="3268981"/>
                  </a:cubicBezTo>
                  <a:cubicBezTo>
                    <a:pt x="1752599" y="3267710"/>
                    <a:pt x="1760219" y="3266440"/>
                    <a:pt x="1767839" y="3263901"/>
                  </a:cubicBezTo>
                  <a:cubicBezTo>
                    <a:pt x="1772919" y="3261360"/>
                    <a:pt x="1777999" y="3262631"/>
                    <a:pt x="1783079" y="3262631"/>
                  </a:cubicBezTo>
                  <a:cubicBezTo>
                    <a:pt x="1793239" y="3263901"/>
                    <a:pt x="1802129" y="3263901"/>
                    <a:pt x="1811019" y="3258821"/>
                  </a:cubicBezTo>
                  <a:lnTo>
                    <a:pt x="1808479" y="3256281"/>
                  </a:lnTo>
                  <a:cubicBezTo>
                    <a:pt x="1811019" y="3255010"/>
                    <a:pt x="1813559" y="3255010"/>
                    <a:pt x="1817369" y="3255010"/>
                  </a:cubicBezTo>
                  <a:cubicBezTo>
                    <a:pt x="1819909" y="3258820"/>
                    <a:pt x="1823719" y="3256281"/>
                    <a:pt x="1826259" y="3253740"/>
                  </a:cubicBezTo>
                  <a:cubicBezTo>
                    <a:pt x="1830069" y="3249930"/>
                    <a:pt x="1833879" y="3251200"/>
                    <a:pt x="1838959" y="3251200"/>
                  </a:cubicBezTo>
                  <a:cubicBezTo>
                    <a:pt x="1844039" y="3252470"/>
                    <a:pt x="1850389" y="3249930"/>
                    <a:pt x="1856739" y="3248660"/>
                  </a:cubicBezTo>
                  <a:cubicBezTo>
                    <a:pt x="1858009" y="3248660"/>
                    <a:pt x="1859279" y="3246120"/>
                    <a:pt x="1859279" y="3244850"/>
                  </a:cubicBezTo>
                  <a:cubicBezTo>
                    <a:pt x="1861819" y="3244850"/>
                    <a:pt x="1864359" y="3243580"/>
                    <a:pt x="1868169" y="3243580"/>
                  </a:cubicBezTo>
                  <a:lnTo>
                    <a:pt x="1873249" y="3243580"/>
                  </a:lnTo>
                  <a:cubicBezTo>
                    <a:pt x="1878329" y="3246120"/>
                    <a:pt x="1883409" y="3246120"/>
                    <a:pt x="1888489" y="3243580"/>
                  </a:cubicBezTo>
                  <a:cubicBezTo>
                    <a:pt x="1889759" y="3242310"/>
                    <a:pt x="1892299" y="3242310"/>
                    <a:pt x="1893569" y="3242310"/>
                  </a:cubicBezTo>
                  <a:cubicBezTo>
                    <a:pt x="1897379" y="3241040"/>
                    <a:pt x="1901189" y="3242310"/>
                    <a:pt x="1903729" y="3238500"/>
                  </a:cubicBezTo>
                  <a:cubicBezTo>
                    <a:pt x="1904999" y="3237230"/>
                    <a:pt x="1907539" y="3238500"/>
                    <a:pt x="1910079" y="3237230"/>
                  </a:cubicBezTo>
                  <a:lnTo>
                    <a:pt x="1946910" y="3237230"/>
                  </a:lnTo>
                  <a:cubicBezTo>
                    <a:pt x="1951990" y="3237230"/>
                    <a:pt x="1958340" y="3238500"/>
                    <a:pt x="1963420" y="3239770"/>
                  </a:cubicBezTo>
                  <a:cubicBezTo>
                    <a:pt x="1969770" y="3241040"/>
                    <a:pt x="1974850" y="3239770"/>
                    <a:pt x="1979930" y="3238500"/>
                  </a:cubicBezTo>
                  <a:lnTo>
                    <a:pt x="1988820" y="3238500"/>
                  </a:lnTo>
                  <a:cubicBezTo>
                    <a:pt x="1992630" y="3238500"/>
                    <a:pt x="1996440" y="3239770"/>
                    <a:pt x="2000250" y="3238500"/>
                  </a:cubicBezTo>
                  <a:cubicBezTo>
                    <a:pt x="2002790" y="3238500"/>
                    <a:pt x="2004060" y="3235960"/>
                    <a:pt x="2005330" y="3233420"/>
                  </a:cubicBezTo>
                  <a:cubicBezTo>
                    <a:pt x="2007870" y="3229610"/>
                    <a:pt x="2011680" y="3228340"/>
                    <a:pt x="2016760" y="3228340"/>
                  </a:cubicBezTo>
                  <a:cubicBezTo>
                    <a:pt x="2020570" y="3228340"/>
                    <a:pt x="2024380" y="3227070"/>
                    <a:pt x="2028190" y="3225800"/>
                  </a:cubicBezTo>
                  <a:lnTo>
                    <a:pt x="2030730" y="3225800"/>
                  </a:lnTo>
                  <a:cubicBezTo>
                    <a:pt x="2035810" y="3233420"/>
                    <a:pt x="2043430" y="3228340"/>
                    <a:pt x="2049780" y="3229610"/>
                  </a:cubicBezTo>
                  <a:lnTo>
                    <a:pt x="2052320" y="3229610"/>
                  </a:lnTo>
                  <a:cubicBezTo>
                    <a:pt x="2057399" y="3232150"/>
                    <a:pt x="2063749" y="3234690"/>
                    <a:pt x="2068830" y="3235960"/>
                  </a:cubicBezTo>
                  <a:cubicBezTo>
                    <a:pt x="2075180" y="3237230"/>
                    <a:pt x="2080260" y="3243580"/>
                    <a:pt x="2085340" y="3243580"/>
                  </a:cubicBezTo>
                  <a:cubicBezTo>
                    <a:pt x="2094230" y="3243580"/>
                    <a:pt x="2101850" y="3249930"/>
                    <a:pt x="2109470" y="3251200"/>
                  </a:cubicBezTo>
                  <a:cubicBezTo>
                    <a:pt x="2115820" y="3252470"/>
                    <a:pt x="2122170" y="3255010"/>
                    <a:pt x="2128520" y="3257550"/>
                  </a:cubicBezTo>
                  <a:cubicBezTo>
                    <a:pt x="2131060" y="3258820"/>
                    <a:pt x="2134870" y="3257550"/>
                    <a:pt x="2137410" y="3257550"/>
                  </a:cubicBezTo>
                  <a:cubicBezTo>
                    <a:pt x="2145030" y="3258820"/>
                    <a:pt x="2152649" y="3258820"/>
                    <a:pt x="2160270" y="3260090"/>
                  </a:cubicBezTo>
                  <a:lnTo>
                    <a:pt x="2161540" y="3260090"/>
                  </a:lnTo>
                  <a:cubicBezTo>
                    <a:pt x="2170430" y="3258820"/>
                    <a:pt x="2179320" y="3261360"/>
                    <a:pt x="2188210" y="3261360"/>
                  </a:cubicBezTo>
                  <a:cubicBezTo>
                    <a:pt x="2189480" y="3035300"/>
                    <a:pt x="2183130" y="2809240"/>
                    <a:pt x="2175510" y="2583181"/>
                  </a:cubicBezTo>
                  <a:cubicBezTo>
                    <a:pt x="2167890" y="2368551"/>
                    <a:pt x="2160270" y="2153920"/>
                    <a:pt x="2159000" y="1939291"/>
                  </a:cubicBezTo>
                  <a:cubicBezTo>
                    <a:pt x="2159000" y="1831341"/>
                    <a:pt x="2160270" y="1724661"/>
                    <a:pt x="2162810" y="1616711"/>
                  </a:cubicBezTo>
                  <a:cubicBezTo>
                    <a:pt x="2166620" y="1508761"/>
                    <a:pt x="2174240" y="1400811"/>
                    <a:pt x="2179320" y="1292861"/>
                  </a:cubicBezTo>
                  <a:cubicBezTo>
                    <a:pt x="2194560" y="951231"/>
                    <a:pt x="2185670" y="608331"/>
                    <a:pt x="2180590" y="266701"/>
                  </a:cubicBezTo>
                  <a:cubicBezTo>
                    <a:pt x="2176780" y="265431"/>
                    <a:pt x="2174240" y="264161"/>
                    <a:pt x="2171700" y="262891"/>
                  </a:cubicBezTo>
                  <a:cubicBezTo>
                    <a:pt x="2167890" y="260351"/>
                    <a:pt x="2164080" y="259081"/>
                    <a:pt x="2159000" y="260351"/>
                  </a:cubicBezTo>
                  <a:lnTo>
                    <a:pt x="2151380" y="260351"/>
                  </a:lnTo>
                  <a:cubicBezTo>
                    <a:pt x="2147570" y="260351"/>
                    <a:pt x="2142490" y="260351"/>
                    <a:pt x="2139950" y="265431"/>
                  </a:cubicBezTo>
                  <a:cubicBezTo>
                    <a:pt x="2139950" y="265431"/>
                    <a:pt x="2138680" y="266701"/>
                    <a:pt x="2137410" y="266701"/>
                  </a:cubicBezTo>
                  <a:lnTo>
                    <a:pt x="2132330" y="266701"/>
                  </a:lnTo>
                  <a:cubicBezTo>
                    <a:pt x="2131060" y="264161"/>
                    <a:pt x="2133600" y="259081"/>
                    <a:pt x="2127250" y="260351"/>
                  </a:cubicBezTo>
                  <a:cubicBezTo>
                    <a:pt x="2124710" y="260351"/>
                    <a:pt x="2120900" y="261621"/>
                    <a:pt x="2118360" y="261621"/>
                  </a:cubicBezTo>
                  <a:lnTo>
                    <a:pt x="2099310" y="261621"/>
                  </a:lnTo>
                  <a:cubicBezTo>
                    <a:pt x="2098040" y="259081"/>
                    <a:pt x="2096770" y="256541"/>
                    <a:pt x="2094230" y="252731"/>
                  </a:cubicBezTo>
                  <a:cubicBezTo>
                    <a:pt x="2092960" y="250191"/>
                    <a:pt x="2091690" y="248921"/>
                    <a:pt x="2087880" y="251461"/>
                  </a:cubicBezTo>
                  <a:cubicBezTo>
                    <a:pt x="2085340" y="252731"/>
                    <a:pt x="2084070" y="252731"/>
                    <a:pt x="2082800" y="250191"/>
                  </a:cubicBezTo>
                  <a:cubicBezTo>
                    <a:pt x="2078990" y="243841"/>
                    <a:pt x="2075180" y="238761"/>
                    <a:pt x="2067560" y="237491"/>
                  </a:cubicBezTo>
                  <a:cubicBezTo>
                    <a:pt x="2066290" y="237491"/>
                    <a:pt x="2065020" y="234950"/>
                    <a:pt x="2063750" y="233681"/>
                  </a:cubicBezTo>
                  <a:cubicBezTo>
                    <a:pt x="2061210" y="231141"/>
                    <a:pt x="2059940" y="228601"/>
                    <a:pt x="2056130" y="228601"/>
                  </a:cubicBezTo>
                  <a:cubicBezTo>
                    <a:pt x="2054860" y="228601"/>
                    <a:pt x="2052320" y="226061"/>
                    <a:pt x="2052320" y="224791"/>
                  </a:cubicBezTo>
                  <a:cubicBezTo>
                    <a:pt x="2051050" y="219711"/>
                    <a:pt x="2051050" y="215901"/>
                    <a:pt x="2051050" y="210821"/>
                  </a:cubicBezTo>
                  <a:cubicBezTo>
                    <a:pt x="2049780" y="205741"/>
                    <a:pt x="2047240" y="200661"/>
                    <a:pt x="2043430" y="198121"/>
                  </a:cubicBezTo>
                  <a:cubicBezTo>
                    <a:pt x="2037080" y="194311"/>
                    <a:pt x="2032000" y="189231"/>
                    <a:pt x="2025650" y="185421"/>
                  </a:cubicBezTo>
                  <a:cubicBezTo>
                    <a:pt x="2024380" y="184151"/>
                    <a:pt x="2021840" y="182881"/>
                    <a:pt x="2019300" y="182881"/>
                  </a:cubicBezTo>
                  <a:cubicBezTo>
                    <a:pt x="2015490" y="181611"/>
                    <a:pt x="2011680" y="180341"/>
                    <a:pt x="2007870" y="180341"/>
                  </a:cubicBezTo>
                  <a:cubicBezTo>
                    <a:pt x="2004060" y="180341"/>
                    <a:pt x="1998980" y="180341"/>
                    <a:pt x="1995170" y="182881"/>
                  </a:cubicBezTo>
                  <a:cubicBezTo>
                    <a:pt x="1987550" y="186691"/>
                    <a:pt x="1981200" y="181611"/>
                    <a:pt x="1974850" y="181611"/>
                  </a:cubicBezTo>
                  <a:cubicBezTo>
                    <a:pt x="1968500" y="180341"/>
                    <a:pt x="1962150" y="177801"/>
                    <a:pt x="1957070" y="176531"/>
                  </a:cubicBezTo>
                  <a:lnTo>
                    <a:pt x="1940560" y="176531"/>
                  </a:lnTo>
                  <a:cubicBezTo>
                    <a:pt x="1926590" y="179071"/>
                    <a:pt x="1915160" y="171451"/>
                    <a:pt x="1901190" y="170181"/>
                  </a:cubicBezTo>
                  <a:cubicBezTo>
                    <a:pt x="1897380" y="170181"/>
                    <a:pt x="1893570" y="166371"/>
                    <a:pt x="1889760" y="163831"/>
                  </a:cubicBezTo>
                  <a:cubicBezTo>
                    <a:pt x="1887220" y="161291"/>
                    <a:pt x="1884680" y="161291"/>
                    <a:pt x="1880870" y="162561"/>
                  </a:cubicBezTo>
                  <a:cubicBezTo>
                    <a:pt x="1875790" y="163831"/>
                    <a:pt x="1870710" y="162561"/>
                    <a:pt x="1865630" y="163831"/>
                  </a:cubicBezTo>
                  <a:cubicBezTo>
                    <a:pt x="1858010" y="166371"/>
                    <a:pt x="1851660" y="160021"/>
                    <a:pt x="1844040" y="160021"/>
                  </a:cubicBezTo>
                  <a:cubicBezTo>
                    <a:pt x="1837690" y="161291"/>
                    <a:pt x="1831340" y="161291"/>
                    <a:pt x="1824990" y="162561"/>
                  </a:cubicBezTo>
                  <a:lnTo>
                    <a:pt x="1809750" y="166371"/>
                  </a:lnTo>
                  <a:cubicBezTo>
                    <a:pt x="1799590" y="171451"/>
                    <a:pt x="1791970" y="165101"/>
                    <a:pt x="1783080" y="162561"/>
                  </a:cubicBezTo>
                  <a:cubicBezTo>
                    <a:pt x="1776730" y="161291"/>
                    <a:pt x="1772920" y="158751"/>
                    <a:pt x="1767840" y="154941"/>
                  </a:cubicBezTo>
                  <a:cubicBezTo>
                    <a:pt x="1762760" y="151131"/>
                    <a:pt x="1757680" y="154941"/>
                    <a:pt x="1753870" y="154941"/>
                  </a:cubicBezTo>
                  <a:cubicBezTo>
                    <a:pt x="1750060" y="154941"/>
                    <a:pt x="1747520" y="158751"/>
                    <a:pt x="1744980" y="160021"/>
                  </a:cubicBezTo>
                  <a:cubicBezTo>
                    <a:pt x="1741170" y="161291"/>
                    <a:pt x="1737360" y="161291"/>
                    <a:pt x="1733550" y="161291"/>
                  </a:cubicBezTo>
                  <a:cubicBezTo>
                    <a:pt x="1729740" y="161291"/>
                    <a:pt x="1724660" y="160021"/>
                    <a:pt x="1720850" y="161291"/>
                  </a:cubicBezTo>
                  <a:cubicBezTo>
                    <a:pt x="1714500" y="163831"/>
                    <a:pt x="1709420" y="167641"/>
                    <a:pt x="1704340" y="170181"/>
                  </a:cubicBezTo>
                  <a:cubicBezTo>
                    <a:pt x="1703070" y="171451"/>
                    <a:pt x="1701800" y="172721"/>
                    <a:pt x="1700530" y="172721"/>
                  </a:cubicBezTo>
                  <a:cubicBezTo>
                    <a:pt x="1691640" y="177801"/>
                    <a:pt x="1681480" y="179071"/>
                    <a:pt x="1670050" y="179071"/>
                  </a:cubicBezTo>
                  <a:cubicBezTo>
                    <a:pt x="1663700" y="179071"/>
                    <a:pt x="1657350" y="179071"/>
                    <a:pt x="1651000" y="177801"/>
                  </a:cubicBezTo>
                  <a:cubicBezTo>
                    <a:pt x="1647190" y="177801"/>
                    <a:pt x="1644650" y="173991"/>
                    <a:pt x="1642110" y="173991"/>
                  </a:cubicBezTo>
                  <a:cubicBezTo>
                    <a:pt x="1633220" y="172720"/>
                    <a:pt x="1625600" y="172720"/>
                    <a:pt x="1616710" y="172720"/>
                  </a:cubicBezTo>
                  <a:cubicBezTo>
                    <a:pt x="1615440" y="172720"/>
                    <a:pt x="1614170" y="173991"/>
                    <a:pt x="1612900" y="173991"/>
                  </a:cubicBezTo>
                  <a:cubicBezTo>
                    <a:pt x="1607820" y="176530"/>
                    <a:pt x="1602740" y="180341"/>
                    <a:pt x="1597660" y="182880"/>
                  </a:cubicBezTo>
                  <a:cubicBezTo>
                    <a:pt x="1588770" y="185420"/>
                    <a:pt x="1579880" y="187960"/>
                    <a:pt x="1570990" y="189230"/>
                  </a:cubicBezTo>
                  <a:lnTo>
                    <a:pt x="1567180" y="189230"/>
                  </a:lnTo>
                  <a:cubicBezTo>
                    <a:pt x="1559560" y="185420"/>
                    <a:pt x="1553210" y="189230"/>
                    <a:pt x="1545590" y="190501"/>
                  </a:cubicBezTo>
                  <a:cubicBezTo>
                    <a:pt x="1537970" y="193041"/>
                    <a:pt x="1530350" y="196851"/>
                    <a:pt x="1522730" y="199391"/>
                  </a:cubicBezTo>
                  <a:cubicBezTo>
                    <a:pt x="1520190" y="200661"/>
                    <a:pt x="1517650" y="199391"/>
                    <a:pt x="1515110" y="198120"/>
                  </a:cubicBezTo>
                  <a:cubicBezTo>
                    <a:pt x="1511300" y="196850"/>
                    <a:pt x="1508760" y="196850"/>
                    <a:pt x="1506220" y="199391"/>
                  </a:cubicBezTo>
                  <a:cubicBezTo>
                    <a:pt x="1504950" y="200661"/>
                    <a:pt x="1503680" y="200661"/>
                    <a:pt x="1502410" y="200661"/>
                  </a:cubicBezTo>
                  <a:cubicBezTo>
                    <a:pt x="1498600" y="201931"/>
                    <a:pt x="1494790" y="201931"/>
                    <a:pt x="1492250" y="203201"/>
                  </a:cubicBezTo>
                  <a:cubicBezTo>
                    <a:pt x="1487170" y="207011"/>
                    <a:pt x="1482090" y="205741"/>
                    <a:pt x="1477010" y="208281"/>
                  </a:cubicBezTo>
                  <a:cubicBezTo>
                    <a:pt x="1471930" y="210821"/>
                    <a:pt x="1466850" y="210821"/>
                    <a:pt x="1463040" y="214631"/>
                  </a:cubicBezTo>
                  <a:cubicBezTo>
                    <a:pt x="1461770" y="215901"/>
                    <a:pt x="1459230" y="215901"/>
                    <a:pt x="1456690" y="215901"/>
                  </a:cubicBezTo>
                  <a:cubicBezTo>
                    <a:pt x="1450340" y="217171"/>
                    <a:pt x="1445260" y="220981"/>
                    <a:pt x="1441450" y="226061"/>
                  </a:cubicBezTo>
                  <a:cubicBezTo>
                    <a:pt x="1436370" y="231141"/>
                    <a:pt x="1431290" y="234951"/>
                    <a:pt x="1426210" y="238761"/>
                  </a:cubicBezTo>
                  <a:cubicBezTo>
                    <a:pt x="1424940" y="240031"/>
                    <a:pt x="1421130" y="240031"/>
                    <a:pt x="1419860" y="240031"/>
                  </a:cubicBezTo>
                  <a:cubicBezTo>
                    <a:pt x="1414780" y="240031"/>
                    <a:pt x="1409700" y="238761"/>
                    <a:pt x="1405890" y="237491"/>
                  </a:cubicBezTo>
                  <a:cubicBezTo>
                    <a:pt x="1403350" y="237491"/>
                    <a:pt x="1402080" y="236220"/>
                    <a:pt x="1399540" y="236220"/>
                  </a:cubicBezTo>
                  <a:cubicBezTo>
                    <a:pt x="1391920" y="240030"/>
                    <a:pt x="1383030" y="237491"/>
                    <a:pt x="1375410" y="237491"/>
                  </a:cubicBezTo>
                  <a:cubicBezTo>
                    <a:pt x="1374140" y="237491"/>
                    <a:pt x="1371600" y="236220"/>
                    <a:pt x="1370330" y="234950"/>
                  </a:cubicBezTo>
                  <a:cubicBezTo>
                    <a:pt x="1365250" y="231141"/>
                    <a:pt x="1360170" y="231141"/>
                    <a:pt x="1355090" y="233680"/>
                  </a:cubicBezTo>
                  <a:cubicBezTo>
                    <a:pt x="1351280" y="234950"/>
                    <a:pt x="1347470" y="234950"/>
                    <a:pt x="1344930" y="232410"/>
                  </a:cubicBezTo>
                  <a:cubicBezTo>
                    <a:pt x="1339850" y="228600"/>
                    <a:pt x="1333500" y="226060"/>
                    <a:pt x="1327150" y="224790"/>
                  </a:cubicBezTo>
                  <a:cubicBezTo>
                    <a:pt x="1322070" y="223520"/>
                    <a:pt x="1316990" y="220980"/>
                    <a:pt x="1311910" y="218440"/>
                  </a:cubicBezTo>
                  <a:cubicBezTo>
                    <a:pt x="1309370" y="217170"/>
                    <a:pt x="1306830" y="218440"/>
                    <a:pt x="1304290" y="218440"/>
                  </a:cubicBezTo>
                  <a:cubicBezTo>
                    <a:pt x="1301750" y="218440"/>
                    <a:pt x="1300480" y="219710"/>
                    <a:pt x="1297940" y="219710"/>
                  </a:cubicBezTo>
                  <a:cubicBezTo>
                    <a:pt x="1290320" y="220980"/>
                    <a:pt x="1282700" y="223520"/>
                    <a:pt x="1276350" y="222250"/>
                  </a:cubicBezTo>
                  <a:cubicBezTo>
                    <a:pt x="1267461" y="219710"/>
                    <a:pt x="1258570" y="220980"/>
                    <a:pt x="1250950" y="215900"/>
                  </a:cubicBezTo>
                  <a:cubicBezTo>
                    <a:pt x="1247140" y="213360"/>
                    <a:pt x="1245870" y="215900"/>
                    <a:pt x="1243330" y="215900"/>
                  </a:cubicBezTo>
                  <a:cubicBezTo>
                    <a:pt x="1242061" y="215900"/>
                    <a:pt x="1240791" y="215900"/>
                    <a:pt x="1238250" y="217170"/>
                  </a:cubicBezTo>
                  <a:cubicBezTo>
                    <a:pt x="1236980" y="220980"/>
                    <a:pt x="1231900" y="223520"/>
                    <a:pt x="1225550" y="220980"/>
                  </a:cubicBezTo>
                  <a:cubicBezTo>
                    <a:pt x="1221740" y="219710"/>
                    <a:pt x="1219200" y="219710"/>
                    <a:pt x="1215390" y="220980"/>
                  </a:cubicBezTo>
                  <a:cubicBezTo>
                    <a:pt x="1211580" y="222250"/>
                    <a:pt x="1207770" y="222250"/>
                    <a:pt x="1202690" y="223520"/>
                  </a:cubicBezTo>
                  <a:lnTo>
                    <a:pt x="1201420" y="223520"/>
                  </a:lnTo>
                  <a:cubicBezTo>
                    <a:pt x="1191260" y="229870"/>
                    <a:pt x="1181100" y="224791"/>
                    <a:pt x="1169670" y="224791"/>
                  </a:cubicBezTo>
                  <a:lnTo>
                    <a:pt x="1163320" y="224791"/>
                  </a:lnTo>
                  <a:cubicBezTo>
                    <a:pt x="1155700" y="226061"/>
                    <a:pt x="1151890" y="219711"/>
                    <a:pt x="1146810" y="215900"/>
                  </a:cubicBezTo>
                  <a:cubicBezTo>
                    <a:pt x="1141730" y="212090"/>
                    <a:pt x="1136650" y="207010"/>
                    <a:pt x="1131570" y="204470"/>
                  </a:cubicBezTo>
                  <a:cubicBezTo>
                    <a:pt x="1130300" y="203200"/>
                    <a:pt x="1126490" y="204470"/>
                    <a:pt x="1123950" y="204470"/>
                  </a:cubicBezTo>
                  <a:lnTo>
                    <a:pt x="1112520" y="204470"/>
                  </a:lnTo>
                  <a:lnTo>
                    <a:pt x="1111250" y="203200"/>
                  </a:lnTo>
                  <a:cubicBezTo>
                    <a:pt x="1102361" y="205741"/>
                    <a:pt x="1097280" y="200660"/>
                    <a:pt x="1090930" y="195580"/>
                  </a:cubicBezTo>
                  <a:cubicBezTo>
                    <a:pt x="1087120" y="193040"/>
                    <a:pt x="1082041" y="190500"/>
                    <a:pt x="1078230" y="189230"/>
                  </a:cubicBezTo>
                  <a:cubicBezTo>
                    <a:pt x="1073150" y="186690"/>
                    <a:pt x="1066800" y="185420"/>
                    <a:pt x="1064261" y="179070"/>
                  </a:cubicBezTo>
                  <a:cubicBezTo>
                    <a:pt x="1062991" y="176530"/>
                    <a:pt x="1060450" y="176530"/>
                    <a:pt x="1059180" y="173990"/>
                  </a:cubicBezTo>
                  <a:cubicBezTo>
                    <a:pt x="1057911" y="171450"/>
                    <a:pt x="1056641" y="168910"/>
                    <a:pt x="1056641" y="167640"/>
                  </a:cubicBezTo>
                  <a:cubicBezTo>
                    <a:pt x="1056641" y="165100"/>
                    <a:pt x="1057911" y="162560"/>
                    <a:pt x="1059180" y="160020"/>
                  </a:cubicBezTo>
                  <a:cubicBezTo>
                    <a:pt x="1060450" y="156210"/>
                    <a:pt x="1057911" y="152400"/>
                    <a:pt x="1054100" y="149860"/>
                  </a:cubicBezTo>
                  <a:cubicBezTo>
                    <a:pt x="1052830" y="148590"/>
                    <a:pt x="1050290" y="148590"/>
                    <a:pt x="1050290" y="147320"/>
                  </a:cubicBezTo>
                  <a:cubicBezTo>
                    <a:pt x="1047750" y="139700"/>
                    <a:pt x="1041400" y="137160"/>
                    <a:pt x="1036320" y="130810"/>
                  </a:cubicBezTo>
                  <a:cubicBezTo>
                    <a:pt x="1032510" y="127000"/>
                    <a:pt x="1029970" y="121920"/>
                    <a:pt x="1027430" y="116840"/>
                  </a:cubicBezTo>
                  <a:cubicBezTo>
                    <a:pt x="1024891" y="114300"/>
                    <a:pt x="1023620" y="111760"/>
                    <a:pt x="1019811" y="109220"/>
                  </a:cubicBezTo>
                  <a:cubicBezTo>
                    <a:pt x="1010921" y="105410"/>
                    <a:pt x="1002030" y="101600"/>
                    <a:pt x="993141" y="96520"/>
                  </a:cubicBezTo>
                  <a:cubicBezTo>
                    <a:pt x="993141" y="106680"/>
                    <a:pt x="990601" y="104140"/>
                    <a:pt x="989330" y="101600"/>
                  </a:cubicBezTo>
                  <a:cubicBezTo>
                    <a:pt x="989330" y="97790"/>
                    <a:pt x="986791" y="96520"/>
                    <a:pt x="982980" y="96520"/>
                  </a:cubicBezTo>
                  <a:cubicBezTo>
                    <a:pt x="982980" y="96520"/>
                    <a:pt x="981711" y="96520"/>
                    <a:pt x="981711" y="95250"/>
                  </a:cubicBezTo>
                  <a:cubicBezTo>
                    <a:pt x="980441" y="87630"/>
                    <a:pt x="974091" y="90170"/>
                    <a:pt x="970280" y="88900"/>
                  </a:cubicBezTo>
                  <a:cubicBezTo>
                    <a:pt x="967741" y="87630"/>
                    <a:pt x="965200" y="86360"/>
                    <a:pt x="962661" y="87630"/>
                  </a:cubicBezTo>
                  <a:cubicBezTo>
                    <a:pt x="957580" y="88900"/>
                    <a:pt x="953771" y="85090"/>
                    <a:pt x="948691" y="83820"/>
                  </a:cubicBezTo>
                  <a:cubicBezTo>
                    <a:pt x="947421" y="83820"/>
                    <a:pt x="946151" y="83820"/>
                    <a:pt x="944880" y="85090"/>
                  </a:cubicBezTo>
                  <a:cubicBezTo>
                    <a:pt x="942341" y="87630"/>
                    <a:pt x="939800" y="87630"/>
                    <a:pt x="935991" y="85090"/>
                  </a:cubicBezTo>
                  <a:cubicBezTo>
                    <a:pt x="930911" y="81280"/>
                    <a:pt x="925830" y="81280"/>
                    <a:pt x="919480" y="83820"/>
                  </a:cubicBezTo>
                  <a:cubicBezTo>
                    <a:pt x="916941" y="85090"/>
                    <a:pt x="914400" y="85090"/>
                    <a:pt x="911861" y="83820"/>
                  </a:cubicBezTo>
                  <a:cubicBezTo>
                    <a:pt x="906780" y="81280"/>
                    <a:pt x="901700" y="77470"/>
                    <a:pt x="895350" y="74930"/>
                  </a:cubicBezTo>
                  <a:cubicBezTo>
                    <a:pt x="894080" y="74930"/>
                    <a:pt x="892811" y="73660"/>
                    <a:pt x="891540" y="73660"/>
                  </a:cubicBezTo>
                  <a:cubicBezTo>
                    <a:pt x="883920" y="74930"/>
                    <a:pt x="877570" y="72390"/>
                    <a:pt x="869950" y="74930"/>
                  </a:cubicBezTo>
                  <a:cubicBezTo>
                    <a:pt x="866140" y="76200"/>
                    <a:pt x="861061" y="76200"/>
                    <a:pt x="858520" y="81280"/>
                  </a:cubicBezTo>
                  <a:cubicBezTo>
                    <a:pt x="857250" y="82550"/>
                    <a:pt x="853440" y="82550"/>
                    <a:pt x="850900" y="83820"/>
                  </a:cubicBezTo>
                  <a:cubicBezTo>
                    <a:pt x="844550" y="85090"/>
                    <a:pt x="838200" y="86360"/>
                    <a:pt x="831850" y="83820"/>
                  </a:cubicBezTo>
                  <a:cubicBezTo>
                    <a:pt x="826770" y="81280"/>
                    <a:pt x="820420" y="82550"/>
                    <a:pt x="815340" y="81280"/>
                  </a:cubicBezTo>
                  <a:cubicBezTo>
                    <a:pt x="811530" y="80010"/>
                    <a:pt x="808990" y="77470"/>
                    <a:pt x="806450" y="76200"/>
                  </a:cubicBezTo>
                  <a:cubicBezTo>
                    <a:pt x="805180" y="74930"/>
                    <a:pt x="803910" y="73660"/>
                    <a:pt x="802640" y="73660"/>
                  </a:cubicBezTo>
                  <a:cubicBezTo>
                    <a:pt x="795020" y="71120"/>
                    <a:pt x="788670" y="66040"/>
                    <a:pt x="784860" y="59690"/>
                  </a:cubicBezTo>
                  <a:cubicBezTo>
                    <a:pt x="782320" y="55880"/>
                    <a:pt x="778510" y="52070"/>
                    <a:pt x="775970" y="48260"/>
                  </a:cubicBezTo>
                  <a:cubicBezTo>
                    <a:pt x="767080" y="45720"/>
                    <a:pt x="768350" y="35560"/>
                    <a:pt x="763270" y="30480"/>
                  </a:cubicBezTo>
                  <a:cubicBezTo>
                    <a:pt x="759460" y="25400"/>
                    <a:pt x="755650" y="22860"/>
                    <a:pt x="749300" y="21590"/>
                  </a:cubicBezTo>
                  <a:lnTo>
                    <a:pt x="748030" y="21590"/>
                  </a:lnTo>
                  <a:cubicBezTo>
                    <a:pt x="741680" y="16510"/>
                    <a:pt x="735330" y="20320"/>
                    <a:pt x="727710" y="20320"/>
                  </a:cubicBezTo>
                  <a:cubicBezTo>
                    <a:pt x="725170" y="20320"/>
                    <a:pt x="721360" y="17780"/>
                    <a:pt x="718820" y="16510"/>
                  </a:cubicBezTo>
                  <a:cubicBezTo>
                    <a:pt x="717550" y="13970"/>
                    <a:pt x="716280" y="12700"/>
                    <a:pt x="715010" y="12700"/>
                  </a:cubicBezTo>
                  <a:cubicBezTo>
                    <a:pt x="707390" y="11430"/>
                    <a:pt x="701040" y="6350"/>
                    <a:pt x="694690" y="0"/>
                  </a:cubicBezTo>
                  <a:cubicBezTo>
                    <a:pt x="692150" y="1270"/>
                    <a:pt x="689610" y="2540"/>
                    <a:pt x="687070" y="2540"/>
                  </a:cubicBezTo>
                  <a:cubicBezTo>
                    <a:pt x="684530" y="3810"/>
                    <a:pt x="680720" y="3810"/>
                    <a:pt x="676910" y="3810"/>
                  </a:cubicBezTo>
                  <a:cubicBezTo>
                    <a:pt x="671830" y="2540"/>
                    <a:pt x="666750" y="3810"/>
                    <a:pt x="661670" y="7620"/>
                  </a:cubicBezTo>
                  <a:cubicBezTo>
                    <a:pt x="659130" y="8890"/>
                    <a:pt x="657860" y="10160"/>
                    <a:pt x="655320" y="11430"/>
                  </a:cubicBezTo>
                  <a:cubicBezTo>
                    <a:pt x="652780" y="12700"/>
                    <a:pt x="651510" y="15240"/>
                    <a:pt x="648970" y="16510"/>
                  </a:cubicBezTo>
                  <a:cubicBezTo>
                    <a:pt x="647700" y="17780"/>
                    <a:pt x="645160" y="17780"/>
                    <a:pt x="643890" y="19050"/>
                  </a:cubicBezTo>
                  <a:lnTo>
                    <a:pt x="636270" y="22860"/>
                  </a:lnTo>
                  <a:cubicBezTo>
                    <a:pt x="636270" y="22860"/>
                    <a:pt x="635000" y="24130"/>
                    <a:pt x="635000" y="22860"/>
                  </a:cubicBezTo>
                  <a:cubicBezTo>
                    <a:pt x="629920" y="20320"/>
                    <a:pt x="626110" y="25400"/>
                    <a:pt x="622300" y="27940"/>
                  </a:cubicBezTo>
                  <a:cubicBezTo>
                    <a:pt x="618490" y="30480"/>
                    <a:pt x="613410" y="30480"/>
                    <a:pt x="609600" y="33020"/>
                  </a:cubicBezTo>
                  <a:lnTo>
                    <a:pt x="608330" y="33020"/>
                  </a:lnTo>
                  <a:cubicBezTo>
                    <a:pt x="601980" y="34290"/>
                    <a:pt x="595630" y="36830"/>
                    <a:pt x="589280" y="38100"/>
                  </a:cubicBezTo>
                  <a:cubicBezTo>
                    <a:pt x="586740" y="38100"/>
                    <a:pt x="585470" y="39370"/>
                    <a:pt x="582930" y="40640"/>
                  </a:cubicBezTo>
                  <a:cubicBezTo>
                    <a:pt x="579120" y="41910"/>
                    <a:pt x="575310" y="44450"/>
                    <a:pt x="571500" y="45720"/>
                  </a:cubicBezTo>
                  <a:cubicBezTo>
                    <a:pt x="568960" y="46990"/>
                    <a:pt x="565150" y="48260"/>
                    <a:pt x="562610" y="49530"/>
                  </a:cubicBezTo>
                  <a:lnTo>
                    <a:pt x="558800" y="49530"/>
                  </a:lnTo>
                  <a:cubicBezTo>
                    <a:pt x="558800" y="49530"/>
                    <a:pt x="556260" y="49530"/>
                    <a:pt x="554990" y="52070"/>
                  </a:cubicBezTo>
                  <a:cubicBezTo>
                    <a:pt x="549910" y="49530"/>
                    <a:pt x="543560" y="48260"/>
                    <a:pt x="538480" y="45720"/>
                  </a:cubicBezTo>
                  <a:cubicBezTo>
                    <a:pt x="534670" y="44450"/>
                    <a:pt x="525780" y="46990"/>
                    <a:pt x="523240" y="50800"/>
                  </a:cubicBezTo>
                  <a:cubicBezTo>
                    <a:pt x="521970" y="52070"/>
                    <a:pt x="520700" y="53340"/>
                    <a:pt x="519430" y="53340"/>
                  </a:cubicBezTo>
                  <a:cubicBezTo>
                    <a:pt x="518160" y="53340"/>
                    <a:pt x="515620" y="52070"/>
                    <a:pt x="514350" y="52070"/>
                  </a:cubicBezTo>
                  <a:cubicBezTo>
                    <a:pt x="513080" y="52070"/>
                    <a:pt x="511810" y="53340"/>
                    <a:pt x="509270" y="53340"/>
                  </a:cubicBezTo>
                  <a:cubicBezTo>
                    <a:pt x="509270" y="54610"/>
                    <a:pt x="510540" y="55880"/>
                    <a:pt x="510540" y="57150"/>
                  </a:cubicBezTo>
                  <a:cubicBezTo>
                    <a:pt x="506730" y="58420"/>
                    <a:pt x="500380" y="68580"/>
                    <a:pt x="500380" y="73660"/>
                  </a:cubicBezTo>
                  <a:cubicBezTo>
                    <a:pt x="494030" y="76200"/>
                    <a:pt x="486410" y="77470"/>
                    <a:pt x="483870" y="85090"/>
                  </a:cubicBezTo>
                  <a:cubicBezTo>
                    <a:pt x="483870" y="86360"/>
                    <a:pt x="482600" y="86360"/>
                    <a:pt x="482600" y="87630"/>
                  </a:cubicBezTo>
                  <a:cubicBezTo>
                    <a:pt x="474980" y="88900"/>
                    <a:pt x="473710" y="96520"/>
                    <a:pt x="469900" y="102870"/>
                  </a:cubicBezTo>
                  <a:lnTo>
                    <a:pt x="469900" y="105410"/>
                  </a:lnTo>
                  <a:cubicBezTo>
                    <a:pt x="468630" y="105410"/>
                    <a:pt x="467360" y="106680"/>
                    <a:pt x="466090" y="106680"/>
                  </a:cubicBezTo>
                  <a:cubicBezTo>
                    <a:pt x="461010" y="109220"/>
                    <a:pt x="458470" y="113030"/>
                    <a:pt x="457200" y="119380"/>
                  </a:cubicBezTo>
                  <a:cubicBezTo>
                    <a:pt x="455930" y="125730"/>
                    <a:pt x="455930" y="130810"/>
                    <a:pt x="454660" y="137160"/>
                  </a:cubicBezTo>
                  <a:cubicBezTo>
                    <a:pt x="452120" y="135890"/>
                    <a:pt x="448310" y="138430"/>
                    <a:pt x="447040" y="134620"/>
                  </a:cubicBezTo>
                  <a:lnTo>
                    <a:pt x="444500" y="134620"/>
                  </a:lnTo>
                  <a:cubicBezTo>
                    <a:pt x="440690" y="139700"/>
                    <a:pt x="436880" y="144780"/>
                    <a:pt x="433070" y="148590"/>
                  </a:cubicBezTo>
                  <a:cubicBezTo>
                    <a:pt x="429260" y="151130"/>
                    <a:pt x="425450" y="152400"/>
                    <a:pt x="420370" y="154940"/>
                  </a:cubicBezTo>
                  <a:lnTo>
                    <a:pt x="420370" y="157480"/>
                  </a:lnTo>
                  <a:cubicBezTo>
                    <a:pt x="415290" y="156210"/>
                    <a:pt x="411480" y="154940"/>
                    <a:pt x="407670" y="152400"/>
                  </a:cubicBezTo>
                  <a:cubicBezTo>
                    <a:pt x="406400" y="152400"/>
                    <a:pt x="405130" y="151130"/>
                    <a:pt x="405130" y="151130"/>
                  </a:cubicBezTo>
                  <a:cubicBezTo>
                    <a:pt x="403860" y="151130"/>
                    <a:pt x="403860" y="149860"/>
                    <a:pt x="403860" y="149860"/>
                  </a:cubicBezTo>
                  <a:cubicBezTo>
                    <a:pt x="402590" y="149860"/>
                    <a:pt x="402590" y="151130"/>
                    <a:pt x="402590" y="152400"/>
                  </a:cubicBezTo>
                  <a:cubicBezTo>
                    <a:pt x="402590" y="157480"/>
                    <a:pt x="400050" y="156210"/>
                    <a:pt x="397510" y="154940"/>
                  </a:cubicBezTo>
                  <a:cubicBezTo>
                    <a:pt x="394970" y="153670"/>
                    <a:pt x="392430" y="153670"/>
                    <a:pt x="391160" y="157480"/>
                  </a:cubicBezTo>
                  <a:cubicBezTo>
                    <a:pt x="391160" y="158750"/>
                    <a:pt x="389890" y="160020"/>
                    <a:pt x="388620" y="160020"/>
                  </a:cubicBezTo>
                  <a:cubicBezTo>
                    <a:pt x="384810" y="161290"/>
                    <a:pt x="381000" y="162560"/>
                    <a:pt x="379730" y="166370"/>
                  </a:cubicBezTo>
                  <a:cubicBezTo>
                    <a:pt x="378460" y="168910"/>
                    <a:pt x="377190" y="170180"/>
                    <a:pt x="374650" y="172720"/>
                  </a:cubicBezTo>
                  <a:lnTo>
                    <a:pt x="355600" y="172720"/>
                  </a:lnTo>
                  <a:cubicBezTo>
                    <a:pt x="353060" y="172720"/>
                    <a:pt x="350520" y="172720"/>
                    <a:pt x="347980" y="173990"/>
                  </a:cubicBezTo>
                  <a:cubicBezTo>
                    <a:pt x="345440" y="173990"/>
                    <a:pt x="342900" y="175260"/>
                    <a:pt x="339090" y="176530"/>
                  </a:cubicBezTo>
                  <a:cubicBezTo>
                    <a:pt x="336550" y="177800"/>
                    <a:pt x="332740" y="180340"/>
                    <a:pt x="330200" y="181610"/>
                  </a:cubicBezTo>
                  <a:cubicBezTo>
                    <a:pt x="328930" y="182880"/>
                    <a:pt x="327660" y="182880"/>
                    <a:pt x="326390" y="182880"/>
                  </a:cubicBezTo>
                  <a:cubicBezTo>
                    <a:pt x="320040" y="182880"/>
                    <a:pt x="316230" y="186690"/>
                    <a:pt x="312420" y="190500"/>
                  </a:cubicBezTo>
                  <a:cubicBezTo>
                    <a:pt x="308610" y="193040"/>
                    <a:pt x="306070" y="196850"/>
                    <a:pt x="302260" y="199390"/>
                  </a:cubicBezTo>
                  <a:cubicBezTo>
                    <a:pt x="299720" y="200660"/>
                    <a:pt x="297180" y="201930"/>
                    <a:pt x="295910" y="203200"/>
                  </a:cubicBezTo>
                  <a:cubicBezTo>
                    <a:pt x="293370" y="204470"/>
                    <a:pt x="292100" y="207010"/>
                    <a:pt x="289560" y="207010"/>
                  </a:cubicBezTo>
                  <a:cubicBezTo>
                    <a:pt x="287020" y="208280"/>
                    <a:pt x="283210" y="208280"/>
                    <a:pt x="280670" y="207010"/>
                  </a:cubicBezTo>
                  <a:cubicBezTo>
                    <a:pt x="276860" y="204470"/>
                    <a:pt x="273050" y="207010"/>
                    <a:pt x="270510" y="208280"/>
                  </a:cubicBezTo>
                  <a:cubicBezTo>
                    <a:pt x="266700" y="209550"/>
                    <a:pt x="264160" y="212090"/>
                    <a:pt x="261620" y="213360"/>
                  </a:cubicBezTo>
                  <a:cubicBezTo>
                    <a:pt x="262890" y="214630"/>
                    <a:pt x="262890" y="215900"/>
                    <a:pt x="264160" y="217170"/>
                  </a:cubicBezTo>
                  <a:lnTo>
                    <a:pt x="260350" y="217170"/>
                  </a:lnTo>
                  <a:cubicBezTo>
                    <a:pt x="260350" y="218440"/>
                    <a:pt x="259080" y="219710"/>
                    <a:pt x="259080" y="220980"/>
                  </a:cubicBezTo>
                  <a:cubicBezTo>
                    <a:pt x="257810" y="220980"/>
                    <a:pt x="256540" y="219710"/>
                    <a:pt x="256540" y="219710"/>
                  </a:cubicBezTo>
                  <a:cubicBezTo>
                    <a:pt x="252730" y="222250"/>
                    <a:pt x="248920" y="224790"/>
                    <a:pt x="245110" y="226060"/>
                  </a:cubicBezTo>
                  <a:cubicBezTo>
                    <a:pt x="243840" y="226060"/>
                    <a:pt x="242570" y="227330"/>
                    <a:pt x="242570" y="227330"/>
                  </a:cubicBezTo>
                  <a:cubicBezTo>
                    <a:pt x="237490" y="226060"/>
                    <a:pt x="231140" y="227330"/>
                    <a:pt x="227330" y="223520"/>
                  </a:cubicBezTo>
                  <a:cubicBezTo>
                    <a:pt x="224790" y="220980"/>
                    <a:pt x="220980" y="219710"/>
                    <a:pt x="218440" y="217170"/>
                  </a:cubicBezTo>
                  <a:cubicBezTo>
                    <a:pt x="214630" y="214630"/>
                    <a:pt x="209550" y="215900"/>
                    <a:pt x="205740" y="222250"/>
                  </a:cubicBezTo>
                  <a:lnTo>
                    <a:pt x="187960" y="204470"/>
                  </a:lnTo>
                  <a:cubicBezTo>
                    <a:pt x="186690" y="205740"/>
                    <a:pt x="184150" y="207010"/>
                    <a:pt x="182880" y="208280"/>
                  </a:cubicBezTo>
                  <a:cubicBezTo>
                    <a:pt x="181610" y="208280"/>
                    <a:pt x="181610" y="209550"/>
                    <a:pt x="180340" y="209550"/>
                  </a:cubicBezTo>
                  <a:cubicBezTo>
                    <a:pt x="175260" y="210820"/>
                    <a:pt x="170180" y="212090"/>
                    <a:pt x="163830" y="213360"/>
                  </a:cubicBezTo>
                  <a:cubicBezTo>
                    <a:pt x="160020" y="214630"/>
                    <a:pt x="157480" y="215900"/>
                    <a:pt x="157480" y="220980"/>
                  </a:cubicBezTo>
                  <a:cubicBezTo>
                    <a:pt x="152400" y="223520"/>
                    <a:pt x="147320" y="222250"/>
                    <a:pt x="143510" y="227330"/>
                  </a:cubicBezTo>
                  <a:lnTo>
                    <a:pt x="139700" y="227330"/>
                  </a:lnTo>
                  <a:cubicBezTo>
                    <a:pt x="132080" y="223520"/>
                    <a:pt x="125730" y="224790"/>
                    <a:pt x="120650" y="231140"/>
                  </a:cubicBezTo>
                  <a:cubicBezTo>
                    <a:pt x="119380" y="232410"/>
                    <a:pt x="118110" y="232410"/>
                    <a:pt x="115570" y="232410"/>
                  </a:cubicBezTo>
                  <a:cubicBezTo>
                    <a:pt x="109220" y="231140"/>
                    <a:pt x="104140" y="234950"/>
                    <a:pt x="99060" y="238760"/>
                  </a:cubicBezTo>
                  <a:cubicBezTo>
                    <a:pt x="96520" y="241300"/>
                    <a:pt x="93980" y="242570"/>
                    <a:pt x="90170" y="242570"/>
                  </a:cubicBezTo>
                  <a:cubicBezTo>
                    <a:pt x="83820" y="243840"/>
                    <a:pt x="78740" y="243840"/>
                    <a:pt x="72390" y="243840"/>
                  </a:cubicBezTo>
                  <a:cubicBezTo>
                    <a:pt x="72390" y="243840"/>
                    <a:pt x="71120" y="243840"/>
                    <a:pt x="71120" y="245110"/>
                  </a:cubicBezTo>
                  <a:cubicBezTo>
                    <a:pt x="66040" y="251460"/>
                    <a:pt x="59690" y="251460"/>
                    <a:pt x="52070" y="251460"/>
                  </a:cubicBezTo>
                  <a:cubicBezTo>
                    <a:pt x="44450" y="251460"/>
                    <a:pt x="36830" y="252730"/>
                    <a:pt x="30480" y="259080"/>
                  </a:cubicBezTo>
                  <a:cubicBezTo>
                    <a:pt x="26670" y="262890"/>
                    <a:pt x="21590" y="265430"/>
                    <a:pt x="16510" y="269240"/>
                  </a:cubicBezTo>
                  <a:cubicBezTo>
                    <a:pt x="15240" y="269240"/>
                    <a:pt x="13970" y="270510"/>
                    <a:pt x="13970" y="270510"/>
                  </a:cubicBezTo>
                  <a:cubicBezTo>
                    <a:pt x="10160" y="270510"/>
                    <a:pt x="5080" y="269240"/>
                    <a:pt x="1270" y="269240"/>
                  </a:cubicBezTo>
                  <a:cubicBezTo>
                    <a:pt x="0" y="284480"/>
                    <a:pt x="2540" y="300990"/>
                    <a:pt x="3810" y="317500"/>
                  </a:cubicBezTo>
                  <a:close/>
                </a:path>
              </a:pathLst>
            </a:custGeom>
            <a:blipFill>
              <a:blip r:embed="rId3"/>
              <a:stretch>
                <a:fillRect l="-87800" r="-87800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2844110" y="1614713"/>
            <a:ext cx="14703604" cy="7752234"/>
            <a:chOff x="0" y="0"/>
            <a:chExt cx="4326729" cy="2000727"/>
          </a:xfrm>
        </p:grpSpPr>
        <p:sp>
          <p:nvSpPr>
            <p:cNvPr id="10" name="Freeform 10"/>
            <p:cNvSpPr/>
            <p:nvPr/>
          </p:nvSpPr>
          <p:spPr>
            <a:xfrm>
              <a:off x="31750" y="31750"/>
              <a:ext cx="4263229" cy="1937227"/>
            </a:xfrm>
            <a:custGeom>
              <a:avLst/>
              <a:gdLst/>
              <a:ahLst/>
              <a:cxnLst/>
              <a:rect l="l" t="t" r="r" b="b"/>
              <a:pathLst>
                <a:path w="4263229" h="1937227">
                  <a:moveTo>
                    <a:pt x="4170519" y="1937227"/>
                  </a:moveTo>
                  <a:lnTo>
                    <a:pt x="92710" y="1937227"/>
                  </a:lnTo>
                  <a:cubicBezTo>
                    <a:pt x="41910" y="1937227"/>
                    <a:pt x="0" y="1895317"/>
                    <a:pt x="0" y="1844517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4169249" y="0"/>
                  </a:lnTo>
                  <a:cubicBezTo>
                    <a:pt x="4220049" y="0"/>
                    <a:pt x="4261960" y="41910"/>
                    <a:pt x="4261960" y="92710"/>
                  </a:cubicBezTo>
                  <a:lnTo>
                    <a:pt x="4261960" y="1843247"/>
                  </a:lnTo>
                  <a:cubicBezTo>
                    <a:pt x="4263229" y="1895317"/>
                    <a:pt x="4221319" y="1937227"/>
                    <a:pt x="4170519" y="1937227"/>
                  </a:cubicBezTo>
                  <a:close/>
                </a:path>
              </a:pathLst>
            </a:custGeom>
            <a:solidFill>
              <a:srgbClr val="7BD4F6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4326730" cy="2000727"/>
            </a:xfrm>
            <a:custGeom>
              <a:avLst/>
              <a:gdLst/>
              <a:ahLst/>
              <a:cxnLst/>
              <a:rect l="l" t="t" r="r" b="b"/>
              <a:pathLst>
                <a:path w="4326730" h="2000727">
                  <a:moveTo>
                    <a:pt x="4202269" y="59690"/>
                  </a:moveTo>
                  <a:cubicBezTo>
                    <a:pt x="4237829" y="59690"/>
                    <a:pt x="4267039" y="88900"/>
                    <a:pt x="4267039" y="124460"/>
                  </a:cubicBezTo>
                  <a:lnTo>
                    <a:pt x="4267039" y="1876267"/>
                  </a:lnTo>
                  <a:cubicBezTo>
                    <a:pt x="4267039" y="1911827"/>
                    <a:pt x="4237829" y="1941037"/>
                    <a:pt x="4202269" y="1941037"/>
                  </a:cubicBezTo>
                  <a:lnTo>
                    <a:pt x="124460" y="1941037"/>
                  </a:lnTo>
                  <a:cubicBezTo>
                    <a:pt x="88900" y="1941037"/>
                    <a:pt x="59690" y="1911827"/>
                    <a:pt x="59690" y="1876267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4202269" y="59690"/>
                  </a:lnTo>
                  <a:moveTo>
                    <a:pt x="420226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876267"/>
                  </a:lnTo>
                  <a:cubicBezTo>
                    <a:pt x="0" y="1944847"/>
                    <a:pt x="55880" y="2000727"/>
                    <a:pt x="124460" y="2000727"/>
                  </a:cubicBezTo>
                  <a:lnTo>
                    <a:pt x="4202269" y="2000727"/>
                  </a:lnTo>
                  <a:cubicBezTo>
                    <a:pt x="4270849" y="2000727"/>
                    <a:pt x="4326730" y="1944847"/>
                    <a:pt x="4326730" y="1876267"/>
                  </a:cubicBezTo>
                  <a:lnTo>
                    <a:pt x="4326730" y="124460"/>
                  </a:lnTo>
                  <a:cubicBezTo>
                    <a:pt x="4326730" y="55880"/>
                    <a:pt x="4270849" y="0"/>
                    <a:pt x="4202269" y="0"/>
                  </a:cubicBezTo>
                  <a:close/>
                </a:path>
              </a:pathLst>
            </a:custGeom>
            <a:solidFill>
              <a:srgbClr val="ABE3F9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277831" y="8655488"/>
            <a:ext cx="3309486" cy="163669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3213" y="8715796"/>
            <a:ext cx="3309486" cy="163669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301106" y="2019300"/>
            <a:ext cx="13986263" cy="69454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1.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Phải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chuẩn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bị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tốt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nuôi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loại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bỏ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chất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thải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sinh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vật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gây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hại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tạo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môi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trường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tốt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cá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rô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phi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nuôi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2.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Vôi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bột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dụng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cải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tạo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đáy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diệt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mầm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bệnh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3.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Cần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lưu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ý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về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mùa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vụ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thả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cá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thể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thả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quanh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năm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tuy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nhiên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tránh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màu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lạnh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4.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Mật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thả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cá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thích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hợp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khi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nuôi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cá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rô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phi: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khoảng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3 – 5 con/ m2</a:t>
            </a:r>
            <a:endParaRPr lang="en-US" sz="3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5. 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Cần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chuẩn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bị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máy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quạt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nước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khi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nuôi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cá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rô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phi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cung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cấp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oxy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đào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thải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khí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001000" y="289878"/>
            <a:ext cx="9016395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4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r>
              <a:rPr lang="en-US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phiếu</a:t>
            </a:r>
            <a:r>
              <a:rPr lang="en-US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tập</a:t>
            </a:r>
            <a:endParaRPr lang="en-US" sz="4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8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1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226072" y="2435249"/>
            <a:ext cx="9144000" cy="7716981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9270944" y="1907912"/>
            <a:ext cx="8844822" cy="8244317"/>
            <a:chOff x="0" y="0"/>
            <a:chExt cx="7204459" cy="1777032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0" y="0"/>
              <a:ext cx="7204459" cy="1777032"/>
            </a:xfrm>
            <a:custGeom>
              <a:avLst/>
              <a:gdLst/>
              <a:ahLst/>
              <a:cxnLst/>
              <a:rect l="l" t="t" r="r" b="b"/>
              <a:pathLst>
                <a:path w="7204459" h="1777032">
                  <a:moveTo>
                    <a:pt x="0" y="0"/>
                  </a:moveTo>
                  <a:lnTo>
                    <a:pt x="7204459" y="0"/>
                  </a:lnTo>
                  <a:lnTo>
                    <a:pt x="7204459" y="1777032"/>
                  </a:lnTo>
                  <a:lnTo>
                    <a:pt x="0" y="1777032"/>
                  </a:lnTo>
                  <a:close/>
                </a:path>
              </a:pathLst>
            </a:custGeom>
            <a:grpFill/>
          </p:spPr>
        </p:sp>
      </p:grpSp>
      <p:grpSp>
        <p:nvGrpSpPr>
          <p:cNvPr id="9" name="Group 9"/>
          <p:cNvGrpSpPr/>
          <p:nvPr/>
        </p:nvGrpSpPr>
        <p:grpSpPr>
          <a:xfrm>
            <a:off x="5647044" y="264499"/>
            <a:ext cx="8254450" cy="1245883"/>
            <a:chOff x="0" y="0"/>
            <a:chExt cx="4587233" cy="31405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587232" cy="314059"/>
            </a:xfrm>
            <a:custGeom>
              <a:avLst/>
              <a:gdLst/>
              <a:ahLst/>
              <a:cxnLst/>
              <a:rect l="l" t="t" r="r" b="b"/>
              <a:pathLst>
                <a:path w="4587232" h="314059">
                  <a:moveTo>
                    <a:pt x="0" y="0"/>
                  </a:moveTo>
                  <a:lnTo>
                    <a:pt x="4587232" y="0"/>
                  </a:lnTo>
                  <a:lnTo>
                    <a:pt x="4587232" y="314059"/>
                  </a:lnTo>
                  <a:lnTo>
                    <a:pt x="0" y="314059"/>
                  </a:lnTo>
                  <a:close/>
                </a:path>
              </a:pathLst>
            </a:custGeom>
            <a:solidFill>
              <a:srgbClr val="186AB4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853606">
            <a:off x="5288841" y="323267"/>
            <a:ext cx="1201086" cy="29877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4413630" y="573399"/>
            <a:ext cx="10996406" cy="736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15"/>
              </a:lnSpc>
            </a:pPr>
            <a:r>
              <a:rPr lang="vi-VN" sz="6000" b="1" dirty="0">
                <a:solidFill>
                  <a:schemeClr val="bg1"/>
                </a:solidFill>
              </a:rPr>
              <a:t>LUYỆN TẬP</a:t>
            </a:r>
            <a:endParaRPr lang="en-US" sz="6000" b="1" dirty="0">
              <a:solidFill>
                <a:schemeClr val="bg1"/>
              </a:solidFill>
            </a:endParaRP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853606">
            <a:off x="12913209" y="1172099"/>
            <a:ext cx="1419567" cy="320984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9628119" y="1925029"/>
            <a:ext cx="8229600" cy="8228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 toán chi phí cho 1 vụ nuôi cá rô phi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nuôi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vụ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cá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rô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phi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ao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diện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tích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1000 m2,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cần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: 3 000 con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giống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sử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dụng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4 000 kg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thức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ăn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; 100 kg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vôi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bột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cải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tạo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ao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; chi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phí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điện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xăng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dầu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2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triệu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đồng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; chi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phí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chất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xử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lí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môi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trường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2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triệu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đồng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; chi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phí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khác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300 000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đồng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Biết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giá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cá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giống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1 000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đồng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/con,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giá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thức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ăn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15 000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đồng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/kg,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giá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vôi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bột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5 000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đồng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/kg.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Hãy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toán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chi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phí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vụ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nuôi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cá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theo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mẫu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Bảng bên.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5" name="Table 24"/>
          <p:cNvGraphicFramePr>
            <a:graphicFrameLocks noGrp="1"/>
          </p:cNvGraphicFramePr>
          <p:nvPr/>
        </p:nvGraphicFramePr>
        <p:xfrm>
          <a:off x="204116" y="4076700"/>
          <a:ext cx="8876136" cy="5257378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860776"/>
                <a:gridCol w="1766961"/>
                <a:gridCol w="1371600"/>
                <a:gridCol w="1435347"/>
                <a:gridCol w="1612653"/>
                <a:gridCol w="1828799"/>
              </a:tblGrid>
              <a:tr h="208334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STT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tư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đầu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lượng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tính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giá</a:t>
                      </a:r>
                      <a:r>
                        <a:rPr lang="vi-VN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đồng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Thành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tiền</a:t>
                      </a:r>
                      <a:r>
                        <a:rPr lang="vi-VN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đồng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63480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vi-VN" sz="2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vi-VN" sz="2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vi-VN" sz="2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vi-VN" sz="2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vi-VN" sz="2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63480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vi-VN" sz="2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vi-VN" sz="2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vi-VN" sz="2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vi-VN" sz="2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vi-VN" sz="2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63480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..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vi-VN" sz="2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vi-VN" sz="2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vi-VN" sz="2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vi-VN" sz="2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vi-VN" sz="2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634806">
                <a:tc gridSpan="6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TỔNG CHI PHÍ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634806">
                <a:tc gridSpan="6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</a:tbl>
          </a:graphicData>
        </a:graphic>
      </p:graphicFrame>
      <p:sp>
        <p:nvSpPr>
          <p:cNvPr id="29" name="Arrow: Pentagon 28"/>
          <p:cNvSpPr/>
          <p:nvPr/>
        </p:nvSpPr>
        <p:spPr>
          <a:xfrm>
            <a:off x="-36095" y="1869778"/>
            <a:ext cx="4942204" cy="1118518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35380" y="1995401"/>
            <a:ext cx="914141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400" b="1" dirty="0">
                <a:latin typeface="Arial" panose="020B0604020202020204" pitchFamily="34" charset="0"/>
                <a:cs typeface="Arial" panose="020B0604020202020204" pitchFamily="34" charset="0"/>
              </a:rPr>
              <a:t>Làm việc nhóm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4" grpId="0"/>
      <p:bldP spid="29" grpId="0" animBg="1"/>
      <p:bldP spid="3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8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6212" y="791045"/>
            <a:ext cx="17170663" cy="9060275"/>
            <a:chOff x="0" y="0"/>
            <a:chExt cx="22894218" cy="1208036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1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2080367" cy="120803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1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/>
            </a:stretch>
          </p:blipFill>
          <p:spPr>
            <a:xfrm>
              <a:off x="10872358" y="0"/>
              <a:ext cx="12021860" cy="12021860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6940162" y="299886"/>
            <a:ext cx="4446643" cy="1033614"/>
            <a:chOff x="0" y="0"/>
            <a:chExt cx="4587233" cy="314059"/>
          </a:xfrm>
          <a:solidFill>
            <a:srgbClr val="FFFF00">
              <a:alpha val="92000"/>
            </a:srgbClr>
          </a:solidFill>
        </p:grpSpPr>
        <p:sp>
          <p:nvSpPr>
            <p:cNvPr id="10" name="Freeform 10"/>
            <p:cNvSpPr/>
            <p:nvPr/>
          </p:nvSpPr>
          <p:spPr>
            <a:xfrm>
              <a:off x="0" y="0"/>
              <a:ext cx="4587232" cy="314059"/>
            </a:xfrm>
            <a:custGeom>
              <a:avLst/>
              <a:gdLst/>
              <a:ahLst/>
              <a:cxnLst/>
              <a:rect l="l" t="t" r="r" b="b"/>
              <a:pathLst>
                <a:path w="4587232" h="314059">
                  <a:moveTo>
                    <a:pt x="0" y="0"/>
                  </a:moveTo>
                  <a:lnTo>
                    <a:pt x="4587232" y="0"/>
                  </a:lnTo>
                  <a:lnTo>
                    <a:pt x="4587232" y="314059"/>
                  </a:lnTo>
                  <a:lnTo>
                    <a:pt x="0" y="314059"/>
                  </a:lnTo>
                  <a:close/>
                </a:path>
              </a:pathLst>
            </a:custGeom>
            <a:grpFill/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9775156">
            <a:off x="6243261" y="225446"/>
            <a:ext cx="1071166" cy="1286189"/>
          </a:xfrm>
          <a:prstGeom prst="rect">
            <a:avLst/>
          </a:prstGeom>
        </p:spPr>
      </p:pic>
      <p:graphicFrame>
        <p:nvGraphicFramePr>
          <p:cNvPr id="23" name="Table 22"/>
          <p:cNvGraphicFramePr>
            <a:graphicFrameLocks noGrp="1"/>
          </p:cNvGraphicFramePr>
          <p:nvPr/>
        </p:nvGraphicFramePr>
        <p:xfrm>
          <a:off x="1066800" y="1562666"/>
          <a:ext cx="16306797" cy="8244772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594538"/>
                <a:gridCol w="3890670"/>
                <a:gridCol w="2512280"/>
                <a:gridCol w="2512280"/>
                <a:gridCol w="2514054"/>
                <a:gridCol w="3282975"/>
              </a:tblGrid>
              <a:tr h="167277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3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STT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3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sz="3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tư</a:t>
                      </a:r>
                      <a:r>
                        <a:rPr lang="en-US" sz="3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đầu</a:t>
                      </a:r>
                      <a:r>
                        <a:rPr lang="en-US" sz="3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3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lượng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3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 vị tính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3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 giá (đồng)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3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Thành tiền (đồng)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1750" marR="31750" marT="31750" marB="31750" anchor="ctr"/>
                </a:tc>
              </a:tr>
              <a:tr h="81653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3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3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 </a:t>
                      </a:r>
                      <a:r>
                        <a:rPr lang="en-US" sz="3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giống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3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3 000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3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3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1 000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3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3 000 000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1750" marR="31750" marT="31750" marB="31750" anchor="ctr"/>
                </a:tc>
              </a:tr>
              <a:tr h="81653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3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3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Thức</a:t>
                      </a:r>
                      <a:r>
                        <a:rPr lang="en-US" sz="3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ăn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3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4 000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3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kg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3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15 000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3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60 000 000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1750" marR="31750" marT="31750" marB="31750" anchor="ctr"/>
                </a:tc>
              </a:tr>
              <a:tr h="81653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3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3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Vôi bột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3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3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kg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3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5 000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3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500 000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1750" marR="31750" marT="31750" marB="31750" anchor="ctr"/>
                </a:tc>
              </a:tr>
              <a:tr h="167277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3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3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Chất xử lí môi trường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3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3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3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3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2 000 000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1750" marR="31750" marT="31750" marB="31750" anchor="ctr"/>
                </a:tc>
              </a:tr>
              <a:tr h="81653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3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3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Điện, xăng dầu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3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3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3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3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2 000 000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1750" marR="31750" marT="31750" marB="31750" anchor="ctr"/>
                </a:tc>
              </a:tr>
              <a:tr h="81653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3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3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 phí khác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3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3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3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3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300 000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1750" marR="31750" marT="31750" marB="31750" anchor="ctr"/>
                </a:tc>
              </a:tr>
              <a:tr h="816536">
                <a:tc gridSpan="5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3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Tổng</a:t>
                      </a:r>
                      <a:r>
                        <a:rPr lang="en-US" sz="3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 </a:t>
                      </a:r>
                      <a:r>
                        <a:rPr lang="en-US" sz="3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phí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1750" marR="31750" marT="31750" marB="31750" anchor="ctr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3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67 800 000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1750" marR="31750" marT="31750" marB="31750" anchor="ctr"/>
                </a:tc>
              </a:tr>
            </a:tbl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8192416" y="435680"/>
            <a:ext cx="918118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4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Trả lời</a:t>
            </a:r>
            <a:endParaRPr lang="en-US" sz="4400" b="1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3"/>
          <p:cNvSpPr/>
          <p:nvPr/>
        </p:nvSpPr>
        <p:spPr>
          <a:xfrm>
            <a:off x="-1981200" y="49126"/>
            <a:ext cx="7206861" cy="10286998"/>
          </a:xfrm>
          <a:custGeom>
            <a:avLst/>
            <a:gdLst/>
            <a:ahLst/>
            <a:cxnLst/>
            <a:rect l="l" t="t" r="r" b="b"/>
            <a:pathLst>
              <a:path w="3413294" h="4515555">
                <a:moveTo>
                  <a:pt x="58742" y="0"/>
                </a:moveTo>
                <a:lnTo>
                  <a:pt x="3354552" y="0"/>
                </a:lnTo>
                <a:cubicBezTo>
                  <a:pt x="3386995" y="0"/>
                  <a:pt x="3413294" y="26300"/>
                  <a:pt x="3413294" y="58742"/>
                </a:cubicBezTo>
                <a:lnTo>
                  <a:pt x="3413294" y="4456813"/>
                </a:lnTo>
                <a:cubicBezTo>
                  <a:pt x="3413294" y="4489256"/>
                  <a:pt x="3386995" y="4515555"/>
                  <a:pt x="3354552" y="4515555"/>
                </a:cubicBezTo>
                <a:lnTo>
                  <a:pt x="58742" y="4515555"/>
                </a:lnTo>
                <a:cubicBezTo>
                  <a:pt x="26300" y="4515555"/>
                  <a:pt x="0" y="4489256"/>
                  <a:pt x="0" y="4456813"/>
                </a:cubicBezTo>
                <a:lnTo>
                  <a:pt x="0" y="58742"/>
                </a:lnTo>
                <a:cubicBezTo>
                  <a:pt x="0" y="26300"/>
                  <a:pt x="26300" y="0"/>
                  <a:pt x="58742" y="0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</p:spPr>
      </p:sp>
      <p:sp>
        <p:nvSpPr>
          <p:cNvPr id="15" name="TextBox 15"/>
          <p:cNvSpPr txBox="1"/>
          <p:nvPr/>
        </p:nvSpPr>
        <p:spPr>
          <a:xfrm>
            <a:off x="7481997" y="2095500"/>
            <a:ext cx="10119052" cy="11878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280"/>
              </a:lnSpc>
            </a:pPr>
            <a:r>
              <a:rPr lang="vi-VN" sz="6000" b="1" dirty="0">
                <a:solidFill>
                  <a:srgbClr val="000000"/>
                </a:solidFill>
              </a:rPr>
              <a:t>BÀI TẬP TRẮC NGHIỆM</a:t>
            </a:r>
            <a:endParaRPr lang="en-US" sz="6000" b="1" dirty="0">
              <a:solidFill>
                <a:srgbClr val="000000"/>
              </a:solidFill>
            </a:endParaRPr>
          </a:p>
        </p:txBody>
      </p:sp>
      <p:pic>
        <p:nvPicPr>
          <p:cNvPr id="2050" name="Picture 2" descr="Mẫu thư mời làm bài kiểm tra – bước khởi đầu của nhân viên mới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4655325"/>
            <a:ext cx="7206861" cy="4808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697200" y="201580"/>
            <a:ext cx="2328971" cy="2034938"/>
          </a:xfrm>
          <a:prstGeom prst="rect">
            <a:avLst/>
          </a:prstGeom>
        </p:spPr>
      </p:pic>
      <p:pic>
        <p:nvPicPr>
          <p:cNvPr id="29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62000" y="6363832"/>
            <a:ext cx="3948815" cy="309982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5410200" y="3695699"/>
            <a:ext cx="1362375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4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Khoanh tròn vào chữ cái đặt trước câu trả lời đúng.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3"/>
          <p:cNvSpPr/>
          <p:nvPr/>
        </p:nvSpPr>
        <p:spPr>
          <a:xfrm>
            <a:off x="-2286000" y="9525"/>
            <a:ext cx="3886200" cy="10286998"/>
          </a:xfrm>
          <a:custGeom>
            <a:avLst/>
            <a:gdLst/>
            <a:ahLst/>
            <a:cxnLst/>
            <a:rect l="l" t="t" r="r" b="b"/>
            <a:pathLst>
              <a:path w="3413294" h="4515555">
                <a:moveTo>
                  <a:pt x="58742" y="0"/>
                </a:moveTo>
                <a:lnTo>
                  <a:pt x="3354552" y="0"/>
                </a:lnTo>
                <a:cubicBezTo>
                  <a:pt x="3386995" y="0"/>
                  <a:pt x="3413294" y="26300"/>
                  <a:pt x="3413294" y="58742"/>
                </a:cubicBezTo>
                <a:lnTo>
                  <a:pt x="3413294" y="4456813"/>
                </a:lnTo>
                <a:cubicBezTo>
                  <a:pt x="3413294" y="4489256"/>
                  <a:pt x="3386995" y="4515555"/>
                  <a:pt x="3354552" y="4515555"/>
                </a:cubicBezTo>
                <a:lnTo>
                  <a:pt x="58742" y="4515555"/>
                </a:lnTo>
                <a:cubicBezTo>
                  <a:pt x="26300" y="4515555"/>
                  <a:pt x="0" y="4489256"/>
                  <a:pt x="0" y="4456813"/>
                </a:cubicBezTo>
                <a:lnTo>
                  <a:pt x="0" y="58742"/>
                </a:lnTo>
                <a:cubicBezTo>
                  <a:pt x="0" y="26300"/>
                  <a:pt x="26300" y="0"/>
                  <a:pt x="58742" y="0"/>
                </a:cubicBezTo>
                <a:close/>
              </a:path>
            </a:pathLst>
          </a:custGeom>
          <a:solidFill>
            <a:srgbClr val="0070C0"/>
          </a:solidFill>
        </p:spPr>
      </p:sp>
      <p:sp>
        <p:nvSpPr>
          <p:cNvPr id="2" name="Rectangle 1"/>
          <p:cNvSpPr/>
          <p:nvPr/>
        </p:nvSpPr>
        <p:spPr>
          <a:xfrm>
            <a:off x="3071329" y="3370729"/>
            <a:ext cx="5562600" cy="1752600"/>
          </a:xfrm>
          <a:prstGeom prst="rect">
            <a:avLst/>
          </a:prstGeom>
          <a:solidFill>
            <a:srgbClr val="0070C0"/>
          </a:solidFill>
          <a:ln>
            <a:solidFill>
              <a:srgbClr val="FFFC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chemeClr val="bg1"/>
                </a:solidFill>
              </a:rPr>
              <a:t>A. 1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746453" y="6057900"/>
            <a:ext cx="5562600" cy="1752600"/>
          </a:xfrm>
          <a:prstGeom prst="rect">
            <a:avLst/>
          </a:prstGeom>
          <a:solidFill>
            <a:srgbClr val="0070C0"/>
          </a:solidFill>
          <a:ln>
            <a:solidFill>
              <a:srgbClr val="FFFC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chemeClr val="bg1"/>
                </a:solidFill>
              </a:rPr>
              <a:t>D. 4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071329" y="6024562"/>
            <a:ext cx="5562600" cy="1785938"/>
          </a:xfrm>
          <a:prstGeom prst="rect">
            <a:avLst/>
          </a:prstGeom>
          <a:solidFill>
            <a:srgbClr val="0070C0"/>
          </a:solidFill>
          <a:ln>
            <a:solidFill>
              <a:srgbClr val="FFFC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chemeClr val="bg1"/>
                </a:solidFill>
              </a:rPr>
              <a:t>C. 3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847528" y="3378993"/>
            <a:ext cx="5562600" cy="1752600"/>
          </a:xfrm>
          <a:prstGeom prst="rect">
            <a:avLst/>
          </a:prstGeom>
          <a:solidFill>
            <a:srgbClr val="0070C0"/>
          </a:solidFill>
          <a:ln>
            <a:solidFill>
              <a:srgbClr val="FFFC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chemeClr val="bg1"/>
                </a:solidFill>
              </a:rPr>
              <a:t>B. 2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19729" y="-265902"/>
            <a:ext cx="13030200" cy="2937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br>
              <a:rPr lang="vi-VN" sz="4000" b="1" i="0" dirty="0">
                <a:solidFill>
                  <a:srgbClr val="000000"/>
                </a:solidFill>
                <a:effectLst/>
              </a:rPr>
            </a:br>
            <a:r>
              <a:rPr lang="vi-VN" sz="4400" b="1" i="0" dirty="0">
                <a:effectLst/>
              </a:rPr>
              <a:t>Câu 1. Quy trình nuôi cá nước ngọt trong ao gồm mấy bước</a:t>
            </a:r>
            <a:r>
              <a:rPr lang="vi-VN" sz="4400" b="0" i="0" dirty="0">
                <a:effectLst/>
              </a:rPr>
              <a:t>?</a:t>
            </a:r>
            <a:endParaRPr lang="en-US" sz="4400" dirty="0"/>
          </a:p>
        </p:txBody>
      </p:sp>
      <p:sp>
        <p:nvSpPr>
          <p:cNvPr id="4" name="Oval 3"/>
          <p:cNvSpPr/>
          <p:nvPr/>
        </p:nvSpPr>
        <p:spPr>
          <a:xfrm>
            <a:off x="12679557" y="6471046"/>
            <a:ext cx="914400" cy="892969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2066364" y="266700"/>
            <a:ext cx="2009929" cy="1424537"/>
          </a:xfrm>
          <a:prstGeom prst="rect">
            <a:avLst/>
          </a:prstGeom>
        </p:spPr>
      </p:pic>
      <p:pic>
        <p:nvPicPr>
          <p:cNvPr id="20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144000" y="7612475"/>
            <a:ext cx="1703528" cy="261578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  <p:bldP spid="17" grpId="0" animBg="1"/>
      <p:bldP spid="18" grpId="0" animBg="1"/>
      <p:bldP spid="19" grpId="0"/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3"/>
          <p:cNvSpPr/>
          <p:nvPr/>
        </p:nvSpPr>
        <p:spPr>
          <a:xfrm>
            <a:off x="-2286000" y="9525"/>
            <a:ext cx="3886200" cy="10286998"/>
          </a:xfrm>
          <a:custGeom>
            <a:avLst/>
            <a:gdLst/>
            <a:ahLst/>
            <a:cxnLst/>
            <a:rect l="l" t="t" r="r" b="b"/>
            <a:pathLst>
              <a:path w="3413294" h="4515555">
                <a:moveTo>
                  <a:pt x="58742" y="0"/>
                </a:moveTo>
                <a:lnTo>
                  <a:pt x="3354552" y="0"/>
                </a:lnTo>
                <a:cubicBezTo>
                  <a:pt x="3386995" y="0"/>
                  <a:pt x="3413294" y="26300"/>
                  <a:pt x="3413294" y="58742"/>
                </a:cubicBezTo>
                <a:lnTo>
                  <a:pt x="3413294" y="4456813"/>
                </a:lnTo>
                <a:cubicBezTo>
                  <a:pt x="3413294" y="4489256"/>
                  <a:pt x="3386995" y="4515555"/>
                  <a:pt x="3354552" y="4515555"/>
                </a:cubicBezTo>
                <a:lnTo>
                  <a:pt x="58742" y="4515555"/>
                </a:lnTo>
                <a:cubicBezTo>
                  <a:pt x="26300" y="4515555"/>
                  <a:pt x="0" y="4489256"/>
                  <a:pt x="0" y="4456813"/>
                </a:cubicBezTo>
                <a:lnTo>
                  <a:pt x="0" y="58742"/>
                </a:lnTo>
                <a:cubicBezTo>
                  <a:pt x="0" y="26300"/>
                  <a:pt x="26300" y="0"/>
                  <a:pt x="58742" y="0"/>
                </a:cubicBezTo>
                <a:close/>
              </a:path>
            </a:pathLst>
          </a:custGeom>
          <a:solidFill>
            <a:srgbClr val="0070C0"/>
          </a:solidFill>
        </p:spPr>
      </p:sp>
      <p:sp>
        <p:nvSpPr>
          <p:cNvPr id="2" name="Rectangle 1"/>
          <p:cNvSpPr/>
          <p:nvPr/>
        </p:nvSpPr>
        <p:spPr>
          <a:xfrm>
            <a:off x="1978946" y="2942597"/>
            <a:ext cx="7427899" cy="2048504"/>
          </a:xfrm>
          <a:prstGeom prst="rect">
            <a:avLst/>
          </a:prstGeom>
          <a:solidFill>
            <a:srgbClr val="0070C0"/>
          </a:solidFill>
          <a:ln>
            <a:solidFill>
              <a:srgbClr val="FFFC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400" b="1" dirty="0">
                <a:solidFill>
                  <a:schemeClr val="bg1"/>
                </a:solidFill>
              </a:rPr>
              <a:t>A. </a:t>
            </a:r>
            <a:r>
              <a:rPr lang="vi-VN" sz="4400" dirty="0">
                <a:solidFill>
                  <a:schemeClr val="bg1"/>
                </a:solidFill>
              </a:rPr>
              <a:t>Hạn chế mầm bệnh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581954" y="5763803"/>
            <a:ext cx="6093748" cy="2138677"/>
          </a:xfrm>
          <a:prstGeom prst="rect">
            <a:avLst/>
          </a:prstGeom>
          <a:solidFill>
            <a:srgbClr val="0070C0"/>
          </a:solidFill>
          <a:ln>
            <a:solidFill>
              <a:srgbClr val="FFFC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chemeClr val="bg1"/>
                </a:solidFill>
              </a:rPr>
              <a:t>D. </a:t>
            </a:r>
            <a:r>
              <a:rPr lang="vi-VN" sz="4400" dirty="0">
                <a:solidFill>
                  <a:schemeClr val="bg1"/>
                </a:solidFill>
              </a:rPr>
              <a:t>Cả 3 đáp án trên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03401" y="5713482"/>
            <a:ext cx="7378987" cy="2188998"/>
          </a:xfrm>
          <a:prstGeom prst="rect">
            <a:avLst/>
          </a:prstGeom>
          <a:solidFill>
            <a:srgbClr val="0070C0"/>
          </a:solidFill>
          <a:ln>
            <a:solidFill>
              <a:srgbClr val="FFFC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400" b="1" dirty="0">
                <a:solidFill>
                  <a:schemeClr val="bg1"/>
                </a:solidFill>
              </a:rPr>
              <a:t>C. </a:t>
            </a:r>
            <a:r>
              <a:rPr lang="vi-VN" sz="4400" dirty="0">
                <a:solidFill>
                  <a:schemeClr val="bg1"/>
                </a:solidFill>
              </a:rPr>
              <a:t>Tạo điều kiện môi trường tốt nhất cho cá phát triển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581954" y="2903020"/>
            <a:ext cx="6093749" cy="2026752"/>
          </a:xfrm>
          <a:prstGeom prst="rect">
            <a:avLst/>
          </a:prstGeom>
          <a:solidFill>
            <a:srgbClr val="0070C0"/>
          </a:solidFill>
          <a:ln>
            <a:solidFill>
              <a:srgbClr val="FFFC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chemeClr val="bg1"/>
                </a:solidFill>
              </a:rPr>
              <a:t>B. </a:t>
            </a:r>
            <a:r>
              <a:rPr lang="vi-VN" sz="4400" dirty="0">
                <a:solidFill>
                  <a:schemeClr val="bg1"/>
                </a:solidFill>
              </a:rPr>
              <a:t>Hạn chế dịch hại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28238" y="-473400"/>
            <a:ext cx="12026885" cy="2188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br>
              <a:rPr lang="vi-VN" sz="4800" b="1" i="0" dirty="0">
                <a:solidFill>
                  <a:srgbClr val="000000"/>
                </a:solidFill>
                <a:effectLst/>
              </a:rPr>
            </a:br>
            <a:r>
              <a:rPr lang="vi-VN" sz="4800" b="1" i="0" dirty="0">
                <a:effectLst/>
              </a:rPr>
              <a:t>Câu 2. </a:t>
            </a:r>
            <a:r>
              <a:rPr lang="vi-VN" sz="4800" i="0" dirty="0">
                <a:effectLst/>
              </a:rPr>
              <a:t>Tại sao phải cải tạo ao nuôi?</a:t>
            </a:r>
            <a:endParaRPr lang="en-US" sz="4800" dirty="0"/>
          </a:p>
        </p:txBody>
      </p:sp>
      <p:sp>
        <p:nvSpPr>
          <p:cNvPr id="4" name="Oval 3"/>
          <p:cNvSpPr/>
          <p:nvPr/>
        </p:nvSpPr>
        <p:spPr>
          <a:xfrm>
            <a:off x="10830838" y="6361496"/>
            <a:ext cx="914400" cy="892969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9441788" y="8051769"/>
            <a:ext cx="1425584" cy="2188998"/>
          </a:xfrm>
          <a:prstGeom prst="rect">
            <a:avLst/>
          </a:prstGeom>
        </p:spPr>
      </p:pic>
      <p:pic>
        <p:nvPicPr>
          <p:cNvPr id="12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1268871">
            <a:off x="2006362" y="234545"/>
            <a:ext cx="2404104" cy="2223796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  <p:bldP spid="17" grpId="0" animBg="1"/>
      <p:bldP spid="18" grpId="0" animBg="1"/>
      <p:bldP spid="19" grpId="0"/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3"/>
          <p:cNvSpPr/>
          <p:nvPr/>
        </p:nvSpPr>
        <p:spPr>
          <a:xfrm>
            <a:off x="-2286000" y="9525"/>
            <a:ext cx="3886200" cy="10286998"/>
          </a:xfrm>
          <a:custGeom>
            <a:avLst/>
            <a:gdLst/>
            <a:ahLst/>
            <a:cxnLst/>
            <a:rect l="l" t="t" r="r" b="b"/>
            <a:pathLst>
              <a:path w="3413294" h="4515555">
                <a:moveTo>
                  <a:pt x="58742" y="0"/>
                </a:moveTo>
                <a:lnTo>
                  <a:pt x="3354552" y="0"/>
                </a:lnTo>
                <a:cubicBezTo>
                  <a:pt x="3386995" y="0"/>
                  <a:pt x="3413294" y="26300"/>
                  <a:pt x="3413294" y="58742"/>
                </a:cubicBezTo>
                <a:lnTo>
                  <a:pt x="3413294" y="4456813"/>
                </a:lnTo>
                <a:cubicBezTo>
                  <a:pt x="3413294" y="4489256"/>
                  <a:pt x="3386995" y="4515555"/>
                  <a:pt x="3354552" y="4515555"/>
                </a:cubicBezTo>
                <a:lnTo>
                  <a:pt x="58742" y="4515555"/>
                </a:lnTo>
                <a:cubicBezTo>
                  <a:pt x="26300" y="4515555"/>
                  <a:pt x="0" y="4489256"/>
                  <a:pt x="0" y="4456813"/>
                </a:cubicBezTo>
                <a:lnTo>
                  <a:pt x="0" y="58742"/>
                </a:lnTo>
                <a:cubicBezTo>
                  <a:pt x="0" y="26300"/>
                  <a:pt x="26300" y="0"/>
                  <a:pt x="58742" y="0"/>
                </a:cubicBezTo>
                <a:close/>
              </a:path>
            </a:pathLst>
          </a:custGeom>
          <a:solidFill>
            <a:srgbClr val="0070C0"/>
          </a:solidFill>
        </p:spPr>
      </p:sp>
      <p:sp>
        <p:nvSpPr>
          <p:cNvPr id="2" name="Rectangle 1"/>
          <p:cNvSpPr/>
          <p:nvPr/>
        </p:nvSpPr>
        <p:spPr>
          <a:xfrm>
            <a:off x="3048000" y="3314699"/>
            <a:ext cx="6358845" cy="1676401"/>
          </a:xfrm>
          <a:prstGeom prst="rect">
            <a:avLst/>
          </a:prstGeom>
          <a:solidFill>
            <a:srgbClr val="0070C0"/>
          </a:solidFill>
          <a:ln>
            <a:solidFill>
              <a:srgbClr val="FFFC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400" b="1" dirty="0">
                <a:solidFill>
                  <a:schemeClr val="bg1"/>
                </a:solidFill>
              </a:rPr>
              <a:t>A. 2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830837" y="5819765"/>
            <a:ext cx="5844865" cy="1676400"/>
          </a:xfrm>
          <a:prstGeom prst="rect">
            <a:avLst/>
          </a:prstGeom>
          <a:solidFill>
            <a:srgbClr val="0070C0"/>
          </a:solidFill>
          <a:ln>
            <a:solidFill>
              <a:srgbClr val="FFFC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chemeClr val="bg1"/>
                </a:solidFill>
              </a:rPr>
              <a:t>D. 8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048000" y="5819764"/>
            <a:ext cx="6334388" cy="1676401"/>
          </a:xfrm>
          <a:prstGeom prst="rect">
            <a:avLst/>
          </a:prstGeom>
          <a:solidFill>
            <a:srgbClr val="0070C0"/>
          </a:solidFill>
          <a:ln>
            <a:solidFill>
              <a:srgbClr val="FFFC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400" b="1" dirty="0">
                <a:solidFill>
                  <a:schemeClr val="bg1"/>
                </a:solidFill>
              </a:rPr>
              <a:t>C. 6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830838" y="3351424"/>
            <a:ext cx="5844865" cy="1578348"/>
          </a:xfrm>
          <a:prstGeom prst="rect">
            <a:avLst/>
          </a:prstGeom>
          <a:solidFill>
            <a:srgbClr val="0070C0"/>
          </a:solidFill>
          <a:ln>
            <a:solidFill>
              <a:srgbClr val="FFFC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chemeClr val="bg1"/>
                </a:solidFill>
              </a:rPr>
              <a:t>B. 4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393402" y="-543262"/>
            <a:ext cx="12026885" cy="3296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br>
              <a:rPr lang="vi-VN" sz="4800" b="1" i="0" dirty="0">
                <a:solidFill>
                  <a:srgbClr val="000000"/>
                </a:solidFill>
                <a:effectLst/>
              </a:rPr>
            </a:br>
            <a:r>
              <a:rPr lang="vi-VN" sz="4800" b="1" i="0" dirty="0">
                <a:effectLst/>
              </a:rPr>
              <a:t>Câu </a:t>
            </a:r>
            <a:r>
              <a:rPr lang="vi-VN" sz="4800" b="1" dirty="0"/>
              <a:t>3</a:t>
            </a:r>
            <a:r>
              <a:rPr lang="vi-VN" sz="4800" b="1" i="0" dirty="0">
                <a:effectLst/>
              </a:rPr>
              <a:t>. </a:t>
            </a:r>
            <a:r>
              <a:rPr lang="vi-VN" sz="4800" i="0" dirty="0">
                <a:effectLst/>
              </a:rPr>
              <a:t>Quy trình cải tạo ao nuôi tiến hành theo mấy bước?</a:t>
            </a:r>
            <a:endParaRPr lang="en-US" sz="4800" dirty="0"/>
          </a:p>
        </p:txBody>
      </p:sp>
      <p:sp>
        <p:nvSpPr>
          <p:cNvPr id="4" name="Oval 3"/>
          <p:cNvSpPr/>
          <p:nvPr/>
        </p:nvSpPr>
        <p:spPr>
          <a:xfrm>
            <a:off x="5313022" y="6362700"/>
            <a:ext cx="914400" cy="892969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9368533" y="7673308"/>
            <a:ext cx="1723372" cy="2646254"/>
          </a:xfrm>
          <a:prstGeom prst="rect">
            <a:avLst/>
          </a:prstGeom>
        </p:spPr>
      </p:pic>
      <p:pic>
        <p:nvPicPr>
          <p:cNvPr id="11" name="Picture 3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392400" y="360139"/>
            <a:ext cx="2712428" cy="212586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  <p:bldP spid="17" grpId="0" animBg="1"/>
      <p:bldP spid="18" grpId="0" animBg="1"/>
      <p:bldP spid="19" grpId="0"/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3"/>
          <p:cNvSpPr/>
          <p:nvPr/>
        </p:nvSpPr>
        <p:spPr>
          <a:xfrm>
            <a:off x="-2286000" y="9525"/>
            <a:ext cx="3886200" cy="10286998"/>
          </a:xfrm>
          <a:custGeom>
            <a:avLst/>
            <a:gdLst/>
            <a:ahLst/>
            <a:cxnLst/>
            <a:rect l="l" t="t" r="r" b="b"/>
            <a:pathLst>
              <a:path w="3413294" h="4515555">
                <a:moveTo>
                  <a:pt x="58742" y="0"/>
                </a:moveTo>
                <a:lnTo>
                  <a:pt x="3354552" y="0"/>
                </a:lnTo>
                <a:cubicBezTo>
                  <a:pt x="3386995" y="0"/>
                  <a:pt x="3413294" y="26300"/>
                  <a:pt x="3413294" y="58742"/>
                </a:cubicBezTo>
                <a:lnTo>
                  <a:pt x="3413294" y="4456813"/>
                </a:lnTo>
                <a:cubicBezTo>
                  <a:pt x="3413294" y="4489256"/>
                  <a:pt x="3386995" y="4515555"/>
                  <a:pt x="3354552" y="4515555"/>
                </a:cubicBezTo>
                <a:lnTo>
                  <a:pt x="58742" y="4515555"/>
                </a:lnTo>
                <a:cubicBezTo>
                  <a:pt x="26300" y="4515555"/>
                  <a:pt x="0" y="4489256"/>
                  <a:pt x="0" y="4456813"/>
                </a:cubicBezTo>
                <a:lnTo>
                  <a:pt x="0" y="58742"/>
                </a:lnTo>
                <a:cubicBezTo>
                  <a:pt x="0" y="26300"/>
                  <a:pt x="26300" y="0"/>
                  <a:pt x="58742" y="0"/>
                </a:cubicBezTo>
                <a:close/>
              </a:path>
            </a:pathLst>
          </a:custGeom>
          <a:solidFill>
            <a:srgbClr val="0070C0"/>
          </a:solidFill>
        </p:spPr>
      </p:sp>
      <p:sp>
        <p:nvSpPr>
          <p:cNvPr id="2" name="Rectangle 1"/>
          <p:cNvSpPr/>
          <p:nvPr/>
        </p:nvSpPr>
        <p:spPr>
          <a:xfrm>
            <a:off x="3048000" y="3314699"/>
            <a:ext cx="6358845" cy="1676401"/>
          </a:xfrm>
          <a:prstGeom prst="rect">
            <a:avLst/>
          </a:prstGeom>
          <a:solidFill>
            <a:srgbClr val="0070C0"/>
          </a:solidFill>
          <a:ln>
            <a:solidFill>
              <a:srgbClr val="FFFC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400" b="1" dirty="0">
                <a:solidFill>
                  <a:schemeClr val="bg1"/>
                </a:solidFill>
              </a:rPr>
              <a:t>A. </a:t>
            </a:r>
            <a:r>
              <a:rPr lang="vi-VN" sz="4400" dirty="0">
                <a:solidFill>
                  <a:schemeClr val="bg1"/>
                </a:solidFill>
              </a:rPr>
              <a:t>Thu tỉa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830837" y="5819765"/>
            <a:ext cx="5844865" cy="1676400"/>
          </a:xfrm>
          <a:prstGeom prst="rect">
            <a:avLst/>
          </a:prstGeom>
          <a:solidFill>
            <a:srgbClr val="0070C0"/>
          </a:solidFill>
          <a:ln>
            <a:solidFill>
              <a:srgbClr val="FFFC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chemeClr val="bg1"/>
                </a:solidFill>
              </a:rPr>
              <a:t>D. </a:t>
            </a:r>
            <a:r>
              <a:rPr lang="vi-VN" sz="4400" dirty="0">
                <a:solidFill>
                  <a:schemeClr val="bg1"/>
                </a:solidFill>
              </a:rPr>
              <a:t>Hình thức khác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048000" y="5819764"/>
            <a:ext cx="6334388" cy="1676401"/>
          </a:xfrm>
          <a:prstGeom prst="rect">
            <a:avLst/>
          </a:prstGeom>
          <a:solidFill>
            <a:srgbClr val="0070C0"/>
          </a:solidFill>
          <a:ln>
            <a:solidFill>
              <a:srgbClr val="FFFC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400" b="1" dirty="0">
                <a:solidFill>
                  <a:schemeClr val="bg1"/>
                </a:solidFill>
              </a:rPr>
              <a:t>C. </a:t>
            </a:r>
            <a:r>
              <a:rPr lang="vi-VN" sz="4400" dirty="0">
                <a:solidFill>
                  <a:schemeClr val="bg1"/>
                </a:solidFill>
              </a:rPr>
              <a:t>Cả A và B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830838" y="3351424"/>
            <a:ext cx="5844865" cy="1578348"/>
          </a:xfrm>
          <a:prstGeom prst="rect">
            <a:avLst/>
          </a:prstGeom>
          <a:solidFill>
            <a:srgbClr val="0070C0"/>
          </a:solidFill>
          <a:ln>
            <a:solidFill>
              <a:srgbClr val="FFFC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chemeClr val="bg1"/>
                </a:solidFill>
              </a:rPr>
              <a:t>B. </a:t>
            </a:r>
            <a:r>
              <a:rPr lang="vi-VN" sz="4400" dirty="0">
                <a:solidFill>
                  <a:schemeClr val="bg1"/>
                </a:solidFill>
              </a:rPr>
              <a:t>Thu toàn bộ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81400" y="65056"/>
            <a:ext cx="13675398" cy="2188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br>
              <a:rPr lang="vi-VN" sz="4800" b="1" i="0" dirty="0">
                <a:solidFill>
                  <a:srgbClr val="000000"/>
                </a:solidFill>
                <a:effectLst/>
              </a:rPr>
            </a:br>
            <a:r>
              <a:rPr lang="vi-VN" sz="4800" b="1" i="0" dirty="0">
                <a:effectLst/>
              </a:rPr>
              <a:t>Câu </a:t>
            </a:r>
            <a:r>
              <a:rPr lang="vi-VN" sz="4800" b="1" dirty="0"/>
              <a:t>4</a:t>
            </a:r>
            <a:r>
              <a:rPr lang="vi-VN" sz="4800" b="1" i="0" dirty="0">
                <a:effectLst/>
              </a:rPr>
              <a:t>. </a:t>
            </a:r>
            <a:r>
              <a:rPr lang="vi-VN" sz="4800" i="0" dirty="0">
                <a:effectLst/>
              </a:rPr>
              <a:t>Có hình thức thu hoạch cá nào sau đây?</a:t>
            </a:r>
            <a:endParaRPr lang="en-US" sz="4800" dirty="0"/>
          </a:p>
        </p:txBody>
      </p:sp>
      <p:sp>
        <p:nvSpPr>
          <p:cNvPr id="4" name="Oval 3"/>
          <p:cNvSpPr/>
          <p:nvPr/>
        </p:nvSpPr>
        <p:spPr>
          <a:xfrm>
            <a:off x="4188770" y="6269528"/>
            <a:ext cx="914400" cy="892969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9368533" y="7673308"/>
            <a:ext cx="1723372" cy="2646254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80096" y="0"/>
            <a:ext cx="1901304" cy="2663822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  <p:bldP spid="17" grpId="0" animBg="1"/>
      <p:bldP spid="18" grpId="0" animBg="1"/>
      <p:bldP spid="19" grpId="0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8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538060" y="410862"/>
            <a:ext cx="6127931" cy="9465275"/>
            <a:chOff x="0" y="0"/>
            <a:chExt cx="2192020" cy="3385820"/>
          </a:xfrm>
        </p:grpSpPr>
        <p:sp>
          <p:nvSpPr>
            <p:cNvPr id="6" name="Freeform 6"/>
            <p:cNvSpPr/>
            <p:nvPr/>
          </p:nvSpPr>
          <p:spPr>
            <a:xfrm>
              <a:off x="1270" y="-1"/>
              <a:ext cx="2194560" cy="3388362"/>
            </a:xfrm>
            <a:custGeom>
              <a:avLst/>
              <a:gdLst/>
              <a:ahLst/>
              <a:cxnLst/>
              <a:rect l="l" t="t" r="r" b="b"/>
              <a:pathLst>
                <a:path w="2194560" h="3388362">
                  <a:moveTo>
                    <a:pt x="3810" y="317501"/>
                  </a:moveTo>
                  <a:cubicBezTo>
                    <a:pt x="13970" y="425451"/>
                    <a:pt x="16510" y="533401"/>
                    <a:pt x="17780" y="642621"/>
                  </a:cubicBezTo>
                  <a:cubicBezTo>
                    <a:pt x="24130" y="1036321"/>
                    <a:pt x="21590" y="1430021"/>
                    <a:pt x="17780" y="1823721"/>
                  </a:cubicBezTo>
                  <a:cubicBezTo>
                    <a:pt x="13970" y="2218691"/>
                    <a:pt x="8890" y="2613661"/>
                    <a:pt x="8890" y="3009901"/>
                  </a:cubicBezTo>
                  <a:cubicBezTo>
                    <a:pt x="8890" y="3013711"/>
                    <a:pt x="8890" y="3017521"/>
                    <a:pt x="7620" y="3021331"/>
                  </a:cubicBezTo>
                  <a:cubicBezTo>
                    <a:pt x="11430" y="3022601"/>
                    <a:pt x="15240" y="3025141"/>
                    <a:pt x="19050" y="3027681"/>
                  </a:cubicBezTo>
                  <a:cubicBezTo>
                    <a:pt x="24130" y="3031491"/>
                    <a:pt x="27940" y="3037841"/>
                    <a:pt x="33020" y="3044191"/>
                  </a:cubicBezTo>
                  <a:cubicBezTo>
                    <a:pt x="44450" y="3058161"/>
                    <a:pt x="55880" y="3072131"/>
                    <a:pt x="66040" y="3086101"/>
                  </a:cubicBezTo>
                  <a:cubicBezTo>
                    <a:pt x="77470" y="3102611"/>
                    <a:pt x="88900" y="3117851"/>
                    <a:pt x="100330" y="3134361"/>
                  </a:cubicBezTo>
                  <a:cubicBezTo>
                    <a:pt x="105410" y="3141981"/>
                    <a:pt x="110490" y="3149601"/>
                    <a:pt x="115570" y="3155951"/>
                  </a:cubicBezTo>
                  <a:cubicBezTo>
                    <a:pt x="119380" y="3161031"/>
                    <a:pt x="125730" y="3163571"/>
                    <a:pt x="129540" y="3167381"/>
                  </a:cubicBezTo>
                  <a:cubicBezTo>
                    <a:pt x="142240" y="3177541"/>
                    <a:pt x="156210" y="3187701"/>
                    <a:pt x="168910" y="3197861"/>
                  </a:cubicBezTo>
                  <a:cubicBezTo>
                    <a:pt x="181610" y="3208021"/>
                    <a:pt x="194310" y="3216911"/>
                    <a:pt x="209550" y="3223261"/>
                  </a:cubicBezTo>
                  <a:cubicBezTo>
                    <a:pt x="243840" y="3238501"/>
                    <a:pt x="276860" y="3255011"/>
                    <a:pt x="311150" y="3270251"/>
                  </a:cubicBezTo>
                  <a:cubicBezTo>
                    <a:pt x="330200" y="3279141"/>
                    <a:pt x="349250" y="3286761"/>
                    <a:pt x="369570" y="3295651"/>
                  </a:cubicBezTo>
                  <a:cubicBezTo>
                    <a:pt x="370840" y="3296921"/>
                    <a:pt x="374650" y="3295651"/>
                    <a:pt x="375920" y="3295651"/>
                  </a:cubicBezTo>
                  <a:lnTo>
                    <a:pt x="383540" y="3295651"/>
                  </a:lnTo>
                  <a:lnTo>
                    <a:pt x="384810" y="3296921"/>
                  </a:lnTo>
                  <a:cubicBezTo>
                    <a:pt x="387350" y="3290571"/>
                    <a:pt x="389890" y="3285491"/>
                    <a:pt x="393700" y="3279141"/>
                  </a:cubicBezTo>
                  <a:cubicBezTo>
                    <a:pt x="397510" y="3274061"/>
                    <a:pt x="400050" y="3265171"/>
                    <a:pt x="408940" y="3265171"/>
                  </a:cubicBezTo>
                  <a:cubicBezTo>
                    <a:pt x="408940" y="3265171"/>
                    <a:pt x="410210" y="3265171"/>
                    <a:pt x="410210" y="3263901"/>
                  </a:cubicBezTo>
                  <a:cubicBezTo>
                    <a:pt x="414020" y="3257551"/>
                    <a:pt x="420370" y="3256281"/>
                    <a:pt x="427990" y="3255011"/>
                  </a:cubicBezTo>
                  <a:cubicBezTo>
                    <a:pt x="435610" y="3253741"/>
                    <a:pt x="441960" y="3249931"/>
                    <a:pt x="448310" y="3247391"/>
                  </a:cubicBezTo>
                  <a:cubicBezTo>
                    <a:pt x="449580" y="3247391"/>
                    <a:pt x="449580" y="3246121"/>
                    <a:pt x="450850" y="3246121"/>
                  </a:cubicBezTo>
                  <a:cubicBezTo>
                    <a:pt x="459740" y="3248661"/>
                    <a:pt x="466090" y="3242311"/>
                    <a:pt x="473710" y="3239771"/>
                  </a:cubicBezTo>
                  <a:lnTo>
                    <a:pt x="474980" y="3239771"/>
                  </a:lnTo>
                  <a:cubicBezTo>
                    <a:pt x="482600" y="3239771"/>
                    <a:pt x="488950" y="3235961"/>
                    <a:pt x="496570" y="3234691"/>
                  </a:cubicBezTo>
                  <a:cubicBezTo>
                    <a:pt x="502920" y="3233421"/>
                    <a:pt x="509270" y="3233421"/>
                    <a:pt x="515620" y="3229611"/>
                  </a:cubicBezTo>
                  <a:cubicBezTo>
                    <a:pt x="521970" y="3225801"/>
                    <a:pt x="529590" y="3223261"/>
                    <a:pt x="535940" y="3220721"/>
                  </a:cubicBezTo>
                  <a:cubicBezTo>
                    <a:pt x="542290" y="3218181"/>
                    <a:pt x="548640" y="3216911"/>
                    <a:pt x="554990" y="3214371"/>
                  </a:cubicBezTo>
                  <a:lnTo>
                    <a:pt x="561340" y="3214371"/>
                  </a:lnTo>
                  <a:cubicBezTo>
                    <a:pt x="567690" y="3214371"/>
                    <a:pt x="572770" y="3214371"/>
                    <a:pt x="577850" y="3210561"/>
                  </a:cubicBezTo>
                  <a:lnTo>
                    <a:pt x="580390" y="3210561"/>
                  </a:lnTo>
                  <a:cubicBezTo>
                    <a:pt x="586740" y="3210561"/>
                    <a:pt x="594360" y="3211831"/>
                    <a:pt x="600710" y="3211831"/>
                  </a:cubicBezTo>
                  <a:lnTo>
                    <a:pt x="605790" y="3211831"/>
                  </a:lnTo>
                  <a:cubicBezTo>
                    <a:pt x="612140" y="3210561"/>
                    <a:pt x="614680" y="3215641"/>
                    <a:pt x="618490" y="3218181"/>
                  </a:cubicBezTo>
                  <a:cubicBezTo>
                    <a:pt x="624840" y="3225801"/>
                    <a:pt x="632460" y="3227071"/>
                    <a:pt x="642620" y="3225801"/>
                  </a:cubicBezTo>
                  <a:cubicBezTo>
                    <a:pt x="651510" y="3224531"/>
                    <a:pt x="659130" y="3223261"/>
                    <a:pt x="668020" y="3223261"/>
                  </a:cubicBezTo>
                  <a:cubicBezTo>
                    <a:pt x="671830" y="3223261"/>
                    <a:pt x="676910" y="3224531"/>
                    <a:pt x="680720" y="3225801"/>
                  </a:cubicBezTo>
                  <a:cubicBezTo>
                    <a:pt x="684530" y="3227071"/>
                    <a:pt x="687070" y="3228341"/>
                    <a:pt x="690880" y="3229611"/>
                  </a:cubicBezTo>
                  <a:lnTo>
                    <a:pt x="694690" y="3233421"/>
                  </a:lnTo>
                  <a:cubicBezTo>
                    <a:pt x="694690" y="3233421"/>
                    <a:pt x="695960" y="3237231"/>
                    <a:pt x="697230" y="3238501"/>
                  </a:cubicBezTo>
                  <a:cubicBezTo>
                    <a:pt x="699770" y="3239771"/>
                    <a:pt x="702310" y="3239771"/>
                    <a:pt x="703580" y="3241041"/>
                  </a:cubicBezTo>
                  <a:lnTo>
                    <a:pt x="704850" y="3242311"/>
                  </a:lnTo>
                  <a:cubicBezTo>
                    <a:pt x="711200" y="3238501"/>
                    <a:pt x="713740" y="3244851"/>
                    <a:pt x="717550" y="3246121"/>
                  </a:cubicBezTo>
                  <a:cubicBezTo>
                    <a:pt x="722630" y="3248661"/>
                    <a:pt x="726440" y="3251201"/>
                    <a:pt x="731520" y="3255011"/>
                  </a:cubicBezTo>
                  <a:cubicBezTo>
                    <a:pt x="731520" y="3253741"/>
                    <a:pt x="731520" y="3252471"/>
                    <a:pt x="732790" y="3251201"/>
                  </a:cubicBezTo>
                  <a:cubicBezTo>
                    <a:pt x="740410" y="3252471"/>
                    <a:pt x="749300" y="3252471"/>
                    <a:pt x="756920" y="3257551"/>
                  </a:cubicBezTo>
                  <a:cubicBezTo>
                    <a:pt x="758190" y="3255011"/>
                    <a:pt x="760730" y="3252471"/>
                    <a:pt x="763270" y="3249931"/>
                  </a:cubicBezTo>
                  <a:cubicBezTo>
                    <a:pt x="763270" y="3249931"/>
                    <a:pt x="763270" y="3248661"/>
                    <a:pt x="764540" y="3248661"/>
                  </a:cubicBezTo>
                  <a:cubicBezTo>
                    <a:pt x="770890" y="3247391"/>
                    <a:pt x="774700" y="3243581"/>
                    <a:pt x="775970" y="3237231"/>
                  </a:cubicBezTo>
                  <a:cubicBezTo>
                    <a:pt x="777240" y="3234691"/>
                    <a:pt x="777240" y="3232151"/>
                    <a:pt x="777240" y="3230881"/>
                  </a:cubicBezTo>
                  <a:cubicBezTo>
                    <a:pt x="782320" y="3228341"/>
                    <a:pt x="786130" y="3225801"/>
                    <a:pt x="791210" y="3223261"/>
                  </a:cubicBezTo>
                  <a:lnTo>
                    <a:pt x="791210" y="3220721"/>
                  </a:lnTo>
                  <a:cubicBezTo>
                    <a:pt x="787400" y="3214371"/>
                    <a:pt x="787400" y="3213101"/>
                    <a:pt x="793750" y="3210561"/>
                  </a:cubicBezTo>
                  <a:cubicBezTo>
                    <a:pt x="795020" y="3209291"/>
                    <a:pt x="795020" y="3208021"/>
                    <a:pt x="796290" y="3208021"/>
                  </a:cubicBezTo>
                  <a:cubicBezTo>
                    <a:pt x="798830" y="3206751"/>
                    <a:pt x="801370" y="3205481"/>
                    <a:pt x="802640" y="3204211"/>
                  </a:cubicBezTo>
                  <a:cubicBezTo>
                    <a:pt x="802640" y="3204211"/>
                    <a:pt x="802640" y="3205481"/>
                    <a:pt x="803910" y="3205481"/>
                  </a:cubicBezTo>
                  <a:lnTo>
                    <a:pt x="803910" y="3202941"/>
                  </a:lnTo>
                  <a:cubicBezTo>
                    <a:pt x="811530" y="3200401"/>
                    <a:pt x="819150" y="3197861"/>
                    <a:pt x="826770" y="3194051"/>
                  </a:cubicBezTo>
                  <a:cubicBezTo>
                    <a:pt x="830580" y="3191511"/>
                    <a:pt x="834390" y="3190241"/>
                    <a:pt x="839470" y="3192781"/>
                  </a:cubicBezTo>
                  <a:cubicBezTo>
                    <a:pt x="842010" y="3194051"/>
                    <a:pt x="844550" y="3192781"/>
                    <a:pt x="847090" y="3191511"/>
                  </a:cubicBezTo>
                  <a:cubicBezTo>
                    <a:pt x="853440" y="3188971"/>
                    <a:pt x="859790" y="3187701"/>
                    <a:pt x="866140" y="3185161"/>
                  </a:cubicBezTo>
                  <a:cubicBezTo>
                    <a:pt x="871220" y="3183891"/>
                    <a:pt x="875030" y="3181351"/>
                    <a:pt x="880110" y="3178811"/>
                  </a:cubicBezTo>
                  <a:cubicBezTo>
                    <a:pt x="880110" y="3178811"/>
                    <a:pt x="881380" y="3176271"/>
                    <a:pt x="880110" y="3175001"/>
                  </a:cubicBezTo>
                  <a:cubicBezTo>
                    <a:pt x="880110" y="3173731"/>
                    <a:pt x="878840" y="3171191"/>
                    <a:pt x="878840" y="3169921"/>
                  </a:cubicBezTo>
                  <a:cubicBezTo>
                    <a:pt x="882650" y="3167381"/>
                    <a:pt x="885190" y="3164841"/>
                    <a:pt x="887730" y="3164841"/>
                  </a:cubicBezTo>
                  <a:cubicBezTo>
                    <a:pt x="891540" y="3163571"/>
                    <a:pt x="896620" y="3163571"/>
                    <a:pt x="901700" y="3162301"/>
                  </a:cubicBezTo>
                  <a:cubicBezTo>
                    <a:pt x="905510" y="3150871"/>
                    <a:pt x="913130" y="3148331"/>
                    <a:pt x="922020" y="3152141"/>
                  </a:cubicBezTo>
                  <a:lnTo>
                    <a:pt x="924560" y="3149601"/>
                  </a:lnTo>
                  <a:cubicBezTo>
                    <a:pt x="925830" y="3150871"/>
                    <a:pt x="925830" y="3150871"/>
                    <a:pt x="925830" y="3152141"/>
                  </a:cubicBezTo>
                  <a:cubicBezTo>
                    <a:pt x="929640" y="3149601"/>
                    <a:pt x="933450" y="3147061"/>
                    <a:pt x="937260" y="3145791"/>
                  </a:cubicBezTo>
                  <a:cubicBezTo>
                    <a:pt x="941070" y="3143251"/>
                    <a:pt x="944880" y="3140711"/>
                    <a:pt x="949960" y="3143251"/>
                  </a:cubicBezTo>
                  <a:cubicBezTo>
                    <a:pt x="949960" y="3136901"/>
                    <a:pt x="953770" y="3136901"/>
                    <a:pt x="957580" y="3138171"/>
                  </a:cubicBezTo>
                  <a:cubicBezTo>
                    <a:pt x="960120" y="3138171"/>
                    <a:pt x="963930" y="3136901"/>
                    <a:pt x="966470" y="3135632"/>
                  </a:cubicBezTo>
                  <a:cubicBezTo>
                    <a:pt x="967740" y="3135632"/>
                    <a:pt x="970280" y="3134361"/>
                    <a:pt x="971550" y="3135632"/>
                  </a:cubicBezTo>
                  <a:cubicBezTo>
                    <a:pt x="976630" y="3139442"/>
                    <a:pt x="984250" y="3140711"/>
                    <a:pt x="989330" y="3147061"/>
                  </a:cubicBezTo>
                  <a:cubicBezTo>
                    <a:pt x="993140" y="3152141"/>
                    <a:pt x="999490" y="3154682"/>
                    <a:pt x="1002030" y="3162301"/>
                  </a:cubicBezTo>
                  <a:cubicBezTo>
                    <a:pt x="1003300" y="3164841"/>
                    <a:pt x="1008380" y="3167381"/>
                    <a:pt x="1010920" y="3168651"/>
                  </a:cubicBezTo>
                  <a:cubicBezTo>
                    <a:pt x="1010920" y="3168651"/>
                    <a:pt x="1012190" y="3168651"/>
                    <a:pt x="1013460" y="3169921"/>
                  </a:cubicBezTo>
                  <a:cubicBezTo>
                    <a:pt x="1014730" y="3173732"/>
                    <a:pt x="1018540" y="3172461"/>
                    <a:pt x="1021080" y="3171192"/>
                  </a:cubicBezTo>
                  <a:cubicBezTo>
                    <a:pt x="1023620" y="3171192"/>
                    <a:pt x="1026160" y="3169921"/>
                    <a:pt x="1027430" y="3173732"/>
                  </a:cubicBezTo>
                  <a:cubicBezTo>
                    <a:pt x="1027430" y="3175002"/>
                    <a:pt x="1031240" y="3176271"/>
                    <a:pt x="1032510" y="3177542"/>
                  </a:cubicBezTo>
                  <a:cubicBezTo>
                    <a:pt x="1036320" y="3180082"/>
                    <a:pt x="1040130" y="3182621"/>
                    <a:pt x="1042670" y="3185162"/>
                  </a:cubicBezTo>
                  <a:cubicBezTo>
                    <a:pt x="1043940" y="3186432"/>
                    <a:pt x="1045210" y="3187702"/>
                    <a:pt x="1045210" y="3188972"/>
                  </a:cubicBezTo>
                  <a:cubicBezTo>
                    <a:pt x="1045210" y="3192782"/>
                    <a:pt x="1049020" y="3195322"/>
                    <a:pt x="1052830" y="3195322"/>
                  </a:cubicBezTo>
                  <a:cubicBezTo>
                    <a:pt x="1057910" y="3196592"/>
                    <a:pt x="1061720" y="3196592"/>
                    <a:pt x="1066800" y="3197862"/>
                  </a:cubicBezTo>
                  <a:cubicBezTo>
                    <a:pt x="1068070" y="3197862"/>
                    <a:pt x="1068070" y="3200402"/>
                    <a:pt x="1069340" y="3200402"/>
                  </a:cubicBezTo>
                  <a:cubicBezTo>
                    <a:pt x="1070610" y="3202942"/>
                    <a:pt x="1071880" y="3206752"/>
                    <a:pt x="1076960" y="3204212"/>
                  </a:cubicBezTo>
                  <a:cubicBezTo>
                    <a:pt x="1079500" y="3202942"/>
                    <a:pt x="1087120" y="3205482"/>
                    <a:pt x="1088390" y="3208022"/>
                  </a:cubicBezTo>
                  <a:cubicBezTo>
                    <a:pt x="1090930" y="3216912"/>
                    <a:pt x="1099820" y="3216912"/>
                    <a:pt x="1106170" y="3219452"/>
                  </a:cubicBezTo>
                  <a:cubicBezTo>
                    <a:pt x="1107440" y="3219452"/>
                    <a:pt x="1108710" y="3219452"/>
                    <a:pt x="1108710" y="3220722"/>
                  </a:cubicBezTo>
                  <a:cubicBezTo>
                    <a:pt x="1112520" y="3225802"/>
                    <a:pt x="1117600" y="3227072"/>
                    <a:pt x="1122680" y="3229612"/>
                  </a:cubicBezTo>
                  <a:cubicBezTo>
                    <a:pt x="1127760" y="3232152"/>
                    <a:pt x="1132840" y="3237232"/>
                    <a:pt x="1137920" y="3242312"/>
                  </a:cubicBezTo>
                  <a:lnTo>
                    <a:pt x="1144270" y="3248662"/>
                  </a:lnTo>
                  <a:cubicBezTo>
                    <a:pt x="1145540" y="3249932"/>
                    <a:pt x="1146810" y="3249932"/>
                    <a:pt x="1148080" y="3249932"/>
                  </a:cubicBezTo>
                  <a:cubicBezTo>
                    <a:pt x="1151890" y="3249932"/>
                    <a:pt x="1155700" y="3248662"/>
                    <a:pt x="1158240" y="3252472"/>
                  </a:cubicBezTo>
                  <a:cubicBezTo>
                    <a:pt x="1158240" y="3252472"/>
                    <a:pt x="1159510" y="3253742"/>
                    <a:pt x="1160780" y="3253742"/>
                  </a:cubicBezTo>
                  <a:cubicBezTo>
                    <a:pt x="1170940" y="3252472"/>
                    <a:pt x="1177290" y="3258822"/>
                    <a:pt x="1183640" y="3265172"/>
                  </a:cubicBezTo>
                  <a:cubicBezTo>
                    <a:pt x="1186180" y="3267712"/>
                    <a:pt x="1191260" y="3268982"/>
                    <a:pt x="1193800" y="3268982"/>
                  </a:cubicBezTo>
                  <a:cubicBezTo>
                    <a:pt x="1201420" y="3271522"/>
                    <a:pt x="1210310" y="3272792"/>
                    <a:pt x="1216660" y="3277872"/>
                  </a:cubicBezTo>
                  <a:cubicBezTo>
                    <a:pt x="1220470" y="3280412"/>
                    <a:pt x="1225550" y="3284222"/>
                    <a:pt x="1229360" y="3284222"/>
                  </a:cubicBezTo>
                  <a:cubicBezTo>
                    <a:pt x="1235710" y="3284222"/>
                    <a:pt x="1238250" y="3289302"/>
                    <a:pt x="1240790" y="3293112"/>
                  </a:cubicBezTo>
                  <a:cubicBezTo>
                    <a:pt x="1248410" y="3294382"/>
                    <a:pt x="1256030" y="3294382"/>
                    <a:pt x="1259840" y="3302002"/>
                  </a:cubicBezTo>
                  <a:cubicBezTo>
                    <a:pt x="1259840" y="3303272"/>
                    <a:pt x="1261110" y="3303272"/>
                    <a:pt x="1262380" y="3303272"/>
                  </a:cubicBezTo>
                  <a:cubicBezTo>
                    <a:pt x="1267460" y="3304542"/>
                    <a:pt x="1272540" y="3305812"/>
                    <a:pt x="1277620" y="3308352"/>
                  </a:cubicBezTo>
                  <a:cubicBezTo>
                    <a:pt x="1280160" y="3309622"/>
                    <a:pt x="1282700" y="3312162"/>
                    <a:pt x="1286510" y="3314702"/>
                  </a:cubicBezTo>
                  <a:cubicBezTo>
                    <a:pt x="1287780" y="3314702"/>
                    <a:pt x="1287780" y="3315972"/>
                    <a:pt x="1289050" y="3315972"/>
                  </a:cubicBezTo>
                  <a:cubicBezTo>
                    <a:pt x="1297940" y="3315972"/>
                    <a:pt x="1300480" y="3322322"/>
                    <a:pt x="1305560" y="3327402"/>
                  </a:cubicBezTo>
                  <a:cubicBezTo>
                    <a:pt x="1313180" y="3333752"/>
                    <a:pt x="1322070" y="3340102"/>
                    <a:pt x="1328420" y="3347722"/>
                  </a:cubicBezTo>
                  <a:cubicBezTo>
                    <a:pt x="1332230" y="3352802"/>
                    <a:pt x="1338580" y="3355342"/>
                    <a:pt x="1342390" y="3357882"/>
                  </a:cubicBezTo>
                  <a:lnTo>
                    <a:pt x="1350010" y="3361692"/>
                  </a:lnTo>
                  <a:cubicBezTo>
                    <a:pt x="1352550" y="3364232"/>
                    <a:pt x="1355090" y="3366772"/>
                    <a:pt x="1358900" y="3369312"/>
                  </a:cubicBezTo>
                  <a:cubicBezTo>
                    <a:pt x="1362710" y="3370582"/>
                    <a:pt x="1363980" y="3375662"/>
                    <a:pt x="1369060" y="3374392"/>
                  </a:cubicBezTo>
                  <a:cubicBezTo>
                    <a:pt x="1371600" y="3374392"/>
                    <a:pt x="1374140" y="3375662"/>
                    <a:pt x="1376680" y="3376932"/>
                  </a:cubicBezTo>
                  <a:cubicBezTo>
                    <a:pt x="1380490" y="3379472"/>
                    <a:pt x="1381760" y="3382012"/>
                    <a:pt x="1386840" y="3382012"/>
                  </a:cubicBezTo>
                  <a:cubicBezTo>
                    <a:pt x="1389380" y="3382012"/>
                    <a:pt x="1391920" y="3384552"/>
                    <a:pt x="1393190" y="3385822"/>
                  </a:cubicBezTo>
                  <a:cubicBezTo>
                    <a:pt x="1399540" y="3388362"/>
                    <a:pt x="1405890" y="3388362"/>
                    <a:pt x="1409700" y="3380742"/>
                  </a:cubicBezTo>
                  <a:lnTo>
                    <a:pt x="1410970" y="3379472"/>
                  </a:lnTo>
                  <a:cubicBezTo>
                    <a:pt x="1416050" y="3382012"/>
                    <a:pt x="1416050" y="3376932"/>
                    <a:pt x="1417320" y="3374392"/>
                  </a:cubicBezTo>
                  <a:cubicBezTo>
                    <a:pt x="1418590" y="3373122"/>
                    <a:pt x="1421130" y="3371852"/>
                    <a:pt x="1422400" y="3370582"/>
                  </a:cubicBezTo>
                  <a:cubicBezTo>
                    <a:pt x="1424940" y="3368042"/>
                    <a:pt x="1427480" y="3366772"/>
                    <a:pt x="1431290" y="3364232"/>
                  </a:cubicBezTo>
                  <a:cubicBezTo>
                    <a:pt x="1432560" y="3362962"/>
                    <a:pt x="1435100" y="3361692"/>
                    <a:pt x="1436370" y="3361692"/>
                  </a:cubicBezTo>
                  <a:cubicBezTo>
                    <a:pt x="1442720" y="3361692"/>
                    <a:pt x="1446530" y="3359152"/>
                    <a:pt x="1451610" y="3354072"/>
                  </a:cubicBezTo>
                  <a:cubicBezTo>
                    <a:pt x="1455420" y="3350262"/>
                    <a:pt x="1461770" y="3347722"/>
                    <a:pt x="1466850" y="3345182"/>
                  </a:cubicBezTo>
                  <a:cubicBezTo>
                    <a:pt x="1471930" y="3342642"/>
                    <a:pt x="1477010" y="3340102"/>
                    <a:pt x="1483360" y="3338832"/>
                  </a:cubicBezTo>
                  <a:cubicBezTo>
                    <a:pt x="1487170" y="3337562"/>
                    <a:pt x="1490980" y="3337562"/>
                    <a:pt x="1494790" y="3337562"/>
                  </a:cubicBezTo>
                  <a:lnTo>
                    <a:pt x="1497330" y="3337562"/>
                  </a:lnTo>
                  <a:cubicBezTo>
                    <a:pt x="1502410" y="3335021"/>
                    <a:pt x="1507490" y="3331212"/>
                    <a:pt x="1513840" y="3328671"/>
                  </a:cubicBezTo>
                  <a:lnTo>
                    <a:pt x="1517650" y="3328671"/>
                  </a:lnTo>
                  <a:cubicBezTo>
                    <a:pt x="1524000" y="3331212"/>
                    <a:pt x="1530350" y="3331212"/>
                    <a:pt x="1536700" y="3326131"/>
                  </a:cubicBezTo>
                  <a:cubicBezTo>
                    <a:pt x="1537970" y="3324861"/>
                    <a:pt x="1540510" y="3323591"/>
                    <a:pt x="1541780" y="3322321"/>
                  </a:cubicBezTo>
                  <a:cubicBezTo>
                    <a:pt x="1548130" y="3324862"/>
                    <a:pt x="1554480" y="3329942"/>
                    <a:pt x="1562100" y="3329942"/>
                  </a:cubicBezTo>
                  <a:cubicBezTo>
                    <a:pt x="1564640" y="3329942"/>
                    <a:pt x="1568450" y="3328671"/>
                    <a:pt x="1570990" y="3327401"/>
                  </a:cubicBezTo>
                  <a:cubicBezTo>
                    <a:pt x="1576070" y="3327401"/>
                    <a:pt x="1581150" y="3327401"/>
                    <a:pt x="1584960" y="3326131"/>
                  </a:cubicBezTo>
                  <a:cubicBezTo>
                    <a:pt x="1590040" y="3324861"/>
                    <a:pt x="1596390" y="3326131"/>
                    <a:pt x="1601470" y="3323591"/>
                  </a:cubicBezTo>
                  <a:cubicBezTo>
                    <a:pt x="1604010" y="3317241"/>
                    <a:pt x="1605280" y="3317241"/>
                    <a:pt x="1611630" y="3318511"/>
                  </a:cubicBezTo>
                  <a:cubicBezTo>
                    <a:pt x="1619250" y="3319781"/>
                    <a:pt x="1624330" y="3318511"/>
                    <a:pt x="1629410" y="3312161"/>
                  </a:cubicBezTo>
                  <a:cubicBezTo>
                    <a:pt x="1631950" y="3308351"/>
                    <a:pt x="1638300" y="3308351"/>
                    <a:pt x="1642110" y="3305811"/>
                  </a:cubicBezTo>
                  <a:cubicBezTo>
                    <a:pt x="1643380" y="3305811"/>
                    <a:pt x="1644650" y="3304541"/>
                    <a:pt x="1645920" y="3304541"/>
                  </a:cubicBezTo>
                  <a:cubicBezTo>
                    <a:pt x="1648460" y="3303271"/>
                    <a:pt x="1649730" y="3303271"/>
                    <a:pt x="1652270" y="3302001"/>
                  </a:cubicBezTo>
                  <a:cubicBezTo>
                    <a:pt x="1658620" y="3299461"/>
                    <a:pt x="1664970" y="3298191"/>
                    <a:pt x="1671320" y="3294381"/>
                  </a:cubicBezTo>
                  <a:cubicBezTo>
                    <a:pt x="1677670" y="3290571"/>
                    <a:pt x="1682750" y="3288031"/>
                    <a:pt x="1689100" y="3293111"/>
                  </a:cubicBezTo>
                  <a:lnTo>
                    <a:pt x="1691640" y="3293111"/>
                  </a:lnTo>
                  <a:cubicBezTo>
                    <a:pt x="1694180" y="3291841"/>
                    <a:pt x="1695450" y="3291841"/>
                    <a:pt x="1697990" y="3290571"/>
                  </a:cubicBezTo>
                  <a:cubicBezTo>
                    <a:pt x="1697990" y="3286761"/>
                    <a:pt x="1697990" y="3281681"/>
                    <a:pt x="1703070" y="3277871"/>
                  </a:cubicBezTo>
                  <a:cubicBezTo>
                    <a:pt x="1704340" y="3276601"/>
                    <a:pt x="1704340" y="3274061"/>
                    <a:pt x="1706880" y="3272791"/>
                  </a:cubicBezTo>
                  <a:cubicBezTo>
                    <a:pt x="1709420" y="3270251"/>
                    <a:pt x="1713230" y="3270251"/>
                    <a:pt x="1715770" y="3271521"/>
                  </a:cubicBezTo>
                  <a:cubicBezTo>
                    <a:pt x="1717040" y="3272791"/>
                    <a:pt x="1719580" y="3271521"/>
                    <a:pt x="1720849" y="3271521"/>
                  </a:cubicBezTo>
                  <a:cubicBezTo>
                    <a:pt x="1728470" y="3270251"/>
                    <a:pt x="1737360" y="3270251"/>
                    <a:pt x="1744979" y="3268981"/>
                  </a:cubicBezTo>
                  <a:cubicBezTo>
                    <a:pt x="1752599" y="3267710"/>
                    <a:pt x="1760219" y="3266440"/>
                    <a:pt x="1767839" y="3263901"/>
                  </a:cubicBezTo>
                  <a:cubicBezTo>
                    <a:pt x="1772919" y="3261360"/>
                    <a:pt x="1777999" y="3262631"/>
                    <a:pt x="1783079" y="3262631"/>
                  </a:cubicBezTo>
                  <a:cubicBezTo>
                    <a:pt x="1793239" y="3263901"/>
                    <a:pt x="1802129" y="3263901"/>
                    <a:pt x="1811019" y="3258821"/>
                  </a:cubicBezTo>
                  <a:lnTo>
                    <a:pt x="1808479" y="3256281"/>
                  </a:lnTo>
                  <a:cubicBezTo>
                    <a:pt x="1811019" y="3255010"/>
                    <a:pt x="1813559" y="3255010"/>
                    <a:pt x="1817369" y="3255010"/>
                  </a:cubicBezTo>
                  <a:cubicBezTo>
                    <a:pt x="1819909" y="3258820"/>
                    <a:pt x="1823719" y="3256281"/>
                    <a:pt x="1826259" y="3253740"/>
                  </a:cubicBezTo>
                  <a:cubicBezTo>
                    <a:pt x="1830069" y="3249930"/>
                    <a:pt x="1833879" y="3251200"/>
                    <a:pt x="1838959" y="3251200"/>
                  </a:cubicBezTo>
                  <a:cubicBezTo>
                    <a:pt x="1844039" y="3252470"/>
                    <a:pt x="1850389" y="3249930"/>
                    <a:pt x="1856739" y="3248660"/>
                  </a:cubicBezTo>
                  <a:cubicBezTo>
                    <a:pt x="1858009" y="3248660"/>
                    <a:pt x="1859279" y="3246120"/>
                    <a:pt x="1859279" y="3244850"/>
                  </a:cubicBezTo>
                  <a:cubicBezTo>
                    <a:pt x="1861819" y="3244850"/>
                    <a:pt x="1864359" y="3243580"/>
                    <a:pt x="1868169" y="3243580"/>
                  </a:cubicBezTo>
                  <a:lnTo>
                    <a:pt x="1873249" y="3243580"/>
                  </a:lnTo>
                  <a:cubicBezTo>
                    <a:pt x="1878329" y="3246120"/>
                    <a:pt x="1883409" y="3246120"/>
                    <a:pt x="1888489" y="3243580"/>
                  </a:cubicBezTo>
                  <a:cubicBezTo>
                    <a:pt x="1889759" y="3242310"/>
                    <a:pt x="1892299" y="3242310"/>
                    <a:pt x="1893569" y="3242310"/>
                  </a:cubicBezTo>
                  <a:cubicBezTo>
                    <a:pt x="1897379" y="3241040"/>
                    <a:pt x="1901189" y="3242310"/>
                    <a:pt x="1903729" y="3238500"/>
                  </a:cubicBezTo>
                  <a:cubicBezTo>
                    <a:pt x="1904999" y="3237230"/>
                    <a:pt x="1907539" y="3238500"/>
                    <a:pt x="1910079" y="3237230"/>
                  </a:cubicBezTo>
                  <a:lnTo>
                    <a:pt x="1946910" y="3237230"/>
                  </a:lnTo>
                  <a:cubicBezTo>
                    <a:pt x="1951990" y="3237230"/>
                    <a:pt x="1958340" y="3238500"/>
                    <a:pt x="1963420" y="3239770"/>
                  </a:cubicBezTo>
                  <a:cubicBezTo>
                    <a:pt x="1969770" y="3241040"/>
                    <a:pt x="1974850" y="3239770"/>
                    <a:pt x="1979930" y="3238500"/>
                  </a:cubicBezTo>
                  <a:lnTo>
                    <a:pt x="1988820" y="3238500"/>
                  </a:lnTo>
                  <a:cubicBezTo>
                    <a:pt x="1992630" y="3238500"/>
                    <a:pt x="1996440" y="3239770"/>
                    <a:pt x="2000250" y="3238500"/>
                  </a:cubicBezTo>
                  <a:cubicBezTo>
                    <a:pt x="2002790" y="3238500"/>
                    <a:pt x="2004060" y="3235960"/>
                    <a:pt x="2005330" y="3233420"/>
                  </a:cubicBezTo>
                  <a:cubicBezTo>
                    <a:pt x="2007870" y="3229610"/>
                    <a:pt x="2011680" y="3228340"/>
                    <a:pt x="2016760" y="3228340"/>
                  </a:cubicBezTo>
                  <a:cubicBezTo>
                    <a:pt x="2020570" y="3228340"/>
                    <a:pt x="2024380" y="3227070"/>
                    <a:pt x="2028190" y="3225800"/>
                  </a:cubicBezTo>
                  <a:lnTo>
                    <a:pt x="2030730" y="3225800"/>
                  </a:lnTo>
                  <a:cubicBezTo>
                    <a:pt x="2035810" y="3233420"/>
                    <a:pt x="2043430" y="3228340"/>
                    <a:pt x="2049780" y="3229610"/>
                  </a:cubicBezTo>
                  <a:lnTo>
                    <a:pt x="2052320" y="3229610"/>
                  </a:lnTo>
                  <a:cubicBezTo>
                    <a:pt x="2057399" y="3232150"/>
                    <a:pt x="2063749" y="3234690"/>
                    <a:pt x="2068830" y="3235960"/>
                  </a:cubicBezTo>
                  <a:cubicBezTo>
                    <a:pt x="2075180" y="3237230"/>
                    <a:pt x="2080260" y="3243580"/>
                    <a:pt x="2085340" y="3243580"/>
                  </a:cubicBezTo>
                  <a:cubicBezTo>
                    <a:pt x="2094230" y="3243580"/>
                    <a:pt x="2101850" y="3249930"/>
                    <a:pt x="2109470" y="3251200"/>
                  </a:cubicBezTo>
                  <a:cubicBezTo>
                    <a:pt x="2115820" y="3252470"/>
                    <a:pt x="2122170" y="3255010"/>
                    <a:pt x="2128520" y="3257550"/>
                  </a:cubicBezTo>
                  <a:cubicBezTo>
                    <a:pt x="2131060" y="3258820"/>
                    <a:pt x="2134870" y="3257550"/>
                    <a:pt x="2137410" y="3257550"/>
                  </a:cubicBezTo>
                  <a:cubicBezTo>
                    <a:pt x="2145030" y="3258820"/>
                    <a:pt x="2152649" y="3258820"/>
                    <a:pt x="2160270" y="3260090"/>
                  </a:cubicBezTo>
                  <a:lnTo>
                    <a:pt x="2161540" y="3260090"/>
                  </a:lnTo>
                  <a:cubicBezTo>
                    <a:pt x="2170430" y="3258820"/>
                    <a:pt x="2179320" y="3261360"/>
                    <a:pt x="2188210" y="3261360"/>
                  </a:cubicBezTo>
                  <a:cubicBezTo>
                    <a:pt x="2189480" y="3035300"/>
                    <a:pt x="2183130" y="2809240"/>
                    <a:pt x="2175510" y="2583181"/>
                  </a:cubicBezTo>
                  <a:cubicBezTo>
                    <a:pt x="2167890" y="2368551"/>
                    <a:pt x="2160270" y="2153920"/>
                    <a:pt x="2159000" y="1939291"/>
                  </a:cubicBezTo>
                  <a:cubicBezTo>
                    <a:pt x="2159000" y="1831341"/>
                    <a:pt x="2160270" y="1724661"/>
                    <a:pt x="2162810" y="1616711"/>
                  </a:cubicBezTo>
                  <a:cubicBezTo>
                    <a:pt x="2166620" y="1508761"/>
                    <a:pt x="2174240" y="1400811"/>
                    <a:pt x="2179320" y="1292861"/>
                  </a:cubicBezTo>
                  <a:cubicBezTo>
                    <a:pt x="2194560" y="951231"/>
                    <a:pt x="2185670" y="608331"/>
                    <a:pt x="2180590" y="266701"/>
                  </a:cubicBezTo>
                  <a:cubicBezTo>
                    <a:pt x="2176780" y="265431"/>
                    <a:pt x="2174240" y="264161"/>
                    <a:pt x="2171700" y="262891"/>
                  </a:cubicBezTo>
                  <a:cubicBezTo>
                    <a:pt x="2167890" y="260351"/>
                    <a:pt x="2164080" y="259081"/>
                    <a:pt x="2159000" y="260351"/>
                  </a:cubicBezTo>
                  <a:lnTo>
                    <a:pt x="2151380" y="260351"/>
                  </a:lnTo>
                  <a:cubicBezTo>
                    <a:pt x="2147570" y="260351"/>
                    <a:pt x="2142490" y="260351"/>
                    <a:pt x="2139950" y="265431"/>
                  </a:cubicBezTo>
                  <a:cubicBezTo>
                    <a:pt x="2139950" y="265431"/>
                    <a:pt x="2138680" y="266701"/>
                    <a:pt x="2137410" y="266701"/>
                  </a:cubicBezTo>
                  <a:lnTo>
                    <a:pt x="2132330" y="266701"/>
                  </a:lnTo>
                  <a:cubicBezTo>
                    <a:pt x="2131060" y="264161"/>
                    <a:pt x="2133600" y="259081"/>
                    <a:pt x="2127250" y="260351"/>
                  </a:cubicBezTo>
                  <a:cubicBezTo>
                    <a:pt x="2124710" y="260351"/>
                    <a:pt x="2120900" y="261621"/>
                    <a:pt x="2118360" y="261621"/>
                  </a:cubicBezTo>
                  <a:lnTo>
                    <a:pt x="2099310" y="261621"/>
                  </a:lnTo>
                  <a:cubicBezTo>
                    <a:pt x="2098040" y="259081"/>
                    <a:pt x="2096770" y="256541"/>
                    <a:pt x="2094230" y="252731"/>
                  </a:cubicBezTo>
                  <a:cubicBezTo>
                    <a:pt x="2092960" y="250191"/>
                    <a:pt x="2091690" y="248921"/>
                    <a:pt x="2087880" y="251461"/>
                  </a:cubicBezTo>
                  <a:cubicBezTo>
                    <a:pt x="2085340" y="252731"/>
                    <a:pt x="2084070" y="252731"/>
                    <a:pt x="2082800" y="250191"/>
                  </a:cubicBezTo>
                  <a:cubicBezTo>
                    <a:pt x="2078990" y="243841"/>
                    <a:pt x="2075180" y="238761"/>
                    <a:pt x="2067560" y="237491"/>
                  </a:cubicBezTo>
                  <a:cubicBezTo>
                    <a:pt x="2066290" y="237491"/>
                    <a:pt x="2065020" y="234950"/>
                    <a:pt x="2063750" y="233681"/>
                  </a:cubicBezTo>
                  <a:cubicBezTo>
                    <a:pt x="2061210" y="231141"/>
                    <a:pt x="2059940" y="228601"/>
                    <a:pt x="2056130" y="228601"/>
                  </a:cubicBezTo>
                  <a:cubicBezTo>
                    <a:pt x="2054860" y="228601"/>
                    <a:pt x="2052320" y="226061"/>
                    <a:pt x="2052320" y="224791"/>
                  </a:cubicBezTo>
                  <a:cubicBezTo>
                    <a:pt x="2051050" y="219711"/>
                    <a:pt x="2051050" y="215901"/>
                    <a:pt x="2051050" y="210821"/>
                  </a:cubicBezTo>
                  <a:cubicBezTo>
                    <a:pt x="2049780" y="205741"/>
                    <a:pt x="2047240" y="200661"/>
                    <a:pt x="2043430" y="198121"/>
                  </a:cubicBezTo>
                  <a:cubicBezTo>
                    <a:pt x="2037080" y="194311"/>
                    <a:pt x="2032000" y="189231"/>
                    <a:pt x="2025650" y="185421"/>
                  </a:cubicBezTo>
                  <a:cubicBezTo>
                    <a:pt x="2024380" y="184151"/>
                    <a:pt x="2021840" y="182881"/>
                    <a:pt x="2019300" y="182881"/>
                  </a:cubicBezTo>
                  <a:cubicBezTo>
                    <a:pt x="2015490" y="181611"/>
                    <a:pt x="2011680" y="180341"/>
                    <a:pt x="2007870" y="180341"/>
                  </a:cubicBezTo>
                  <a:cubicBezTo>
                    <a:pt x="2004060" y="180341"/>
                    <a:pt x="1998980" y="180341"/>
                    <a:pt x="1995170" y="182881"/>
                  </a:cubicBezTo>
                  <a:cubicBezTo>
                    <a:pt x="1987550" y="186691"/>
                    <a:pt x="1981200" y="181611"/>
                    <a:pt x="1974850" y="181611"/>
                  </a:cubicBezTo>
                  <a:cubicBezTo>
                    <a:pt x="1968500" y="180341"/>
                    <a:pt x="1962150" y="177801"/>
                    <a:pt x="1957070" y="176531"/>
                  </a:cubicBezTo>
                  <a:lnTo>
                    <a:pt x="1940560" y="176531"/>
                  </a:lnTo>
                  <a:cubicBezTo>
                    <a:pt x="1926590" y="179071"/>
                    <a:pt x="1915160" y="171451"/>
                    <a:pt x="1901190" y="170181"/>
                  </a:cubicBezTo>
                  <a:cubicBezTo>
                    <a:pt x="1897380" y="170181"/>
                    <a:pt x="1893570" y="166371"/>
                    <a:pt x="1889760" y="163831"/>
                  </a:cubicBezTo>
                  <a:cubicBezTo>
                    <a:pt x="1887220" y="161291"/>
                    <a:pt x="1884680" y="161291"/>
                    <a:pt x="1880870" y="162561"/>
                  </a:cubicBezTo>
                  <a:cubicBezTo>
                    <a:pt x="1875790" y="163831"/>
                    <a:pt x="1870710" y="162561"/>
                    <a:pt x="1865630" y="163831"/>
                  </a:cubicBezTo>
                  <a:cubicBezTo>
                    <a:pt x="1858010" y="166371"/>
                    <a:pt x="1851660" y="160021"/>
                    <a:pt x="1844040" y="160021"/>
                  </a:cubicBezTo>
                  <a:cubicBezTo>
                    <a:pt x="1837690" y="161291"/>
                    <a:pt x="1831340" y="161291"/>
                    <a:pt x="1824990" y="162561"/>
                  </a:cubicBezTo>
                  <a:lnTo>
                    <a:pt x="1809750" y="166371"/>
                  </a:lnTo>
                  <a:cubicBezTo>
                    <a:pt x="1799590" y="171451"/>
                    <a:pt x="1791970" y="165101"/>
                    <a:pt x="1783080" y="162561"/>
                  </a:cubicBezTo>
                  <a:cubicBezTo>
                    <a:pt x="1776730" y="161291"/>
                    <a:pt x="1772920" y="158751"/>
                    <a:pt x="1767840" y="154941"/>
                  </a:cubicBezTo>
                  <a:cubicBezTo>
                    <a:pt x="1762760" y="151131"/>
                    <a:pt x="1757680" y="154941"/>
                    <a:pt x="1753870" y="154941"/>
                  </a:cubicBezTo>
                  <a:cubicBezTo>
                    <a:pt x="1750060" y="154941"/>
                    <a:pt x="1747520" y="158751"/>
                    <a:pt x="1744980" y="160021"/>
                  </a:cubicBezTo>
                  <a:cubicBezTo>
                    <a:pt x="1741170" y="161291"/>
                    <a:pt x="1737360" y="161291"/>
                    <a:pt x="1733550" y="161291"/>
                  </a:cubicBezTo>
                  <a:cubicBezTo>
                    <a:pt x="1729740" y="161291"/>
                    <a:pt x="1724660" y="160021"/>
                    <a:pt x="1720850" y="161291"/>
                  </a:cubicBezTo>
                  <a:cubicBezTo>
                    <a:pt x="1714500" y="163831"/>
                    <a:pt x="1709420" y="167641"/>
                    <a:pt x="1704340" y="170181"/>
                  </a:cubicBezTo>
                  <a:cubicBezTo>
                    <a:pt x="1703070" y="171451"/>
                    <a:pt x="1701800" y="172721"/>
                    <a:pt x="1700530" y="172721"/>
                  </a:cubicBezTo>
                  <a:cubicBezTo>
                    <a:pt x="1691640" y="177801"/>
                    <a:pt x="1681480" y="179071"/>
                    <a:pt x="1670050" y="179071"/>
                  </a:cubicBezTo>
                  <a:cubicBezTo>
                    <a:pt x="1663700" y="179071"/>
                    <a:pt x="1657350" y="179071"/>
                    <a:pt x="1651000" y="177801"/>
                  </a:cubicBezTo>
                  <a:cubicBezTo>
                    <a:pt x="1647190" y="177801"/>
                    <a:pt x="1644650" y="173991"/>
                    <a:pt x="1642110" y="173991"/>
                  </a:cubicBezTo>
                  <a:cubicBezTo>
                    <a:pt x="1633220" y="172720"/>
                    <a:pt x="1625600" y="172720"/>
                    <a:pt x="1616710" y="172720"/>
                  </a:cubicBezTo>
                  <a:cubicBezTo>
                    <a:pt x="1615440" y="172720"/>
                    <a:pt x="1614170" y="173991"/>
                    <a:pt x="1612900" y="173991"/>
                  </a:cubicBezTo>
                  <a:cubicBezTo>
                    <a:pt x="1607820" y="176530"/>
                    <a:pt x="1602740" y="180341"/>
                    <a:pt x="1597660" y="182880"/>
                  </a:cubicBezTo>
                  <a:cubicBezTo>
                    <a:pt x="1588770" y="185420"/>
                    <a:pt x="1579880" y="187960"/>
                    <a:pt x="1570990" y="189230"/>
                  </a:cubicBezTo>
                  <a:lnTo>
                    <a:pt x="1567180" y="189230"/>
                  </a:lnTo>
                  <a:cubicBezTo>
                    <a:pt x="1559560" y="185420"/>
                    <a:pt x="1553210" y="189230"/>
                    <a:pt x="1545590" y="190501"/>
                  </a:cubicBezTo>
                  <a:cubicBezTo>
                    <a:pt x="1537970" y="193041"/>
                    <a:pt x="1530350" y="196851"/>
                    <a:pt x="1522730" y="199391"/>
                  </a:cubicBezTo>
                  <a:cubicBezTo>
                    <a:pt x="1520190" y="200661"/>
                    <a:pt x="1517650" y="199391"/>
                    <a:pt x="1515110" y="198120"/>
                  </a:cubicBezTo>
                  <a:cubicBezTo>
                    <a:pt x="1511300" y="196850"/>
                    <a:pt x="1508760" y="196850"/>
                    <a:pt x="1506220" y="199391"/>
                  </a:cubicBezTo>
                  <a:cubicBezTo>
                    <a:pt x="1504950" y="200661"/>
                    <a:pt x="1503680" y="200661"/>
                    <a:pt x="1502410" y="200661"/>
                  </a:cubicBezTo>
                  <a:cubicBezTo>
                    <a:pt x="1498600" y="201931"/>
                    <a:pt x="1494790" y="201931"/>
                    <a:pt x="1492250" y="203201"/>
                  </a:cubicBezTo>
                  <a:cubicBezTo>
                    <a:pt x="1487170" y="207011"/>
                    <a:pt x="1482090" y="205741"/>
                    <a:pt x="1477010" y="208281"/>
                  </a:cubicBezTo>
                  <a:cubicBezTo>
                    <a:pt x="1471930" y="210821"/>
                    <a:pt x="1466850" y="210821"/>
                    <a:pt x="1463040" y="214631"/>
                  </a:cubicBezTo>
                  <a:cubicBezTo>
                    <a:pt x="1461770" y="215901"/>
                    <a:pt x="1459230" y="215901"/>
                    <a:pt x="1456690" y="215901"/>
                  </a:cubicBezTo>
                  <a:cubicBezTo>
                    <a:pt x="1450340" y="217171"/>
                    <a:pt x="1445260" y="220981"/>
                    <a:pt x="1441450" y="226061"/>
                  </a:cubicBezTo>
                  <a:cubicBezTo>
                    <a:pt x="1436370" y="231141"/>
                    <a:pt x="1431290" y="234951"/>
                    <a:pt x="1426210" y="238761"/>
                  </a:cubicBezTo>
                  <a:cubicBezTo>
                    <a:pt x="1424940" y="240031"/>
                    <a:pt x="1421130" y="240031"/>
                    <a:pt x="1419860" y="240031"/>
                  </a:cubicBezTo>
                  <a:cubicBezTo>
                    <a:pt x="1414780" y="240031"/>
                    <a:pt x="1409700" y="238761"/>
                    <a:pt x="1405890" y="237491"/>
                  </a:cubicBezTo>
                  <a:cubicBezTo>
                    <a:pt x="1403350" y="237491"/>
                    <a:pt x="1402080" y="236220"/>
                    <a:pt x="1399540" y="236220"/>
                  </a:cubicBezTo>
                  <a:cubicBezTo>
                    <a:pt x="1391920" y="240030"/>
                    <a:pt x="1383030" y="237491"/>
                    <a:pt x="1375410" y="237491"/>
                  </a:cubicBezTo>
                  <a:cubicBezTo>
                    <a:pt x="1374140" y="237491"/>
                    <a:pt x="1371600" y="236220"/>
                    <a:pt x="1370330" y="234950"/>
                  </a:cubicBezTo>
                  <a:cubicBezTo>
                    <a:pt x="1365250" y="231141"/>
                    <a:pt x="1360170" y="231141"/>
                    <a:pt x="1355090" y="233680"/>
                  </a:cubicBezTo>
                  <a:cubicBezTo>
                    <a:pt x="1351280" y="234950"/>
                    <a:pt x="1347470" y="234950"/>
                    <a:pt x="1344930" y="232410"/>
                  </a:cubicBezTo>
                  <a:cubicBezTo>
                    <a:pt x="1339850" y="228600"/>
                    <a:pt x="1333500" y="226060"/>
                    <a:pt x="1327150" y="224790"/>
                  </a:cubicBezTo>
                  <a:cubicBezTo>
                    <a:pt x="1322070" y="223520"/>
                    <a:pt x="1316990" y="220980"/>
                    <a:pt x="1311910" y="218440"/>
                  </a:cubicBezTo>
                  <a:cubicBezTo>
                    <a:pt x="1309370" y="217170"/>
                    <a:pt x="1306830" y="218440"/>
                    <a:pt x="1304290" y="218440"/>
                  </a:cubicBezTo>
                  <a:cubicBezTo>
                    <a:pt x="1301750" y="218440"/>
                    <a:pt x="1300480" y="219710"/>
                    <a:pt x="1297940" y="219710"/>
                  </a:cubicBezTo>
                  <a:cubicBezTo>
                    <a:pt x="1290320" y="220980"/>
                    <a:pt x="1282700" y="223520"/>
                    <a:pt x="1276350" y="222250"/>
                  </a:cubicBezTo>
                  <a:cubicBezTo>
                    <a:pt x="1267461" y="219710"/>
                    <a:pt x="1258570" y="220980"/>
                    <a:pt x="1250950" y="215900"/>
                  </a:cubicBezTo>
                  <a:cubicBezTo>
                    <a:pt x="1247140" y="213360"/>
                    <a:pt x="1245870" y="215900"/>
                    <a:pt x="1243330" y="215900"/>
                  </a:cubicBezTo>
                  <a:cubicBezTo>
                    <a:pt x="1242061" y="215900"/>
                    <a:pt x="1240791" y="215900"/>
                    <a:pt x="1238250" y="217170"/>
                  </a:cubicBezTo>
                  <a:cubicBezTo>
                    <a:pt x="1236980" y="220980"/>
                    <a:pt x="1231900" y="223520"/>
                    <a:pt x="1225550" y="220980"/>
                  </a:cubicBezTo>
                  <a:cubicBezTo>
                    <a:pt x="1221740" y="219710"/>
                    <a:pt x="1219200" y="219710"/>
                    <a:pt x="1215390" y="220980"/>
                  </a:cubicBezTo>
                  <a:cubicBezTo>
                    <a:pt x="1211580" y="222250"/>
                    <a:pt x="1207770" y="222250"/>
                    <a:pt x="1202690" y="223520"/>
                  </a:cubicBezTo>
                  <a:lnTo>
                    <a:pt x="1201420" y="223520"/>
                  </a:lnTo>
                  <a:cubicBezTo>
                    <a:pt x="1191260" y="229870"/>
                    <a:pt x="1181100" y="224791"/>
                    <a:pt x="1169670" y="224791"/>
                  </a:cubicBezTo>
                  <a:lnTo>
                    <a:pt x="1163320" y="224791"/>
                  </a:lnTo>
                  <a:cubicBezTo>
                    <a:pt x="1155700" y="226061"/>
                    <a:pt x="1151890" y="219711"/>
                    <a:pt x="1146810" y="215900"/>
                  </a:cubicBezTo>
                  <a:cubicBezTo>
                    <a:pt x="1141730" y="212090"/>
                    <a:pt x="1136650" y="207010"/>
                    <a:pt x="1131570" y="204470"/>
                  </a:cubicBezTo>
                  <a:cubicBezTo>
                    <a:pt x="1130300" y="203200"/>
                    <a:pt x="1126490" y="204470"/>
                    <a:pt x="1123950" y="204470"/>
                  </a:cubicBezTo>
                  <a:lnTo>
                    <a:pt x="1112520" y="204470"/>
                  </a:lnTo>
                  <a:lnTo>
                    <a:pt x="1111250" y="203200"/>
                  </a:lnTo>
                  <a:cubicBezTo>
                    <a:pt x="1102361" y="205741"/>
                    <a:pt x="1097280" y="200660"/>
                    <a:pt x="1090930" y="195580"/>
                  </a:cubicBezTo>
                  <a:cubicBezTo>
                    <a:pt x="1087120" y="193040"/>
                    <a:pt x="1082041" y="190500"/>
                    <a:pt x="1078230" y="189230"/>
                  </a:cubicBezTo>
                  <a:cubicBezTo>
                    <a:pt x="1073150" y="186690"/>
                    <a:pt x="1066800" y="185420"/>
                    <a:pt x="1064261" y="179070"/>
                  </a:cubicBezTo>
                  <a:cubicBezTo>
                    <a:pt x="1062991" y="176530"/>
                    <a:pt x="1060450" y="176530"/>
                    <a:pt x="1059180" y="173990"/>
                  </a:cubicBezTo>
                  <a:cubicBezTo>
                    <a:pt x="1057911" y="171450"/>
                    <a:pt x="1056641" y="168910"/>
                    <a:pt x="1056641" y="167640"/>
                  </a:cubicBezTo>
                  <a:cubicBezTo>
                    <a:pt x="1056641" y="165100"/>
                    <a:pt x="1057911" y="162560"/>
                    <a:pt x="1059180" y="160020"/>
                  </a:cubicBezTo>
                  <a:cubicBezTo>
                    <a:pt x="1060450" y="156210"/>
                    <a:pt x="1057911" y="152400"/>
                    <a:pt x="1054100" y="149860"/>
                  </a:cubicBezTo>
                  <a:cubicBezTo>
                    <a:pt x="1052830" y="148590"/>
                    <a:pt x="1050290" y="148590"/>
                    <a:pt x="1050290" y="147320"/>
                  </a:cubicBezTo>
                  <a:cubicBezTo>
                    <a:pt x="1047750" y="139700"/>
                    <a:pt x="1041400" y="137160"/>
                    <a:pt x="1036320" y="130810"/>
                  </a:cubicBezTo>
                  <a:cubicBezTo>
                    <a:pt x="1032510" y="127000"/>
                    <a:pt x="1029970" y="121920"/>
                    <a:pt x="1027430" y="116840"/>
                  </a:cubicBezTo>
                  <a:cubicBezTo>
                    <a:pt x="1024891" y="114300"/>
                    <a:pt x="1023620" y="111760"/>
                    <a:pt x="1019811" y="109220"/>
                  </a:cubicBezTo>
                  <a:cubicBezTo>
                    <a:pt x="1010921" y="105410"/>
                    <a:pt x="1002030" y="101600"/>
                    <a:pt x="993141" y="96520"/>
                  </a:cubicBezTo>
                  <a:cubicBezTo>
                    <a:pt x="993141" y="106680"/>
                    <a:pt x="990601" y="104140"/>
                    <a:pt x="989330" y="101600"/>
                  </a:cubicBezTo>
                  <a:cubicBezTo>
                    <a:pt x="989330" y="97790"/>
                    <a:pt x="986791" y="96520"/>
                    <a:pt x="982980" y="96520"/>
                  </a:cubicBezTo>
                  <a:cubicBezTo>
                    <a:pt x="982980" y="96520"/>
                    <a:pt x="981711" y="96520"/>
                    <a:pt x="981711" y="95250"/>
                  </a:cubicBezTo>
                  <a:cubicBezTo>
                    <a:pt x="980441" y="87630"/>
                    <a:pt x="974091" y="90170"/>
                    <a:pt x="970280" y="88900"/>
                  </a:cubicBezTo>
                  <a:cubicBezTo>
                    <a:pt x="967741" y="87630"/>
                    <a:pt x="965200" y="86360"/>
                    <a:pt x="962661" y="87630"/>
                  </a:cubicBezTo>
                  <a:cubicBezTo>
                    <a:pt x="957580" y="88900"/>
                    <a:pt x="953771" y="85090"/>
                    <a:pt x="948691" y="83820"/>
                  </a:cubicBezTo>
                  <a:cubicBezTo>
                    <a:pt x="947421" y="83820"/>
                    <a:pt x="946151" y="83820"/>
                    <a:pt x="944880" y="85090"/>
                  </a:cubicBezTo>
                  <a:cubicBezTo>
                    <a:pt x="942341" y="87630"/>
                    <a:pt x="939800" y="87630"/>
                    <a:pt x="935991" y="85090"/>
                  </a:cubicBezTo>
                  <a:cubicBezTo>
                    <a:pt x="930911" y="81280"/>
                    <a:pt x="925830" y="81280"/>
                    <a:pt x="919480" y="83820"/>
                  </a:cubicBezTo>
                  <a:cubicBezTo>
                    <a:pt x="916941" y="85090"/>
                    <a:pt x="914400" y="85090"/>
                    <a:pt x="911861" y="83820"/>
                  </a:cubicBezTo>
                  <a:cubicBezTo>
                    <a:pt x="906780" y="81280"/>
                    <a:pt x="901700" y="77470"/>
                    <a:pt x="895350" y="74930"/>
                  </a:cubicBezTo>
                  <a:cubicBezTo>
                    <a:pt x="894080" y="74930"/>
                    <a:pt x="892811" y="73660"/>
                    <a:pt x="891540" y="73660"/>
                  </a:cubicBezTo>
                  <a:cubicBezTo>
                    <a:pt x="883920" y="74930"/>
                    <a:pt x="877570" y="72390"/>
                    <a:pt x="869950" y="74930"/>
                  </a:cubicBezTo>
                  <a:cubicBezTo>
                    <a:pt x="866140" y="76200"/>
                    <a:pt x="861061" y="76200"/>
                    <a:pt x="858520" y="81280"/>
                  </a:cubicBezTo>
                  <a:cubicBezTo>
                    <a:pt x="857250" y="82550"/>
                    <a:pt x="853440" y="82550"/>
                    <a:pt x="850900" y="83820"/>
                  </a:cubicBezTo>
                  <a:cubicBezTo>
                    <a:pt x="844550" y="85090"/>
                    <a:pt x="838200" y="86360"/>
                    <a:pt x="831850" y="83820"/>
                  </a:cubicBezTo>
                  <a:cubicBezTo>
                    <a:pt x="826770" y="81280"/>
                    <a:pt x="820420" y="82550"/>
                    <a:pt x="815340" y="81280"/>
                  </a:cubicBezTo>
                  <a:cubicBezTo>
                    <a:pt x="811530" y="80010"/>
                    <a:pt x="808990" y="77470"/>
                    <a:pt x="806450" y="76200"/>
                  </a:cubicBezTo>
                  <a:cubicBezTo>
                    <a:pt x="805180" y="74930"/>
                    <a:pt x="803910" y="73660"/>
                    <a:pt x="802640" y="73660"/>
                  </a:cubicBezTo>
                  <a:cubicBezTo>
                    <a:pt x="795020" y="71120"/>
                    <a:pt x="788670" y="66040"/>
                    <a:pt x="784860" y="59690"/>
                  </a:cubicBezTo>
                  <a:cubicBezTo>
                    <a:pt x="782320" y="55880"/>
                    <a:pt x="778510" y="52070"/>
                    <a:pt x="775970" y="48260"/>
                  </a:cubicBezTo>
                  <a:cubicBezTo>
                    <a:pt x="767080" y="45720"/>
                    <a:pt x="768350" y="35560"/>
                    <a:pt x="763270" y="30480"/>
                  </a:cubicBezTo>
                  <a:cubicBezTo>
                    <a:pt x="759460" y="25400"/>
                    <a:pt x="755650" y="22860"/>
                    <a:pt x="749300" y="21590"/>
                  </a:cubicBezTo>
                  <a:lnTo>
                    <a:pt x="748030" y="21590"/>
                  </a:lnTo>
                  <a:cubicBezTo>
                    <a:pt x="741680" y="16510"/>
                    <a:pt x="735330" y="20320"/>
                    <a:pt x="727710" y="20320"/>
                  </a:cubicBezTo>
                  <a:cubicBezTo>
                    <a:pt x="725170" y="20320"/>
                    <a:pt x="721360" y="17780"/>
                    <a:pt x="718820" y="16510"/>
                  </a:cubicBezTo>
                  <a:cubicBezTo>
                    <a:pt x="717550" y="13970"/>
                    <a:pt x="716280" y="12700"/>
                    <a:pt x="715010" y="12700"/>
                  </a:cubicBezTo>
                  <a:cubicBezTo>
                    <a:pt x="707390" y="11430"/>
                    <a:pt x="701040" y="6350"/>
                    <a:pt x="694690" y="0"/>
                  </a:cubicBezTo>
                  <a:cubicBezTo>
                    <a:pt x="692150" y="1270"/>
                    <a:pt x="689610" y="2540"/>
                    <a:pt x="687070" y="2540"/>
                  </a:cubicBezTo>
                  <a:cubicBezTo>
                    <a:pt x="684530" y="3810"/>
                    <a:pt x="680720" y="3810"/>
                    <a:pt x="676910" y="3810"/>
                  </a:cubicBezTo>
                  <a:cubicBezTo>
                    <a:pt x="671830" y="2540"/>
                    <a:pt x="666750" y="3810"/>
                    <a:pt x="661670" y="7620"/>
                  </a:cubicBezTo>
                  <a:cubicBezTo>
                    <a:pt x="659130" y="8890"/>
                    <a:pt x="657860" y="10160"/>
                    <a:pt x="655320" y="11430"/>
                  </a:cubicBezTo>
                  <a:cubicBezTo>
                    <a:pt x="652780" y="12700"/>
                    <a:pt x="651510" y="15240"/>
                    <a:pt x="648970" y="16510"/>
                  </a:cubicBezTo>
                  <a:cubicBezTo>
                    <a:pt x="647700" y="17780"/>
                    <a:pt x="645160" y="17780"/>
                    <a:pt x="643890" y="19050"/>
                  </a:cubicBezTo>
                  <a:lnTo>
                    <a:pt x="636270" y="22860"/>
                  </a:lnTo>
                  <a:cubicBezTo>
                    <a:pt x="636270" y="22860"/>
                    <a:pt x="635000" y="24130"/>
                    <a:pt x="635000" y="22860"/>
                  </a:cubicBezTo>
                  <a:cubicBezTo>
                    <a:pt x="629920" y="20320"/>
                    <a:pt x="626110" y="25400"/>
                    <a:pt x="622300" y="27940"/>
                  </a:cubicBezTo>
                  <a:cubicBezTo>
                    <a:pt x="618490" y="30480"/>
                    <a:pt x="613410" y="30480"/>
                    <a:pt x="609600" y="33020"/>
                  </a:cubicBezTo>
                  <a:lnTo>
                    <a:pt x="608330" y="33020"/>
                  </a:lnTo>
                  <a:cubicBezTo>
                    <a:pt x="601980" y="34290"/>
                    <a:pt x="595630" y="36830"/>
                    <a:pt x="589280" y="38100"/>
                  </a:cubicBezTo>
                  <a:cubicBezTo>
                    <a:pt x="586740" y="38100"/>
                    <a:pt x="585470" y="39370"/>
                    <a:pt x="582930" y="40640"/>
                  </a:cubicBezTo>
                  <a:cubicBezTo>
                    <a:pt x="579120" y="41910"/>
                    <a:pt x="575310" y="44450"/>
                    <a:pt x="571500" y="45720"/>
                  </a:cubicBezTo>
                  <a:cubicBezTo>
                    <a:pt x="568960" y="46990"/>
                    <a:pt x="565150" y="48260"/>
                    <a:pt x="562610" y="49530"/>
                  </a:cubicBezTo>
                  <a:lnTo>
                    <a:pt x="558800" y="49530"/>
                  </a:lnTo>
                  <a:cubicBezTo>
                    <a:pt x="558800" y="49530"/>
                    <a:pt x="556260" y="49530"/>
                    <a:pt x="554990" y="52070"/>
                  </a:cubicBezTo>
                  <a:cubicBezTo>
                    <a:pt x="549910" y="49530"/>
                    <a:pt x="543560" y="48260"/>
                    <a:pt x="538480" y="45720"/>
                  </a:cubicBezTo>
                  <a:cubicBezTo>
                    <a:pt x="534670" y="44450"/>
                    <a:pt x="525780" y="46990"/>
                    <a:pt x="523240" y="50800"/>
                  </a:cubicBezTo>
                  <a:cubicBezTo>
                    <a:pt x="521970" y="52070"/>
                    <a:pt x="520700" y="53340"/>
                    <a:pt x="519430" y="53340"/>
                  </a:cubicBezTo>
                  <a:cubicBezTo>
                    <a:pt x="518160" y="53340"/>
                    <a:pt x="515620" y="52070"/>
                    <a:pt x="514350" y="52070"/>
                  </a:cubicBezTo>
                  <a:cubicBezTo>
                    <a:pt x="513080" y="52070"/>
                    <a:pt x="511810" y="53340"/>
                    <a:pt x="509270" y="53340"/>
                  </a:cubicBezTo>
                  <a:cubicBezTo>
                    <a:pt x="509270" y="54610"/>
                    <a:pt x="510540" y="55880"/>
                    <a:pt x="510540" y="57150"/>
                  </a:cubicBezTo>
                  <a:cubicBezTo>
                    <a:pt x="506730" y="58420"/>
                    <a:pt x="500380" y="68580"/>
                    <a:pt x="500380" y="73660"/>
                  </a:cubicBezTo>
                  <a:cubicBezTo>
                    <a:pt x="494030" y="76200"/>
                    <a:pt x="486410" y="77470"/>
                    <a:pt x="483870" y="85090"/>
                  </a:cubicBezTo>
                  <a:cubicBezTo>
                    <a:pt x="483870" y="86360"/>
                    <a:pt x="482600" y="86360"/>
                    <a:pt x="482600" y="87630"/>
                  </a:cubicBezTo>
                  <a:cubicBezTo>
                    <a:pt x="474980" y="88900"/>
                    <a:pt x="473710" y="96520"/>
                    <a:pt x="469900" y="102870"/>
                  </a:cubicBezTo>
                  <a:lnTo>
                    <a:pt x="469900" y="105410"/>
                  </a:lnTo>
                  <a:cubicBezTo>
                    <a:pt x="468630" y="105410"/>
                    <a:pt x="467360" y="106680"/>
                    <a:pt x="466090" y="106680"/>
                  </a:cubicBezTo>
                  <a:cubicBezTo>
                    <a:pt x="461010" y="109220"/>
                    <a:pt x="458470" y="113030"/>
                    <a:pt x="457200" y="119380"/>
                  </a:cubicBezTo>
                  <a:cubicBezTo>
                    <a:pt x="455930" y="125730"/>
                    <a:pt x="455930" y="130810"/>
                    <a:pt x="454660" y="137160"/>
                  </a:cubicBezTo>
                  <a:cubicBezTo>
                    <a:pt x="452120" y="135890"/>
                    <a:pt x="448310" y="138430"/>
                    <a:pt x="447040" y="134620"/>
                  </a:cubicBezTo>
                  <a:lnTo>
                    <a:pt x="444500" y="134620"/>
                  </a:lnTo>
                  <a:cubicBezTo>
                    <a:pt x="440690" y="139700"/>
                    <a:pt x="436880" y="144780"/>
                    <a:pt x="433070" y="148590"/>
                  </a:cubicBezTo>
                  <a:cubicBezTo>
                    <a:pt x="429260" y="151130"/>
                    <a:pt x="425450" y="152400"/>
                    <a:pt x="420370" y="154940"/>
                  </a:cubicBezTo>
                  <a:lnTo>
                    <a:pt x="420370" y="157480"/>
                  </a:lnTo>
                  <a:cubicBezTo>
                    <a:pt x="415290" y="156210"/>
                    <a:pt x="411480" y="154940"/>
                    <a:pt x="407670" y="152400"/>
                  </a:cubicBezTo>
                  <a:cubicBezTo>
                    <a:pt x="406400" y="152400"/>
                    <a:pt x="405130" y="151130"/>
                    <a:pt x="405130" y="151130"/>
                  </a:cubicBezTo>
                  <a:cubicBezTo>
                    <a:pt x="403860" y="151130"/>
                    <a:pt x="403860" y="149860"/>
                    <a:pt x="403860" y="149860"/>
                  </a:cubicBezTo>
                  <a:cubicBezTo>
                    <a:pt x="402590" y="149860"/>
                    <a:pt x="402590" y="151130"/>
                    <a:pt x="402590" y="152400"/>
                  </a:cubicBezTo>
                  <a:cubicBezTo>
                    <a:pt x="402590" y="157480"/>
                    <a:pt x="400050" y="156210"/>
                    <a:pt x="397510" y="154940"/>
                  </a:cubicBezTo>
                  <a:cubicBezTo>
                    <a:pt x="394970" y="153670"/>
                    <a:pt x="392430" y="153670"/>
                    <a:pt x="391160" y="157480"/>
                  </a:cubicBezTo>
                  <a:cubicBezTo>
                    <a:pt x="391160" y="158750"/>
                    <a:pt x="389890" y="160020"/>
                    <a:pt x="388620" y="160020"/>
                  </a:cubicBezTo>
                  <a:cubicBezTo>
                    <a:pt x="384810" y="161290"/>
                    <a:pt x="381000" y="162560"/>
                    <a:pt x="379730" y="166370"/>
                  </a:cubicBezTo>
                  <a:cubicBezTo>
                    <a:pt x="378460" y="168910"/>
                    <a:pt x="377190" y="170180"/>
                    <a:pt x="374650" y="172720"/>
                  </a:cubicBezTo>
                  <a:lnTo>
                    <a:pt x="355600" y="172720"/>
                  </a:lnTo>
                  <a:cubicBezTo>
                    <a:pt x="353060" y="172720"/>
                    <a:pt x="350520" y="172720"/>
                    <a:pt x="347980" y="173990"/>
                  </a:cubicBezTo>
                  <a:cubicBezTo>
                    <a:pt x="345440" y="173990"/>
                    <a:pt x="342900" y="175260"/>
                    <a:pt x="339090" y="176530"/>
                  </a:cubicBezTo>
                  <a:cubicBezTo>
                    <a:pt x="336550" y="177800"/>
                    <a:pt x="332740" y="180340"/>
                    <a:pt x="330200" y="181610"/>
                  </a:cubicBezTo>
                  <a:cubicBezTo>
                    <a:pt x="328930" y="182880"/>
                    <a:pt x="327660" y="182880"/>
                    <a:pt x="326390" y="182880"/>
                  </a:cubicBezTo>
                  <a:cubicBezTo>
                    <a:pt x="320040" y="182880"/>
                    <a:pt x="316230" y="186690"/>
                    <a:pt x="312420" y="190500"/>
                  </a:cubicBezTo>
                  <a:cubicBezTo>
                    <a:pt x="308610" y="193040"/>
                    <a:pt x="306070" y="196850"/>
                    <a:pt x="302260" y="199390"/>
                  </a:cubicBezTo>
                  <a:cubicBezTo>
                    <a:pt x="299720" y="200660"/>
                    <a:pt x="297180" y="201930"/>
                    <a:pt x="295910" y="203200"/>
                  </a:cubicBezTo>
                  <a:cubicBezTo>
                    <a:pt x="293370" y="204470"/>
                    <a:pt x="292100" y="207010"/>
                    <a:pt x="289560" y="207010"/>
                  </a:cubicBezTo>
                  <a:cubicBezTo>
                    <a:pt x="287020" y="208280"/>
                    <a:pt x="283210" y="208280"/>
                    <a:pt x="280670" y="207010"/>
                  </a:cubicBezTo>
                  <a:cubicBezTo>
                    <a:pt x="276860" y="204470"/>
                    <a:pt x="273050" y="207010"/>
                    <a:pt x="270510" y="208280"/>
                  </a:cubicBezTo>
                  <a:cubicBezTo>
                    <a:pt x="266700" y="209550"/>
                    <a:pt x="264160" y="212090"/>
                    <a:pt x="261620" y="213360"/>
                  </a:cubicBezTo>
                  <a:cubicBezTo>
                    <a:pt x="262890" y="214630"/>
                    <a:pt x="262890" y="215900"/>
                    <a:pt x="264160" y="217170"/>
                  </a:cubicBezTo>
                  <a:lnTo>
                    <a:pt x="260350" y="217170"/>
                  </a:lnTo>
                  <a:cubicBezTo>
                    <a:pt x="260350" y="218440"/>
                    <a:pt x="259080" y="219710"/>
                    <a:pt x="259080" y="220980"/>
                  </a:cubicBezTo>
                  <a:cubicBezTo>
                    <a:pt x="257810" y="220980"/>
                    <a:pt x="256540" y="219710"/>
                    <a:pt x="256540" y="219710"/>
                  </a:cubicBezTo>
                  <a:cubicBezTo>
                    <a:pt x="252730" y="222250"/>
                    <a:pt x="248920" y="224790"/>
                    <a:pt x="245110" y="226060"/>
                  </a:cubicBezTo>
                  <a:cubicBezTo>
                    <a:pt x="243840" y="226060"/>
                    <a:pt x="242570" y="227330"/>
                    <a:pt x="242570" y="227330"/>
                  </a:cubicBezTo>
                  <a:cubicBezTo>
                    <a:pt x="237490" y="226060"/>
                    <a:pt x="231140" y="227330"/>
                    <a:pt x="227330" y="223520"/>
                  </a:cubicBezTo>
                  <a:cubicBezTo>
                    <a:pt x="224790" y="220980"/>
                    <a:pt x="220980" y="219710"/>
                    <a:pt x="218440" y="217170"/>
                  </a:cubicBezTo>
                  <a:cubicBezTo>
                    <a:pt x="214630" y="214630"/>
                    <a:pt x="209550" y="215900"/>
                    <a:pt x="205740" y="222250"/>
                  </a:cubicBezTo>
                  <a:lnTo>
                    <a:pt x="187960" y="204470"/>
                  </a:lnTo>
                  <a:cubicBezTo>
                    <a:pt x="186690" y="205740"/>
                    <a:pt x="184150" y="207010"/>
                    <a:pt x="182880" y="208280"/>
                  </a:cubicBezTo>
                  <a:cubicBezTo>
                    <a:pt x="181610" y="208280"/>
                    <a:pt x="181610" y="209550"/>
                    <a:pt x="180340" y="209550"/>
                  </a:cubicBezTo>
                  <a:cubicBezTo>
                    <a:pt x="175260" y="210820"/>
                    <a:pt x="170180" y="212090"/>
                    <a:pt x="163830" y="213360"/>
                  </a:cubicBezTo>
                  <a:cubicBezTo>
                    <a:pt x="160020" y="214630"/>
                    <a:pt x="157480" y="215900"/>
                    <a:pt x="157480" y="220980"/>
                  </a:cubicBezTo>
                  <a:cubicBezTo>
                    <a:pt x="152400" y="223520"/>
                    <a:pt x="147320" y="222250"/>
                    <a:pt x="143510" y="227330"/>
                  </a:cubicBezTo>
                  <a:lnTo>
                    <a:pt x="139700" y="227330"/>
                  </a:lnTo>
                  <a:cubicBezTo>
                    <a:pt x="132080" y="223520"/>
                    <a:pt x="125730" y="224790"/>
                    <a:pt x="120650" y="231140"/>
                  </a:cubicBezTo>
                  <a:cubicBezTo>
                    <a:pt x="119380" y="232410"/>
                    <a:pt x="118110" y="232410"/>
                    <a:pt x="115570" y="232410"/>
                  </a:cubicBezTo>
                  <a:cubicBezTo>
                    <a:pt x="109220" y="231140"/>
                    <a:pt x="104140" y="234950"/>
                    <a:pt x="99060" y="238760"/>
                  </a:cubicBezTo>
                  <a:cubicBezTo>
                    <a:pt x="96520" y="241300"/>
                    <a:pt x="93980" y="242570"/>
                    <a:pt x="90170" y="242570"/>
                  </a:cubicBezTo>
                  <a:cubicBezTo>
                    <a:pt x="83820" y="243840"/>
                    <a:pt x="78740" y="243840"/>
                    <a:pt x="72390" y="243840"/>
                  </a:cubicBezTo>
                  <a:cubicBezTo>
                    <a:pt x="72390" y="243840"/>
                    <a:pt x="71120" y="243840"/>
                    <a:pt x="71120" y="245110"/>
                  </a:cubicBezTo>
                  <a:cubicBezTo>
                    <a:pt x="66040" y="251460"/>
                    <a:pt x="59690" y="251460"/>
                    <a:pt x="52070" y="251460"/>
                  </a:cubicBezTo>
                  <a:cubicBezTo>
                    <a:pt x="44450" y="251460"/>
                    <a:pt x="36830" y="252730"/>
                    <a:pt x="30480" y="259080"/>
                  </a:cubicBezTo>
                  <a:cubicBezTo>
                    <a:pt x="26670" y="262890"/>
                    <a:pt x="21590" y="265430"/>
                    <a:pt x="16510" y="269240"/>
                  </a:cubicBezTo>
                  <a:cubicBezTo>
                    <a:pt x="15240" y="269240"/>
                    <a:pt x="13970" y="270510"/>
                    <a:pt x="13970" y="270510"/>
                  </a:cubicBezTo>
                  <a:cubicBezTo>
                    <a:pt x="10160" y="270510"/>
                    <a:pt x="5080" y="269240"/>
                    <a:pt x="1270" y="269240"/>
                  </a:cubicBezTo>
                  <a:cubicBezTo>
                    <a:pt x="0" y="284480"/>
                    <a:pt x="2540" y="300990"/>
                    <a:pt x="3810" y="317500"/>
                  </a:cubicBezTo>
                  <a:close/>
                </a:path>
              </a:pathLst>
            </a:custGeom>
            <a:blipFill>
              <a:blip r:embed="rId1"/>
              <a:stretch>
                <a:fillRect l="-87800" r="-87800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2746196" y="2186221"/>
            <a:ext cx="12790696" cy="5914559"/>
            <a:chOff x="0" y="0"/>
            <a:chExt cx="4326729" cy="2000727"/>
          </a:xfrm>
        </p:grpSpPr>
        <p:sp>
          <p:nvSpPr>
            <p:cNvPr id="8" name="Freeform 8"/>
            <p:cNvSpPr/>
            <p:nvPr/>
          </p:nvSpPr>
          <p:spPr>
            <a:xfrm>
              <a:off x="31750" y="31750"/>
              <a:ext cx="4263229" cy="1937227"/>
            </a:xfrm>
            <a:custGeom>
              <a:avLst/>
              <a:gdLst/>
              <a:ahLst/>
              <a:cxnLst/>
              <a:rect l="l" t="t" r="r" b="b"/>
              <a:pathLst>
                <a:path w="4263229" h="1937227">
                  <a:moveTo>
                    <a:pt x="4170519" y="1937227"/>
                  </a:moveTo>
                  <a:lnTo>
                    <a:pt x="92710" y="1937227"/>
                  </a:lnTo>
                  <a:cubicBezTo>
                    <a:pt x="41910" y="1937227"/>
                    <a:pt x="0" y="1895317"/>
                    <a:pt x="0" y="1844517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4169249" y="0"/>
                  </a:lnTo>
                  <a:cubicBezTo>
                    <a:pt x="4220049" y="0"/>
                    <a:pt x="4261960" y="41910"/>
                    <a:pt x="4261960" y="92710"/>
                  </a:cubicBezTo>
                  <a:lnTo>
                    <a:pt x="4261960" y="1843247"/>
                  </a:lnTo>
                  <a:cubicBezTo>
                    <a:pt x="4263229" y="1895317"/>
                    <a:pt x="4221319" y="1937227"/>
                    <a:pt x="4170519" y="1937227"/>
                  </a:cubicBezTo>
                  <a:close/>
                </a:path>
              </a:pathLst>
            </a:custGeom>
            <a:solidFill>
              <a:srgbClr val="7BD4F6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4326730" cy="2000727"/>
            </a:xfrm>
            <a:custGeom>
              <a:avLst/>
              <a:gdLst/>
              <a:ahLst/>
              <a:cxnLst/>
              <a:rect l="l" t="t" r="r" b="b"/>
              <a:pathLst>
                <a:path w="4326730" h="2000727">
                  <a:moveTo>
                    <a:pt x="4202269" y="59690"/>
                  </a:moveTo>
                  <a:cubicBezTo>
                    <a:pt x="4237829" y="59690"/>
                    <a:pt x="4267039" y="88900"/>
                    <a:pt x="4267039" y="124460"/>
                  </a:cubicBezTo>
                  <a:lnTo>
                    <a:pt x="4267039" y="1876267"/>
                  </a:lnTo>
                  <a:cubicBezTo>
                    <a:pt x="4267039" y="1911827"/>
                    <a:pt x="4237829" y="1941037"/>
                    <a:pt x="4202269" y="1941037"/>
                  </a:cubicBezTo>
                  <a:lnTo>
                    <a:pt x="124460" y="1941037"/>
                  </a:lnTo>
                  <a:cubicBezTo>
                    <a:pt x="88900" y="1941037"/>
                    <a:pt x="59690" y="1911827"/>
                    <a:pt x="59690" y="1876267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4202269" y="59690"/>
                  </a:lnTo>
                  <a:moveTo>
                    <a:pt x="420226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876267"/>
                  </a:lnTo>
                  <a:cubicBezTo>
                    <a:pt x="0" y="1944847"/>
                    <a:pt x="55880" y="2000727"/>
                    <a:pt x="124460" y="2000727"/>
                  </a:cubicBezTo>
                  <a:lnTo>
                    <a:pt x="4202269" y="2000727"/>
                  </a:lnTo>
                  <a:cubicBezTo>
                    <a:pt x="4270849" y="2000727"/>
                    <a:pt x="4326730" y="1944847"/>
                    <a:pt x="4326730" y="1876267"/>
                  </a:cubicBezTo>
                  <a:lnTo>
                    <a:pt x="4326730" y="124460"/>
                  </a:lnTo>
                  <a:cubicBezTo>
                    <a:pt x="4326730" y="55880"/>
                    <a:pt x="4270849" y="0"/>
                    <a:pt x="4202269" y="0"/>
                  </a:cubicBezTo>
                  <a:close/>
                </a:path>
              </a:pathLst>
            </a:custGeom>
            <a:solidFill>
              <a:srgbClr val="ABE3F9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246935">
            <a:off x="7494528" y="1775915"/>
            <a:ext cx="3298944" cy="82061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835160" y="7751772"/>
            <a:ext cx="2806087" cy="69801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728595" y="2472055"/>
            <a:ext cx="12732385" cy="5077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altLang="en-US" sz="7200" b="1" kern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TIẾT 29,30 - </a:t>
            </a:r>
            <a:r>
              <a:rPr lang="en-US" sz="7200" b="1" kern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BÀI 12</a:t>
            </a:r>
            <a:r>
              <a:rPr lang="vi-VN" altLang="en-US" sz="7200" b="1" kern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7200" b="1" kern="0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7200" b="1" kern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QUY TRÌNH NUÔI CÁ NƯỚC NGỌT TRONG AO</a:t>
            </a:r>
            <a:endParaRPr lang="en-US" sz="7200" b="1" kern="0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Kỹ thuật nuôi cá nước ngọt đầy đủ, chi tiết từ A - Z - Thùng Nhự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2925" y="6667360"/>
            <a:ext cx="5315076" cy="3692192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3"/>
          <p:cNvSpPr/>
          <p:nvPr/>
        </p:nvSpPr>
        <p:spPr>
          <a:xfrm>
            <a:off x="-2286000" y="9525"/>
            <a:ext cx="3886200" cy="10286998"/>
          </a:xfrm>
          <a:custGeom>
            <a:avLst/>
            <a:gdLst/>
            <a:ahLst/>
            <a:cxnLst/>
            <a:rect l="l" t="t" r="r" b="b"/>
            <a:pathLst>
              <a:path w="3413294" h="4515555">
                <a:moveTo>
                  <a:pt x="58742" y="0"/>
                </a:moveTo>
                <a:lnTo>
                  <a:pt x="3354552" y="0"/>
                </a:lnTo>
                <a:cubicBezTo>
                  <a:pt x="3386995" y="0"/>
                  <a:pt x="3413294" y="26300"/>
                  <a:pt x="3413294" y="58742"/>
                </a:cubicBezTo>
                <a:lnTo>
                  <a:pt x="3413294" y="4456813"/>
                </a:lnTo>
                <a:cubicBezTo>
                  <a:pt x="3413294" y="4489256"/>
                  <a:pt x="3386995" y="4515555"/>
                  <a:pt x="3354552" y="4515555"/>
                </a:cubicBezTo>
                <a:lnTo>
                  <a:pt x="58742" y="4515555"/>
                </a:lnTo>
                <a:cubicBezTo>
                  <a:pt x="26300" y="4515555"/>
                  <a:pt x="0" y="4489256"/>
                  <a:pt x="0" y="4456813"/>
                </a:cubicBezTo>
                <a:lnTo>
                  <a:pt x="0" y="58742"/>
                </a:lnTo>
                <a:cubicBezTo>
                  <a:pt x="0" y="26300"/>
                  <a:pt x="26300" y="0"/>
                  <a:pt x="58742" y="0"/>
                </a:cubicBezTo>
                <a:close/>
              </a:path>
            </a:pathLst>
          </a:custGeom>
          <a:solidFill>
            <a:srgbClr val="0070C0"/>
          </a:solidFill>
        </p:spPr>
      </p:sp>
      <p:sp>
        <p:nvSpPr>
          <p:cNvPr id="2" name="Rectangle 1"/>
          <p:cNvSpPr/>
          <p:nvPr/>
        </p:nvSpPr>
        <p:spPr>
          <a:xfrm>
            <a:off x="3048000" y="3314699"/>
            <a:ext cx="6358845" cy="1676401"/>
          </a:xfrm>
          <a:prstGeom prst="rect">
            <a:avLst/>
          </a:prstGeom>
          <a:solidFill>
            <a:srgbClr val="0070C0"/>
          </a:solidFill>
          <a:ln>
            <a:solidFill>
              <a:srgbClr val="FFFC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400" b="1" dirty="0">
                <a:solidFill>
                  <a:schemeClr val="bg1"/>
                </a:solidFill>
              </a:rPr>
              <a:t>A. 3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830837" y="5819765"/>
            <a:ext cx="5844865" cy="1676400"/>
          </a:xfrm>
          <a:prstGeom prst="rect">
            <a:avLst/>
          </a:prstGeom>
          <a:solidFill>
            <a:srgbClr val="0070C0"/>
          </a:solidFill>
          <a:ln>
            <a:solidFill>
              <a:srgbClr val="FFFC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chemeClr val="bg1"/>
                </a:solidFill>
              </a:rPr>
              <a:t>D. 6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048000" y="5819764"/>
            <a:ext cx="6334388" cy="1676401"/>
          </a:xfrm>
          <a:prstGeom prst="rect">
            <a:avLst/>
          </a:prstGeom>
          <a:solidFill>
            <a:srgbClr val="0070C0"/>
          </a:solidFill>
          <a:ln>
            <a:solidFill>
              <a:srgbClr val="FFFC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400" b="1" dirty="0">
                <a:solidFill>
                  <a:schemeClr val="bg1"/>
                </a:solidFill>
              </a:rPr>
              <a:t>C. 5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830838" y="3351424"/>
            <a:ext cx="5844865" cy="1578348"/>
          </a:xfrm>
          <a:prstGeom prst="rect">
            <a:avLst/>
          </a:prstGeom>
          <a:solidFill>
            <a:srgbClr val="0070C0"/>
          </a:solidFill>
          <a:ln>
            <a:solidFill>
              <a:srgbClr val="FFFC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chemeClr val="bg1"/>
                </a:solidFill>
              </a:rPr>
              <a:t>B. 4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69146" y="-497493"/>
            <a:ext cx="13675398" cy="3296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br>
              <a:rPr lang="vi-VN" sz="4800" b="1" i="0" dirty="0">
                <a:solidFill>
                  <a:srgbClr val="000000"/>
                </a:solidFill>
                <a:effectLst/>
              </a:rPr>
            </a:br>
            <a:r>
              <a:rPr lang="vi-VN" sz="4800" b="1" i="0" dirty="0">
                <a:effectLst/>
              </a:rPr>
              <a:t>Câu </a:t>
            </a:r>
            <a:r>
              <a:rPr lang="vi-VN" sz="4800" b="1" dirty="0"/>
              <a:t>5</a:t>
            </a:r>
            <a:r>
              <a:rPr lang="vi-VN" sz="4800" b="1" i="0" dirty="0">
                <a:effectLst/>
              </a:rPr>
              <a:t>. </a:t>
            </a:r>
            <a:r>
              <a:rPr lang="vi-VN" sz="4800" i="0" dirty="0">
                <a:effectLst/>
              </a:rPr>
              <a:t>Lập kế hoạch, tính toán nuôi cá rô phi trong ao bao gồm mấy bước?</a:t>
            </a:r>
            <a:endParaRPr lang="en-US" sz="4800" dirty="0"/>
          </a:p>
        </p:txBody>
      </p:sp>
      <p:sp>
        <p:nvSpPr>
          <p:cNvPr id="4" name="Oval 3"/>
          <p:cNvSpPr/>
          <p:nvPr/>
        </p:nvSpPr>
        <p:spPr>
          <a:xfrm>
            <a:off x="5347658" y="3740218"/>
            <a:ext cx="914400" cy="892969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9368533" y="7673308"/>
            <a:ext cx="1723372" cy="2646254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368911" y="338068"/>
            <a:ext cx="1689157" cy="2461432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  <p:bldP spid="17" grpId="0" animBg="1"/>
      <p:bldP spid="18" grpId="0" animBg="1"/>
      <p:bldP spid="19" grpId="0"/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22033" y="791045"/>
            <a:ext cx="17104842" cy="9016395"/>
            <a:chOff x="0" y="0"/>
            <a:chExt cx="22806456" cy="1202186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1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2021860" cy="1202186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1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/>
            </a:stretch>
          </p:blipFill>
          <p:spPr>
            <a:xfrm>
              <a:off x="10784597" y="0"/>
              <a:ext cx="12021860" cy="12021860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305800" y="791045"/>
            <a:ext cx="9048119" cy="80010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9913721" y="1820062"/>
            <a:ext cx="6187387" cy="12875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340"/>
              </a:lnSpc>
            </a:pPr>
            <a:r>
              <a:rPr lang="vi-VN" sz="6000" b="1" dirty="0">
                <a:solidFill>
                  <a:srgbClr val="0066C2"/>
                </a:solidFill>
              </a:rPr>
              <a:t>VẬN DỤNG</a:t>
            </a:r>
            <a:endParaRPr lang="en-US" sz="6000" b="1" dirty="0">
              <a:solidFill>
                <a:srgbClr val="0066C2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8663599" y="3447337"/>
            <a:ext cx="7871801" cy="45025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en-US" sz="4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oạt</a:t>
            </a:r>
            <a:r>
              <a:rPr lang="en-US" sz="4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4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lang="en-US" sz="4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4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4: </a:t>
            </a:r>
            <a:r>
              <a:rPr lang="vi-VN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ập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kế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hoạch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toán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chi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phí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việc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nuôi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chăm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sóc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loại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thủy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sản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phổ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biến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địa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phương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en-US" sz="4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669340" y="8289595"/>
            <a:ext cx="3057536" cy="1345316"/>
          </a:xfrm>
          <a:prstGeom prst="rect">
            <a:avLst/>
          </a:prstGeom>
        </p:spPr>
      </p:pic>
      <p:pic>
        <p:nvPicPr>
          <p:cNvPr id="9222" name="Picture 6" descr="Thông tin tôm hùm rớt giá sốc là chưa chính xác - Tạp chí Tài chín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68" y="2370416"/>
            <a:ext cx="6456343" cy="484225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361809" y="1599417"/>
            <a:ext cx="7926191" cy="6820683"/>
            <a:chOff x="95037" y="-434481"/>
            <a:chExt cx="6321665" cy="6350000"/>
          </a:xfrm>
        </p:grpSpPr>
        <p:sp>
          <p:nvSpPr>
            <p:cNvPr id="3" name="Freeform 3"/>
            <p:cNvSpPr/>
            <p:nvPr/>
          </p:nvSpPr>
          <p:spPr>
            <a:xfrm>
              <a:off x="95037" y="-434481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BDD8A8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690408" y="770657"/>
            <a:ext cx="11046959" cy="1075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960"/>
              </a:lnSpc>
              <a:spcBef>
                <a:spcPct val="0"/>
              </a:spcBef>
            </a:pPr>
            <a:r>
              <a:rPr lang="vi-VN" sz="6000" b="1" dirty="0">
                <a:solidFill>
                  <a:srgbClr val="FFFFFF"/>
                </a:solidFill>
              </a:rPr>
              <a:t>HƯỚNG DẪN VỀ NHÀ</a:t>
            </a:r>
            <a:endParaRPr lang="en-US" sz="6000" b="1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61994" y="2665578"/>
            <a:ext cx="8688191" cy="4955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50000"/>
              </a:lnSpc>
              <a:spcBef>
                <a:spcPts val="300"/>
              </a:spcBef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vi-VN" sz="400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Noto Sans Symbols"/>
              </a:rPr>
              <a:t>Ôn lại kiến thức đã học</a:t>
            </a:r>
            <a:r>
              <a:rPr lang="vi-VN" sz="4000" b="1" i="1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Noto Sans Symbols"/>
              </a:rPr>
              <a:t>.</a:t>
            </a:r>
            <a:endParaRPr lang="vi-VN" sz="4000" b="1" i="1" dirty="0">
              <a:solidFill>
                <a:schemeClr val="bg1"/>
              </a:solidFill>
              <a:effectLst/>
              <a:ea typeface="Times New Roman" panose="02020603050405020304" pitchFamily="18" charset="0"/>
              <a:cs typeface="Noto Sans Symbols"/>
            </a:endParaRPr>
          </a:p>
          <a:p>
            <a:pPr marL="571500" lvl="0" indent="-571500" algn="just">
              <a:lnSpc>
                <a:spcPct val="150000"/>
              </a:lnSpc>
              <a:spcBef>
                <a:spcPts val="300"/>
              </a:spcBef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vi-VN" sz="400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Noto Sans Symbols"/>
              </a:rPr>
              <a:t>Làm bài tập trong SBT.</a:t>
            </a:r>
            <a:endParaRPr lang="en-US" sz="4000" dirty="0">
              <a:solidFill>
                <a:schemeClr val="bg1"/>
              </a:solidFill>
              <a:effectLst/>
              <a:ea typeface="Noto Sans Symbols"/>
              <a:cs typeface="Noto Sans Symbols"/>
            </a:endParaRPr>
          </a:p>
          <a:p>
            <a:pPr marL="571500" lvl="0" indent="-57150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vi-VN" sz="400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Noto Sans Symbols"/>
              </a:rPr>
              <a:t>Đọc và tìm hiểu trước nội dung </a:t>
            </a:r>
            <a:endParaRPr lang="vi-VN" sz="40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Noto Sans Symbols"/>
            </a:endParaRPr>
          </a:p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vi-VN" sz="4000" b="1" i="1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Noto Sans Symbols"/>
              </a:rPr>
              <a:t>Bài </a:t>
            </a:r>
            <a:r>
              <a:rPr lang="vi-VN" sz="4000" b="1" i="1" dirty="0">
                <a:solidFill>
                  <a:schemeClr val="bg1"/>
                </a:solidFill>
                <a:ea typeface="Times New Roman" panose="02020603050405020304" pitchFamily="18" charset="0"/>
                <a:cs typeface="Noto Sans Symbols"/>
              </a:rPr>
              <a:t>13</a:t>
            </a:r>
            <a:r>
              <a:rPr lang="vi-VN" sz="4000" b="1" i="1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Noto Sans Symbols"/>
              </a:rPr>
              <a:t> – Quản lí ao nuôi và phòng trị bệnh thủy sản.</a:t>
            </a:r>
            <a:endParaRPr lang="en-US" sz="4000" dirty="0">
              <a:solidFill>
                <a:schemeClr val="bg1"/>
              </a:solidFill>
              <a:effectLst/>
              <a:ea typeface="Noto Sans Symbols"/>
              <a:cs typeface="Noto Sans Symbols"/>
            </a:endParaRPr>
          </a:p>
        </p:txBody>
      </p:sp>
      <p:pic>
        <p:nvPicPr>
          <p:cNvPr id="1028" name="Picture 4" descr="Bí quyết làm trắc nghiệm tiếng Anh đạt điểm cao - Wall Street English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4200" y="2093641"/>
            <a:ext cx="7184097" cy="5793059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Top Corners Rounded 7"/>
          <p:cNvSpPr/>
          <p:nvPr/>
        </p:nvSpPr>
        <p:spPr>
          <a:xfrm>
            <a:off x="-576616" y="-266700"/>
            <a:ext cx="1600200" cy="10553700"/>
          </a:xfrm>
          <a:prstGeom prst="round2Same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1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051701" y="7767064"/>
            <a:ext cx="2806299" cy="220294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8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6212" y="791045"/>
            <a:ext cx="17170663" cy="9060275"/>
            <a:chOff x="0" y="0"/>
            <a:chExt cx="22894218" cy="1208036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1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2080367" cy="120803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1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/>
            </a:stretch>
          </p:blipFill>
          <p:spPr>
            <a:xfrm>
              <a:off x="10872358" y="0"/>
              <a:ext cx="12021860" cy="12021860"/>
            </a:xfrm>
            <a:prstGeom prst="rect">
              <a:avLst/>
            </a:prstGeom>
          </p:spPr>
        </p:pic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538060" y="410862"/>
            <a:ext cx="5727936" cy="8847438"/>
            <a:chOff x="0" y="0"/>
            <a:chExt cx="2192020" cy="3385820"/>
          </a:xfrm>
        </p:grpSpPr>
        <p:sp>
          <p:nvSpPr>
            <p:cNvPr id="7" name="Freeform 7"/>
            <p:cNvSpPr/>
            <p:nvPr/>
          </p:nvSpPr>
          <p:spPr>
            <a:xfrm>
              <a:off x="1270" y="-1"/>
              <a:ext cx="2194560" cy="3388362"/>
            </a:xfrm>
            <a:custGeom>
              <a:avLst/>
              <a:gdLst/>
              <a:ahLst/>
              <a:cxnLst/>
              <a:rect l="l" t="t" r="r" b="b"/>
              <a:pathLst>
                <a:path w="2194560" h="3388362">
                  <a:moveTo>
                    <a:pt x="3810" y="317501"/>
                  </a:moveTo>
                  <a:cubicBezTo>
                    <a:pt x="13970" y="425451"/>
                    <a:pt x="16510" y="533401"/>
                    <a:pt x="17780" y="642621"/>
                  </a:cubicBezTo>
                  <a:cubicBezTo>
                    <a:pt x="24130" y="1036321"/>
                    <a:pt x="21590" y="1430021"/>
                    <a:pt x="17780" y="1823721"/>
                  </a:cubicBezTo>
                  <a:cubicBezTo>
                    <a:pt x="13970" y="2218691"/>
                    <a:pt x="8890" y="2613661"/>
                    <a:pt x="8890" y="3009901"/>
                  </a:cubicBezTo>
                  <a:cubicBezTo>
                    <a:pt x="8890" y="3013711"/>
                    <a:pt x="8890" y="3017521"/>
                    <a:pt x="7620" y="3021331"/>
                  </a:cubicBezTo>
                  <a:cubicBezTo>
                    <a:pt x="11430" y="3022601"/>
                    <a:pt x="15240" y="3025141"/>
                    <a:pt x="19050" y="3027681"/>
                  </a:cubicBezTo>
                  <a:cubicBezTo>
                    <a:pt x="24130" y="3031491"/>
                    <a:pt x="27940" y="3037841"/>
                    <a:pt x="33020" y="3044191"/>
                  </a:cubicBezTo>
                  <a:cubicBezTo>
                    <a:pt x="44450" y="3058161"/>
                    <a:pt x="55880" y="3072131"/>
                    <a:pt x="66040" y="3086101"/>
                  </a:cubicBezTo>
                  <a:cubicBezTo>
                    <a:pt x="77470" y="3102611"/>
                    <a:pt x="88900" y="3117851"/>
                    <a:pt x="100330" y="3134361"/>
                  </a:cubicBezTo>
                  <a:cubicBezTo>
                    <a:pt x="105410" y="3141981"/>
                    <a:pt x="110490" y="3149601"/>
                    <a:pt x="115570" y="3155951"/>
                  </a:cubicBezTo>
                  <a:cubicBezTo>
                    <a:pt x="119380" y="3161031"/>
                    <a:pt x="125730" y="3163571"/>
                    <a:pt x="129540" y="3167381"/>
                  </a:cubicBezTo>
                  <a:cubicBezTo>
                    <a:pt x="142240" y="3177541"/>
                    <a:pt x="156210" y="3187701"/>
                    <a:pt x="168910" y="3197861"/>
                  </a:cubicBezTo>
                  <a:cubicBezTo>
                    <a:pt x="181610" y="3208021"/>
                    <a:pt x="194310" y="3216911"/>
                    <a:pt x="209550" y="3223261"/>
                  </a:cubicBezTo>
                  <a:cubicBezTo>
                    <a:pt x="243840" y="3238501"/>
                    <a:pt x="276860" y="3255011"/>
                    <a:pt x="311150" y="3270251"/>
                  </a:cubicBezTo>
                  <a:cubicBezTo>
                    <a:pt x="330200" y="3279141"/>
                    <a:pt x="349250" y="3286761"/>
                    <a:pt x="369570" y="3295651"/>
                  </a:cubicBezTo>
                  <a:cubicBezTo>
                    <a:pt x="370840" y="3296921"/>
                    <a:pt x="374650" y="3295651"/>
                    <a:pt x="375920" y="3295651"/>
                  </a:cubicBezTo>
                  <a:lnTo>
                    <a:pt x="383540" y="3295651"/>
                  </a:lnTo>
                  <a:lnTo>
                    <a:pt x="384810" y="3296921"/>
                  </a:lnTo>
                  <a:cubicBezTo>
                    <a:pt x="387350" y="3290571"/>
                    <a:pt x="389890" y="3285491"/>
                    <a:pt x="393700" y="3279141"/>
                  </a:cubicBezTo>
                  <a:cubicBezTo>
                    <a:pt x="397510" y="3274061"/>
                    <a:pt x="400050" y="3265171"/>
                    <a:pt x="408940" y="3265171"/>
                  </a:cubicBezTo>
                  <a:cubicBezTo>
                    <a:pt x="408940" y="3265171"/>
                    <a:pt x="410210" y="3265171"/>
                    <a:pt x="410210" y="3263901"/>
                  </a:cubicBezTo>
                  <a:cubicBezTo>
                    <a:pt x="414020" y="3257551"/>
                    <a:pt x="420370" y="3256281"/>
                    <a:pt x="427990" y="3255011"/>
                  </a:cubicBezTo>
                  <a:cubicBezTo>
                    <a:pt x="435610" y="3253741"/>
                    <a:pt x="441960" y="3249931"/>
                    <a:pt x="448310" y="3247391"/>
                  </a:cubicBezTo>
                  <a:cubicBezTo>
                    <a:pt x="449580" y="3247391"/>
                    <a:pt x="449580" y="3246121"/>
                    <a:pt x="450850" y="3246121"/>
                  </a:cubicBezTo>
                  <a:cubicBezTo>
                    <a:pt x="459740" y="3248661"/>
                    <a:pt x="466090" y="3242311"/>
                    <a:pt x="473710" y="3239771"/>
                  </a:cubicBezTo>
                  <a:lnTo>
                    <a:pt x="474980" y="3239771"/>
                  </a:lnTo>
                  <a:cubicBezTo>
                    <a:pt x="482600" y="3239771"/>
                    <a:pt x="488950" y="3235961"/>
                    <a:pt x="496570" y="3234691"/>
                  </a:cubicBezTo>
                  <a:cubicBezTo>
                    <a:pt x="502920" y="3233421"/>
                    <a:pt x="509270" y="3233421"/>
                    <a:pt x="515620" y="3229611"/>
                  </a:cubicBezTo>
                  <a:cubicBezTo>
                    <a:pt x="521970" y="3225801"/>
                    <a:pt x="529590" y="3223261"/>
                    <a:pt x="535940" y="3220721"/>
                  </a:cubicBezTo>
                  <a:cubicBezTo>
                    <a:pt x="542290" y="3218181"/>
                    <a:pt x="548640" y="3216911"/>
                    <a:pt x="554990" y="3214371"/>
                  </a:cubicBezTo>
                  <a:lnTo>
                    <a:pt x="561340" y="3214371"/>
                  </a:lnTo>
                  <a:cubicBezTo>
                    <a:pt x="567690" y="3214371"/>
                    <a:pt x="572770" y="3214371"/>
                    <a:pt x="577850" y="3210561"/>
                  </a:cubicBezTo>
                  <a:lnTo>
                    <a:pt x="580390" y="3210561"/>
                  </a:lnTo>
                  <a:cubicBezTo>
                    <a:pt x="586740" y="3210561"/>
                    <a:pt x="594360" y="3211831"/>
                    <a:pt x="600710" y="3211831"/>
                  </a:cubicBezTo>
                  <a:lnTo>
                    <a:pt x="605790" y="3211831"/>
                  </a:lnTo>
                  <a:cubicBezTo>
                    <a:pt x="612140" y="3210561"/>
                    <a:pt x="614680" y="3215641"/>
                    <a:pt x="618490" y="3218181"/>
                  </a:cubicBezTo>
                  <a:cubicBezTo>
                    <a:pt x="624840" y="3225801"/>
                    <a:pt x="632460" y="3227071"/>
                    <a:pt x="642620" y="3225801"/>
                  </a:cubicBezTo>
                  <a:cubicBezTo>
                    <a:pt x="651510" y="3224531"/>
                    <a:pt x="659130" y="3223261"/>
                    <a:pt x="668020" y="3223261"/>
                  </a:cubicBezTo>
                  <a:cubicBezTo>
                    <a:pt x="671830" y="3223261"/>
                    <a:pt x="676910" y="3224531"/>
                    <a:pt x="680720" y="3225801"/>
                  </a:cubicBezTo>
                  <a:cubicBezTo>
                    <a:pt x="684530" y="3227071"/>
                    <a:pt x="687070" y="3228341"/>
                    <a:pt x="690880" y="3229611"/>
                  </a:cubicBezTo>
                  <a:lnTo>
                    <a:pt x="694690" y="3233421"/>
                  </a:lnTo>
                  <a:cubicBezTo>
                    <a:pt x="694690" y="3233421"/>
                    <a:pt x="695960" y="3237231"/>
                    <a:pt x="697230" y="3238501"/>
                  </a:cubicBezTo>
                  <a:cubicBezTo>
                    <a:pt x="699770" y="3239771"/>
                    <a:pt x="702310" y="3239771"/>
                    <a:pt x="703580" y="3241041"/>
                  </a:cubicBezTo>
                  <a:lnTo>
                    <a:pt x="704850" y="3242311"/>
                  </a:lnTo>
                  <a:cubicBezTo>
                    <a:pt x="711200" y="3238501"/>
                    <a:pt x="713740" y="3244851"/>
                    <a:pt x="717550" y="3246121"/>
                  </a:cubicBezTo>
                  <a:cubicBezTo>
                    <a:pt x="722630" y="3248661"/>
                    <a:pt x="726440" y="3251201"/>
                    <a:pt x="731520" y="3255011"/>
                  </a:cubicBezTo>
                  <a:cubicBezTo>
                    <a:pt x="731520" y="3253741"/>
                    <a:pt x="731520" y="3252471"/>
                    <a:pt x="732790" y="3251201"/>
                  </a:cubicBezTo>
                  <a:cubicBezTo>
                    <a:pt x="740410" y="3252471"/>
                    <a:pt x="749300" y="3252471"/>
                    <a:pt x="756920" y="3257551"/>
                  </a:cubicBezTo>
                  <a:cubicBezTo>
                    <a:pt x="758190" y="3255011"/>
                    <a:pt x="760730" y="3252471"/>
                    <a:pt x="763270" y="3249931"/>
                  </a:cubicBezTo>
                  <a:cubicBezTo>
                    <a:pt x="763270" y="3249931"/>
                    <a:pt x="763270" y="3248661"/>
                    <a:pt x="764540" y="3248661"/>
                  </a:cubicBezTo>
                  <a:cubicBezTo>
                    <a:pt x="770890" y="3247391"/>
                    <a:pt x="774700" y="3243581"/>
                    <a:pt x="775970" y="3237231"/>
                  </a:cubicBezTo>
                  <a:cubicBezTo>
                    <a:pt x="777240" y="3234691"/>
                    <a:pt x="777240" y="3232151"/>
                    <a:pt x="777240" y="3230881"/>
                  </a:cubicBezTo>
                  <a:cubicBezTo>
                    <a:pt x="782320" y="3228341"/>
                    <a:pt x="786130" y="3225801"/>
                    <a:pt x="791210" y="3223261"/>
                  </a:cubicBezTo>
                  <a:lnTo>
                    <a:pt x="791210" y="3220721"/>
                  </a:lnTo>
                  <a:cubicBezTo>
                    <a:pt x="787400" y="3214371"/>
                    <a:pt x="787400" y="3213101"/>
                    <a:pt x="793750" y="3210561"/>
                  </a:cubicBezTo>
                  <a:cubicBezTo>
                    <a:pt x="795020" y="3209291"/>
                    <a:pt x="795020" y="3208021"/>
                    <a:pt x="796290" y="3208021"/>
                  </a:cubicBezTo>
                  <a:cubicBezTo>
                    <a:pt x="798830" y="3206751"/>
                    <a:pt x="801370" y="3205481"/>
                    <a:pt x="802640" y="3204211"/>
                  </a:cubicBezTo>
                  <a:cubicBezTo>
                    <a:pt x="802640" y="3204211"/>
                    <a:pt x="802640" y="3205481"/>
                    <a:pt x="803910" y="3205481"/>
                  </a:cubicBezTo>
                  <a:lnTo>
                    <a:pt x="803910" y="3202941"/>
                  </a:lnTo>
                  <a:cubicBezTo>
                    <a:pt x="811530" y="3200401"/>
                    <a:pt x="819150" y="3197861"/>
                    <a:pt x="826770" y="3194051"/>
                  </a:cubicBezTo>
                  <a:cubicBezTo>
                    <a:pt x="830580" y="3191511"/>
                    <a:pt x="834390" y="3190241"/>
                    <a:pt x="839470" y="3192781"/>
                  </a:cubicBezTo>
                  <a:cubicBezTo>
                    <a:pt x="842010" y="3194051"/>
                    <a:pt x="844550" y="3192781"/>
                    <a:pt x="847090" y="3191511"/>
                  </a:cubicBezTo>
                  <a:cubicBezTo>
                    <a:pt x="853440" y="3188971"/>
                    <a:pt x="859790" y="3187701"/>
                    <a:pt x="866140" y="3185161"/>
                  </a:cubicBezTo>
                  <a:cubicBezTo>
                    <a:pt x="871220" y="3183891"/>
                    <a:pt x="875030" y="3181351"/>
                    <a:pt x="880110" y="3178811"/>
                  </a:cubicBezTo>
                  <a:cubicBezTo>
                    <a:pt x="880110" y="3178811"/>
                    <a:pt x="881380" y="3176271"/>
                    <a:pt x="880110" y="3175001"/>
                  </a:cubicBezTo>
                  <a:cubicBezTo>
                    <a:pt x="880110" y="3173731"/>
                    <a:pt x="878840" y="3171191"/>
                    <a:pt x="878840" y="3169921"/>
                  </a:cubicBezTo>
                  <a:cubicBezTo>
                    <a:pt x="882650" y="3167381"/>
                    <a:pt x="885190" y="3164841"/>
                    <a:pt x="887730" y="3164841"/>
                  </a:cubicBezTo>
                  <a:cubicBezTo>
                    <a:pt x="891540" y="3163571"/>
                    <a:pt x="896620" y="3163571"/>
                    <a:pt x="901700" y="3162301"/>
                  </a:cubicBezTo>
                  <a:cubicBezTo>
                    <a:pt x="905510" y="3150871"/>
                    <a:pt x="913130" y="3148331"/>
                    <a:pt x="922020" y="3152141"/>
                  </a:cubicBezTo>
                  <a:lnTo>
                    <a:pt x="924560" y="3149601"/>
                  </a:lnTo>
                  <a:cubicBezTo>
                    <a:pt x="925830" y="3150871"/>
                    <a:pt x="925830" y="3150871"/>
                    <a:pt x="925830" y="3152141"/>
                  </a:cubicBezTo>
                  <a:cubicBezTo>
                    <a:pt x="929640" y="3149601"/>
                    <a:pt x="933450" y="3147061"/>
                    <a:pt x="937260" y="3145791"/>
                  </a:cubicBezTo>
                  <a:cubicBezTo>
                    <a:pt x="941070" y="3143251"/>
                    <a:pt x="944880" y="3140711"/>
                    <a:pt x="949960" y="3143251"/>
                  </a:cubicBezTo>
                  <a:cubicBezTo>
                    <a:pt x="949960" y="3136901"/>
                    <a:pt x="953770" y="3136901"/>
                    <a:pt x="957580" y="3138171"/>
                  </a:cubicBezTo>
                  <a:cubicBezTo>
                    <a:pt x="960120" y="3138171"/>
                    <a:pt x="963930" y="3136901"/>
                    <a:pt x="966470" y="3135632"/>
                  </a:cubicBezTo>
                  <a:cubicBezTo>
                    <a:pt x="967740" y="3135632"/>
                    <a:pt x="970280" y="3134361"/>
                    <a:pt x="971550" y="3135632"/>
                  </a:cubicBezTo>
                  <a:cubicBezTo>
                    <a:pt x="976630" y="3139442"/>
                    <a:pt x="984250" y="3140711"/>
                    <a:pt x="989330" y="3147061"/>
                  </a:cubicBezTo>
                  <a:cubicBezTo>
                    <a:pt x="993140" y="3152141"/>
                    <a:pt x="999490" y="3154682"/>
                    <a:pt x="1002030" y="3162301"/>
                  </a:cubicBezTo>
                  <a:cubicBezTo>
                    <a:pt x="1003300" y="3164841"/>
                    <a:pt x="1008380" y="3167381"/>
                    <a:pt x="1010920" y="3168651"/>
                  </a:cubicBezTo>
                  <a:cubicBezTo>
                    <a:pt x="1010920" y="3168651"/>
                    <a:pt x="1012190" y="3168651"/>
                    <a:pt x="1013460" y="3169921"/>
                  </a:cubicBezTo>
                  <a:cubicBezTo>
                    <a:pt x="1014730" y="3173732"/>
                    <a:pt x="1018540" y="3172461"/>
                    <a:pt x="1021080" y="3171192"/>
                  </a:cubicBezTo>
                  <a:cubicBezTo>
                    <a:pt x="1023620" y="3171192"/>
                    <a:pt x="1026160" y="3169921"/>
                    <a:pt x="1027430" y="3173732"/>
                  </a:cubicBezTo>
                  <a:cubicBezTo>
                    <a:pt x="1027430" y="3175002"/>
                    <a:pt x="1031240" y="3176271"/>
                    <a:pt x="1032510" y="3177542"/>
                  </a:cubicBezTo>
                  <a:cubicBezTo>
                    <a:pt x="1036320" y="3180082"/>
                    <a:pt x="1040130" y="3182621"/>
                    <a:pt x="1042670" y="3185162"/>
                  </a:cubicBezTo>
                  <a:cubicBezTo>
                    <a:pt x="1043940" y="3186432"/>
                    <a:pt x="1045210" y="3187702"/>
                    <a:pt x="1045210" y="3188972"/>
                  </a:cubicBezTo>
                  <a:cubicBezTo>
                    <a:pt x="1045210" y="3192782"/>
                    <a:pt x="1049020" y="3195322"/>
                    <a:pt x="1052830" y="3195322"/>
                  </a:cubicBezTo>
                  <a:cubicBezTo>
                    <a:pt x="1057910" y="3196592"/>
                    <a:pt x="1061720" y="3196592"/>
                    <a:pt x="1066800" y="3197862"/>
                  </a:cubicBezTo>
                  <a:cubicBezTo>
                    <a:pt x="1068070" y="3197862"/>
                    <a:pt x="1068070" y="3200402"/>
                    <a:pt x="1069340" y="3200402"/>
                  </a:cubicBezTo>
                  <a:cubicBezTo>
                    <a:pt x="1070610" y="3202942"/>
                    <a:pt x="1071880" y="3206752"/>
                    <a:pt x="1076960" y="3204212"/>
                  </a:cubicBezTo>
                  <a:cubicBezTo>
                    <a:pt x="1079500" y="3202942"/>
                    <a:pt x="1087120" y="3205482"/>
                    <a:pt x="1088390" y="3208022"/>
                  </a:cubicBezTo>
                  <a:cubicBezTo>
                    <a:pt x="1090930" y="3216912"/>
                    <a:pt x="1099820" y="3216912"/>
                    <a:pt x="1106170" y="3219452"/>
                  </a:cubicBezTo>
                  <a:cubicBezTo>
                    <a:pt x="1107440" y="3219452"/>
                    <a:pt x="1108710" y="3219452"/>
                    <a:pt x="1108710" y="3220722"/>
                  </a:cubicBezTo>
                  <a:cubicBezTo>
                    <a:pt x="1112520" y="3225802"/>
                    <a:pt x="1117600" y="3227072"/>
                    <a:pt x="1122680" y="3229612"/>
                  </a:cubicBezTo>
                  <a:cubicBezTo>
                    <a:pt x="1127760" y="3232152"/>
                    <a:pt x="1132840" y="3237232"/>
                    <a:pt x="1137920" y="3242312"/>
                  </a:cubicBezTo>
                  <a:lnTo>
                    <a:pt x="1144270" y="3248662"/>
                  </a:lnTo>
                  <a:cubicBezTo>
                    <a:pt x="1145540" y="3249932"/>
                    <a:pt x="1146810" y="3249932"/>
                    <a:pt x="1148080" y="3249932"/>
                  </a:cubicBezTo>
                  <a:cubicBezTo>
                    <a:pt x="1151890" y="3249932"/>
                    <a:pt x="1155700" y="3248662"/>
                    <a:pt x="1158240" y="3252472"/>
                  </a:cubicBezTo>
                  <a:cubicBezTo>
                    <a:pt x="1158240" y="3252472"/>
                    <a:pt x="1159510" y="3253742"/>
                    <a:pt x="1160780" y="3253742"/>
                  </a:cubicBezTo>
                  <a:cubicBezTo>
                    <a:pt x="1170940" y="3252472"/>
                    <a:pt x="1177290" y="3258822"/>
                    <a:pt x="1183640" y="3265172"/>
                  </a:cubicBezTo>
                  <a:cubicBezTo>
                    <a:pt x="1186180" y="3267712"/>
                    <a:pt x="1191260" y="3268982"/>
                    <a:pt x="1193800" y="3268982"/>
                  </a:cubicBezTo>
                  <a:cubicBezTo>
                    <a:pt x="1201420" y="3271522"/>
                    <a:pt x="1210310" y="3272792"/>
                    <a:pt x="1216660" y="3277872"/>
                  </a:cubicBezTo>
                  <a:cubicBezTo>
                    <a:pt x="1220470" y="3280412"/>
                    <a:pt x="1225550" y="3284222"/>
                    <a:pt x="1229360" y="3284222"/>
                  </a:cubicBezTo>
                  <a:cubicBezTo>
                    <a:pt x="1235710" y="3284222"/>
                    <a:pt x="1238250" y="3289302"/>
                    <a:pt x="1240790" y="3293112"/>
                  </a:cubicBezTo>
                  <a:cubicBezTo>
                    <a:pt x="1248410" y="3294382"/>
                    <a:pt x="1256030" y="3294382"/>
                    <a:pt x="1259840" y="3302002"/>
                  </a:cubicBezTo>
                  <a:cubicBezTo>
                    <a:pt x="1259840" y="3303272"/>
                    <a:pt x="1261110" y="3303272"/>
                    <a:pt x="1262380" y="3303272"/>
                  </a:cubicBezTo>
                  <a:cubicBezTo>
                    <a:pt x="1267460" y="3304542"/>
                    <a:pt x="1272540" y="3305812"/>
                    <a:pt x="1277620" y="3308352"/>
                  </a:cubicBezTo>
                  <a:cubicBezTo>
                    <a:pt x="1280160" y="3309622"/>
                    <a:pt x="1282700" y="3312162"/>
                    <a:pt x="1286510" y="3314702"/>
                  </a:cubicBezTo>
                  <a:cubicBezTo>
                    <a:pt x="1287780" y="3314702"/>
                    <a:pt x="1287780" y="3315972"/>
                    <a:pt x="1289050" y="3315972"/>
                  </a:cubicBezTo>
                  <a:cubicBezTo>
                    <a:pt x="1297940" y="3315972"/>
                    <a:pt x="1300480" y="3322322"/>
                    <a:pt x="1305560" y="3327402"/>
                  </a:cubicBezTo>
                  <a:cubicBezTo>
                    <a:pt x="1313180" y="3333752"/>
                    <a:pt x="1322070" y="3340102"/>
                    <a:pt x="1328420" y="3347722"/>
                  </a:cubicBezTo>
                  <a:cubicBezTo>
                    <a:pt x="1332230" y="3352802"/>
                    <a:pt x="1338580" y="3355342"/>
                    <a:pt x="1342390" y="3357882"/>
                  </a:cubicBezTo>
                  <a:lnTo>
                    <a:pt x="1350010" y="3361692"/>
                  </a:lnTo>
                  <a:cubicBezTo>
                    <a:pt x="1352550" y="3364232"/>
                    <a:pt x="1355090" y="3366772"/>
                    <a:pt x="1358900" y="3369312"/>
                  </a:cubicBezTo>
                  <a:cubicBezTo>
                    <a:pt x="1362710" y="3370582"/>
                    <a:pt x="1363980" y="3375662"/>
                    <a:pt x="1369060" y="3374392"/>
                  </a:cubicBezTo>
                  <a:cubicBezTo>
                    <a:pt x="1371600" y="3374392"/>
                    <a:pt x="1374140" y="3375662"/>
                    <a:pt x="1376680" y="3376932"/>
                  </a:cubicBezTo>
                  <a:cubicBezTo>
                    <a:pt x="1380490" y="3379472"/>
                    <a:pt x="1381760" y="3382012"/>
                    <a:pt x="1386840" y="3382012"/>
                  </a:cubicBezTo>
                  <a:cubicBezTo>
                    <a:pt x="1389380" y="3382012"/>
                    <a:pt x="1391920" y="3384552"/>
                    <a:pt x="1393190" y="3385822"/>
                  </a:cubicBezTo>
                  <a:cubicBezTo>
                    <a:pt x="1399540" y="3388362"/>
                    <a:pt x="1405890" y="3388362"/>
                    <a:pt x="1409700" y="3380742"/>
                  </a:cubicBezTo>
                  <a:lnTo>
                    <a:pt x="1410970" y="3379472"/>
                  </a:lnTo>
                  <a:cubicBezTo>
                    <a:pt x="1416050" y="3382012"/>
                    <a:pt x="1416050" y="3376932"/>
                    <a:pt x="1417320" y="3374392"/>
                  </a:cubicBezTo>
                  <a:cubicBezTo>
                    <a:pt x="1418590" y="3373122"/>
                    <a:pt x="1421130" y="3371852"/>
                    <a:pt x="1422400" y="3370582"/>
                  </a:cubicBezTo>
                  <a:cubicBezTo>
                    <a:pt x="1424940" y="3368042"/>
                    <a:pt x="1427480" y="3366772"/>
                    <a:pt x="1431290" y="3364232"/>
                  </a:cubicBezTo>
                  <a:cubicBezTo>
                    <a:pt x="1432560" y="3362962"/>
                    <a:pt x="1435100" y="3361692"/>
                    <a:pt x="1436370" y="3361692"/>
                  </a:cubicBezTo>
                  <a:cubicBezTo>
                    <a:pt x="1442720" y="3361692"/>
                    <a:pt x="1446530" y="3359152"/>
                    <a:pt x="1451610" y="3354072"/>
                  </a:cubicBezTo>
                  <a:cubicBezTo>
                    <a:pt x="1455420" y="3350262"/>
                    <a:pt x="1461770" y="3347722"/>
                    <a:pt x="1466850" y="3345182"/>
                  </a:cubicBezTo>
                  <a:cubicBezTo>
                    <a:pt x="1471930" y="3342642"/>
                    <a:pt x="1477010" y="3340102"/>
                    <a:pt x="1483360" y="3338832"/>
                  </a:cubicBezTo>
                  <a:cubicBezTo>
                    <a:pt x="1487170" y="3337562"/>
                    <a:pt x="1490980" y="3337562"/>
                    <a:pt x="1494790" y="3337562"/>
                  </a:cubicBezTo>
                  <a:lnTo>
                    <a:pt x="1497330" y="3337562"/>
                  </a:lnTo>
                  <a:cubicBezTo>
                    <a:pt x="1502410" y="3335021"/>
                    <a:pt x="1507490" y="3331212"/>
                    <a:pt x="1513840" y="3328671"/>
                  </a:cubicBezTo>
                  <a:lnTo>
                    <a:pt x="1517650" y="3328671"/>
                  </a:lnTo>
                  <a:cubicBezTo>
                    <a:pt x="1524000" y="3331212"/>
                    <a:pt x="1530350" y="3331212"/>
                    <a:pt x="1536700" y="3326131"/>
                  </a:cubicBezTo>
                  <a:cubicBezTo>
                    <a:pt x="1537970" y="3324861"/>
                    <a:pt x="1540510" y="3323591"/>
                    <a:pt x="1541780" y="3322321"/>
                  </a:cubicBezTo>
                  <a:cubicBezTo>
                    <a:pt x="1548130" y="3324862"/>
                    <a:pt x="1554480" y="3329942"/>
                    <a:pt x="1562100" y="3329942"/>
                  </a:cubicBezTo>
                  <a:cubicBezTo>
                    <a:pt x="1564640" y="3329942"/>
                    <a:pt x="1568450" y="3328671"/>
                    <a:pt x="1570990" y="3327401"/>
                  </a:cubicBezTo>
                  <a:cubicBezTo>
                    <a:pt x="1576070" y="3327401"/>
                    <a:pt x="1581150" y="3327401"/>
                    <a:pt x="1584960" y="3326131"/>
                  </a:cubicBezTo>
                  <a:cubicBezTo>
                    <a:pt x="1590040" y="3324861"/>
                    <a:pt x="1596390" y="3326131"/>
                    <a:pt x="1601470" y="3323591"/>
                  </a:cubicBezTo>
                  <a:cubicBezTo>
                    <a:pt x="1604010" y="3317241"/>
                    <a:pt x="1605280" y="3317241"/>
                    <a:pt x="1611630" y="3318511"/>
                  </a:cubicBezTo>
                  <a:cubicBezTo>
                    <a:pt x="1619250" y="3319781"/>
                    <a:pt x="1624330" y="3318511"/>
                    <a:pt x="1629410" y="3312161"/>
                  </a:cubicBezTo>
                  <a:cubicBezTo>
                    <a:pt x="1631950" y="3308351"/>
                    <a:pt x="1638300" y="3308351"/>
                    <a:pt x="1642110" y="3305811"/>
                  </a:cubicBezTo>
                  <a:cubicBezTo>
                    <a:pt x="1643380" y="3305811"/>
                    <a:pt x="1644650" y="3304541"/>
                    <a:pt x="1645920" y="3304541"/>
                  </a:cubicBezTo>
                  <a:cubicBezTo>
                    <a:pt x="1648460" y="3303271"/>
                    <a:pt x="1649730" y="3303271"/>
                    <a:pt x="1652270" y="3302001"/>
                  </a:cubicBezTo>
                  <a:cubicBezTo>
                    <a:pt x="1658620" y="3299461"/>
                    <a:pt x="1664970" y="3298191"/>
                    <a:pt x="1671320" y="3294381"/>
                  </a:cubicBezTo>
                  <a:cubicBezTo>
                    <a:pt x="1677670" y="3290571"/>
                    <a:pt x="1682750" y="3288031"/>
                    <a:pt x="1689100" y="3293111"/>
                  </a:cubicBezTo>
                  <a:lnTo>
                    <a:pt x="1691640" y="3293111"/>
                  </a:lnTo>
                  <a:cubicBezTo>
                    <a:pt x="1694180" y="3291841"/>
                    <a:pt x="1695450" y="3291841"/>
                    <a:pt x="1697990" y="3290571"/>
                  </a:cubicBezTo>
                  <a:cubicBezTo>
                    <a:pt x="1697990" y="3286761"/>
                    <a:pt x="1697990" y="3281681"/>
                    <a:pt x="1703070" y="3277871"/>
                  </a:cubicBezTo>
                  <a:cubicBezTo>
                    <a:pt x="1704340" y="3276601"/>
                    <a:pt x="1704340" y="3274061"/>
                    <a:pt x="1706880" y="3272791"/>
                  </a:cubicBezTo>
                  <a:cubicBezTo>
                    <a:pt x="1709420" y="3270251"/>
                    <a:pt x="1713230" y="3270251"/>
                    <a:pt x="1715770" y="3271521"/>
                  </a:cubicBezTo>
                  <a:cubicBezTo>
                    <a:pt x="1717040" y="3272791"/>
                    <a:pt x="1719580" y="3271521"/>
                    <a:pt x="1720849" y="3271521"/>
                  </a:cubicBezTo>
                  <a:cubicBezTo>
                    <a:pt x="1728470" y="3270251"/>
                    <a:pt x="1737360" y="3270251"/>
                    <a:pt x="1744979" y="3268981"/>
                  </a:cubicBezTo>
                  <a:cubicBezTo>
                    <a:pt x="1752599" y="3267710"/>
                    <a:pt x="1760219" y="3266440"/>
                    <a:pt x="1767839" y="3263901"/>
                  </a:cubicBezTo>
                  <a:cubicBezTo>
                    <a:pt x="1772919" y="3261360"/>
                    <a:pt x="1777999" y="3262631"/>
                    <a:pt x="1783079" y="3262631"/>
                  </a:cubicBezTo>
                  <a:cubicBezTo>
                    <a:pt x="1793239" y="3263901"/>
                    <a:pt x="1802129" y="3263901"/>
                    <a:pt x="1811019" y="3258821"/>
                  </a:cubicBezTo>
                  <a:lnTo>
                    <a:pt x="1808479" y="3256281"/>
                  </a:lnTo>
                  <a:cubicBezTo>
                    <a:pt x="1811019" y="3255010"/>
                    <a:pt x="1813559" y="3255010"/>
                    <a:pt x="1817369" y="3255010"/>
                  </a:cubicBezTo>
                  <a:cubicBezTo>
                    <a:pt x="1819909" y="3258820"/>
                    <a:pt x="1823719" y="3256281"/>
                    <a:pt x="1826259" y="3253740"/>
                  </a:cubicBezTo>
                  <a:cubicBezTo>
                    <a:pt x="1830069" y="3249930"/>
                    <a:pt x="1833879" y="3251200"/>
                    <a:pt x="1838959" y="3251200"/>
                  </a:cubicBezTo>
                  <a:cubicBezTo>
                    <a:pt x="1844039" y="3252470"/>
                    <a:pt x="1850389" y="3249930"/>
                    <a:pt x="1856739" y="3248660"/>
                  </a:cubicBezTo>
                  <a:cubicBezTo>
                    <a:pt x="1858009" y="3248660"/>
                    <a:pt x="1859279" y="3246120"/>
                    <a:pt x="1859279" y="3244850"/>
                  </a:cubicBezTo>
                  <a:cubicBezTo>
                    <a:pt x="1861819" y="3244850"/>
                    <a:pt x="1864359" y="3243580"/>
                    <a:pt x="1868169" y="3243580"/>
                  </a:cubicBezTo>
                  <a:lnTo>
                    <a:pt x="1873249" y="3243580"/>
                  </a:lnTo>
                  <a:cubicBezTo>
                    <a:pt x="1878329" y="3246120"/>
                    <a:pt x="1883409" y="3246120"/>
                    <a:pt x="1888489" y="3243580"/>
                  </a:cubicBezTo>
                  <a:cubicBezTo>
                    <a:pt x="1889759" y="3242310"/>
                    <a:pt x="1892299" y="3242310"/>
                    <a:pt x="1893569" y="3242310"/>
                  </a:cubicBezTo>
                  <a:cubicBezTo>
                    <a:pt x="1897379" y="3241040"/>
                    <a:pt x="1901189" y="3242310"/>
                    <a:pt x="1903729" y="3238500"/>
                  </a:cubicBezTo>
                  <a:cubicBezTo>
                    <a:pt x="1904999" y="3237230"/>
                    <a:pt x="1907539" y="3238500"/>
                    <a:pt x="1910079" y="3237230"/>
                  </a:cubicBezTo>
                  <a:lnTo>
                    <a:pt x="1946910" y="3237230"/>
                  </a:lnTo>
                  <a:cubicBezTo>
                    <a:pt x="1951990" y="3237230"/>
                    <a:pt x="1958340" y="3238500"/>
                    <a:pt x="1963420" y="3239770"/>
                  </a:cubicBezTo>
                  <a:cubicBezTo>
                    <a:pt x="1969770" y="3241040"/>
                    <a:pt x="1974850" y="3239770"/>
                    <a:pt x="1979930" y="3238500"/>
                  </a:cubicBezTo>
                  <a:lnTo>
                    <a:pt x="1988820" y="3238500"/>
                  </a:lnTo>
                  <a:cubicBezTo>
                    <a:pt x="1992630" y="3238500"/>
                    <a:pt x="1996440" y="3239770"/>
                    <a:pt x="2000250" y="3238500"/>
                  </a:cubicBezTo>
                  <a:cubicBezTo>
                    <a:pt x="2002790" y="3238500"/>
                    <a:pt x="2004060" y="3235960"/>
                    <a:pt x="2005330" y="3233420"/>
                  </a:cubicBezTo>
                  <a:cubicBezTo>
                    <a:pt x="2007870" y="3229610"/>
                    <a:pt x="2011680" y="3228340"/>
                    <a:pt x="2016760" y="3228340"/>
                  </a:cubicBezTo>
                  <a:cubicBezTo>
                    <a:pt x="2020570" y="3228340"/>
                    <a:pt x="2024380" y="3227070"/>
                    <a:pt x="2028190" y="3225800"/>
                  </a:cubicBezTo>
                  <a:lnTo>
                    <a:pt x="2030730" y="3225800"/>
                  </a:lnTo>
                  <a:cubicBezTo>
                    <a:pt x="2035810" y="3233420"/>
                    <a:pt x="2043430" y="3228340"/>
                    <a:pt x="2049780" y="3229610"/>
                  </a:cubicBezTo>
                  <a:lnTo>
                    <a:pt x="2052320" y="3229610"/>
                  </a:lnTo>
                  <a:cubicBezTo>
                    <a:pt x="2057399" y="3232150"/>
                    <a:pt x="2063749" y="3234690"/>
                    <a:pt x="2068830" y="3235960"/>
                  </a:cubicBezTo>
                  <a:cubicBezTo>
                    <a:pt x="2075180" y="3237230"/>
                    <a:pt x="2080260" y="3243580"/>
                    <a:pt x="2085340" y="3243580"/>
                  </a:cubicBezTo>
                  <a:cubicBezTo>
                    <a:pt x="2094230" y="3243580"/>
                    <a:pt x="2101850" y="3249930"/>
                    <a:pt x="2109470" y="3251200"/>
                  </a:cubicBezTo>
                  <a:cubicBezTo>
                    <a:pt x="2115820" y="3252470"/>
                    <a:pt x="2122170" y="3255010"/>
                    <a:pt x="2128520" y="3257550"/>
                  </a:cubicBezTo>
                  <a:cubicBezTo>
                    <a:pt x="2131060" y="3258820"/>
                    <a:pt x="2134870" y="3257550"/>
                    <a:pt x="2137410" y="3257550"/>
                  </a:cubicBezTo>
                  <a:cubicBezTo>
                    <a:pt x="2145030" y="3258820"/>
                    <a:pt x="2152649" y="3258820"/>
                    <a:pt x="2160270" y="3260090"/>
                  </a:cubicBezTo>
                  <a:lnTo>
                    <a:pt x="2161540" y="3260090"/>
                  </a:lnTo>
                  <a:cubicBezTo>
                    <a:pt x="2170430" y="3258820"/>
                    <a:pt x="2179320" y="3261360"/>
                    <a:pt x="2188210" y="3261360"/>
                  </a:cubicBezTo>
                  <a:cubicBezTo>
                    <a:pt x="2189480" y="3035300"/>
                    <a:pt x="2183130" y="2809240"/>
                    <a:pt x="2175510" y="2583181"/>
                  </a:cubicBezTo>
                  <a:cubicBezTo>
                    <a:pt x="2167890" y="2368551"/>
                    <a:pt x="2160270" y="2153920"/>
                    <a:pt x="2159000" y="1939291"/>
                  </a:cubicBezTo>
                  <a:cubicBezTo>
                    <a:pt x="2159000" y="1831341"/>
                    <a:pt x="2160270" y="1724661"/>
                    <a:pt x="2162810" y="1616711"/>
                  </a:cubicBezTo>
                  <a:cubicBezTo>
                    <a:pt x="2166620" y="1508761"/>
                    <a:pt x="2174240" y="1400811"/>
                    <a:pt x="2179320" y="1292861"/>
                  </a:cubicBezTo>
                  <a:cubicBezTo>
                    <a:pt x="2194560" y="951231"/>
                    <a:pt x="2185670" y="608331"/>
                    <a:pt x="2180590" y="266701"/>
                  </a:cubicBezTo>
                  <a:cubicBezTo>
                    <a:pt x="2176780" y="265431"/>
                    <a:pt x="2174240" y="264161"/>
                    <a:pt x="2171700" y="262891"/>
                  </a:cubicBezTo>
                  <a:cubicBezTo>
                    <a:pt x="2167890" y="260351"/>
                    <a:pt x="2164080" y="259081"/>
                    <a:pt x="2159000" y="260351"/>
                  </a:cubicBezTo>
                  <a:lnTo>
                    <a:pt x="2151380" y="260351"/>
                  </a:lnTo>
                  <a:cubicBezTo>
                    <a:pt x="2147570" y="260351"/>
                    <a:pt x="2142490" y="260351"/>
                    <a:pt x="2139950" y="265431"/>
                  </a:cubicBezTo>
                  <a:cubicBezTo>
                    <a:pt x="2139950" y="265431"/>
                    <a:pt x="2138680" y="266701"/>
                    <a:pt x="2137410" y="266701"/>
                  </a:cubicBezTo>
                  <a:lnTo>
                    <a:pt x="2132330" y="266701"/>
                  </a:lnTo>
                  <a:cubicBezTo>
                    <a:pt x="2131060" y="264161"/>
                    <a:pt x="2133600" y="259081"/>
                    <a:pt x="2127250" y="260351"/>
                  </a:cubicBezTo>
                  <a:cubicBezTo>
                    <a:pt x="2124710" y="260351"/>
                    <a:pt x="2120900" y="261621"/>
                    <a:pt x="2118360" y="261621"/>
                  </a:cubicBezTo>
                  <a:lnTo>
                    <a:pt x="2099310" y="261621"/>
                  </a:lnTo>
                  <a:cubicBezTo>
                    <a:pt x="2098040" y="259081"/>
                    <a:pt x="2096770" y="256541"/>
                    <a:pt x="2094230" y="252731"/>
                  </a:cubicBezTo>
                  <a:cubicBezTo>
                    <a:pt x="2092960" y="250191"/>
                    <a:pt x="2091690" y="248921"/>
                    <a:pt x="2087880" y="251461"/>
                  </a:cubicBezTo>
                  <a:cubicBezTo>
                    <a:pt x="2085340" y="252731"/>
                    <a:pt x="2084070" y="252731"/>
                    <a:pt x="2082800" y="250191"/>
                  </a:cubicBezTo>
                  <a:cubicBezTo>
                    <a:pt x="2078990" y="243841"/>
                    <a:pt x="2075180" y="238761"/>
                    <a:pt x="2067560" y="237491"/>
                  </a:cubicBezTo>
                  <a:cubicBezTo>
                    <a:pt x="2066290" y="237491"/>
                    <a:pt x="2065020" y="234950"/>
                    <a:pt x="2063750" y="233681"/>
                  </a:cubicBezTo>
                  <a:cubicBezTo>
                    <a:pt x="2061210" y="231141"/>
                    <a:pt x="2059940" y="228601"/>
                    <a:pt x="2056130" y="228601"/>
                  </a:cubicBezTo>
                  <a:cubicBezTo>
                    <a:pt x="2054860" y="228601"/>
                    <a:pt x="2052320" y="226061"/>
                    <a:pt x="2052320" y="224791"/>
                  </a:cubicBezTo>
                  <a:cubicBezTo>
                    <a:pt x="2051050" y="219711"/>
                    <a:pt x="2051050" y="215901"/>
                    <a:pt x="2051050" y="210821"/>
                  </a:cubicBezTo>
                  <a:cubicBezTo>
                    <a:pt x="2049780" y="205741"/>
                    <a:pt x="2047240" y="200661"/>
                    <a:pt x="2043430" y="198121"/>
                  </a:cubicBezTo>
                  <a:cubicBezTo>
                    <a:pt x="2037080" y="194311"/>
                    <a:pt x="2032000" y="189231"/>
                    <a:pt x="2025650" y="185421"/>
                  </a:cubicBezTo>
                  <a:cubicBezTo>
                    <a:pt x="2024380" y="184151"/>
                    <a:pt x="2021840" y="182881"/>
                    <a:pt x="2019300" y="182881"/>
                  </a:cubicBezTo>
                  <a:cubicBezTo>
                    <a:pt x="2015490" y="181611"/>
                    <a:pt x="2011680" y="180341"/>
                    <a:pt x="2007870" y="180341"/>
                  </a:cubicBezTo>
                  <a:cubicBezTo>
                    <a:pt x="2004060" y="180341"/>
                    <a:pt x="1998980" y="180341"/>
                    <a:pt x="1995170" y="182881"/>
                  </a:cubicBezTo>
                  <a:cubicBezTo>
                    <a:pt x="1987550" y="186691"/>
                    <a:pt x="1981200" y="181611"/>
                    <a:pt x="1974850" y="181611"/>
                  </a:cubicBezTo>
                  <a:cubicBezTo>
                    <a:pt x="1968500" y="180341"/>
                    <a:pt x="1962150" y="177801"/>
                    <a:pt x="1957070" y="176531"/>
                  </a:cubicBezTo>
                  <a:lnTo>
                    <a:pt x="1940560" y="176531"/>
                  </a:lnTo>
                  <a:cubicBezTo>
                    <a:pt x="1926590" y="179071"/>
                    <a:pt x="1915160" y="171451"/>
                    <a:pt x="1901190" y="170181"/>
                  </a:cubicBezTo>
                  <a:cubicBezTo>
                    <a:pt x="1897380" y="170181"/>
                    <a:pt x="1893570" y="166371"/>
                    <a:pt x="1889760" y="163831"/>
                  </a:cubicBezTo>
                  <a:cubicBezTo>
                    <a:pt x="1887220" y="161291"/>
                    <a:pt x="1884680" y="161291"/>
                    <a:pt x="1880870" y="162561"/>
                  </a:cubicBezTo>
                  <a:cubicBezTo>
                    <a:pt x="1875790" y="163831"/>
                    <a:pt x="1870710" y="162561"/>
                    <a:pt x="1865630" y="163831"/>
                  </a:cubicBezTo>
                  <a:cubicBezTo>
                    <a:pt x="1858010" y="166371"/>
                    <a:pt x="1851660" y="160021"/>
                    <a:pt x="1844040" y="160021"/>
                  </a:cubicBezTo>
                  <a:cubicBezTo>
                    <a:pt x="1837690" y="161291"/>
                    <a:pt x="1831340" y="161291"/>
                    <a:pt x="1824990" y="162561"/>
                  </a:cubicBezTo>
                  <a:lnTo>
                    <a:pt x="1809750" y="166371"/>
                  </a:lnTo>
                  <a:cubicBezTo>
                    <a:pt x="1799590" y="171451"/>
                    <a:pt x="1791970" y="165101"/>
                    <a:pt x="1783080" y="162561"/>
                  </a:cubicBezTo>
                  <a:cubicBezTo>
                    <a:pt x="1776730" y="161291"/>
                    <a:pt x="1772920" y="158751"/>
                    <a:pt x="1767840" y="154941"/>
                  </a:cubicBezTo>
                  <a:cubicBezTo>
                    <a:pt x="1762760" y="151131"/>
                    <a:pt x="1757680" y="154941"/>
                    <a:pt x="1753870" y="154941"/>
                  </a:cubicBezTo>
                  <a:cubicBezTo>
                    <a:pt x="1750060" y="154941"/>
                    <a:pt x="1747520" y="158751"/>
                    <a:pt x="1744980" y="160021"/>
                  </a:cubicBezTo>
                  <a:cubicBezTo>
                    <a:pt x="1741170" y="161291"/>
                    <a:pt x="1737360" y="161291"/>
                    <a:pt x="1733550" y="161291"/>
                  </a:cubicBezTo>
                  <a:cubicBezTo>
                    <a:pt x="1729740" y="161291"/>
                    <a:pt x="1724660" y="160021"/>
                    <a:pt x="1720850" y="161291"/>
                  </a:cubicBezTo>
                  <a:cubicBezTo>
                    <a:pt x="1714500" y="163831"/>
                    <a:pt x="1709420" y="167641"/>
                    <a:pt x="1704340" y="170181"/>
                  </a:cubicBezTo>
                  <a:cubicBezTo>
                    <a:pt x="1703070" y="171451"/>
                    <a:pt x="1701800" y="172721"/>
                    <a:pt x="1700530" y="172721"/>
                  </a:cubicBezTo>
                  <a:cubicBezTo>
                    <a:pt x="1691640" y="177801"/>
                    <a:pt x="1681480" y="179071"/>
                    <a:pt x="1670050" y="179071"/>
                  </a:cubicBezTo>
                  <a:cubicBezTo>
                    <a:pt x="1663700" y="179071"/>
                    <a:pt x="1657350" y="179071"/>
                    <a:pt x="1651000" y="177801"/>
                  </a:cubicBezTo>
                  <a:cubicBezTo>
                    <a:pt x="1647190" y="177801"/>
                    <a:pt x="1644650" y="173991"/>
                    <a:pt x="1642110" y="173991"/>
                  </a:cubicBezTo>
                  <a:cubicBezTo>
                    <a:pt x="1633220" y="172720"/>
                    <a:pt x="1625600" y="172720"/>
                    <a:pt x="1616710" y="172720"/>
                  </a:cubicBezTo>
                  <a:cubicBezTo>
                    <a:pt x="1615440" y="172720"/>
                    <a:pt x="1614170" y="173991"/>
                    <a:pt x="1612900" y="173991"/>
                  </a:cubicBezTo>
                  <a:cubicBezTo>
                    <a:pt x="1607820" y="176530"/>
                    <a:pt x="1602740" y="180341"/>
                    <a:pt x="1597660" y="182880"/>
                  </a:cubicBezTo>
                  <a:cubicBezTo>
                    <a:pt x="1588770" y="185420"/>
                    <a:pt x="1579880" y="187960"/>
                    <a:pt x="1570990" y="189230"/>
                  </a:cubicBezTo>
                  <a:lnTo>
                    <a:pt x="1567180" y="189230"/>
                  </a:lnTo>
                  <a:cubicBezTo>
                    <a:pt x="1559560" y="185420"/>
                    <a:pt x="1553210" y="189230"/>
                    <a:pt x="1545590" y="190501"/>
                  </a:cubicBezTo>
                  <a:cubicBezTo>
                    <a:pt x="1537970" y="193041"/>
                    <a:pt x="1530350" y="196851"/>
                    <a:pt x="1522730" y="199391"/>
                  </a:cubicBezTo>
                  <a:cubicBezTo>
                    <a:pt x="1520190" y="200661"/>
                    <a:pt x="1517650" y="199391"/>
                    <a:pt x="1515110" y="198120"/>
                  </a:cubicBezTo>
                  <a:cubicBezTo>
                    <a:pt x="1511300" y="196850"/>
                    <a:pt x="1508760" y="196850"/>
                    <a:pt x="1506220" y="199391"/>
                  </a:cubicBezTo>
                  <a:cubicBezTo>
                    <a:pt x="1504950" y="200661"/>
                    <a:pt x="1503680" y="200661"/>
                    <a:pt x="1502410" y="200661"/>
                  </a:cubicBezTo>
                  <a:cubicBezTo>
                    <a:pt x="1498600" y="201931"/>
                    <a:pt x="1494790" y="201931"/>
                    <a:pt x="1492250" y="203201"/>
                  </a:cubicBezTo>
                  <a:cubicBezTo>
                    <a:pt x="1487170" y="207011"/>
                    <a:pt x="1482090" y="205741"/>
                    <a:pt x="1477010" y="208281"/>
                  </a:cubicBezTo>
                  <a:cubicBezTo>
                    <a:pt x="1471930" y="210821"/>
                    <a:pt x="1466850" y="210821"/>
                    <a:pt x="1463040" y="214631"/>
                  </a:cubicBezTo>
                  <a:cubicBezTo>
                    <a:pt x="1461770" y="215901"/>
                    <a:pt x="1459230" y="215901"/>
                    <a:pt x="1456690" y="215901"/>
                  </a:cubicBezTo>
                  <a:cubicBezTo>
                    <a:pt x="1450340" y="217171"/>
                    <a:pt x="1445260" y="220981"/>
                    <a:pt x="1441450" y="226061"/>
                  </a:cubicBezTo>
                  <a:cubicBezTo>
                    <a:pt x="1436370" y="231141"/>
                    <a:pt x="1431290" y="234951"/>
                    <a:pt x="1426210" y="238761"/>
                  </a:cubicBezTo>
                  <a:cubicBezTo>
                    <a:pt x="1424940" y="240031"/>
                    <a:pt x="1421130" y="240031"/>
                    <a:pt x="1419860" y="240031"/>
                  </a:cubicBezTo>
                  <a:cubicBezTo>
                    <a:pt x="1414780" y="240031"/>
                    <a:pt x="1409700" y="238761"/>
                    <a:pt x="1405890" y="237491"/>
                  </a:cubicBezTo>
                  <a:cubicBezTo>
                    <a:pt x="1403350" y="237491"/>
                    <a:pt x="1402080" y="236220"/>
                    <a:pt x="1399540" y="236220"/>
                  </a:cubicBezTo>
                  <a:cubicBezTo>
                    <a:pt x="1391920" y="240030"/>
                    <a:pt x="1383030" y="237491"/>
                    <a:pt x="1375410" y="237491"/>
                  </a:cubicBezTo>
                  <a:cubicBezTo>
                    <a:pt x="1374140" y="237491"/>
                    <a:pt x="1371600" y="236220"/>
                    <a:pt x="1370330" y="234950"/>
                  </a:cubicBezTo>
                  <a:cubicBezTo>
                    <a:pt x="1365250" y="231141"/>
                    <a:pt x="1360170" y="231141"/>
                    <a:pt x="1355090" y="233680"/>
                  </a:cubicBezTo>
                  <a:cubicBezTo>
                    <a:pt x="1351280" y="234950"/>
                    <a:pt x="1347470" y="234950"/>
                    <a:pt x="1344930" y="232410"/>
                  </a:cubicBezTo>
                  <a:cubicBezTo>
                    <a:pt x="1339850" y="228600"/>
                    <a:pt x="1333500" y="226060"/>
                    <a:pt x="1327150" y="224790"/>
                  </a:cubicBezTo>
                  <a:cubicBezTo>
                    <a:pt x="1322070" y="223520"/>
                    <a:pt x="1316990" y="220980"/>
                    <a:pt x="1311910" y="218440"/>
                  </a:cubicBezTo>
                  <a:cubicBezTo>
                    <a:pt x="1309370" y="217170"/>
                    <a:pt x="1306830" y="218440"/>
                    <a:pt x="1304290" y="218440"/>
                  </a:cubicBezTo>
                  <a:cubicBezTo>
                    <a:pt x="1301750" y="218440"/>
                    <a:pt x="1300480" y="219710"/>
                    <a:pt x="1297940" y="219710"/>
                  </a:cubicBezTo>
                  <a:cubicBezTo>
                    <a:pt x="1290320" y="220980"/>
                    <a:pt x="1282700" y="223520"/>
                    <a:pt x="1276350" y="222250"/>
                  </a:cubicBezTo>
                  <a:cubicBezTo>
                    <a:pt x="1267461" y="219710"/>
                    <a:pt x="1258570" y="220980"/>
                    <a:pt x="1250950" y="215900"/>
                  </a:cubicBezTo>
                  <a:cubicBezTo>
                    <a:pt x="1247140" y="213360"/>
                    <a:pt x="1245870" y="215900"/>
                    <a:pt x="1243330" y="215900"/>
                  </a:cubicBezTo>
                  <a:cubicBezTo>
                    <a:pt x="1242061" y="215900"/>
                    <a:pt x="1240791" y="215900"/>
                    <a:pt x="1238250" y="217170"/>
                  </a:cubicBezTo>
                  <a:cubicBezTo>
                    <a:pt x="1236980" y="220980"/>
                    <a:pt x="1231900" y="223520"/>
                    <a:pt x="1225550" y="220980"/>
                  </a:cubicBezTo>
                  <a:cubicBezTo>
                    <a:pt x="1221740" y="219710"/>
                    <a:pt x="1219200" y="219710"/>
                    <a:pt x="1215390" y="220980"/>
                  </a:cubicBezTo>
                  <a:cubicBezTo>
                    <a:pt x="1211580" y="222250"/>
                    <a:pt x="1207770" y="222250"/>
                    <a:pt x="1202690" y="223520"/>
                  </a:cubicBezTo>
                  <a:lnTo>
                    <a:pt x="1201420" y="223520"/>
                  </a:lnTo>
                  <a:cubicBezTo>
                    <a:pt x="1191260" y="229870"/>
                    <a:pt x="1181100" y="224791"/>
                    <a:pt x="1169670" y="224791"/>
                  </a:cubicBezTo>
                  <a:lnTo>
                    <a:pt x="1163320" y="224791"/>
                  </a:lnTo>
                  <a:cubicBezTo>
                    <a:pt x="1155700" y="226061"/>
                    <a:pt x="1151890" y="219711"/>
                    <a:pt x="1146810" y="215900"/>
                  </a:cubicBezTo>
                  <a:cubicBezTo>
                    <a:pt x="1141730" y="212090"/>
                    <a:pt x="1136650" y="207010"/>
                    <a:pt x="1131570" y="204470"/>
                  </a:cubicBezTo>
                  <a:cubicBezTo>
                    <a:pt x="1130300" y="203200"/>
                    <a:pt x="1126490" y="204470"/>
                    <a:pt x="1123950" y="204470"/>
                  </a:cubicBezTo>
                  <a:lnTo>
                    <a:pt x="1112520" y="204470"/>
                  </a:lnTo>
                  <a:lnTo>
                    <a:pt x="1111250" y="203200"/>
                  </a:lnTo>
                  <a:cubicBezTo>
                    <a:pt x="1102361" y="205741"/>
                    <a:pt x="1097280" y="200660"/>
                    <a:pt x="1090930" y="195580"/>
                  </a:cubicBezTo>
                  <a:cubicBezTo>
                    <a:pt x="1087120" y="193040"/>
                    <a:pt x="1082041" y="190500"/>
                    <a:pt x="1078230" y="189230"/>
                  </a:cubicBezTo>
                  <a:cubicBezTo>
                    <a:pt x="1073150" y="186690"/>
                    <a:pt x="1066800" y="185420"/>
                    <a:pt x="1064261" y="179070"/>
                  </a:cubicBezTo>
                  <a:cubicBezTo>
                    <a:pt x="1062991" y="176530"/>
                    <a:pt x="1060450" y="176530"/>
                    <a:pt x="1059180" y="173990"/>
                  </a:cubicBezTo>
                  <a:cubicBezTo>
                    <a:pt x="1057911" y="171450"/>
                    <a:pt x="1056641" y="168910"/>
                    <a:pt x="1056641" y="167640"/>
                  </a:cubicBezTo>
                  <a:cubicBezTo>
                    <a:pt x="1056641" y="165100"/>
                    <a:pt x="1057911" y="162560"/>
                    <a:pt x="1059180" y="160020"/>
                  </a:cubicBezTo>
                  <a:cubicBezTo>
                    <a:pt x="1060450" y="156210"/>
                    <a:pt x="1057911" y="152400"/>
                    <a:pt x="1054100" y="149860"/>
                  </a:cubicBezTo>
                  <a:cubicBezTo>
                    <a:pt x="1052830" y="148590"/>
                    <a:pt x="1050290" y="148590"/>
                    <a:pt x="1050290" y="147320"/>
                  </a:cubicBezTo>
                  <a:cubicBezTo>
                    <a:pt x="1047750" y="139700"/>
                    <a:pt x="1041400" y="137160"/>
                    <a:pt x="1036320" y="130810"/>
                  </a:cubicBezTo>
                  <a:cubicBezTo>
                    <a:pt x="1032510" y="127000"/>
                    <a:pt x="1029970" y="121920"/>
                    <a:pt x="1027430" y="116840"/>
                  </a:cubicBezTo>
                  <a:cubicBezTo>
                    <a:pt x="1024891" y="114300"/>
                    <a:pt x="1023620" y="111760"/>
                    <a:pt x="1019811" y="109220"/>
                  </a:cubicBezTo>
                  <a:cubicBezTo>
                    <a:pt x="1010921" y="105410"/>
                    <a:pt x="1002030" y="101600"/>
                    <a:pt x="993141" y="96520"/>
                  </a:cubicBezTo>
                  <a:cubicBezTo>
                    <a:pt x="993141" y="106680"/>
                    <a:pt x="990601" y="104140"/>
                    <a:pt x="989330" y="101600"/>
                  </a:cubicBezTo>
                  <a:cubicBezTo>
                    <a:pt x="989330" y="97790"/>
                    <a:pt x="986791" y="96520"/>
                    <a:pt x="982980" y="96520"/>
                  </a:cubicBezTo>
                  <a:cubicBezTo>
                    <a:pt x="982980" y="96520"/>
                    <a:pt x="981711" y="96520"/>
                    <a:pt x="981711" y="95250"/>
                  </a:cubicBezTo>
                  <a:cubicBezTo>
                    <a:pt x="980441" y="87630"/>
                    <a:pt x="974091" y="90170"/>
                    <a:pt x="970280" y="88900"/>
                  </a:cubicBezTo>
                  <a:cubicBezTo>
                    <a:pt x="967741" y="87630"/>
                    <a:pt x="965200" y="86360"/>
                    <a:pt x="962661" y="87630"/>
                  </a:cubicBezTo>
                  <a:cubicBezTo>
                    <a:pt x="957580" y="88900"/>
                    <a:pt x="953771" y="85090"/>
                    <a:pt x="948691" y="83820"/>
                  </a:cubicBezTo>
                  <a:cubicBezTo>
                    <a:pt x="947421" y="83820"/>
                    <a:pt x="946151" y="83820"/>
                    <a:pt x="944880" y="85090"/>
                  </a:cubicBezTo>
                  <a:cubicBezTo>
                    <a:pt x="942341" y="87630"/>
                    <a:pt x="939800" y="87630"/>
                    <a:pt x="935991" y="85090"/>
                  </a:cubicBezTo>
                  <a:cubicBezTo>
                    <a:pt x="930911" y="81280"/>
                    <a:pt x="925830" y="81280"/>
                    <a:pt x="919480" y="83820"/>
                  </a:cubicBezTo>
                  <a:cubicBezTo>
                    <a:pt x="916941" y="85090"/>
                    <a:pt x="914400" y="85090"/>
                    <a:pt x="911861" y="83820"/>
                  </a:cubicBezTo>
                  <a:cubicBezTo>
                    <a:pt x="906780" y="81280"/>
                    <a:pt x="901700" y="77470"/>
                    <a:pt x="895350" y="74930"/>
                  </a:cubicBezTo>
                  <a:cubicBezTo>
                    <a:pt x="894080" y="74930"/>
                    <a:pt x="892811" y="73660"/>
                    <a:pt x="891540" y="73660"/>
                  </a:cubicBezTo>
                  <a:cubicBezTo>
                    <a:pt x="883920" y="74930"/>
                    <a:pt x="877570" y="72390"/>
                    <a:pt x="869950" y="74930"/>
                  </a:cubicBezTo>
                  <a:cubicBezTo>
                    <a:pt x="866140" y="76200"/>
                    <a:pt x="861061" y="76200"/>
                    <a:pt x="858520" y="81280"/>
                  </a:cubicBezTo>
                  <a:cubicBezTo>
                    <a:pt x="857250" y="82550"/>
                    <a:pt x="853440" y="82550"/>
                    <a:pt x="850900" y="83820"/>
                  </a:cubicBezTo>
                  <a:cubicBezTo>
                    <a:pt x="844550" y="85090"/>
                    <a:pt x="838200" y="86360"/>
                    <a:pt x="831850" y="83820"/>
                  </a:cubicBezTo>
                  <a:cubicBezTo>
                    <a:pt x="826770" y="81280"/>
                    <a:pt x="820420" y="82550"/>
                    <a:pt x="815340" y="81280"/>
                  </a:cubicBezTo>
                  <a:cubicBezTo>
                    <a:pt x="811530" y="80010"/>
                    <a:pt x="808990" y="77470"/>
                    <a:pt x="806450" y="76200"/>
                  </a:cubicBezTo>
                  <a:cubicBezTo>
                    <a:pt x="805180" y="74930"/>
                    <a:pt x="803910" y="73660"/>
                    <a:pt x="802640" y="73660"/>
                  </a:cubicBezTo>
                  <a:cubicBezTo>
                    <a:pt x="795020" y="71120"/>
                    <a:pt x="788670" y="66040"/>
                    <a:pt x="784860" y="59690"/>
                  </a:cubicBezTo>
                  <a:cubicBezTo>
                    <a:pt x="782320" y="55880"/>
                    <a:pt x="778510" y="52070"/>
                    <a:pt x="775970" y="48260"/>
                  </a:cubicBezTo>
                  <a:cubicBezTo>
                    <a:pt x="767080" y="45720"/>
                    <a:pt x="768350" y="35560"/>
                    <a:pt x="763270" y="30480"/>
                  </a:cubicBezTo>
                  <a:cubicBezTo>
                    <a:pt x="759460" y="25400"/>
                    <a:pt x="755650" y="22860"/>
                    <a:pt x="749300" y="21590"/>
                  </a:cubicBezTo>
                  <a:lnTo>
                    <a:pt x="748030" y="21590"/>
                  </a:lnTo>
                  <a:cubicBezTo>
                    <a:pt x="741680" y="16510"/>
                    <a:pt x="735330" y="20320"/>
                    <a:pt x="727710" y="20320"/>
                  </a:cubicBezTo>
                  <a:cubicBezTo>
                    <a:pt x="725170" y="20320"/>
                    <a:pt x="721360" y="17780"/>
                    <a:pt x="718820" y="16510"/>
                  </a:cubicBezTo>
                  <a:cubicBezTo>
                    <a:pt x="717550" y="13970"/>
                    <a:pt x="716280" y="12700"/>
                    <a:pt x="715010" y="12700"/>
                  </a:cubicBezTo>
                  <a:cubicBezTo>
                    <a:pt x="707390" y="11430"/>
                    <a:pt x="701040" y="6350"/>
                    <a:pt x="694690" y="0"/>
                  </a:cubicBezTo>
                  <a:cubicBezTo>
                    <a:pt x="692150" y="1270"/>
                    <a:pt x="689610" y="2540"/>
                    <a:pt x="687070" y="2540"/>
                  </a:cubicBezTo>
                  <a:cubicBezTo>
                    <a:pt x="684530" y="3810"/>
                    <a:pt x="680720" y="3810"/>
                    <a:pt x="676910" y="3810"/>
                  </a:cubicBezTo>
                  <a:cubicBezTo>
                    <a:pt x="671830" y="2540"/>
                    <a:pt x="666750" y="3810"/>
                    <a:pt x="661670" y="7620"/>
                  </a:cubicBezTo>
                  <a:cubicBezTo>
                    <a:pt x="659130" y="8890"/>
                    <a:pt x="657860" y="10160"/>
                    <a:pt x="655320" y="11430"/>
                  </a:cubicBezTo>
                  <a:cubicBezTo>
                    <a:pt x="652780" y="12700"/>
                    <a:pt x="651510" y="15240"/>
                    <a:pt x="648970" y="16510"/>
                  </a:cubicBezTo>
                  <a:cubicBezTo>
                    <a:pt x="647700" y="17780"/>
                    <a:pt x="645160" y="17780"/>
                    <a:pt x="643890" y="19050"/>
                  </a:cubicBezTo>
                  <a:lnTo>
                    <a:pt x="636270" y="22860"/>
                  </a:lnTo>
                  <a:cubicBezTo>
                    <a:pt x="636270" y="22860"/>
                    <a:pt x="635000" y="24130"/>
                    <a:pt x="635000" y="22860"/>
                  </a:cubicBezTo>
                  <a:cubicBezTo>
                    <a:pt x="629920" y="20320"/>
                    <a:pt x="626110" y="25400"/>
                    <a:pt x="622300" y="27940"/>
                  </a:cubicBezTo>
                  <a:cubicBezTo>
                    <a:pt x="618490" y="30480"/>
                    <a:pt x="613410" y="30480"/>
                    <a:pt x="609600" y="33020"/>
                  </a:cubicBezTo>
                  <a:lnTo>
                    <a:pt x="608330" y="33020"/>
                  </a:lnTo>
                  <a:cubicBezTo>
                    <a:pt x="601980" y="34290"/>
                    <a:pt x="595630" y="36830"/>
                    <a:pt x="589280" y="38100"/>
                  </a:cubicBezTo>
                  <a:cubicBezTo>
                    <a:pt x="586740" y="38100"/>
                    <a:pt x="585470" y="39370"/>
                    <a:pt x="582930" y="40640"/>
                  </a:cubicBezTo>
                  <a:cubicBezTo>
                    <a:pt x="579120" y="41910"/>
                    <a:pt x="575310" y="44450"/>
                    <a:pt x="571500" y="45720"/>
                  </a:cubicBezTo>
                  <a:cubicBezTo>
                    <a:pt x="568960" y="46990"/>
                    <a:pt x="565150" y="48260"/>
                    <a:pt x="562610" y="49530"/>
                  </a:cubicBezTo>
                  <a:lnTo>
                    <a:pt x="558800" y="49530"/>
                  </a:lnTo>
                  <a:cubicBezTo>
                    <a:pt x="558800" y="49530"/>
                    <a:pt x="556260" y="49530"/>
                    <a:pt x="554990" y="52070"/>
                  </a:cubicBezTo>
                  <a:cubicBezTo>
                    <a:pt x="549910" y="49530"/>
                    <a:pt x="543560" y="48260"/>
                    <a:pt x="538480" y="45720"/>
                  </a:cubicBezTo>
                  <a:cubicBezTo>
                    <a:pt x="534670" y="44450"/>
                    <a:pt x="525780" y="46990"/>
                    <a:pt x="523240" y="50800"/>
                  </a:cubicBezTo>
                  <a:cubicBezTo>
                    <a:pt x="521970" y="52070"/>
                    <a:pt x="520700" y="53340"/>
                    <a:pt x="519430" y="53340"/>
                  </a:cubicBezTo>
                  <a:cubicBezTo>
                    <a:pt x="518160" y="53340"/>
                    <a:pt x="515620" y="52070"/>
                    <a:pt x="514350" y="52070"/>
                  </a:cubicBezTo>
                  <a:cubicBezTo>
                    <a:pt x="513080" y="52070"/>
                    <a:pt x="511810" y="53340"/>
                    <a:pt x="509270" y="53340"/>
                  </a:cubicBezTo>
                  <a:cubicBezTo>
                    <a:pt x="509270" y="54610"/>
                    <a:pt x="510540" y="55880"/>
                    <a:pt x="510540" y="57150"/>
                  </a:cubicBezTo>
                  <a:cubicBezTo>
                    <a:pt x="506730" y="58420"/>
                    <a:pt x="500380" y="68580"/>
                    <a:pt x="500380" y="73660"/>
                  </a:cubicBezTo>
                  <a:cubicBezTo>
                    <a:pt x="494030" y="76200"/>
                    <a:pt x="486410" y="77470"/>
                    <a:pt x="483870" y="85090"/>
                  </a:cubicBezTo>
                  <a:cubicBezTo>
                    <a:pt x="483870" y="86360"/>
                    <a:pt x="482600" y="86360"/>
                    <a:pt x="482600" y="87630"/>
                  </a:cubicBezTo>
                  <a:cubicBezTo>
                    <a:pt x="474980" y="88900"/>
                    <a:pt x="473710" y="96520"/>
                    <a:pt x="469900" y="102870"/>
                  </a:cubicBezTo>
                  <a:lnTo>
                    <a:pt x="469900" y="105410"/>
                  </a:lnTo>
                  <a:cubicBezTo>
                    <a:pt x="468630" y="105410"/>
                    <a:pt x="467360" y="106680"/>
                    <a:pt x="466090" y="106680"/>
                  </a:cubicBezTo>
                  <a:cubicBezTo>
                    <a:pt x="461010" y="109220"/>
                    <a:pt x="458470" y="113030"/>
                    <a:pt x="457200" y="119380"/>
                  </a:cubicBezTo>
                  <a:cubicBezTo>
                    <a:pt x="455930" y="125730"/>
                    <a:pt x="455930" y="130810"/>
                    <a:pt x="454660" y="137160"/>
                  </a:cubicBezTo>
                  <a:cubicBezTo>
                    <a:pt x="452120" y="135890"/>
                    <a:pt x="448310" y="138430"/>
                    <a:pt x="447040" y="134620"/>
                  </a:cubicBezTo>
                  <a:lnTo>
                    <a:pt x="444500" y="134620"/>
                  </a:lnTo>
                  <a:cubicBezTo>
                    <a:pt x="440690" y="139700"/>
                    <a:pt x="436880" y="144780"/>
                    <a:pt x="433070" y="148590"/>
                  </a:cubicBezTo>
                  <a:cubicBezTo>
                    <a:pt x="429260" y="151130"/>
                    <a:pt x="425450" y="152400"/>
                    <a:pt x="420370" y="154940"/>
                  </a:cubicBezTo>
                  <a:lnTo>
                    <a:pt x="420370" y="157480"/>
                  </a:lnTo>
                  <a:cubicBezTo>
                    <a:pt x="415290" y="156210"/>
                    <a:pt x="411480" y="154940"/>
                    <a:pt x="407670" y="152400"/>
                  </a:cubicBezTo>
                  <a:cubicBezTo>
                    <a:pt x="406400" y="152400"/>
                    <a:pt x="405130" y="151130"/>
                    <a:pt x="405130" y="151130"/>
                  </a:cubicBezTo>
                  <a:cubicBezTo>
                    <a:pt x="403860" y="151130"/>
                    <a:pt x="403860" y="149860"/>
                    <a:pt x="403860" y="149860"/>
                  </a:cubicBezTo>
                  <a:cubicBezTo>
                    <a:pt x="402590" y="149860"/>
                    <a:pt x="402590" y="151130"/>
                    <a:pt x="402590" y="152400"/>
                  </a:cubicBezTo>
                  <a:cubicBezTo>
                    <a:pt x="402590" y="157480"/>
                    <a:pt x="400050" y="156210"/>
                    <a:pt x="397510" y="154940"/>
                  </a:cubicBezTo>
                  <a:cubicBezTo>
                    <a:pt x="394970" y="153670"/>
                    <a:pt x="392430" y="153670"/>
                    <a:pt x="391160" y="157480"/>
                  </a:cubicBezTo>
                  <a:cubicBezTo>
                    <a:pt x="391160" y="158750"/>
                    <a:pt x="389890" y="160020"/>
                    <a:pt x="388620" y="160020"/>
                  </a:cubicBezTo>
                  <a:cubicBezTo>
                    <a:pt x="384810" y="161290"/>
                    <a:pt x="381000" y="162560"/>
                    <a:pt x="379730" y="166370"/>
                  </a:cubicBezTo>
                  <a:cubicBezTo>
                    <a:pt x="378460" y="168910"/>
                    <a:pt x="377190" y="170180"/>
                    <a:pt x="374650" y="172720"/>
                  </a:cubicBezTo>
                  <a:lnTo>
                    <a:pt x="355600" y="172720"/>
                  </a:lnTo>
                  <a:cubicBezTo>
                    <a:pt x="353060" y="172720"/>
                    <a:pt x="350520" y="172720"/>
                    <a:pt x="347980" y="173990"/>
                  </a:cubicBezTo>
                  <a:cubicBezTo>
                    <a:pt x="345440" y="173990"/>
                    <a:pt x="342900" y="175260"/>
                    <a:pt x="339090" y="176530"/>
                  </a:cubicBezTo>
                  <a:cubicBezTo>
                    <a:pt x="336550" y="177800"/>
                    <a:pt x="332740" y="180340"/>
                    <a:pt x="330200" y="181610"/>
                  </a:cubicBezTo>
                  <a:cubicBezTo>
                    <a:pt x="328930" y="182880"/>
                    <a:pt x="327660" y="182880"/>
                    <a:pt x="326390" y="182880"/>
                  </a:cubicBezTo>
                  <a:cubicBezTo>
                    <a:pt x="320040" y="182880"/>
                    <a:pt x="316230" y="186690"/>
                    <a:pt x="312420" y="190500"/>
                  </a:cubicBezTo>
                  <a:cubicBezTo>
                    <a:pt x="308610" y="193040"/>
                    <a:pt x="306070" y="196850"/>
                    <a:pt x="302260" y="199390"/>
                  </a:cubicBezTo>
                  <a:cubicBezTo>
                    <a:pt x="299720" y="200660"/>
                    <a:pt x="297180" y="201930"/>
                    <a:pt x="295910" y="203200"/>
                  </a:cubicBezTo>
                  <a:cubicBezTo>
                    <a:pt x="293370" y="204470"/>
                    <a:pt x="292100" y="207010"/>
                    <a:pt x="289560" y="207010"/>
                  </a:cubicBezTo>
                  <a:cubicBezTo>
                    <a:pt x="287020" y="208280"/>
                    <a:pt x="283210" y="208280"/>
                    <a:pt x="280670" y="207010"/>
                  </a:cubicBezTo>
                  <a:cubicBezTo>
                    <a:pt x="276860" y="204470"/>
                    <a:pt x="273050" y="207010"/>
                    <a:pt x="270510" y="208280"/>
                  </a:cubicBezTo>
                  <a:cubicBezTo>
                    <a:pt x="266700" y="209550"/>
                    <a:pt x="264160" y="212090"/>
                    <a:pt x="261620" y="213360"/>
                  </a:cubicBezTo>
                  <a:cubicBezTo>
                    <a:pt x="262890" y="214630"/>
                    <a:pt x="262890" y="215900"/>
                    <a:pt x="264160" y="217170"/>
                  </a:cubicBezTo>
                  <a:lnTo>
                    <a:pt x="260350" y="217170"/>
                  </a:lnTo>
                  <a:cubicBezTo>
                    <a:pt x="260350" y="218440"/>
                    <a:pt x="259080" y="219710"/>
                    <a:pt x="259080" y="220980"/>
                  </a:cubicBezTo>
                  <a:cubicBezTo>
                    <a:pt x="257810" y="220980"/>
                    <a:pt x="256540" y="219710"/>
                    <a:pt x="256540" y="219710"/>
                  </a:cubicBezTo>
                  <a:cubicBezTo>
                    <a:pt x="252730" y="222250"/>
                    <a:pt x="248920" y="224790"/>
                    <a:pt x="245110" y="226060"/>
                  </a:cubicBezTo>
                  <a:cubicBezTo>
                    <a:pt x="243840" y="226060"/>
                    <a:pt x="242570" y="227330"/>
                    <a:pt x="242570" y="227330"/>
                  </a:cubicBezTo>
                  <a:cubicBezTo>
                    <a:pt x="237490" y="226060"/>
                    <a:pt x="231140" y="227330"/>
                    <a:pt x="227330" y="223520"/>
                  </a:cubicBezTo>
                  <a:cubicBezTo>
                    <a:pt x="224790" y="220980"/>
                    <a:pt x="220980" y="219710"/>
                    <a:pt x="218440" y="217170"/>
                  </a:cubicBezTo>
                  <a:cubicBezTo>
                    <a:pt x="214630" y="214630"/>
                    <a:pt x="209550" y="215900"/>
                    <a:pt x="205740" y="222250"/>
                  </a:cubicBezTo>
                  <a:lnTo>
                    <a:pt x="187960" y="204470"/>
                  </a:lnTo>
                  <a:cubicBezTo>
                    <a:pt x="186690" y="205740"/>
                    <a:pt x="184150" y="207010"/>
                    <a:pt x="182880" y="208280"/>
                  </a:cubicBezTo>
                  <a:cubicBezTo>
                    <a:pt x="181610" y="208280"/>
                    <a:pt x="181610" y="209550"/>
                    <a:pt x="180340" y="209550"/>
                  </a:cubicBezTo>
                  <a:cubicBezTo>
                    <a:pt x="175260" y="210820"/>
                    <a:pt x="170180" y="212090"/>
                    <a:pt x="163830" y="213360"/>
                  </a:cubicBezTo>
                  <a:cubicBezTo>
                    <a:pt x="160020" y="214630"/>
                    <a:pt x="157480" y="215900"/>
                    <a:pt x="157480" y="220980"/>
                  </a:cubicBezTo>
                  <a:cubicBezTo>
                    <a:pt x="152400" y="223520"/>
                    <a:pt x="147320" y="222250"/>
                    <a:pt x="143510" y="227330"/>
                  </a:cubicBezTo>
                  <a:lnTo>
                    <a:pt x="139700" y="227330"/>
                  </a:lnTo>
                  <a:cubicBezTo>
                    <a:pt x="132080" y="223520"/>
                    <a:pt x="125730" y="224790"/>
                    <a:pt x="120650" y="231140"/>
                  </a:cubicBezTo>
                  <a:cubicBezTo>
                    <a:pt x="119380" y="232410"/>
                    <a:pt x="118110" y="232410"/>
                    <a:pt x="115570" y="232410"/>
                  </a:cubicBezTo>
                  <a:cubicBezTo>
                    <a:pt x="109220" y="231140"/>
                    <a:pt x="104140" y="234950"/>
                    <a:pt x="99060" y="238760"/>
                  </a:cubicBezTo>
                  <a:cubicBezTo>
                    <a:pt x="96520" y="241300"/>
                    <a:pt x="93980" y="242570"/>
                    <a:pt x="90170" y="242570"/>
                  </a:cubicBezTo>
                  <a:cubicBezTo>
                    <a:pt x="83820" y="243840"/>
                    <a:pt x="78740" y="243840"/>
                    <a:pt x="72390" y="243840"/>
                  </a:cubicBezTo>
                  <a:cubicBezTo>
                    <a:pt x="72390" y="243840"/>
                    <a:pt x="71120" y="243840"/>
                    <a:pt x="71120" y="245110"/>
                  </a:cubicBezTo>
                  <a:cubicBezTo>
                    <a:pt x="66040" y="251460"/>
                    <a:pt x="59690" y="251460"/>
                    <a:pt x="52070" y="251460"/>
                  </a:cubicBezTo>
                  <a:cubicBezTo>
                    <a:pt x="44450" y="251460"/>
                    <a:pt x="36830" y="252730"/>
                    <a:pt x="30480" y="259080"/>
                  </a:cubicBezTo>
                  <a:cubicBezTo>
                    <a:pt x="26670" y="262890"/>
                    <a:pt x="21590" y="265430"/>
                    <a:pt x="16510" y="269240"/>
                  </a:cubicBezTo>
                  <a:cubicBezTo>
                    <a:pt x="15240" y="269240"/>
                    <a:pt x="13970" y="270510"/>
                    <a:pt x="13970" y="270510"/>
                  </a:cubicBezTo>
                  <a:cubicBezTo>
                    <a:pt x="10160" y="270510"/>
                    <a:pt x="5080" y="269240"/>
                    <a:pt x="1270" y="269240"/>
                  </a:cubicBezTo>
                  <a:cubicBezTo>
                    <a:pt x="0" y="284480"/>
                    <a:pt x="2540" y="300990"/>
                    <a:pt x="3810" y="317500"/>
                  </a:cubicBezTo>
                  <a:close/>
                </a:path>
              </a:pathLst>
            </a:custGeom>
            <a:blipFill>
              <a:blip r:embed="rId3"/>
              <a:stretch>
                <a:fillRect l="-87800" r="-87800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2673311" y="1909110"/>
            <a:ext cx="13695535" cy="5914559"/>
            <a:chOff x="0" y="0"/>
            <a:chExt cx="4326729" cy="2000727"/>
          </a:xfrm>
        </p:grpSpPr>
        <p:sp>
          <p:nvSpPr>
            <p:cNvPr id="10" name="Freeform 10"/>
            <p:cNvSpPr/>
            <p:nvPr/>
          </p:nvSpPr>
          <p:spPr>
            <a:xfrm>
              <a:off x="31750" y="31750"/>
              <a:ext cx="4263229" cy="1937227"/>
            </a:xfrm>
            <a:custGeom>
              <a:avLst/>
              <a:gdLst/>
              <a:ahLst/>
              <a:cxnLst/>
              <a:rect l="l" t="t" r="r" b="b"/>
              <a:pathLst>
                <a:path w="4263229" h="1937227">
                  <a:moveTo>
                    <a:pt x="4170519" y="1937227"/>
                  </a:moveTo>
                  <a:lnTo>
                    <a:pt x="92710" y="1937227"/>
                  </a:lnTo>
                  <a:cubicBezTo>
                    <a:pt x="41910" y="1937227"/>
                    <a:pt x="0" y="1895317"/>
                    <a:pt x="0" y="1844517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4169249" y="0"/>
                  </a:lnTo>
                  <a:cubicBezTo>
                    <a:pt x="4220049" y="0"/>
                    <a:pt x="4261960" y="41910"/>
                    <a:pt x="4261960" y="92710"/>
                  </a:cubicBezTo>
                  <a:lnTo>
                    <a:pt x="4261960" y="1843247"/>
                  </a:lnTo>
                  <a:cubicBezTo>
                    <a:pt x="4263229" y="1895317"/>
                    <a:pt x="4221319" y="1937227"/>
                    <a:pt x="4170519" y="1937227"/>
                  </a:cubicBezTo>
                  <a:close/>
                </a:path>
              </a:pathLst>
            </a:custGeom>
            <a:solidFill>
              <a:srgbClr val="7BD4F6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4326730" cy="2000727"/>
            </a:xfrm>
            <a:custGeom>
              <a:avLst/>
              <a:gdLst/>
              <a:ahLst/>
              <a:cxnLst/>
              <a:rect l="l" t="t" r="r" b="b"/>
              <a:pathLst>
                <a:path w="4326730" h="2000727">
                  <a:moveTo>
                    <a:pt x="4202269" y="59690"/>
                  </a:moveTo>
                  <a:cubicBezTo>
                    <a:pt x="4237829" y="59690"/>
                    <a:pt x="4267039" y="88900"/>
                    <a:pt x="4267039" y="124460"/>
                  </a:cubicBezTo>
                  <a:lnTo>
                    <a:pt x="4267039" y="1876267"/>
                  </a:lnTo>
                  <a:cubicBezTo>
                    <a:pt x="4267039" y="1911827"/>
                    <a:pt x="4237829" y="1941037"/>
                    <a:pt x="4202269" y="1941037"/>
                  </a:cubicBezTo>
                  <a:lnTo>
                    <a:pt x="124460" y="1941037"/>
                  </a:lnTo>
                  <a:cubicBezTo>
                    <a:pt x="88900" y="1941037"/>
                    <a:pt x="59690" y="1911827"/>
                    <a:pt x="59690" y="1876267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4202269" y="59690"/>
                  </a:lnTo>
                  <a:moveTo>
                    <a:pt x="420226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876267"/>
                  </a:lnTo>
                  <a:cubicBezTo>
                    <a:pt x="0" y="1944847"/>
                    <a:pt x="55880" y="2000727"/>
                    <a:pt x="124460" y="2000727"/>
                  </a:cubicBezTo>
                  <a:lnTo>
                    <a:pt x="4202269" y="2000727"/>
                  </a:lnTo>
                  <a:cubicBezTo>
                    <a:pt x="4270849" y="2000727"/>
                    <a:pt x="4326730" y="1944847"/>
                    <a:pt x="4326730" y="1876267"/>
                  </a:cubicBezTo>
                  <a:lnTo>
                    <a:pt x="4326730" y="124460"/>
                  </a:lnTo>
                  <a:cubicBezTo>
                    <a:pt x="4326730" y="55880"/>
                    <a:pt x="4270849" y="0"/>
                    <a:pt x="4202269" y="0"/>
                  </a:cubicBezTo>
                  <a:close/>
                </a:path>
              </a:pathLst>
            </a:custGeom>
            <a:solidFill>
              <a:srgbClr val="ABE3F9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246935">
            <a:off x="7494528" y="1775915"/>
            <a:ext cx="3298944" cy="82061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835160" y="7751772"/>
            <a:ext cx="2806087" cy="69801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8226483"/>
            <a:ext cx="3309486" cy="1636691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3048907" y="3205210"/>
            <a:ext cx="12944342" cy="31450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7200" b="1" dirty="0">
                <a:solidFill>
                  <a:srgbClr val="186AB4"/>
                </a:solidFill>
              </a:rPr>
              <a:t>CẢM ƠN SỰ QUAN TÂM THEO DÕI CỦA CÁC EM!</a:t>
            </a:r>
            <a:endParaRPr lang="en-US" sz="7200" b="1" dirty="0">
              <a:solidFill>
                <a:srgbClr val="186AB4"/>
              </a:solidFill>
            </a:endParaRP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990990" y="8251977"/>
            <a:ext cx="3309486" cy="1636691"/>
          </a:xfrm>
          <a:prstGeom prst="rect">
            <a:avLst/>
          </a:prstGeom>
        </p:spPr>
      </p:pic>
      <p:pic>
        <p:nvPicPr>
          <p:cNvPr id="20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660592" y="4948136"/>
            <a:ext cx="2430421" cy="496004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rot="201362">
            <a:off x="-528400" y="6516004"/>
            <a:ext cx="3466366" cy="3851518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-838200" y="963012"/>
            <a:ext cx="7537368" cy="6968518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3066C2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110224" y="3009517"/>
            <a:ext cx="4151134" cy="25989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vi-VN" sz="6000" b="1" u="none" dirty="0">
                <a:solidFill>
                  <a:srgbClr val="FFFFFF"/>
                </a:solidFill>
              </a:rPr>
              <a:t>NỘI DUNG BÀI HỌC</a:t>
            </a:r>
            <a:endParaRPr lang="en-US" sz="6000" b="1" u="none" dirty="0">
              <a:solidFill>
                <a:srgbClr val="FFFFFF"/>
              </a:solidFill>
            </a:endParaRPr>
          </a:p>
        </p:txBody>
      </p:sp>
      <p:grpSp>
        <p:nvGrpSpPr>
          <p:cNvPr id="20" name="Group 20"/>
          <p:cNvGrpSpPr/>
          <p:nvPr/>
        </p:nvGrpSpPr>
        <p:grpSpPr>
          <a:xfrm rot="5400000">
            <a:off x="10963513" y="-1181096"/>
            <a:ext cx="1451061" cy="12028969"/>
            <a:chOff x="0" y="0"/>
            <a:chExt cx="643227" cy="595198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43227" cy="5951982"/>
            </a:xfrm>
            <a:custGeom>
              <a:avLst/>
              <a:gdLst/>
              <a:ahLst/>
              <a:cxnLst/>
              <a:rect l="l" t="t" r="r" b="b"/>
              <a:pathLst>
                <a:path w="643227" h="5951982">
                  <a:moveTo>
                    <a:pt x="214525" y="5932913"/>
                  </a:moveTo>
                  <a:cubicBezTo>
                    <a:pt x="247501" y="5944426"/>
                    <a:pt x="284992" y="5951982"/>
                    <a:pt x="321787" y="5951982"/>
                  </a:cubicBezTo>
                  <a:cubicBezTo>
                    <a:pt x="358583" y="5951982"/>
                    <a:pt x="393990" y="5945505"/>
                    <a:pt x="426619" y="5933991"/>
                  </a:cubicBezTo>
                  <a:cubicBezTo>
                    <a:pt x="427314" y="5933631"/>
                    <a:pt x="428008" y="5933631"/>
                    <a:pt x="428702" y="5933272"/>
                  </a:cubicBezTo>
                  <a:cubicBezTo>
                    <a:pt x="551238" y="5887217"/>
                    <a:pt x="641492" y="5765603"/>
                    <a:pt x="643227" y="5509324"/>
                  </a:cubicBezTo>
                  <a:lnTo>
                    <a:pt x="643227" y="0"/>
                  </a:lnTo>
                  <a:lnTo>
                    <a:pt x="0" y="0"/>
                  </a:lnTo>
                  <a:lnTo>
                    <a:pt x="0" y="5505235"/>
                  </a:lnTo>
                  <a:cubicBezTo>
                    <a:pt x="1736" y="5766322"/>
                    <a:pt x="90600" y="5887937"/>
                    <a:pt x="214525" y="593291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6604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id="23" name="Group 23"/>
          <p:cNvGrpSpPr/>
          <p:nvPr/>
        </p:nvGrpSpPr>
        <p:grpSpPr>
          <a:xfrm rot="5400000">
            <a:off x="10719798" y="-3241409"/>
            <a:ext cx="2018695" cy="11797725"/>
            <a:chOff x="0" y="0"/>
            <a:chExt cx="643227" cy="5951982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43227" cy="5951982"/>
            </a:xfrm>
            <a:custGeom>
              <a:avLst/>
              <a:gdLst/>
              <a:ahLst/>
              <a:cxnLst/>
              <a:rect l="l" t="t" r="r" b="b"/>
              <a:pathLst>
                <a:path w="643227" h="5951982">
                  <a:moveTo>
                    <a:pt x="214525" y="5932913"/>
                  </a:moveTo>
                  <a:cubicBezTo>
                    <a:pt x="247501" y="5944426"/>
                    <a:pt x="284992" y="5951982"/>
                    <a:pt x="321787" y="5951982"/>
                  </a:cubicBezTo>
                  <a:cubicBezTo>
                    <a:pt x="358583" y="5951982"/>
                    <a:pt x="393990" y="5945505"/>
                    <a:pt x="426619" y="5933991"/>
                  </a:cubicBezTo>
                  <a:cubicBezTo>
                    <a:pt x="427314" y="5933631"/>
                    <a:pt x="428008" y="5933631"/>
                    <a:pt x="428702" y="5933272"/>
                  </a:cubicBezTo>
                  <a:cubicBezTo>
                    <a:pt x="551238" y="5887217"/>
                    <a:pt x="641492" y="5765603"/>
                    <a:pt x="643227" y="5509324"/>
                  </a:cubicBezTo>
                  <a:lnTo>
                    <a:pt x="643227" y="0"/>
                  </a:lnTo>
                  <a:lnTo>
                    <a:pt x="0" y="0"/>
                  </a:lnTo>
                  <a:lnTo>
                    <a:pt x="0" y="5505235"/>
                  </a:lnTo>
                  <a:cubicBezTo>
                    <a:pt x="1736" y="5766322"/>
                    <a:pt x="90600" y="5887937"/>
                    <a:pt x="214525" y="593291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6604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8018363" y="1648106"/>
            <a:ext cx="8174766" cy="1732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Giới thiệu chung về quy trình nuôi cá nước ngọt trong ao</a:t>
            </a:r>
            <a:endParaRPr lang="en-US" sz="4000" u="none" spc="419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7549682" y="4242799"/>
            <a:ext cx="9834802" cy="8092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ct val="150000"/>
              </a:lnSpc>
              <a:spcBef>
                <a:spcPct val="0"/>
              </a:spcBef>
            </a:pP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uy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nuôi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ngọt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ao</a:t>
            </a:r>
            <a:endParaRPr lang="en-US" sz="4000" u="none" spc="419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749621">
            <a:off x="16339318" y="8532211"/>
            <a:ext cx="2262655" cy="2214574"/>
          </a:xfrm>
          <a:prstGeom prst="rect">
            <a:avLst/>
          </a:prstGeom>
        </p:spPr>
      </p:pic>
      <p:grpSp>
        <p:nvGrpSpPr>
          <p:cNvPr id="32" name="Group 32"/>
          <p:cNvGrpSpPr/>
          <p:nvPr/>
        </p:nvGrpSpPr>
        <p:grpSpPr>
          <a:xfrm>
            <a:off x="6075961" y="2035267"/>
            <a:ext cx="1239239" cy="1164388"/>
            <a:chOff x="0" y="0"/>
            <a:chExt cx="1258277" cy="1248840"/>
          </a:xfrm>
        </p:grpSpPr>
        <p:pic>
          <p:nvPicPr>
            <p:cNvPr id="33" name="Picture 3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258277" cy="1248840"/>
            </a:xfrm>
            <a:prstGeom prst="rect">
              <a:avLst/>
            </a:prstGeom>
          </p:spPr>
        </p:pic>
        <p:sp>
          <p:nvSpPr>
            <p:cNvPr id="34" name="TextBox 34"/>
            <p:cNvSpPr txBox="1"/>
            <p:nvPr/>
          </p:nvSpPr>
          <p:spPr>
            <a:xfrm>
              <a:off x="182701" y="343427"/>
              <a:ext cx="837690" cy="7006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</a:pPr>
              <a:r>
                <a:rPr lang="en-US" sz="44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5943625" y="4317971"/>
            <a:ext cx="1137486" cy="1115139"/>
            <a:chOff x="0" y="0"/>
            <a:chExt cx="1258277" cy="1248840"/>
          </a:xfrm>
        </p:grpSpPr>
        <p:pic>
          <p:nvPicPr>
            <p:cNvPr id="36" name="Picture 3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258277" cy="1248840"/>
            </a:xfrm>
            <a:prstGeom prst="rect">
              <a:avLst/>
            </a:prstGeom>
          </p:spPr>
        </p:pic>
        <p:sp>
          <p:nvSpPr>
            <p:cNvPr id="37" name="TextBox 37"/>
            <p:cNvSpPr txBox="1"/>
            <p:nvPr/>
          </p:nvSpPr>
          <p:spPr>
            <a:xfrm>
              <a:off x="210294" y="218331"/>
              <a:ext cx="837690" cy="7694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</a:pPr>
              <a:r>
                <a:rPr lang="en-US" sz="44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" name="Group 20"/>
          <p:cNvGrpSpPr/>
          <p:nvPr/>
        </p:nvGrpSpPr>
        <p:grpSpPr>
          <a:xfrm rot="5400000">
            <a:off x="10385352" y="794512"/>
            <a:ext cx="1922001" cy="12563310"/>
            <a:chOff x="0" y="0"/>
            <a:chExt cx="643227" cy="5951982"/>
          </a:xfrm>
        </p:grpSpPr>
        <p:sp>
          <p:nvSpPr>
            <p:cNvPr id="48" name="Freeform 21"/>
            <p:cNvSpPr/>
            <p:nvPr/>
          </p:nvSpPr>
          <p:spPr>
            <a:xfrm>
              <a:off x="0" y="0"/>
              <a:ext cx="643227" cy="5951982"/>
            </a:xfrm>
            <a:custGeom>
              <a:avLst/>
              <a:gdLst/>
              <a:ahLst/>
              <a:cxnLst/>
              <a:rect l="l" t="t" r="r" b="b"/>
              <a:pathLst>
                <a:path w="643227" h="5951982">
                  <a:moveTo>
                    <a:pt x="214525" y="5932913"/>
                  </a:moveTo>
                  <a:cubicBezTo>
                    <a:pt x="247501" y="5944426"/>
                    <a:pt x="284992" y="5951982"/>
                    <a:pt x="321787" y="5951982"/>
                  </a:cubicBezTo>
                  <a:cubicBezTo>
                    <a:pt x="358583" y="5951982"/>
                    <a:pt x="393990" y="5945505"/>
                    <a:pt x="426619" y="5933991"/>
                  </a:cubicBezTo>
                  <a:cubicBezTo>
                    <a:pt x="427314" y="5933631"/>
                    <a:pt x="428008" y="5933631"/>
                    <a:pt x="428702" y="5933272"/>
                  </a:cubicBezTo>
                  <a:cubicBezTo>
                    <a:pt x="551238" y="5887217"/>
                    <a:pt x="641492" y="5765603"/>
                    <a:pt x="643227" y="5509324"/>
                  </a:cubicBezTo>
                  <a:lnTo>
                    <a:pt x="643227" y="0"/>
                  </a:lnTo>
                  <a:lnTo>
                    <a:pt x="0" y="0"/>
                  </a:lnTo>
                  <a:lnTo>
                    <a:pt x="0" y="5505235"/>
                  </a:lnTo>
                  <a:cubicBezTo>
                    <a:pt x="1736" y="5766322"/>
                    <a:pt x="90600" y="5887937"/>
                    <a:pt x="214525" y="593291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9" name="TextBox 22"/>
            <p:cNvSpPr txBox="1"/>
            <p:nvPr/>
          </p:nvSpPr>
          <p:spPr>
            <a:xfrm>
              <a:off x="0" y="-38100"/>
              <a:ext cx="6604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id="50" name="Group 35"/>
          <p:cNvGrpSpPr/>
          <p:nvPr/>
        </p:nvGrpSpPr>
        <p:grpSpPr>
          <a:xfrm>
            <a:off x="5334170" y="6523073"/>
            <a:ext cx="1234344" cy="1180747"/>
            <a:chOff x="29431" y="-33306"/>
            <a:chExt cx="1258277" cy="1248840"/>
          </a:xfrm>
        </p:grpSpPr>
        <p:pic>
          <p:nvPicPr>
            <p:cNvPr id="51" name="Picture 3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9431" y="-33306"/>
              <a:ext cx="1258277" cy="1248840"/>
            </a:xfrm>
            <a:prstGeom prst="rect">
              <a:avLst/>
            </a:prstGeom>
          </p:spPr>
        </p:pic>
        <p:sp>
          <p:nvSpPr>
            <p:cNvPr id="52" name="TextBox 37"/>
            <p:cNvSpPr txBox="1"/>
            <p:nvPr/>
          </p:nvSpPr>
          <p:spPr>
            <a:xfrm>
              <a:off x="192042" y="287708"/>
              <a:ext cx="837690" cy="5430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</a:pPr>
              <a:r>
                <a:rPr lang="vi-VN" sz="4400" b="1" dirty="0">
                  <a:solidFill>
                    <a:srgbClr val="000000"/>
                  </a:solidFill>
                </a:rPr>
                <a:t>3</a:t>
              </a:r>
              <a:endParaRPr lang="en-US" sz="4400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7004595" y="6050777"/>
            <a:ext cx="10158387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Lập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hoạch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toán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chi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phí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nuôi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rô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phi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ao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6" grpId="0"/>
      <p:bldP spid="27" grpId="0"/>
      <p:bldP spid="5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8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762000" y="8343900"/>
            <a:ext cx="3057536" cy="134531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038600" y="2857500"/>
            <a:ext cx="14401800" cy="3124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7"/>
          <p:cNvSpPr txBox="1"/>
          <p:nvPr/>
        </p:nvSpPr>
        <p:spPr>
          <a:xfrm>
            <a:off x="5486400" y="3086100"/>
            <a:ext cx="12197435" cy="23587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5400" b="1" dirty="0">
                <a:solidFill>
                  <a:srgbClr val="000000"/>
                </a:solidFill>
              </a:rPr>
              <a:t>I. GIỚI THIỆU CHUNG VỀ QUY TRÌNH NUÔI CÁ NƯỚC NGỌT TRONG AO</a:t>
            </a:r>
            <a:endParaRPr lang="en-US" sz="5400" b="1" dirty="0">
              <a:solidFill>
                <a:srgbClr val="000000"/>
              </a:solidFill>
            </a:endParaRPr>
          </a:p>
        </p:txBody>
      </p:sp>
      <p:pic>
        <p:nvPicPr>
          <p:cNvPr id="1026" name="Picture 2" descr="Sông trong a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2247900"/>
            <a:ext cx="5240079" cy="4343400"/>
          </a:xfrm>
          <a:prstGeom prst="ellipse">
            <a:avLst/>
          </a:prstGeom>
          <a:ln w="63500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521147" y="5993308"/>
            <a:ext cx="4191717" cy="4293692"/>
          </a:xfrm>
          <a:prstGeom prst="rect">
            <a:avLst/>
          </a:prstGeom>
        </p:spPr>
      </p:pic>
      <p:pic>
        <p:nvPicPr>
          <p:cNvPr id="17" name="Picture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4590013" y="534726"/>
            <a:ext cx="3057536" cy="1345316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1064991" y="464697"/>
            <a:ext cx="6807308" cy="491820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92811" y="8692355"/>
            <a:ext cx="3057536" cy="134531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389911" y="1147489"/>
            <a:ext cx="6002969" cy="36514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vi-VN" sz="4000" dirty="0">
                <a:ea typeface="Times New Roman" panose="02020603050405020304" pitchFamily="18" charset="0"/>
              </a:rPr>
              <a:t>Đọc t</a:t>
            </a:r>
            <a:r>
              <a:rPr lang="vi-VN" sz="4000" dirty="0">
                <a:effectLst/>
                <a:ea typeface="Times New Roman" panose="02020603050405020304" pitchFamily="18" charset="0"/>
              </a:rPr>
              <a:t>hông tin mục 1 SGK tr.61, nêu quy trình nuôi cá nước ngọt trong ao qua hình 12.2?</a:t>
            </a:r>
            <a:endParaRPr lang="en-US" sz="4000" dirty="0">
              <a:effectLst/>
              <a:ea typeface="Calibri" panose="020F0502020204030204" pitchFamily="34" charset="0"/>
            </a:endParaRPr>
          </a:p>
        </p:txBody>
      </p:sp>
      <p:sp>
        <p:nvSpPr>
          <p:cNvPr id="14" name="Flowchart: Terminator 13"/>
          <p:cNvSpPr/>
          <p:nvPr/>
        </p:nvSpPr>
        <p:spPr>
          <a:xfrm>
            <a:off x="361273" y="567207"/>
            <a:ext cx="4577491" cy="1310246"/>
          </a:xfrm>
          <a:prstGeom prst="flowChartTerminator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chemeClr val="tx1"/>
                </a:solidFill>
              </a:rPr>
              <a:t>Chuẩn bị ao nuôi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9" name="Flowchart: Terminator 18"/>
          <p:cNvSpPr/>
          <p:nvPr/>
        </p:nvSpPr>
        <p:spPr>
          <a:xfrm>
            <a:off x="6083048" y="3125138"/>
            <a:ext cx="4434385" cy="1358430"/>
          </a:xfrm>
          <a:prstGeom prst="flowChartTerminator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chemeClr val="tx1"/>
                </a:solidFill>
              </a:rPr>
              <a:t>Quản lí thức ăn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23" name="Flowchart: Terminator 22"/>
          <p:cNvSpPr/>
          <p:nvPr/>
        </p:nvSpPr>
        <p:spPr>
          <a:xfrm>
            <a:off x="381519" y="7737574"/>
            <a:ext cx="4577491" cy="1310246"/>
          </a:xfrm>
          <a:prstGeom prst="flowChartTerminator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chemeClr val="tx1"/>
                </a:solidFill>
              </a:rPr>
              <a:t>Thu hoạch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24" name="Flowchart: Terminator 23"/>
          <p:cNvSpPr/>
          <p:nvPr/>
        </p:nvSpPr>
        <p:spPr>
          <a:xfrm>
            <a:off x="288467" y="4698969"/>
            <a:ext cx="4718961" cy="2195782"/>
          </a:xfrm>
          <a:prstGeom prst="flowChartTerminator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dirty="0">
                <a:solidFill>
                  <a:schemeClr val="tx1"/>
                </a:solidFill>
              </a:rPr>
              <a:t>Chăm sóc, quản lí cá sau khi thả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25" name="Flowchart: Terminator 24"/>
          <p:cNvSpPr/>
          <p:nvPr/>
        </p:nvSpPr>
        <p:spPr>
          <a:xfrm>
            <a:off x="393930" y="2616767"/>
            <a:ext cx="4577491" cy="1310246"/>
          </a:xfrm>
          <a:prstGeom prst="flowChartTerminator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chemeClr val="tx1"/>
                </a:solidFill>
              </a:rPr>
              <a:t>Thả cá giống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26" name="Flowchart: Terminator 25"/>
          <p:cNvSpPr/>
          <p:nvPr/>
        </p:nvSpPr>
        <p:spPr>
          <a:xfrm>
            <a:off x="6266157" y="4934535"/>
            <a:ext cx="4375500" cy="1677882"/>
          </a:xfrm>
          <a:prstGeom prst="flowChartTerminator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chemeClr val="tx1"/>
                </a:solidFill>
              </a:rPr>
              <a:t>Quản lí chất lượng ao nuôi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27" name="Flowchart: Terminator 26"/>
          <p:cNvSpPr/>
          <p:nvPr/>
        </p:nvSpPr>
        <p:spPr>
          <a:xfrm>
            <a:off x="6119334" y="6953830"/>
            <a:ext cx="4434385" cy="1358430"/>
          </a:xfrm>
          <a:prstGeom prst="flowChartTerminator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chemeClr val="tx1"/>
                </a:solidFill>
              </a:rPr>
              <a:t>Quản lí sức khỏe cá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29" name="Arrow: Down 28"/>
          <p:cNvSpPr/>
          <p:nvPr/>
        </p:nvSpPr>
        <p:spPr>
          <a:xfrm>
            <a:off x="2457448" y="7016291"/>
            <a:ext cx="381000" cy="62948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row: Down 29"/>
          <p:cNvSpPr/>
          <p:nvPr/>
        </p:nvSpPr>
        <p:spPr>
          <a:xfrm>
            <a:off x="2398356" y="3987406"/>
            <a:ext cx="395463" cy="62538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Down 30"/>
          <p:cNvSpPr/>
          <p:nvPr/>
        </p:nvSpPr>
        <p:spPr>
          <a:xfrm>
            <a:off x="2457448" y="1933286"/>
            <a:ext cx="381000" cy="629486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 flipV="1">
            <a:off x="4791964" y="3987406"/>
            <a:ext cx="1327370" cy="104716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999210" y="5796860"/>
            <a:ext cx="1237895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4835129" y="6486724"/>
            <a:ext cx="1342310" cy="88912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1103576" y="9365013"/>
            <a:ext cx="100315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Quy trình nuôi cá nước ngọt trong ao</a:t>
            </a:r>
            <a:endParaRPr lang="en-US" sz="3600" b="1" i="1" dirty="0">
              <a:solidFill>
                <a:schemeClr val="bg1"/>
              </a:solidFill>
            </a:endParaRPr>
          </a:p>
        </p:txBody>
      </p:sp>
      <p:pic>
        <p:nvPicPr>
          <p:cNvPr id="43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900387" y="5657740"/>
            <a:ext cx="3303128" cy="4610967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19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8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8668" y="1669504"/>
            <a:ext cx="17170663" cy="9060275"/>
            <a:chOff x="0" y="0"/>
            <a:chExt cx="22894218" cy="1208036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1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2080367" cy="120803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1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/>
            </a:stretch>
          </p:blipFill>
          <p:spPr>
            <a:xfrm>
              <a:off x="10872358" y="0"/>
              <a:ext cx="12021860" cy="12021860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2940792" y="536311"/>
            <a:ext cx="11678600" cy="2114222"/>
            <a:chOff x="0" y="0"/>
            <a:chExt cx="4587233" cy="31405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587232" cy="314059"/>
            </a:xfrm>
            <a:custGeom>
              <a:avLst/>
              <a:gdLst/>
              <a:ahLst/>
              <a:cxnLst/>
              <a:rect l="l" t="t" r="r" b="b"/>
              <a:pathLst>
                <a:path w="4587232" h="314059">
                  <a:moveTo>
                    <a:pt x="0" y="0"/>
                  </a:moveTo>
                  <a:lnTo>
                    <a:pt x="4587232" y="0"/>
                  </a:lnTo>
                  <a:lnTo>
                    <a:pt x="4587232" y="314059"/>
                  </a:lnTo>
                  <a:lnTo>
                    <a:pt x="0" y="314059"/>
                  </a:lnTo>
                  <a:close/>
                </a:path>
              </a:pathLst>
            </a:custGeom>
            <a:solidFill>
              <a:srgbClr val="186AB4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853606">
            <a:off x="2123007" y="632729"/>
            <a:ext cx="1929132" cy="43947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853606">
            <a:off x="13431586" y="2308882"/>
            <a:ext cx="1845938" cy="45917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49376">
            <a:off x="14005932" y="15936"/>
            <a:ext cx="1184551" cy="142873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911127" y="586801"/>
            <a:ext cx="10055066" cy="1839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vi-VN" sz="4000" dirty="0">
                <a:solidFill>
                  <a:schemeClr val="bg1"/>
                </a:solidFill>
                <a:ea typeface="Times New Roman" panose="02020603050405020304" pitchFamily="18" charset="0"/>
              </a:rPr>
              <a:t>Q</a:t>
            </a:r>
            <a:r>
              <a:rPr lang="vi-VN" sz="40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uan sát hình 12.3 và chỉ rõ các hoạt động nuôi cá nước ngọt trong ao?</a:t>
            </a:r>
            <a:endParaRPr lang="en-US" sz="4000" dirty="0">
              <a:solidFill>
                <a:schemeClr val="bg1"/>
              </a:solidFill>
              <a:effectLst/>
              <a:ea typeface="Calibri" panose="020F050202020403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9444" y="3359922"/>
            <a:ext cx="13409887" cy="6616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60662" y="6668215"/>
            <a:ext cx="2226911" cy="358456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rot="849376">
            <a:off x="15984892" y="162850"/>
            <a:ext cx="1843458" cy="222347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88" y="462073"/>
            <a:ext cx="3429479" cy="2210108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888428" y="462073"/>
            <a:ext cx="8966122" cy="1828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40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Chuẩn</a:t>
            </a:r>
            <a:r>
              <a:rPr lang="en-US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bị</a:t>
            </a:r>
            <a:r>
              <a:rPr lang="en-US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ao</a:t>
            </a:r>
            <a:r>
              <a:rPr lang="en-US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nuôi</a:t>
            </a:r>
            <a:r>
              <a:rPr lang="en-US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: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tháo</a:t>
            </a:r>
            <a:r>
              <a:rPr lang="en-US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cạn</a:t>
            </a:r>
            <a:r>
              <a:rPr lang="en-US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nước</a:t>
            </a:r>
            <a:r>
              <a:rPr lang="en-US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vét</a:t>
            </a:r>
            <a:r>
              <a:rPr lang="en-US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bùn</a:t>
            </a:r>
            <a:r>
              <a:rPr lang="en-US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phơi</a:t>
            </a:r>
            <a:r>
              <a:rPr lang="en-US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đáy</a:t>
            </a:r>
            <a:r>
              <a:rPr lang="en-US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đắp</a:t>
            </a:r>
            <a:r>
              <a:rPr lang="en-US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bờ</a:t>
            </a:r>
            <a:endParaRPr lang="en-US" sz="4000" b="1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214429" y="3195525"/>
            <a:ext cx="9144000" cy="905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40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Bơm</a:t>
            </a:r>
            <a:r>
              <a:rPr lang="en-US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nước</a:t>
            </a:r>
            <a:endParaRPr lang="en-US" sz="4000" b="1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855771" y="4353881"/>
            <a:ext cx="9144000" cy="905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40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Thả</a:t>
            </a:r>
            <a:r>
              <a:rPr lang="en-US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cá</a:t>
            </a:r>
            <a:r>
              <a:rPr lang="en-US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giống</a:t>
            </a:r>
            <a:endParaRPr lang="en-US" sz="4000" b="1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439057" y="5896693"/>
            <a:ext cx="9144000" cy="905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40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Sục</a:t>
            </a:r>
            <a:r>
              <a:rPr lang="en-US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oxy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cho</a:t>
            </a:r>
            <a:r>
              <a:rPr lang="en-US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cá</a:t>
            </a:r>
            <a:endParaRPr lang="en-US" sz="4000" b="1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838028" y="7496534"/>
            <a:ext cx="9144000" cy="905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Cho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cá</a:t>
            </a:r>
            <a:r>
              <a:rPr lang="en-US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ăn</a:t>
            </a:r>
            <a:endParaRPr lang="en-US" sz="4000" b="1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9768078" y="8703453"/>
            <a:ext cx="9398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Thu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hoạch</a:t>
            </a:r>
            <a:r>
              <a:rPr lang="en-US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cá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67078" y="2802036"/>
            <a:ext cx="3288468" cy="21101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152" y="3611508"/>
            <a:ext cx="3475753" cy="231325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20805" y="5374865"/>
            <a:ext cx="3288467" cy="219831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1182" y="6675492"/>
            <a:ext cx="3475753" cy="2340341"/>
          </a:xfrm>
          <a:prstGeom prst="rect">
            <a:avLst/>
          </a:prstGeom>
        </p:spPr>
      </p:pic>
      <p:sp>
        <p:nvSpPr>
          <p:cNvPr id="51" name="Arrow: Right 50"/>
          <p:cNvSpPr/>
          <p:nvPr/>
        </p:nvSpPr>
        <p:spPr>
          <a:xfrm>
            <a:off x="4054481" y="1340326"/>
            <a:ext cx="741598" cy="297974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Arrow: Right 51"/>
          <p:cNvSpPr/>
          <p:nvPr/>
        </p:nvSpPr>
        <p:spPr>
          <a:xfrm>
            <a:off x="4017665" y="4803471"/>
            <a:ext cx="741598" cy="297974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Arrow: Right 52"/>
          <p:cNvSpPr/>
          <p:nvPr/>
        </p:nvSpPr>
        <p:spPr>
          <a:xfrm>
            <a:off x="3989868" y="7904547"/>
            <a:ext cx="741598" cy="297974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Arrow: Right 53"/>
          <p:cNvSpPr/>
          <p:nvPr/>
        </p:nvSpPr>
        <p:spPr>
          <a:xfrm flipH="1" flipV="1">
            <a:off x="13341438" y="3611508"/>
            <a:ext cx="875628" cy="39498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Arrow: Right 54"/>
          <p:cNvSpPr/>
          <p:nvPr/>
        </p:nvSpPr>
        <p:spPr>
          <a:xfrm flipH="1" flipV="1">
            <a:off x="13422504" y="8913089"/>
            <a:ext cx="875628" cy="39498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Arrow: Right 55"/>
          <p:cNvSpPr/>
          <p:nvPr/>
        </p:nvSpPr>
        <p:spPr>
          <a:xfrm flipH="1" flipV="1">
            <a:off x="13416736" y="6314018"/>
            <a:ext cx="875628" cy="39498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"/>
          <p:cNvGrpSpPr/>
          <p:nvPr/>
        </p:nvGrpSpPr>
        <p:grpSpPr>
          <a:xfrm>
            <a:off x="-254000" y="9457130"/>
            <a:ext cx="9398000" cy="1381126"/>
            <a:chOff x="0" y="0"/>
            <a:chExt cx="4166870" cy="1146810"/>
          </a:xfrm>
        </p:grpSpPr>
        <p:sp>
          <p:nvSpPr>
            <p:cNvPr id="22" name="Freeform 3"/>
            <p:cNvSpPr/>
            <p:nvPr/>
          </p:nvSpPr>
          <p:spPr>
            <a:xfrm>
              <a:off x="0" y="0"/>
              <a:ext cx="4168140" cy="1146810"/>
            </a:xfrm>
            <a:custGeom>
              <a:avLst/>
              <a:gdLst/>
              <a:ahLst/>
              <a:cxnLst/>
              <a:rect l="l" t="t" r="r" b="b"/>
              <a:pathLst>
                <a:path w="4168140" h="1146810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1146810"/>
                  </a:lnTo>
                  <a:lnTo>
                    <a:pt x="4166870" y="1146810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3066C2"/>
            </a:solidFill>
          </p:spPr>
        </p:sp>
      </p:grpSp>
      <p:grpSp>
        <p:nvGrpSpPr>
          <p:cNvPr id="23" name="Group 2"/>
          <p:cNvGrpSpPr/>
          <p:nvPr/>
        </p:nvGrpSpPr>
        <p:grpSpPr>
          <a:xfrm>
            <a:off x="8961120" y="9515008"/>
            <a:ext cx="9326880" cy="1403304"/>
            <a:chOff x="0" y="0"/>
            <a:chExt cx="4166870" cy="1146810"/>
          </a:xfrm>
        </p:grpSpPr>
        <p:sp>
          <p:nvSpPr>
            <p:cNvPr id="25" name="Freeform 3"/>
            <p:cNvSpPr/>
            <p:nvPr/>
          </p:nvSpPr>
          <p:spPr>
            <a:xfrm>
              <a:off x="0" y="0"/>
              <a:ext cx="4168140" cy="1146810"/>
            </a:xfrm>
            <a:custGeom>
              <a:avLst/>
              <a:gdLst/>
              <a:ahLst/>
              <a:cxnLst/>
              <a:rect l="l" t="t" r="r" b="b"/>
              <a:pathLst>
                <a:path w="4168140" h="1146810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1146810"/>
                  </a:lnTo>
                  <a:lnTo>
                    <a:pt x="4166870" y="1146810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3066C2"/>
            </a:solidFill>
          </p:spPr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446640" y="7966738"/>
            <a:ext cx="3262632" cy="2098191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  <p:bldP spid="32" grpId="0"/>
      <p:bldP spid="34" grpId="0"/>
      <p:bldP spid="36" grpId="0"/>
      <p:bldP spid="38" grpId="0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8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22033" y="791045"/>
            <a:ext cx="17104842" cy="9016395"/>
            <a:chOff x="0" y="0"/>
            <a:chExt cx="22806456" cy="1202186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1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2021860" cy="1202186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1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/>
            </a:stretch>
          </p:blipFill>
          <p:spPr>
            <a:xfrm>
              <a:off x="10784597" y="0"/>
              <a:ext cx="12021860" cy="12021860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135859" y="1253488"/>
            <a:ext cx="7093550" cy="7292434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703025" y="2870660"/>
            <a:ext cx="5908418" cy="48571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5400" b="1" dirty="0"/>
              <a:t>II. </a:t>
            </a:r>
            <a:r>
              <a:rPr lang="en-US" sz="5400" b="1" dirty="0">
                <a:effectLst/>
                <a:ea typeface="Calibri" panose="020F0502020204030204" pitchFamily="34" charset="0"/>
              </a:rPr>
              <a:t>QUY TRÌNH NUÔI CÁ NƯỚC NGỌT TRONG AO</a:t>
            </a:r>
            <a:endParaRPr lang="en-US" sz="5400" b="1" dirty="0">
              <a:effectLst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endParaRPr lang="en-US" sz="5400" b="1" dirty="0"/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263498" y="1253488"/>
            <a:ext cx="7733464" cy="7733433"/>
            <a:chOff x="0" y="0"/>
            <a:chExt cx="6350000" cy="6349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25046" r="-25046"/>
              </a:stretch>
            </a:blip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493246" y="8462124"/>
            <a:ext cx="3057536" cy="1345316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6176</Words>
  <Application>WPS Slides</Application>
  <PresentationFormat>Custom</PresentationFormat>
  <Paragraphs>412</Paragraphs>
  <Slides>33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44" baseType="lpstr">
      <vt:lpstr>Arial</vt:lpstr>
      <vt:lpstr>SimSun</vt:lpstr>
      <vt:lpstr>Wingdings</vt:lpstr>
      <vt:lpstr>Calibri</vt:lpstr>
      <vt:lpstr>Times New Roman</vt:lpstr>
      <vt:lpstr>Tahoma</vt:lpstr>
      <vt:lpstr>Microsoft YaHei</vt:lpstr>
      <vt:lpstr>Arial Unicode MS</vt:lpstr>
      <vt:lpstr>Noto Sans Symbols</vt:lpstr>
      <vt:lpstr>Segoe Print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</dc:creator>
  <cp:lastModifiedBy>Thuy Tran</cp:lastModifiedBy>
  <cp:revision>12</cp:revision>
  <dcterms:created xsi:type="dcterms:W3CDTF">2006-08-16T00:00:00Z</dcterms:created>
  <dcterms:modified xsi:type="dcterms:W3CDTF">2025-04-03T08:53:56Z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5A74C7A6DD064AD4B0932D2A8A4FCDE1_13</vt:lpwstr>
  </property>
  <property fmtid="{D5CDD505-2E9C-101B-9397-08002B2CF9AE}" pid="3" name="KSOProductBuildVer">
    <vt:lpwstr>1033-12.2.0.20782</vt:lpwstr>
  </property>
</Properties>
</file>