
<file path=[Content_Types].xml><?xml version="1.0" encoding="utf-8"?>
<Types xmlns="http://schemas.openxmlformats.org/package/2006/content-types">
  <Default Extension="png" ContentType="image/png"/>
  <Default Extension="mp3" ContentType="audio/mpeg"/>
  <Default Extension="jpeg" ContentType="image/jpeg"/>
  <Default Extension="emf" ContentType="image/x-emf"/>
  <Default Extension="rels" ContentType="application/vnd.openxmlformats-package.relationships+xml"/>
  <Default Extension="xml" ContentType="application/xml"/>
  <Default Extension="fntdata" ContentType="application/x-fontdata"/>
  <Default Extension="wav" ContentType="audio/x-wav"/>
  <Default Extension="wdp" ContentType="image/vnd.ms-photo"/>
  <Default Extension="gif" ContentType="image/gif"/>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theme/theme3.xml" ContentType="application/vnd.openxmlformats-officedocument.theme+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theme/theme4.xml" ContentType="application/vnd.openxmlformats-officedocument.theme+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theme/theme5.xml" ContentType="application/vnd.openxmlformats-officedocument.theme+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6.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7.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theme/theme8.xml" ContentType="application/vnd.openxmlformats-officedocument.theme+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9.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theme/theme10.xml" ContentType="application/vnd.openxmlformats-officedocument.theme+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theme/theme11.xml" ContentType="application/vnd.openxmlformats-officedocument.theme+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theme/theme12.xml" ContentType="application/vnd.openxmlformats-officedocument.theme+xml"/>
  <Override PartName="/ppt/theme/theme1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ink/ink1.xml" ContentType="application/inkml+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notesSlides/notesSlide17.xml" ContentType="application/vnd.openxmlformats-officedocument.presentationml.notesSlide+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notesSlides/notesSlide20.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71" r:id="rId1"/>
    <p:sldMasterId id="2147483673" r:id="rId2"/>
    <p:sldMasterId id="2147483686" r:id="rId3"/>
    <p:sldMasterId id="2147483698" r:id="rId4"/>
    <p:sldMasterId id="2147483710" r:id="rId5"/>
    <p:sldMasterId id="2147483739" r:id="rId6"/>
    <p:sldMasterId id="2147483768" r:id="rId7"/>
    <p:sldMasterId id="2147483797" r:id="rId8"/>
    <p:sldMasterId id="2147483826" r:id="rId9"/>
    <p:sldMasterId id="2147483855" r:id="rId10"/>
    <p:sldMasterId id="2147483913" r:id="rId11"/>
    <p:sldMasterId id="2147483942" r:id="rId12"/>
  </p:sldMasterIdLst>
  <p:notesMasterIdLst>
    <p:notesMasterId r:id="rId57"/>
  </p:notesMasterIdLst>
  <p:sldIdLst>
    <p:sldId id="736" r:id="rId13"/>
    <p:sldId id="737" r:id="rId14"/>
    <p:sldId id="738" r:id="rId15"/>
    <p:sldId id="739" r:id="rId16"/>
    <p:sldId id="740" r:id="rId17"/>
    <p:sldId id="741" r:id="rId18"/>
    <p:sldId id="743" r:id="rId19"/>
    <p:sldId id="744" r:id="rId20"/>
    <p:sldId id="745" r:id="rId21"/>
    <p:sldId id="749" r:id="rId22"/>
    <p:sldId id="685" r:id="rId23"/>
    <p:sldId id="711" r:id="rId24"/>
    <p:sldId id="746" r:id="rId25"/>
    <p:sldId id="747" r:id="rId26"/>
    <p:sldId id="714" r:id="rId27"/>
    <p:sldId id="715" r:id="rId28"/>
    <p:sldId id="748" r:id="rId29"/>
    <p:sldId id="750" r:id="rId30"/>
    <p:sldId id="751" r:id="rId31"/>
    <p:sldId id="718" r:id="rId32"/>
    <p:sldId id="694" r:id="rId33"/>
    <p:sldId id="719" r:id="rId34"/>
    <p:sldId id="723" r:id="rId35"/>
    <p:sldId id="773" r:id="rId36"/>
    <p:sldId id="721" r:id="rId37"/>
    <p:sldId id="695" r:id="rId38"/>
    <p:sldId id="753" r:id="rId39"/>
    <p:sldId id="754" r:id="rId40"/>
    <p:sldId id="755" r:id="rId41"/>
    <p:sldId id="756" r:id="rId42"/>
    <p:sldId id="757" r:id="rId43"/>
    <p:sldId id="758" r:id="rId44"/>
    <p:sldId id="759" r:id="rId45"/>
    <p:sldId id="760" r:id="rId46"/>
    <p:sldId id="761" r:id="rId47"/>
    <p:sldId id="762" r:id="rId48"/>
    <p:sldId id="764" r:id="rId49"/>
    <p:sldId id="769" r:id="rId50"/>
    <p:sldId id="765" r:id="rId51"/>
    <p:sldId id="774" r:id="rId52"/>
    <p:sldId id="766" r:id="rId53"/>
    <p:sldId id="767" r:id="rId54"/>
    <p:sldId id="771" r:id="rId55"/>
    <p:sldId id="772" r:id="rId56"/>
  </p:sldIdLst>
  <p:sldSz cx="9144000" cy="5143500" type="screen16x9"/>
  <p:notesSz cx="6858000" cy="9144000"/>
  <p:embeddedFontLst>
    <p:embeddedFont>
      <p:font typeface="Albert Sans" panose="020B0604020202020204" charset="0"/>
      <p:regular r:id="rId58"/>
      <p:bold r:id="rId59"/>
      <p:italic r:id="rId60"/>
      <p:boldItalic r:id="rId61"/>
    </p:embeddedFont>
    <p:embeddedFont>
      <p:font typeface="宋体" panose="02010600030101010101" pitchFamily="2" charset="-122"/>
      <p:regular r:id="rId62"/>
    </p:embeddedFont>
    <p:embeddedFont>
      <p:font typeface="Montserrat" panose="020B0604020202020204" charset="0"/>
      <p:regular r:id="rId63"/>
      <p:bold r:id="rId64"/>
      <p:italic r:id="rId65"/>
      <p:boldItalic r:id="rId66"/>
    </p:embeddedFont>
    <p:embeddedFont>
      <p:font typeface="Tahoma" panose="020B0604030504040204" pitchFamily="34" charset="0"/>
      <p:regular r:id="rId67"/>
      <p:bold r:id="rId68"/>
    </p:embeddedFont>
    <p:embeddedFont>
      <p:font typeface="Calibri" panose="020F0502020204030204" pitchFamily="34" charset="0"/>
      <p:regular r:id="rId69"/>
      <p:bold r:id="rId70"/>
      <p:italic r:id="rId71"/>
      <p:boldItalic r:id="rId72"/>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ABDDC5"/>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3B66B043-8E9D-437B-99C7-4BC25B6E00E4}">
  <a:tblStyle styleId="{3B66B043-8E9D-437B-99C7-4BC25B6E00E4}"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7633" autoAdjust="0"/>
    <p:restoredTop sz="87067" autoAdjust="0"/>
  </p:normalViewPr>
  <p:slideViewPr>
    <p:cSldViewPr snapToGrid="0">
      <p:cViewPr varScale="1">
        <p:scale>
          <a:sx n="84" d="100"/>
          <a:sy n="84" d="100"/>
        </p:scale>
        <p:origin x="882" y="7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1.xml"/><Relationship Id="rId18" Type="http://schemas.openxmlformats.org/officeDocument/2006/relationships/slide" Target="slides/slide6.xml"/><Relationship Id="rId26" Type="http://schemas.openxmlformats.org/officeDocument/2006/relationships/slide" Target="slides/slide14.xml"/><Relationship Id="rId39" Type="http://schemas.openxmlformats.org/officeDocument/2006/relationships/slide" Target="slides/slide27.xml"/><Relationship Id="rId21" Type="http://schemas.openxmlformats.org/officeDocument/2006/relationships/slide" Target="slides/slide9.xml"/><Relationship Id="rId34" Type="http://schemas.openxmlformats.org/officeDocument/2006/relationships/slide" Target="slides/slide22.xml"/><Relationship Id="rId42" Type="http://schemas.openxmlformats.org/officeDocument/2006/relationships/slide" Target="slides/slide30.xml"/><Relationship Id="rId47" Type="http://schemas.openxmlformats.org/officeDocument/2006/relationships/slide" Target="slides/slide35.xml"/><Relationship Id="rId50" Type="http://schemas.openxmlformats.org/officeDocument/2006/relationships/slide" Target="slides/slide38.xml"/><Relationship Id="rId55" Type="http://schemas.openxmlformats.org/officeDocument/2006/relationships/slide" Target="slides/slide43.xml"/><Relationship Id="rId63" Type="http://schemas.openxmlformats.org/officeDocument/2006/relationships/font" Target="fonts/font6.fntdata"/><Relationship Id="rId68" Type="http://schemas.openxmlformats.org/officeDocument/2006/relationships/font" Target="fonts/font11.fntdata"/><Relationship Id="rId76" Type="http://schemas.openxmlformats.org/officeDocument/2006/relationships/tableStyles" Target="tableStyles.xml"/><Relationship Id="rId7" Type="http://schemas.openxmlformats.org/officeDocument/2006/relationships/slideMaster" Target="slideMasters/slideMaster7.xml"/><Relationship Id="rId71" Type="http://schemas.openxmlformats.org/officeDocument/2006/relationships/font" Target="fonts/font14.fntdata"/><Relationship Id="rId2" Type="http://schemas.openxmlformats.org/officeDocument/2006/relationships/slideMaster" Target="slideMasters/slideMaster2.xml"/><Relationship Id="rId16" Type="http://schemas.openxmlformats.org/officeDocument/2006/relationships/slide" Target="slides/slide4.xml"/><Relationship Id="rId29" Type="http://schemas.openxmlformats.org/officeDocument/2006/relationships/slide" Target="slides/slide17.xml"/><Relationship Id="rId11" Type="http://schemas.openxmlformats.org/officeDocument/2006/relationships/slideMaster" Target="slideMasters/slideMaster11.xml"/><Relationship Id="rId24" Type="http://schemas.openxmlformats.org/officeDocument/2006/relationships/slide" Target="slides/slide12.xml"/><Relationship Id="rId32" Type="http://schemas.openxmlformats.org/officeDocument/2006/relationships/slide" Target="slides/slide20.xml"/><Relationship Id="rId37" Type="http://schemas.openxmlformats.org/officeDocument/2006/relationships/slide" Target="slides/slide25.xml"/><Relationship Id="rId40" Type="http://schemas.openxmlformats.org/officeDocument/2006/relationships/slide" Target="slides/slide28.xml"/><Relationship Id="rId45" Type="http://schemas.openxmlformats.org/officeDocument/2006/relationships/slide" Target="slides/slide33.xml"/><Relationship Id="rId53" Type="http://schemas.openxmlformats.org/officeDocument/2006/relationships/slide" Target="slides/slide41.xml"/><Relationship Id="rId58" Type="http://schemas.openxmlformats.org/officeDocument/2006/relationships/font" Target="fonts/font1.fntdata"/><Relationship Id="rId66" Type="http://schemas.openxmlformats.org/officeDocument/2006/relationships/font" Target="fonts/font9.fntdata"/><Relationship Id="rId74" Type="http://schemas.openxmlformats.org/officeDocument/2006/relationships/viewProps" Target="viewProps.xml"/><Relationship Id="rId5" Type="http://schemas.openxmlformats.org/officeDocument/2006/relationships/slideMaster" Target="slideMasters/slideMaster5.xml"/><Relationship Id="rId15" Type="http://schemas.openxmlformats.org/officeDocument/2006/relationships/slide" Target="slides/slide3.xml"/><Relationship Id="rId23" Type="http://schemas.openxmlformats.org/officeDocument/2006/relationships/slide" Target="slides/slide11.xml"/><Relationship Id="rId28" Type="http://schemas.openxmlformats.org/officeDocument/2006/relationships/slide" Target="slides/slide16.xml"/><Relationship Id="rId36" Type="http://schemas.openxmlformats.org/officeDocument/2006/relationships/slide" Target="slides/slide24.xml"/><Relationship Id="rId49" Type="http://schemas.openxmlformats.org/officeDocument/2006/relationships/slide" Target="slides/slide37.xml"/><Relationship Id="rId57" Type="http://schemas.openxmlformats.org/officeDocument/2006/relationships/notesMaster" Target="notesMasters/notesMaster1.xml"/><Relationship Id="rId61" Type="http://schemas.openxmlformats.org/officeDocument/2006/relationships/font" Target="fonts/font4.fntdata"/><Relationship Id="rId10" Type="http://schemas.openxmlformats.org/officeDocument/2006/relationships/slideMaster" Target="slideMasters/slideMaster10.xml"/><Relationship Id="rId19" Type="http://schemas.openxmlformats.org/officeDocument/2006/relationships/slide" Target="slides/slide7.xml"/><Relationship Id="rId31" Type="http://schemas.openxmlformats.org/officeDocument/2006/relationships/slide" Target="slides/slide19.xml"/><Relationship Id="rId44" Type="http://schemas.openxmlformats.org/officeDocument/2006/relationships/slide" Target="slides/slide32.xml"/><Relationship Id="rId52" Type="http://schemas.openxmlformats.org/officeDocument/2006/relationships/slide" Target="slides/slide40.xml"/><Relationship Id="rId60" Type="http://schemas.openxmlformats.org/officeDocument/2006/relationships/font" Target="fonts/font3.fntdata"/><Relationship Id="rId65" Type="http://schemas.openxmlformats.org/officeDocument/2006/relationships/font" Target="fonts/font8.fntdata"/><Relationship Id="rId73" Type="http://schemas.openxmlformats.org/officeDocument/2006/relationships/presProps" Target="pres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2.xml"/><Relationship Id="rId22" Type="http://schemas.openxmlformats.org/officeDocument/2006/relationships/slide" Target="slides/slide10.xml"/><Relationship Id="rId27" Type="http://schemas.openxmlformats.org/officeDocument/2006/relationships/slide" Target="slides/slide15.xml"/><Relationship Id="rId30" Type="http://schemas.openxmlformats.org/officeDocument/2006/relationships/slide" Target="slides/slide18.xml"/><Relationship Id="rId35" Type="http://schemas.openxmlformats.org/officeDocument/2006/relationships/slide" Target="slides/slide23.xml"/><Relationship Id="rId43" Type="http://schemas.openxmlformats.org/officeDocument/2006/relationships/slide" Target="slides/slide31.xml"/><Relationship Id="rId48" Type="http://schemas.openxmlformats.org/officeDocument/2006/relationships/slide" Target="slides/slide36.xml"/><Relationship Id="rId56" Type="http://schemas.openxmlformats.org/officeDocument/2006/relationships/slide" Target="slides/slide44.xml"/><Relationship Id="rId64" Type="http://schemas.openxmlformats.org/officeDocument/2006/relationships/font" Target="fonts/font7.fntdata"/><Relationship Id="rId69" Type="http://schemas.openxmlformats.org/officeDocument/2006/relationships/font" Target="fonts/font12.fntdata"/><Relationship Id="rId8" Type="http://schemas.openxmlformats.org/officeDocument/2006/relationships/slideMaster" Target="slideMasters/slideMaster8.xml"/><Relationship Id="rId51" Type="http://schemas.openxmlformats.org/officeDocument/2006/relationships/slide" Target="slides/slide39.xml"/><Relationship Id="rId72" Type="http://schemas.openxmlformats.org/officeDocument/2006/relationships/font" Target="fonts/font15.fntdata"/><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 Target="slides/slide5.xml"/><Relationship Id="rId25" Type="http://schemas.openxmlformats.org/officeDocument/2006/relationships/slide" Target="slides/slide13.xml"/><Relationship Id="rId33" Type="http://schemas.openxmlformats.org/officeDocument/2006/relationships/slide" Target="slides/slide21.xml"/><Relationship Id="rId38" Type="http://schemas.openxmlformats.org/officeDocument/2006/relationships/slide" Target="slides/slide26.xml"/><Relationship Id="rId46" Type="http://schemas.openxmlformats.org/officeDocument/2006/relationships/slide" Target="slides/slide34.xml"/><Relationship Id="rId59" Type="http://schemas.openxmlformats.org/officeDocument/2006/relationships/font" Target="fonts/font2.fntdata"/><Relationship Id="rId67" Type="http://schemas.openxmlformats.org/officeDocument/2006/relationships/font" Target="fonts/font10.fntdata"/><Relationship Id="rId20" Type="http://schemas.openxmlformats.org/officeDocument/2006/relationships/slide" Target="slides/slide8.xml"/><Relationship Id="rId41" Type="http://schemas.openxmlformats.org/officeDocument/2006/relationships/slide" Target="slides/slide29.xml"/><Relationship Id="rId54" Type="http://schemas.openxmlformats.org/officeDocument/2006/relationships/slide" Target="slides/slide42.xml"/><Relationship Id="rId62" Type="http://schemas.openxmlformats.org/officeDocument/2006/relationships/font" Target="fonts/font5.fntdata"/><Relationship Id="rId70" Type="http://schemas.openxmlformats.org/officeDocument/2006/relationships/font" Target="fonts/font13.fntdata"/><Relationship Id="rId75" Type="http://schemas.openxmlformats.org/officeDocument/2006/relationships/theme" Target="theme/theme1.xml"/><Relationship Id="rId1" Type="http://schemas.openxmlformats.org/officeDocument/2006/relationships/slideMaster" Target="slideMasters/slideMaster1.xml"/><Relationship Id="rId6" Type="http://schemas.openxmlformats.org/officeDocument/2006/relationships/slideMaster" Target="slideMasters/slideMaster6.xml"/></Relationships>
</file>

<file path=ppt/diagrams/colors1.xml><?xml version="1.0" encoding="utf-8"?>
<dgm:colorsDef xmlns:dgm="http://schemas.openxmlformats.org/drawingml/2006/diagram" xmlns:a="http://schemas.openxmlformats.org/drawingml/2006/main" uniqueId="urn:microsoft.com/office/officeart/2005/8/colors/colorful1">
  <dgm:title val=""/>
  <dgm:desc val=""/>
  <dgm:catLst>
    <dgm:cat type="colorful" pri="10100"/>
  </dgm:catLst>
  <dgm:styleLbl name="node0">
    <dgm:fillClrLst meth="repeat">
      <a:schemeClr val="accent1"/>
    </dgm:fillClrLst>
    <dgm:linClrLst meth="repeat">
      <a:schemeClr val="lt1"/>
    </dgm:linClrLst>
    <dgm:effectClrLst/>
    <dgm:txLinClrLst/>
    <dgm:txFillClrLst/>
    <dgm:txEffectClrLst/>
  </dgm:styleLbl>
  <dgm:styleLbl name="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alignNode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dgm:txEffectClrLst/>
  </dgm:styleLbl>
  <dgm:styleLbl name="lnNode1">
    <dgm:fillClrLst meth="repeat">
      <a:schemeClr val="accent2"/>
      <a:schemeClr val="accent3"/>
      <a:schemeClr val="accent4"/>
      <a:schemeClr val="accent5"/>
      <a:schemeClr val="accent6"/>
    </dgm:fillClrLst>
    <dgm:linClrLst meth="repeat">
      <a:schemeClr val="lt1"/>
    </dgm:linClrLst>
    <dgm:effectClrLst/>
    <dgm:txLinClrLst/>
    <dgm:txFillClrLst/>
    <dgm:txEffectClrLst/>
  </dgm:styleLbl>
  <dgm:styleLbl name="vennNode1">
    <dgm:fillClrLst meth="repeat">
      <a:schemeClr val="accent2">
        <a:alpha val="50000"/>
      </a:schemeClr>
      <a:schemeClr val="accent3">
        <a:alpha val="50000"/>
      </a:schemeClr>
      <a:schemeClr val="accent4">
        <a:alpha val="50000"/>
      </a:schemeClr>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2"/>
    </dgm:fillClrLst>
    <dgm:linClrLst meth="repeat">
      <a:schemeClr val="lt1"/>
    </dgm:linClrLst>
    <dgm:effectClrLst/>
    <dgm:txLinClrLst/>
    <dgm:txFillClrLst/>
    <dgm:txEffectClrLst/>
  </dgm:styleLbl>
  <dgm:styleLbl name="node3">
    <dgm:fillClrLst>
      <a:schemeClr val="accent3"/>
    </dgm:fillClrLst>
    <dgm:linClrLst meth="repeat">
      <a:schemeClr val="lt1"/>
    </dgm:linClrLst>
    <dgm:effectClrLst/>
    <dgm:txLinClrLst/>
    <dgm:txFillClrLst/>
    <dgm:txEffectClrLst/>
  </dgm:styleLbl>
  <dgm:styleLbl name="node4">
    <dgm:fillClrLst>
      <a:schemeClr val="accent4"/>
    </dgm:fillClrLst>
    <dgm:linClrLst meth="repeat">
      <a:schemeClr val="lt1"/>
    </dgm:linClrLst>
    <dgm:effectClrLst/>
    <dgm:txLinClrLst/>
    <dgm:txFillClrLst/>
    <dgm:txEffectClrLst/>
  </dgm:styleLbl>
  <dgm:styleLbl name="fgImgPlace1">
    <dgm:fillClrLst meth="repeat">
      <a:schemeClr val="accent2">
        <a:tint val="50000"/>
      </a:schemeClr>
      <a:schemeClr val="accent3">
        <a:tint val="50000"/>
      </a:schemeClr>
      <a:schemeClr val="accent4">
        <a:tint val="50000"/>
      </a:schemeClr>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2">
        <a:tint val="2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2"/>
      <a:schemeClr val="accent3"/>
      <a:schemeClr val="accent4"/>
      <a:schemeClr val="accent5"/>
      <a:schemeClr val="accent6"/>
    </dgm:fillClrLst>
    <dgm:linClrLst meth="cycle">
      <a:schemeClr val="lt1"/>
    </dgm:linClrLst>
    <dgm:effectClrLst/>
    <dgm:txLinClrLst/>
    <dgm:txFillClrLst/>
    <dgm:txEffectClrLst/>
  </dgm:styleLbl>
  <dgm:styleLbl name="f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bgSibTrans2D1">
    <dgm:fillClrLst meth="repeat">
      <a:schemeClr val="accent2"/>
      <a:schemeClr val="accent3"/>
      <a:schemeClr val="accent4"/>
      <a:schemeClr val="accent5"/>
      <a:schemeClr val="accent6"/>
    </dgm:fillClrLst>
    <dgm:linClrLst meth="cycle">
      <a:schemeClr val="lt1"/>
    </dgm:linClrLst>
    <dgm:effectClrLst/>
    <dgm:txLinClrLst/>
    <dgm:txFillClrLst meth="repeat">
      <a:schemeClr val="lt1"/>
    </dgm:txFillClrLst>
    <dgm:txEffectClrLst/>
  </dgm:styleLbl>
  <dgm:styleLbl name="sibTrans1D1">
    <dgm:fillClrLst meth="repeat">
      <a:schemeClr val="accent2"/>
      <a:schemeClr val="accent3"/>
      <a:schemeClr val="accent4"/>
      <a:schemeClr val="accent5"/>
      <a:schemeClr val="accent6"/>
    </dgm:fillClrLst>
    <dgm:linClrLst meth="repeat">
      <a:schemeClr val="accent2"/>
      <a:schemeClr val="accent3"/>
      <a:schemeClr val="accent4"/>
      <a:schemeClr val="accent5"/>
      <a:schemeClr val="accent6"/>
    </dgm:linClrLst>
    <dgm:effectClrLst/>
    <dgm:txLinClrLst/>
    <dgm:txFillClrLst meth="repeat">
      <a:schemeClr val="tx1"/>
    </dgm:txFillClrLst>
    <dgm:txEffectClrLst/>
  </dgm:styleLbl>
  <dgm:styleLbl name="callout">
    <dgm:fillClrLst meth="repeat">
      <a:schemeClr val="accent2"/>
    </dgm:fillClrLst>
    <dgm:linClrLst meth="repeat">
      <a:schemeClr val="accent2">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2"/>
    </dgm:fillClrLst>
    <dgm:linClrLst meth="repeat">
      <a:schemeClr val="lt1"/>
    </dgm:linClrLst>
    <dgm:effectClrLst/>
    <dgm:txLinClrLst/>
    <dgm:txFillClrLst/>
    <dgm:txEffectClrLst/>
  </dgm:styleLbl>
  <dgm:styleLbl name="asst2">
    <dgm:fillClrLst>
      <a:schemeClr val="accent3"/>
    </dgm:fillClrLst>
    <dgm:linClrLst meth="repeat">
      <a:schemeClr val="lt1"/>
    </dgm:linClrLst>
    <dgm:effectClrLst/>
    <dgm:txLinClrLst/>
    <dgm:txFillClrLst/>
    <dgm:txEffectClrLst/>
  </dgm:styleLbl>
  <dgm:styleLbl name="asst3">
    <dgm:fillClrLst>
      <a:schemeClr val="accent4"/>
    </dgm:fillClrLst>
    <dgm:linClrLst meth="repeat">
      <a:schemeClr val="lt1"/>
    </dgm:linClrLst>
    <dgm:effectClrLst/>
    <dgm:txLinClrLst/>
    <dgm:txFillClrLst/>
    <dgm:txEffectClrLst/>
  </dgm:styleLbl>
  <dgm:styleLbl name="asst4">
    <dgm:fillClrLst>
      <a:schemeClr val="accent5"/>
    </dgm:fillClrLst>
    <dgm:linClrLst meth="repeat">
      <a:schemeClr val="lt1"/>
    </dgm:linClrLst>
    <dgm:effectClrLst/>
    <dgm:txLinClrLst/>
    <dgm:txFillClrLst/>
    <dgm:txEffectClrLst/>
  </dgm:styleLbl>
  <dgm:styleLbl name="parChTrans2D1">
    <dgm:fillClrLst meth="repeat">
      <a:schemeClr val="accent2"/>
    </dgm:fillClrLst>
    <dgm:linClrLst meth="repeat">
      <a:schemeClr val="lt1"/>
    </dgm:linClrLst>
    <dgm:effectClrLst/>
    <dgm:txLinClrLst/>
    <dgm:txFillClrLst meth="repeat">
      <a:schemeClr val="lt1"/>
    </dgm:txFillClrLst>
    <dgm:txEffectClrLst/>
  </dgm:styleLbl>
  <dgm:styleLbl name="parChTrans2D2">
    <dgm:fillClrLst meth="repeat">
      <a:schemeClr val="accent3"/>
    </dgm:fillClrLst>
    <dgm:linClrLst meth="repeat">
      <a:schemeClr val="lt1"/>
    </dgm:linClrLst>
    <dgm:effectClrLst/>
    <dgm:txLinClrLst/>
    <dgm:txFillClrLst/>
    <dgm:txEffectClrLst/>
  </dgm:styleLbl>
  <dgm:styleLbl name="parChTrans2D3">
    <dgm:fillClrLst meth="repeat">
      <a:schemeClr val="accent4"/>
    </dgm:fillClrLst>
    <dgm:linClrLst meth="repeat">
      <a:schemeClr val="lt1"/>
    </dgm:linClrLst>
    <dgm:effectClrLst/>
    <dgm:txLinClrLst/>
    <dgm:txFillClrLst/>
    <dgm:txEffectClrLst/>
  </dgm:styleLbl>
  <dgm:styleLbl name="parChTrans2D4">
    <dgm:fillClrLst meth="repeat">
      <a:schemeClr val="accent5"/>
    </dgm:fillClrLst>
    <dgm:linClrLst meth="repeat">
      <a:schemeClr val="lt1"/>
    </dgm:linClrLst>
    <dgm:effectClrLst/>
    <dgm:txLinClrLst/>
    <dgm:txFillClrLst meth="repeat">
      <a:schemeClr val="lt1"/>
    </dgm:txFillClrLst>
    <dgm:txEffectClrLst/>
  </dgm:styleLbl>
  <dgm:styleLbl name="parChTrans1D1">
    <dgm:fillClrLst meth="repeat">
      <a:schemeClr val="accent2"/>
    </dgm:fillClrLst>
    <dgm:linClrLst meth="repeat">
      <a:schemeClr val="accent1"/>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2"/>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3"/>
    </dgm:linClrLst>
    <dgm:effectClrLst/>
    <dgm:txLinClrLst/>
    <dgm:txFillClrLst meth="repeat">
      <a:schemeClr val="tx1"/>
    </dgm:txFillClrLst>
    <dgm:txEffectClrLst/>
  </dgm:styleLbl>
  <dgm:styleLbl name="parChTrans1D4">
    <dgm:fillClrLst meth="repeat">
      <a:schemeClr val="accent5">
        <a:tint val="50000"/>
      </a:schemeClr>
    </dgm:fillClrLst>
    <dgm:linClrLst meth="repeat">
      <a:schemeClr val="accent4"/>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F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2"/>
      <a:schemeClr val="accent3"/>
      <a:schemeClr val="accent4"/>
      <a:schemeClr val="accent5"/>
      <a:schemeClr val="accent6"/>
    </dgm:linClrLst>
    <dgm:effectClrLst/>
    <dgm:txLinClrLst/>
    <dgm:txFillClrLst meth="repeat">
      <a:schemeClr val="dk1"/>
    </dgm:txFillClrLst>
    <dgm:txEffectClrLst/>
  </dgm:styleLbl>
  <dgm:styleLbl name="f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align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fillClrLst>
    <dgm:linClrLst meth="repeat">
      <a:schemeClr val="accent2">
        <a:tint val="40000"/>
        <a:alpha val="90000"/>
      </a:schemeClr>
      <a:schemeClr val="accent3">
        <a:tint val="40000"/>
        <a:alpha val="90000"/>
      </a:schemeClr>
      <a:schemeClr val="accent4">
        <a:tint val="40000"/>
        <a:alpha val="90000"/>
      </a:schemeClr>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1"/>
    </dgm:linClrLst>
    <dgm:effectClrLst/>
    <dgm:txLinClrLst/>
    <dgm:txFillClrLst meth="repeat">
      <a:schemeClr val="dk1"/>
    </dgm:txFillClrLst>
    <dgm:txEffectClrLst/>
  </dgm:styleLbl>
  <dgm:styleLbl name="fgAcc2">
    <dgm:fillClrLst meth="repeat">
      <a:schemeClr val="lt1">
        <a:alpha val="90000"/>
      </a:schemeClr>
    </dgm:fillClrLst>
    <dgm:linClrLst>
      <a:schemeClr val="accent2"/>
    </dgm:linClrLst>
    <dgm:effectClrLst/>
    <dgm:txLinClrLst/>
    <dgm:txFillClrLst meth="repeat">
      <a:schemeClr val="dk1"/>
    </dgm:txFillClrLst>
    <dgm:txEffectClrLst/>
  </dgm:styleLbl>
  <dgm:styleLbl name="fgAcc3">
    <dgm:fillClrLst meth="repeat">
      <a:schemeClr val="lt1">
        <a:alpha val="90000"/>
      </a:schemeClr>
    </dgm:fillClrLst>
    <dgm:linClrLst>
      <a:schemeClr val="accent3"/>
    </dgm:linClrLst>
    <dgm:effectClrLst/>
    <dgm:txLinClrLst/>
    <dgm:txFillClrLst meth="repeat">
      <a:schemeClr val="dk1"/>
    </dgm:txFillClrLst>
    <dgm:txEffectClrLst/>
  </dgm:styleLbl>
  <dgm:styleLbl name="fgAcc4">
    <dgm:fillClrLst meth="repeat">
      <a:schemeClr val="lt1">
        <a:alpha val="90000"/>
      </a:schemeClr>
    </dgm:fillClrLst>
    <dgm:linClrLst>
      <a:schemeClr val="accent4"/>
    </dgm:linClrLst>
    <dgm:effectClrLst/>
    <dgm:txLinClrLst/>
    <dgm:txFillClrLst meth="repeat">
      <a:schemeClr val="dk1"/>
    </dgm:txFillClrLst>
    <dgm:txEffectClrLst/>
  </dgm:styleLbl>
  <dgm:styleLbl name="bgShp">
    <dgm:fillClrLst meth="repeat">
      <a:schemeClr val="accent2">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3_2">
  <dgm:title val=""/>
  <dgm:desc val=""/>
  <dgm:catLst>
    <dgm:cat type="accent3" pri="11200"/>
  </dgm:catLst>
  <dgm:styleLbl name="node0">
    <dgm:fillClrLst meth="repeat">
      <a:schemeClr val="accent3"/>
    </dgm:fillClrLst>
    <dgm:linClrLst meth="repeat">
      <a:schemeClr val="lt1"/>
    </dgm:linClrLst>
    <dgm:effectClrLst/>
    <dgm:txLinClrLst/>
    <dgm:txFillClrLst/>
    <dgm:txEffectClrLst/>
  </dgm:styleLbl>
  <dgm:styleLbl name="node1">
    <dgm:fillClrLst meth="repeat">
      <a:schemeClr val="accent3"/>
    </dgm:fillClrLst>
    <dgm:linClrLst meth="repeat">
      <a:schemeClr val="lt1"/>
    </dgm:linClrLst>
    <dgm:effectClrLst/>
    <dgm:txLinClrLst/>
    <dgm:txFillClrLst/>
    <dgm:txEffectClrLst/>
  </dgm:styleLbl>
  <dgm:styleLbl name="alignNode1">
    <dgm:fillClrLst meth="repeat">
      <a:schemeClr val="accent3"/>
    </dgm:fillClrLst>
    <dgm:linClrLst meth="repeat">
      <a:schemeClr val="accent3"/>
    </dgm:linClrLst>
    <dgm:effectClrLst/>
    <dgm:txLinClrLst/>
    <dgm:txFillClrLst/>
    <dgm:txEffectClrLst/>
  </dgm:styleLbl>
  <dgm:styleLbl name="lnNode1">
    <dgm:fillClrLst meth="repeat">
      <a:schemeClr val="accent3"/>
    </dgm:fillClrLst>
    <dgm:linClrLst meth="repeat">
      <a:schemeClr val="lt1"/>
    </dgm:linClrLst>
    <dgm:effectClrLst/>
    <dgm:txLinClrLst/>
    <dgm:txFillClrLst/>
    <dgm:txEffectClrLst/>
  </dgm:styleLbl>
  <dgm:styleLbl name="vennNode1">
    <dgm:fillClrLst meth="repeat">
      <a:schemeClr val="accent3">
        <a:alpha val="50000"/>
      </a:schemeClr>
    </dgm:fillClrLst>
    <dgm:linClrLst meth="repeat">
      <a:schemeClr val="lt1"/>
    </dgm:linClrLst>
    <dgm:effectClrLst/>
    <dgm:txLinClrLst/>
    <dgm:txFillClrLst/>
    <dgm:txEffectClrLst/>
  </dgm:styleLbl>
  <dgm:styleLbl name="node2">
    <dgm:fillClrLst meth="repeat">
      <a:schemeClr val="accent3"/>
    </dgm:fillClrLst>
    <dgm:linClrLst meth="repeat">
      <a:schemeClr val="lt1"/>
    </dgm:linClrLst>
    <dgm:effectClrLst/>
    <dgm:txLinClrLst/>
    <dgm:txFillClrLst/>
    <dgm:txEffectClrLst/>
  </dgm:styleLbl>
  <dgm:styleLbl name="node3">
    <dgm:fillClrLst meth="repeat">
      <a:schemeClr val="accent3"/>
    </dgm:fillClrLst>
    <dgm:linClrLst meth="repeat">
      <a:schemeClr val="lt1"/>
    </dgm:linClrLst>
    <dgm:effectClrLst/>
    <dgm:txLinClrLst/>
    <dgm:txFillClrLst/>
    <dgm:txEffectClrLst/>
  </dgm:styleLbl>
  <dgm:styleLbl name="node4">
    <dgm:fillClrLst meth="repeat">
      <a:schemeClr val="accent3"/>
    </dgm:fillClrLst>
    <dgm:linClrLst meth="repeat">
      <a:schemeClr val="lt1"/>
    </dgm:linClrLst>
    <dgm:effectClrLst/>
    <dgm:txLinClrLst/>
    <dgm:txFillClrLst/>
    <dgm:txEffectClrLst/>
  </dgm:styleLbl>
  <dgm:styleLbl name="f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3">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3">
        <a:tint val="60000"/>
      </a:schemeClr>
    </dgm:fillClrLst>
    <dgm:linClrLst meth="repeat">
      <a:schemeClr val="accent3">
        <a:tint val="60000"/>
      </a:schemeClr>
    </dgm:linClrLst>
    <dgm:effectClrLst/>
    <dgm:txLinClrLst/>
    <dgm:txFillClrLst/>
    <dgm:txEffectClrLst/>
  </dgm:styleLbl>
  <dgm:styleLbl name="fgSibTrans2D1">
    <dgm:fillClrLst meth="repeat">
      <a:schemeClr val="accent3">
        <a:tint val="60000"/>
      </a:schemeClr>
    </dgm:fillClrLst>
    <dgm:linClrLst meth="repeat">
      <a:schemeClr val="accent3">
        <a:tint val="60000"/>
      </a:schemeClr>
    </dgm:linClrLst>
    <dgm:effectClrLst/>
    <dgm:txLinClrLst/>
    <dgm:txFillClrLst/>
    <dgm:txEffectClrLst/>
  </dgm:styleLbl>
  <dgm:styleLbl name="bgSibTrans2D1">
    <dgm:fillClrLst meth="repeat">
      <a:schemeClr val="accent3">
        <a:tint val="60000"/>
      </a:schemeClr>
    </dgm:fillClrLst>
    <dgm:linClrLst meth="repeat">
      <a:schemeClr val="accent3">
        <a:tint val="60000"/>
      </a:schemeClr>
    </dgm:linClrLst>
    <dgm:effectClrLst/>
    <dgm:txLinClrLst/>
    <dgm:txFillClrLst/>
    <dgm:txEffectClrLst/>
  </dgm:styleLbl>
  <dgm:styleLbl name="sibTrans1D1">
    <dgm:fillClrLst meth="repeat">
      <a:schemeClr val="accent3"/>
    </dgm:fillClrLst>
    <dgm:linClrLst meth="repeat">
      <a:schemeClr val="accent3"/>
    </dgm:linClrLst>
    <dgm:effectClrLst/>
    <dgm:txLinClrLst/>
    <dgm:txFillClrLst meth="repeat">
      <a:schemeClr val="tx1"/>
    </dgm:txFillClrLst>
    <dgm:txEffectClrLst/>
  </dgm:styleLbl>
  <dgm:styleLbl name="callout">
    <dgm:fillClrLst meth="repeat">
      <a:schemeClr val="accent3"/>
    </dgm:fillClrLst>
    <dgm:linClrLst meth="repeat">
      <a:schemeClr val="accent3">
        <a:tint val="50000"/>
      </a:schemeClr>
    </dgm:linClrLst>
    <dgm:effectClrLst/>
    <dgm:txLinClrLst/>
    <dgm:txFillClrLst meth="repeat">
      <a:schemeClr val="tx1"/>
    </dgm:txFillClrLst>
    <dgm:txEffectClrLst/>
  </dgm:styleLbl>
  <dgm:styleLbl name="asst0">
    <dgm:fillClrLst meth="repeat">
      <a:schemeClr val="accent3"/>
    </dgm:fillClrLst>
    <dgm:linClrLst meth="repeat">
      <a:schemeClr val="lt1"/>
    </dgm:linClrLst>
    <dgm:effectClrLst/>
    <dgm:txLinClrLst/>
    <dgm:txFillClrLst/>
    <dgm:txEffectClrLst/>
  </dgm:styleLbl>
  <dgm:styleLbl name="asst1">
    <dgm:fillClrLst meth="repeat">
      <a:schemeClr val="accent3"/>
    </dgm:fillClrLst>
    <dgm:linClrLst meth="repeat">
      <a:schemeClr val="lt1"/>
    </dgm:linClrLst>
    <dgm:effectClrLst/>
    <dgm:txLinClrLst/>
    <dgm:txFillClrLst/>
    <dgm:txEffectClrLst/>
  </dgm:styleLbl>
  <dgm:styleLbl name="asst2">
    <dgm:fillClrLst meth="repeat">
      <a:schemeClr val="accent3"/>
    </dgm:fillClrLst>
    <dgm:linClrLst meth="repeat">
      <a:schemeClr val="lt1"/>
    </dgm:linClrLst>
    <dgm:effectClrLst/>
    <dgm:txLinClrLst/>
    <dgm:txFillClrLst/>
    <dgm:txEffectClrLst/>
  </dgm:styleLbl>
  <dgm:styleLbl name="asst3">
    <dgm:fillClrLst meth="repeat">
      <a:schemeClr val="accent3"/>
    </dgm:fillClrLst>
    <dgm:linClrLst meth="repeat">
      <a:schemeClr val="lt1"/>
    </dgm:linClrLst>
    <dgm:effectClrLst/>
    <dgm:txLinClrLst/>
    <dgm:txFillClrLst/>
    <dgm:txEffectClrLst/>
  </dgm:styleLbl>
  <dgm:styleLbl name="asst4">
    <dgm:fillClrLst meth="repeat">
      <a:schemeClr val="accent3"/>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dgm:fillClrLst>
    <dgm:linClrLst meth="repeat">
      <a:schemeClr val="accent3"/>
    </dgm:linClrLst>
    <dgm:effectClrLst/>
    <dgm:txLinClrLst/>
    <dgm:txFillClrLst meth="repeat">
      <a:schemeClr val="lt1"/>
    </dgm:txFillClrLst>
    <dgm:txEffectClrLst/>
  </dgm:styleLbl>
  <dgm:styleLbl name="parChTrans2D3">
    <dgm:fillClrLst meth="repeat">
      <a:schemeClr val="accent3"/>
    </dgm:fillClrLst>
    <dgm:linClrLst meth="repeat">
      <a:schemeClr val="accent3"/>
    </dgm:linClrLst>
    <dgm:effectClrLst/>
    <dgm:txLinClrLst/>
    <dgm:txFillClrLst meth="repeat">
      <a:schemeClr val="lt1"/>
    </dgm:txFillClrLst>
    <dgm:txEffectClrLst/>
  </dgm:styleLbl>
  <dgm:styleLbl name="parChTrans2D4">
    <dgm:fillClrLst meth="repeat">
      <a:schemeClr val="accent3"/>
    </dgm:fillClrLst>
    <dgm:linClrLst meth="repeat">
      <a:schemeClr val="accent3"/>
    </dgm:linClrLst>
    <dgm:effectClrLst/>
    <dgm:txLinClrLst/>
    <dgm:txFillClrLst meth="repeat">
      <a:schemeClr val="lt1"/>
    </dgm:txFillClrLst>
    <dgm:txEffectClrLst/>
  </dgm:styleLbl>
  <dgm:styleLbl name="parChTrans1D1">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2">
    <dgm:fillClrLst meth="repeat">
      <a:schemeClr val="accent3"/>
    </dgm:fillClrLst>
    <dgm:linClrLst meth="repeat">
      <a:schemeClr val="accent3">
        <a:shade val="60000"/>
      </a:schemeClr>
    </dgm:linClrLst>
    <dgm:effectClrLst/>
    <dgm:txLinClrLst/>
    <dgm:txFillClrLst meth="repeat">
      <a:schemeClr val="tx1"/>
    </dgm:txFillClrLst>
    <dgm:txEffectClrLst/>
  </dgm:styleLbl>
  <dgm:styleLbl name="parChTrans1D3">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parChTrans1D4">
    <dgm:fillClrLst meth="repeat">
      <a:schemeClr val="accent3"/>
    </dgm:fillClrLst>
    <dgm:linClrLst meth="repeat">
      <a:schemeClr val="accent3">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solidFgAcc1">
    <dgm:fillClrLst meth="repeat">
      <a:schemeClr val="lt1"/>
    </dgm:fillClrLst>
    <dgm:linClrLst meth="repeat">
      <a:schemeClr val="accent3"/>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accent3"/>
    </dgm:linClrLst>
    <dgm:effectClrLst/>
    <dgm:txLinClrLst/>
    <dgm:txFillClrLst meth="repeat">
      <a:schemeClr val="dk1"/>
    </dgm:txFillClrLst>
    <dgm:txEffectClrLst/>
  </dgm:styleLbl>
  <dgm:styleLbl name="dkBgShp">
    <dgm:fillClrLst meth="repeat">
      <a:schemeClr val="accent3">
        <a:shade val="80000"/>
      </a:schemeClr>
    </dgm:fillClrLst>
    <dgm:linClrLst meth="repeat">
      <a:schemeClr val="accent3"/>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5665F2A4-1A5B-44C3-BD91-5885A497CC27}" type="doc">
      <dgm:prSet loTypeId="urn:microsoft.com/office/officeart/2008/layout/VerticalCurvedList" loCatId="list" qsTypeId="urn:microsoft.com/office/officeart/2005/8/quickstyle/simple3" qsCatId="simple" csTypeId="urn:microsoft.com/office/officeart/2005/8/colors/colorful1" csCatId="colorful" phldr="1"/>
      <dgm:spPr/>
      <dgm:t>
        <a:bodyPr/>
        <a:lstStyle/>
        <a:p>
          <a:endParaRPr lang="en-US"/>
        </a:p>
      </dgm:t>
    </dgm:pt>
    <dgm:pt modelId="{2D2595F8-90E9-470E-BE9C-881B1732BDC0}">
      <dgm:prSet phldrT="[Text]" custT="1"/>
      <dgm:spPr/>
      <dgm:t>
        <a:bodyPr/>
        <a:lstStyle/>
        <a:p>
          <a:r>
            <a:rPr lang="en-US" sz="3200" b="1" i="1" smtClean="0">
              <a:latin typeface="Times New Roman" panose="02020603050405020304" pitchFamily="18" charset="0"/>
              <a:cs typeface="Times New Roman" panose="02020603050405020304" pitchFamily="18" charset="0"/>
            </a:rPr>
            <a:t>Kiểm thử và phân loại lỗi</a:t>
          </a:r>
          <a:endParaRPr lang="en-US" sz="3200" b="1" i="1">
            <a:latin typeface="Times New Roman" panose="02020603050405020304" pitchFamily="18" charset="0"/>
            <a:cs typeface="Times New Roman" panose="02020603050405020304" pitchFamily="18" charset="0"/>
          </a:endParaRPr>
        </a:p>
      </dgm:t>
    </dgm:pt>
    <dgm:pt modelId="{464C305A-898D-4357-B81B-0220D26541EF}" type="parTrans" cxnId="{4506DE8B-4B32-4AA9-A68E-FED2F6A47740}">
      <dgm:prSet/>
      <dgm:spPr/>
      <dgm:t>
        <a:bodyPr/>
        <a:lstStyle/>
        <a:p>
          <a:endParaRPr lang="en-US" sz="3200" b="1" i="1"/>
        </a:p>
      </dgm:t>
    </dgm:pt>
    <dgm:pt modelId="{D13AB8C6-4522-4A8D-9A74-EB51287502B7}" type="sibTrans" cxnId="{4506DE8B-4B32-4AA9-A68E-FED2F6A47740}">
      <dgm:prSet/>
      <dgm:spPr/>
      <dgm:t>
        <a:bodyPr/>
        <a:lstStyle/>
        <a:p>
          <a:endParaRPr lang="en-US" sz="3200" b="1" i="1"/>
        </a:p>
      </dgm:t>
    </dgm:pt>
    <dgm:pt modelId="{4718EA9A-9721-4884-B9CC-5D09000EE603}">
      <dgm:prSet phldrT="[Text]" custT="1"/>
      <dgm:spPr/>
      <dgm:t>
        <a:bodyPr/>
        <a:lstStyle/>
        <a:p>
          <a:r>
            <a:rPr lang="en-US" sz="3200" b="1" i="1" smtClean="0">
              <a:latin typeface="Times New Roman" panose="02020603050405020304" pitchFamily="18" charset="0"/>
              <a:cs typeface="Times New Roman" panose="02020603050405020304" pitchFamily="18" charset="0"/>
            </a:rPr>
            <a:t>Phát hiện lỗi và sửa lỗi lôgic</a:t>
          </a:r>
          <a:endParaRPr lang="en-US" sz="3200" b="1" i="1">
            <a:latin typeface="Times New Roman" panose="02020603050405020304" pitchFamily="18" charset="0"/>
            <a:cs typeface="Times New Roman" panose="02020603050405020304" pitchFamily="18" charset="0"/>
          </a:endParaRPr>
        </a:p>
      </dgm:t>
    </dgm:pt>
    <dgm:pt modelId="{BB7BAE38-E0B0-4B74-8DA1-D466B1965204}" type="parTrans" cxnId="{B10C07D2-9DBB-403A-A918-454B6B132550}">
      <dgm:prSet/>
      <dgm:spPr/>
      <dgm:t>
        <a:bodyPr/>
        <a:lstStyle/>
        <a:p>
          <a:endParaRPr lang="en-US" sz="3200" b="1" i="1"/>
        </a:p>
      </dgm:t>
    </dgm:pt>
    <dgm:pt modelId="{FBE817C9-9CAB-44AA-9EEE-E4722C52825F}" type="sibTrans" cxnId="{B10C07D2-9DBB-403A-A918-454B6B132550}">
      <dgm:prSet/>
      <dgm:spPr/>
      <dgm:t>
        <a:bodyPr/>
        <a:lstStyle/>
        <a:p>
          <a:endParaRPr lang="en-US" sz="3200" b="1" i="1"/>
        </a:p>
      </dgm:t>
    </dgm:pt>
    <dgm:pt modelId="{A34AF57E-0FDB-4B87-A44C-00B28BA9F069}">
      <dgm:prSet phldrT="[Text]" custT="1"/>
      <dgm:spPr/>
      <dgm:t>
        <a:bodyPr/>
        <a:lstStyle/>
        <a:p>
          <a:r>
            <a:rPr lang="en-US" sz="3200" b="1" i="1" smtClean="0">
              <a:latin typeface="Times New Roman" panose="02020603050405020304" pitchFamily="18" charset="0"/>
              <a:cs typeface="Times New Roman" panose="02020603050405020304" pitchFamily="18" charset="0"/>
            </a:rPr>
            <a:t>Thực hành: Gỡ lỗi</a:t>
          </a:r>
          <a:endParaRPr lang="en-US" sz="3200" b="1" i="1">
            <a:latin typeface="Times New Roman" panose="02020603050405020304" pitchFamily="18" charset="0"/>
            <a:cs typeface="Times New Roman" panose="02020603050405020304" pitchFamily="18" charset="0"/>
          </a:endParaRPr>
        </a:p>
      </dgm:t>
    </dgm:pt>
    <dgm:pt modelId="{BBB89795-1B57-48F6-BD15-2553888F71D9}" type="parTrans" cxnId="{05E1D0E0-79DD-48AD-86FD-15FD4834122F}">
      <dgm:prSet/>
      <dgm:spPr/>
      <dgm:t>
        <a:bodyPr/>
        <a:lstStyle/>
        <a:p>
          <a:endParaRPr lang="en-US" sz="3200" b="1" i="1"/>
        </a:p>
      </dgm:t>
    </dgm:pt>
    <dgm:pt modelId="{1FBF3EEE-D3A9-4818-8A83-C6FA628A409C}" type="sibTrans" cxnId="{05E1D0E0-79DD-48AD-86FD-15FD4834122F}">
      <dgm:prSet/>
      <dgm:spPr/>
      <dgm:t>
        <a:bodyPr/>
        <a:lstStyle/>
        <a:p>
          <a:endParaRPr lang="en-US" sz="3200" b="1" i="1"/>
        </a:p>
      </dgm:t>
    </dgm:pt>
    <dgm:pt modelId="{8DCB2D19-DFE7-4FA4-B44F-40435E08DC3E}" type="pres">
      <dgm:prSet presAssocID="{5665F2A4-1A5B-44C3-BD91-5885A497CC27}" presName="Name0" presStyleCnt="0">
        <dgm:presLayoutVars>
          <dgm:chMax val="7"/>
          <dgm:chPref val="7"/>
          <dgm:dir/>
        </dgm:presLayoutVars>
      </dgm:prSet>
      <dgm:spPr/>
      <dgm:t>
        <a:bodyPr/>
        <a:lstStyle/>
        <a:p>
          <a:endParaRPr lang="en-US"/>
        </a:p>
      </dgm:t>
    </dgm:pt>
    <dgm:pt modelId="{A433566E-A364-495D-99FF-747052E7788B}" type="pres">
      <dgm:prSet presAssocID="{5665F2A4-1A5B-44C3-BD91-5885A497CC27}" presName="Name1" presStyleCnt="0"/>
      <dgm:spPr/>
    </dgm:pt>
    <dgm:pt modelId="{E43AD479-53CF-4110-A5F5-01406D0DF749}" type="pres">
      <dgm:prSet presAssocID="{5665F2A4-1A5B-44C3-BD91-5885A497CC27}" presName="cycle" presStyleCnt="0"/>
      <dgm:spPr/>
    </dgm:pt>
    <dgm:pt modelId="{23CFBF22-3FD8-4496-BDE4-E319A5CBA97D}" type="pres">
      <dgm:prSet presAssocID="{5665F2A4-1A5B-44C3-BD91-5885A497CC27}" presName="srcNode" presStyleLbl="node1" presStyleIdx="0" presStyleCnt="3"/>
      <dgm:spPr/>
    </dgm:pt>
    <dgm:pt modelId="{9F400C2D-7023-44B3-A050-1C4FEBE7FD3D}" type="pres">
      <dgm:prSet presAssocID="{5665F2A4-1A5B-44C3-BD91-5885A497CC27}" presName="conn" presStyleLbl="parChTrans1D2" presStyleIdx="0" presStyleCnt="1"/>
      <dgm:spPr/>
      <dgm:t>
        <a:bodyPr/>
        <a:lstStyle/>
        <a:p>
          <a:endParaRPr lang="en-US"/>
        </a:p>
      </dgm:t>
    </dgm:pt>
    <dgm:pt modelId="{C8DB9761-A4E3-412C-A157-EADE68B22FC4}" type="pres">
      <dgm:prSet presAssocID="{5665F2A4-1A5B-44C3-BD91-5885A497CC27}" presName="extraNode" presStyleLbl="node1" presStyleIdx="0" presStyleCnt="3"/>
      <dgm:spPr/>
    </dgm:pt>
    <dgm:pt modelId="{3F869BBF-5847-4558-8F5A-368E0243AA52}" type="pres">
      <dgm:prSet presAssocID="{5665F2A4-1A5B-44C3-BD91-5885A497CC27}" presName="dstNode" presStyleLbl="node1" presStyleIdx="0" presStyleCnt="3"/>
      <dgm:spPr/>
    </dgm:pt>
    <dgm:pt modelId="{DD11A1B4-0C09-4EC6-A05C-4403E01FC854}" type="pres">
      <dgm:prSet presAssocID="{2D2595F8-90E9-470E-BE9C-881B1732BDC0}" presName="text_1" presStyleLbl="node1" presStyleIdx="0" presStyleCnt="3">
        <dgm:presLayoutVars>
          <dgm:bulletEnabled val="1"/>
        </dgm:presLayoutVars>
      </dgm:prSet>
      <dgm:spPr/>
      <dgm:t>
        <a:bodyPr/>
        <a:lstStyle/>
        <a:p>
          <a:endParaRPr lang="en-US"/>
        </a:p>
      </dgm:t>
    </dgm:pt>
    <dgm:pt modelId="{8648A9FA-7309-4B37-9C07-E95D4E63F9DE}" type="pres">
      <dgm:prSet presAssocID="{2D2595F8-90E9-470E-BE9C-881B1732BDC0}" presName="accent_1" presStyleCnt="0"/>
      <dgm:spPr/>
    </dgm:pt>
    <dgm:pt modelId="{D7956EC0-80C4-4E45-B473-3C033E96585D}" type="pres">
      <dgm:prSet presAssocID="{2D2595F8-90E9-470E-BE9C-881B1732BDC0}" presName="accentRepeatNode" presStyleLbl="solidFgAcc1" presStyleIdx="0" presStyleCnt="3">
        <dgm:style>
          <a:lnRef idx="1">
            <a:schemeClr val="accent2"/>
          </a:lnRef>
          <a:fillRef idx="2">
            <a:schemeClr val="accent2"/>
          </a:fillRef>
          <a:effectRef idx="1">
            <a:schemeClr val="accent2"/>
          </a:effectRef>
          <a:fontRef idx="minor">
            <a:schemeClr val="dk1"/>
          </a:fontRef>
        </dgm:style>
      </dgm:prSet>
      <dgm:spPr/>
    </dgm:pt>
    <dgm:pt modelId="{96C0A027-8B71-469A-896A-DCB3C08F4656}" type="pres">
      <dgm:prSet presAssocID="{4718EA9A-9721-4884-B9CC-5D09000EE603}" presName="text_2" presStyleLbl="node1" presStyleIdx="1" presStyleCnt="3">
        <dgm:presLayoutVars>
          <dgm:bulletEnabled val="1"/>
        </dgm:presLayoutVars>
      </dgm:prSet>
      <dgm:spPr/>
      <dgm:t>
        <a:bodyPr/>
        <a:lstStyle/>
        <a:p>
          <a:endParaRPr lang="en-US"/>
        </a:p>
      </dgm:t>
    </dgm:pt>
    <dgm:pt modelId="{C55F3274-C2AB-49EF-8596-9DCABE76FAE2}" type="pres">
      <dgm:prSet presAssocID="{4718EA9A-9721-4884-B9CC-5D09000EE603}" presName="accent_2" presStyleCnt="0"/>
      <dgm:spPr/>
    </dgm:pt>
    <dgm:pt modelId="{00799E42-E4CF-406D-95B7-C2DE4B4B05AC}" type="pres">
      <dgm:prSet presAssocID="{4718EA9A-9721-4884-B9CC-5D09000EE603}" presName="accentRepeatNode" presStyleLbl="solidFgAcc1" presStyleIdx="1" presStyleCnt="3">
        <dgm:style>
          <a:lnRef idx="1">
            <a:schemeClr val="accent3"/>
          </a:lnRef>
          <a:fillRef idx="2">
            <a:schemeClr val="accent3"/>
          </a:fillRef>
          <a:effectRef idx="1">
            <a:schemeClr val="accent3"/>
          </a:effectRef>
          <a:fontRef idx="minor">
            <a:schemeClr val="dk1"/>
          </a:fontRef>
        </dgm:style>
      </dgm:prSet>
      <dgm:spPr/>
    </dgm:pt>
    <dgm:pt modelId="{D2F798B2-DF08-4D37-84AB-3E6BA047FD91}" type="pres">
      <dgm:prSet presAssocID="{A34AF57E-0FDB-4B87-A44C-00B28BA9F069}" presName="text_3" presStyleLbl="node1" presStyleIdx="2" presStyleCnt="3">
        <dgm:presLayoutVars>
          <dgm:bulletEnabled val="1"/>
        </dgm:presLayoutVars>
      </dgm:prSet>
      <dgm:spPr/>
      <dgm:t>
        <a:bodyPr/>
        <a:lstStyle/>
        <a:p>
          <a:endParaRPr lang="en-US"/>
        </a:p>
      </dgm:t>
    </dgm:pt>
    <dgm:pt modelId="{9C6D8988-3934-409C-ABF2-C9C5A70A6EF9}" type="pres">
      <dgm:prSet presAssocID="{A34AF57E-0FDB-4B87-A44C-00B28BA9F069}" presName="accent_3" presStyleCnt="0"/>
      <dgm:spPr/>
    </dgm:pt>
    <dgm:pt modelId="{0956A335-5FC5-41E4-AA6E-93A8BC57F1D4}" type="pres">
      <dgm:prSet presAssocID="{A34AF57E-0FDB-4B87-A44C-00B28BA9F069}" presName="accentRepeatNode" presStyleLbl="solidFgAcc1" presStyleIdx="2" presStyleCnt="3">
        <dgm:style>
          <a:lnRef idx="1">
            <a:schemeClr val="accent4"/>
          </a:lnRef>
          <a:fillRef idx="2">
            <a:schemeClr val="accent4"/>
          </a:fillRef>
          <a:effectRef idx="1">
            <a:schemeClr val="accent4"/>
          </a:effectRef>
          <a:fontRef idx="minor">
            <a:schemeClr val="dk1"/>
          </a:fontRef>
        </dgm:style>
      </dgm:prSet>
      <dgm:spPr/>
    </dgm:pt>
  </dgm:ptLst>
  <dgm:cxnLst>
    <dgm:cxn modelId="{9942A9B6-684F-4598-9EC7-E07A41A293C0}" type="presOf" srcId="{D13AB8C6-4522-4A8D-9A74-EB51287502B7}" destId="{9F400C2D-7023-44B3-A050-1C4FEBE7FD3D}" srcOrd="0" destOrd="0" presId="urn:microsoft.com/office/officeart/2008/layout/VerticalCurvedList"/>
    <dgm:cxn modelId="{E0EE26C5-4F3E-4877-9EEC-F642D0A11B4E}" type="presOf" srcId="{2D2595F8-90E9-470E-BE9C-881B1732BDC0}" destId="{DD11A1B4-0C09-4EC6-A05C-4403E01FC854}" srcOrd="0" destOrd="0" presId="urn:microsoft.com/office/officeart/2008/layout/VerticalCurvedList"/>
    <dgm:cxn modelId="{0A788A1A-311F-409C-A6DD-4B05D79E4992}" type="presOf" srcId="{A34AF57E-0FDB-4B87-A44C-00B28BA9F069}" destId="{D2F798B2-DF08-4D37-84AB-3E6BA047FD91}" srcOrd="0" destOrd="0" presId="urn:microsoft.com/office/officeart/2008/layout/VerticalCurvedList"/>
    <dgm:cxn modelId="{05E1D0E0-79DD-48AD-86FD-15FD4834122F}" srcId="{5665F2A4-1A5B-44C3-BD91-5885A497CC27}" destId="{A34AF57E-0FDB-4B87-A44C-00B28BA9F069}" srcOrd="2" destOrd="0" parTransId="{BBB89795-1B57-48F6-BD15-2553888F71D9}" sibTransId="{1FBF3EEE-D3A9-4818-8A83-C6FA628A409C}"/>
    <dgm:cxn modelId="{4506DE8B-4B32-4AA9-A68E-FED2F6A47740}" srcId="{5665F2A4-1A5B-44C3-BD91-5885A497CC27}" destId="{2D2595F8-90E9-470E-BE9C-881B1732BDC0}" srcOrd="0" destOrd="0" parTransId="{464C305A-898D-4357-B81B-0220D26541EF}" sibTransId="{D13AB8C6-4522-4A8D-9A74-EB51287502B7}"/>
    <dgm:cxn modelId="{890A87EF-EDDE-4A72-9B50-AC1463D3AB6B}" type="presOf" srcId="{5665F2A4-1A5B-44C3-BD91-5885A497CC27}" destId="{8DCB2D19-DFE7-4FA4-B44F-40435E08DC3E}" srcOrd="0" destOrd="0" presId="urn:microsoft.com/office/officeart/2008/layout/VerticalCurvedList"/>
    <dgm:cxn modelId="{9562F9A9-18A8-4EC3-ABCE-79A4F556E2DB}" type="presOf" srcId="{4718EA9A-9721-4884-B9CC-5D09000EE603}" destId="{96C0A027-8B71-469A-896A-DCB3C08F4656}" srcOrd="0" destOrd="0" presId="urn:microsoft.com/office/officeart/2008/layout/VerticalCurvedList"/>
    <dgm:cxn modelId="{B10C07D2-9DBB-403A-A918-454B6B132550}" srcId="{5665F2A4-1A5B-44C3-BD91-5885A497CC27}" destId="{4718EA9A-9721-4884-B9CC-5D09000EE603}" srcOrd="1" destOrd="0" parTransId="{BB7BAE38-E0B0-4B74-8DA1-D466B1965204}" sibTransId="{FBE817C9-9CAB-44AA-9EEE-E4722C52825F}"/>
    <dgm:cxn modelId="{B2FEFF93-ABD9-4D31-B2CC-37FD2DC18F67}" type="presParOf" srcId="{8DCB2D19-DFE7-4FA4-B44F-40435E08DC3E}" destId="{A433566E-A364-495D-99FF-747052E7788B}" srcOrd="0" destOrd="0" presId="urn:microsoft.com/office/officeart/2008/layout/VerticalCurvedList"/>
    <dgm:cxn modelId="{FA7A5B65-FC41-4301-AAEE-849D79B6DF9F}" type="presParOf" srcId="{A433566E-A364-495D-99FF-747052E7788B}" destId="{E43AD479-53CF-4110-A5F5-01406D0DF749}" srcOrd="0" destOrd="0" presId="urn:microsoft.com/office/officeart/2008/layout/VerticalCurvedList"/>
    <dgm:cxn modelId="{9146BE5B-2504-4A08-B222-9A31EF2F23B0}" type="presParOf" srcId="{E43AD479-53CF-4110-A5F5-01406D0DF749}" destId="{23CFBF22-3FD8-4496-BDE4-E319A5CBA97D}" srcOrd="0" destOrd="0" presId="urn:microsoft.com/office/officeart/2008/layout/VerticalCurvedList"/>
    <dgm:cxn modelId="{4AB4F3BC-8760-4979-984B-3E7FF6D33268}" type="presParOf" srcId="{E43AD479-53CF-4110-A5F5-01406D0DF749}" destId="{9F400C2D-7023-44B3-A050-1C4FEBE7FD3D}" srcOrd="1" destOrd="0" presId="urn:microsoft.com/office/officeart/2008/layout/VerticalCurvedList"/>
    <dgm:cxn modelId="{A8341345-F720-4A90-BB8D-DE6A95653ACB}" type="presParOf" srcId="{E43AD479-53CF-4110-A5F5-01406D0DF749}" destId="{C8DB9761-A4E3-412C-A157-EADE68B22FC4}" srcOrd="2" destOrd="0" presId="urn:microsoft.com/office/officeart/2008/layout/VerticalCurvedList"/>
    <dgm:cxn modelId="{A0748BBA-B2F4-44CF-9CBE-08ABF179054C}" type="presParOf" srcId="{E43AD479-53CF-4110-A5F5-01406D0DF749}" destId="{3F869BBF-5847-4558-8F5A-368E0243AA52}" srcOrd="3" destOrd="0" presId="urn:microsoft.com/office/officeart/2008/layout/VerticalCurvedList"/>
    <dgm:cxn modelId="{231EEF4C-A421-4951-853A-B75AFE797AE3}" type="presParOf" srcId="{A433566E-A364-495D-99FF-747052E7788B}" destId="{DD11A1B4-0C09-4EC6-A05C-4403E01FC854}" srcOrd="1" destOrd="0" presId="urn:microsoft.com/office/officeart/2008/layout/VerticalCurvedList"/>
    <dgm:cxn modelId="{42EE0CBC-30C7-4082-A461-D7703E6BC9A0}" type="presParOf" srcId="{A433566E-A364-495D-99FF-747052E7788B}" destId="{8648A9FA-7309-4B37-9C07-E95D4E63F9DE}" srcOrd="2" destOrd="0" presId="urn:microsoft.com/office/officeart/2008/layout/VerticalCurvedList"/>
    <dgm:cxn modelId="{D25E9378-5701-4096-B994-9B483DC005FE}" type="presParOf" srcId="{8648A9FA-7309-4B37-9C07-E95D4E63F9DE}" destId="{D7956EC0-80C4-4E45-B473-3C033E96585D}" srcOrd="0" destOrd="0" presId="urn:microsoft.com/office/officeart/2008/layout/VerticalCurvedList"/>
    <dgm:cxn modelId="{C59B0362-A23C-4855-8274-612EEDDE7218}" type="presParOf" srcId="{A433566E-A364-495D-99FF-747052E7788B}" destId="{96C0A027-8B71-469A-896A-DCB3C08F4656}" srcOrd="3" destOrd="0" presId="urn:microsoft.com/office/officeart/2008/layout/VerticalCurvedList"/>
    <dgm:cxn modelId="{C4CADD9A-5B60-4A47-8D73-C8BD6008DE1F}" type="presParOf" srcId="{A433566E-A364-495D-99FF-747052E7788B}" destId="{C55F3274-C2AB-49EF-8596-9DCABE76FAE2}" srcOrd="4" destOrd="0" presId="urn:microsoft.com/office/officeart/2008/layout/VerticalCurvedList"/>
    <dgm:cxn modelId="{E9435AED-1DEE-4F30-80A8-AADF5F2C02A1}" type="presParOf" srcId="{C55F3274-C2AB-49EF-8596-9DCABE76FAE2}" destId="{00799E42-E4CF-406D-95B7-C2DE4B4B05AC}" srcOrd="0" destOrd="0" presId="urn:microsoft.com/office/officeart/2008/layout/VerticalCurvedList"/>
    <dgm:cxn modelId="{A9CDCDCA-5233-4C35-8E39-01A19A7A6D78}" type="presParOf" srcId="{A433566E-A364-495D-99FF-747052E7788B}" destId="{D2F798B2-DF08-4D37-84AB-3E6BA047FD91}" srcOrd="5" destOrd="0" presId="urn:microsoft.com/office/officeart/2008/layout/VerticalCurvedList"/>
    <dgm:cxn modelId="{F3198125-99CB-4AC3-883B-B8345404448E}" type="presParOf" srcId="{A433566E-A364-495D-99FF-747052E7788B}" destId="{9C6D8988-3934-409C-ABF2-C9C5A70A6EF9}" srcOrd="6" destOrd="0" presId="urn:microsoft.com/office/officeart/2008/layout/VerticalCurvedList"/>
    <dgm:cxn modelId="{D7117B3D-DDB9-4F36-8C58-63514AEE3334}" type="presParOf" srcId="{9C6D8988-3934-409C-ABF2-C9C5A70A6EF9}" destId="{0956A335-5FC5-41E4-AA6E-93A8BC57F1D4}"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43D36944-21B8-4CA8-99F8-EC50B44C4A2E}" type="doc">
      <dgm:prSet loTypeId="urn:microsoft.com/office/officeart/2005/8/layout/hierarchy3" loCatId="list" qsTypeId="urn:microsoft.com/office/officeart/2005/8/quickstyle/simple3" qsCatId="simple" csTypeId="urn:microsoft.com/office/officeart/2005/8/colors/accent3_2" csCatId="accent3" phldr="1"/>
      <dgm:spPr/>
      <dgm:t>
        <a:bodyPr/>
        <a:lstStyle/>
        <a:p>
          <a:endParaRPr lang="en-US"/>
        </a:p>
      </dgm:t>
    </dgm:pt>
    <dgm:pt modelId="{79032BA3-8555-41C7-B447-A50D852E84FD}">
      <dgm:prSet phldrT="[Text]" custT="1"/>
      <dgm:spPr/>
      <dgm:t>
        <a:bodyPr/>
        <a:lstStyle/>
        <a:p>
          <a:r>
            <a:rPr lang="en-US" sz="1800">
              <a:latin typeface="Times New Roman" panose="02020603050405020304" pitchFamily="18" charset="0"/>
              <a:cs typeface="Times New Roman" panose="02020603050405020304" pitchFamily="18" charset="0"/>
            </a:rPr>
            <a:t>Phân tích logic</a:t>
          </a:r>
        </a:p>
      </dgm:t>
    </dgm:pt>
    <dgm:pt modelId="{FF9FE784-324C-47A0-8F20-2B2989C4EC4D}" type="par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D89C70ED-0ED3-4412-9DB5-7661645327C2}" type="sib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3487C9CD-7B3C-4476-B144-D13E16449796}">
      <dgm:prSet phldrT="[Text]" custT="1"/>
      <dgm:spPr/>
      <dgm:t>
        <a:bodyPr/>
        <a:lstStyle/>
        <a:p>
          <a:pPr algn="just"/>
          <a:r>
            <a:rPr lang="en-US" sz="1800">
              <a:latin typeface="Times New Roman" panose="02020603050405020304" pitchFamily="18" charset="0"/>
              <a:cs typeface="Times New Roman" panose="02020603050405020304" pitchFamily="18" charset="0"/>
            </a:rPr>
            <a:t>Tập trung vào những khối lệnh liên quan đến lỗi, so sánh với kịch bản xem có thực hiện đúng yêu cầu hay không.</a:t>
          </a:r>
        </a:p>
      </dgm:t>
    </dgm:pt>
    <dgm:pt modelId="{F3EDD697-0D03-4387-B1DA-4092BF18E4B1}" type="par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6B371896-7ED8-47B4-83C5-E75E423899BE}" type="sib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FE6CD3A7-B8A1-483D-9FB7-110839F33F6E}" type="pres">
      <dgm:prSet presAssocID="{43D36944-21B8-4CA8-99F8-EC50B44C4A2E}" presName="diagram" presStyleCnt="0">
        <dgm:presLayoutVars>
          <dgm:chPref val="1"/>
          <dgm:dir/>
          <dgm:animOne val="branch"/>
          <dgm:animLvl val="lvl"/>
          <dgm:resizeHandles/>
        </dgm:presLayoutVars>
      </dgm:prSet>
      <dgm:spPr/>
      <dgm:t>
        <a:bodyPr/>
        <a:lstStyle/>
        <a:p>
          <a:endParaRPr lang="en-US"/>
        </a:p>
      </dgm:t>
    </dgm:pt>
    <dgm:pt modelId="{C7F9BD0B-B39E-4D5F-A6DE-BED833FB8525}" type="pres">
      <dgm:prSet presAssocID="{79032BA3-8555-41C7-B447-A50D852E84FD}" presName="root" presStyleCnt="0"/>
      <dgm:spPr/>
    </dgm:pt>
    <dgm:pt modelId="{DE83CFE6-D6E9-426C-8672-AB92E887088B}" type="pres">
      <dgm:prSet presAssocID="{79032BA3-8555-41C7-B447-A50D852E84FD}" presName="rootComposite" presStyleCnt="0"/>
      <dgm:spPr/>
    </dgm:pt>
    <dgm:pt modelId="{8D014C8F-9E98-4238-8700-F3162841B56C}" type="pres">
      <dgm:prSet presAssocID="{79032BA3-8555-41C7-B447-A50D852E84FD}" presName="rootText" presStyleLbl="node1" presStyleIdx="0" presStyleCnt="1" custScaleX="153112" custScaleY="76397"/>
      <dgm:spPr/>
      <dgm:t>
        <a:bodyPr/>
        <a:lstStyle/>
        <a:p>
          <a:endParaRPr lang="en-US"/>
        </a:p>
      </dgm:t>
    </dgm:pt>
    <dgm:pt modelId="{0DF5521B-CA38-4D3F-8E38-9D0F9734F484}" type="pres">
      <dgm:prSet presAssocID="{79032BA3-8555-41C7-B447-A50D852E84FD}" presName="rootConnector" presStyleLbl="node1" presStyleIdx="0" presStyleCnt="1"/>
      <dgm:spPr/>
      <dgm:t>
        <a:bodyPr/>
        <a:lstStyle/>
        <a:p>
          <a:endParaRPr lang="en-US"/>
        </a:p>
      </dgm:t>
    </dgm:pt>
    <dgm:pt modelId="{0A9B5137-DF70-4499-A76C-3E85C9A55ED2}" type="pres">
      <dgm:prSet presAssocID="{79032BA3-8555-41C7-B447-A50D852E84FD}" presName="childShape" presStyleCnt="0"/>
      <dgm:spPr/>
    </dgm:pt>
    <dgm:pt modelId="{9CA0E951-56A1-4DCB-95B1-50CD31F49D8E}" type="pres">
      <dgm:prSet presAssocID="{F3EDD697-0D03-4387-B1DA-4092BF18E4B1}" presName="Name13" presStyleLbl="parChTrans1D2" presStyleIdx="0" presStyleCnt="1"/>
      <dgm:spPr/>
      <dgm:t>
        <a:bodyPr/>
        <a:lstStyle/>
        <a:p>
          <a:endParaRPr lang="en-US"/>
        </a:p>
      </dgm:t>
    </dgm:pt>
    <dgm:pt modelId="{3A0D05D1-E2D2-4DB1-ADF4-E1D6FCE82B95}" type="pres">
      <dgm:prSet presAssocID="{3487C9CD-7B3C-4476-B144-D13E16449796}" presName="childText" presStyleLbl="bgAcc1" presStyleIdx="0" presStyleCnt="1" custScaleX="412672" custScaleY="199361">
        <dgm:presLayoutVars>
          <dgm:bulletEnabled val="1"/>
        </dgm:presLayoutVars>
      </dgm:prSet>
      <dgm:spPr/>
      <dgm:t>
        <a:bodyPr/>
        <a:lstStyle/>
        <a:p>
          <a:endParaRPr lang="en-US"/>
        </a:p>
      </dgm:t>
    </dgm:pt>
  </dgm:ptLst>
  <dgm:cxnLst>
    <dgm:cxn modelId="{EBE81B53-4341-4408-9527-B17E46BAB1E0}" type="presOf" srcId="{F3EDD697-0D03-4387-B1DA-4092BF18E4B1}" destId="{9CA0E951-56A1-4DCB-95B1-50CD31F49D8E}" srcOrd="0" destOrd="0" presId="urn:microsoft.com/office/officeart/2005/8/layout/hierarchy3"/>
    <dgm:cxn modelId="{8470B727-0903-4842-BFC8-CCBDF24E1835}" srcId="{79032BA3-8555-41C7-B447-A50D852E84FD}" destId="{3487C9CD-7B3C-4476-B144-D13E16449796}" srcOrd="0" destOrd="0" parTransId="{F3EDD697-0D03-4387-B1DA-4092BF18E4B1}" sibTransId="{6B371896-7ED8-47B4-83C5-E75E423899BE}"/>
    <dgm:cxn modelId="{FFDB114E-3B3A-4A2E-9106-07A23D417B2C}" type="presOf" srcId="{43D36944-21B8-4CA8-99F8-EC50B44C4A2E}" destId="{FE6CD3A7-B8A1-483D-9FB7-110839F33F6E}" srcOrd="0" destOrd="0" presId="urn:microsoft.com/office/officeart/2005/8/layout/hierarchy3"/>
    <dgm:cxn modelId="{86F81FC7-8021-4384-8E49-12A97C52C885}" type="presOf" srcId="{3487C9CD-7B3C-4476-B144-D13E16449796}" destId="{3A0D05D1-E2D2-4DB1-ADF4-E1D6FCE82B95}" srcOrd="0" destOrd="0" presId="urn:microsoft.com/office/officeart/2005/8/layout/hierarchy3"/>
    <dgm:cxn modelId="{4EADA9AD-5F1A-43AB-AAA9-E3D67B5DD24F}" type="presOf" srcId="{79032BA3-8555-41C7-B447-A50D852E84FD}" destId="{0DF5521B-CA38-4D3F-8E38-9D0F9734F484}" srcOrd="1" destOrd="0" presId="urn:microsoft.com/office/officeart/2005/8/layout/hierarchy3"/>
    <dgm:cxn modelId="{C0969AC3-773A-4833-989F-68A63A0FF83C}" srcId="{43D36944-21B8-4CA8-99F8-EC50B44C4A2E}" destId="{79032BA3-8555-41C7-B447-A50D852E84FD}" srcOrd="0" destOrd="0" parTransId="{FF9FE784-324C-47A0-8F20-2B2989C4EC4D}" sibTransId="{D89C70ED-0ED3-4412-9DB5-7661645327C2}"/>
    <dgm:cxn modelId="{2365D7C6-C79B-41D7-A3CD-CF81D79FB27E}" type="presOf" srcId="{79032BA3-8555-41C7-B447-A50D852E84FD}" destId="{8D014C8F-9E98-4238-8700-F3162841B56C}" srcOrd="0" destOrd="0" presId="urn:microsoft.com/office/officeart/2005/8/layout/hierarchy3"/>
    <dgm:cxn modelId="{12A7FAE0-C258-4272-91D8-DBD9B0A54369}" type="presParOf" srcId="{FE6CD3A7-B8A1-483D-9FB7-110839F33F6E}" destId="{C7F9BD0B-B39E-4D5F-A6DE-BED833FB8525}" srcOrd="0" destOrd="0" presId="urn:microsoft.com/office/officeart/2005/8/layout/hierarchy3"/>
    <dgm:cxn modelId="{35B0556B-82F2-4690-AC1B-F31502524333}" type="presParOf" srcId="{C7F9BD0B-B39E-4D5F-A6DE-BED833FB8525}" destId="{DE83CFE6-D6E9-426C-8672-AB92E887088B}" srcOrd="0" destOrd="0" presId="urn:microsoft.com/office/officeart/2005/8/layout/hierarchy3"/>
    <dgm:cxn modelId="{711EAA52-F5E3-468F-A029-7F37001CD52E}" type="presParOf" srcId="{DE83CFE6-D6E9-426C-8672-AB92E887088B}" destId="{8D014C8F-9E98-4238-8700-F3162841B56C}" srcOrd="0" destOrd="0" presId="urn:microsoft.com/office/officeart/2005/8/layout/hierarchy3"/>
    <dgm:cxn modelId="{09D6D190-532F-45F5-B4D2-A43F5DE5CDFD}" type="presParOf" srcId="{DE83CFE6-D6E9-426C-8672-AB92E887088B}" destId="{0DF5521B-CA38-4D3F-8E38-9D0F9734F484}" srcOrd="1" destOrd="0" presId="urn:microsoft.com/office/officeart/2005/8/layout/hierarchy3"/>
    <dgm:cxn modelId="{91713DCF-135A-491B-976F-27924242E9CE}" type="presParOf" srcId="{C7F9BD0B-B39E-4D5F-A6DE-BED833FB8525}" destId="{0A9B5137-DF70-4499-A76C-3E85C9A55ED2}" srcOrd="1" destOrd="0" presId="urn:microsoft.com/office/officeart/2005/8/layout/hierarchy3"/>
    <dgm:cxn modelId="{070B823E-F764-4967-8737-D5A2C2AA6107}" type="presParOf" srcId="{0A9B5137-DF70-4499-A76C-3E85C9A55ED2}" destId="{9CA0E951-56A1-4DCB-95B1-50CD31F49D8E}" srcOrd="0" destOrd="0" presId="urn:microsoft.com/office/officeart/2005/8/layout/hierarchy3"/>
    <dgm:cxn modelId="{33C5F7F1-310C-4B10-A072-73CE26DBB22A}" type="presParOf" srcId="{0A9B5137-DF70-4499-A76C-3E85C9A55ED2}" destId="{3A0D05D1-E2D2-4DB1-ADF4-E1D6FCE82B95}" srcOrd="1" destOrd="0" presId="urn:microsoft.com/office/officeart/2005/8/layout/hierarchy3"/>
  </dgm:cxnLst>
  <dgm:bg/>
  <dgm:whole/>
  <dgm:extLst>
    <a:ext uri="http://schemas.microsoft.com/office/drawing/2008/diagram">
      <dsp:dataModelExt xmlns:dsp="http://schemas.microsoft.com/office/drawing/2008/diagram" relId="rId8"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43D36944-21B8-4CA8-99F8-EC50B44C4A2E}" type="doc">
      <dgm:prSet loTypeId="urn:microsoft.com/office/officeart/2005/8/layout/hierarchy3" loCatId="list" qsTypeId="urn:microsoft.com/office/officeart/2005/8/quickstyle/simple3" qsCatId="simple" csTypeId="urn:microsoft.com/office/officeart/2005/8/colors/accent3_2" csCatId="accent3" phldr="1"/>
      <dgm:spPr/>
      <dgm:t>
        <a:bodyPr/>
        <a:lstStyle/>
        <a:p>
          <a:endParaRPr lang="en-US"/>
        </a:p>
      </dgm:t>
    </dgm:pt>
    <dgm:pt modelId="{79032BA3-8555-41C7-B447-A50D852E84FD}">
      <dgm:prSet phldrT="[Text]" custT="1"/>
      <dgm:spPr/>
      <dgm:t>
        <a:bodyPr/>
        <a:lstStyle/>
        <a:p>
          <a:r>
            <a:rPr lang="en-US" sz="1800">
              <a:latin typeface="Times New Roman" panose="02020603050405020304" pitchFamily="18" charset="0"/>
              <a:cs typeface="Times New Roman" panose="02020603050405020304" pitchFamily="18" charset="0"/>
            </a:rPr>
            <a:t>Chạy thử với dữ liệu mẫu</a:t>
          </a:r>
        </a:p>
      </dgm:t>
    </dgm:pt>
    <dgm:pt modelId="{FF9FE784-324C-47A0-8F20-2B2989C4EC4D}" type="par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D89C70ED-0ED3-4412-9DB5-7661645327C2}" type="sib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3487C9CD-7B3C-4476-B144-D13E16449796}">
      <dgm:prSet phldrT="[Text]" custT="1"/>
      <dgm:spPr/>
      <dgm:t>
        <a:bodyPr/>
        <a:lstStyle/>
        <a:p>
          <a:pPr algn="just"/>
          <a:r>
            <a:rPr lang="en-US" sz="1800">
              <a:latin typeface="Times New Roman" panose="02020603050405020304" pitchFamily="18" charset="0"/>
              <a:cs typeface="Times New Roman" panose="02020603050405020304" pitchFamily="18" charset="0"/>
            </a:rPr>
            <a:t>Chạy chương trình từng bước, theo dõi sự thay đổi của biến và các giá trị đầu ra</a:t>
          </a:r>
        </a:p>
      </dgm:t>
    </dgm:pt>
    <dgm:pt modelId="{F3EDD697-0D03-4387-B1DA-4092BF18E4B1}" type="par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6B371896-7ED8-47B4-83C5-E75E423899BE}" type="sib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FE6CD3A7-B8A1-483D-9FB7-110839F33F6E}" type="pres">
      <dgm:prSet presAssocID="{43D36944-21B8-4CA8-99F8-EC50B44C4A2E}" presName="diagram" presStyleCnt="0">
        <dgm:presLayoutVars>
          <dgm:chPref val="1"/>
          <dgm:dir/>
          <dgm:animOne val="branch"/>
          <dgm:animLvl val="lvl"/>
          <dgm:resizeHandles/>
        </dgm:presLayoutVars>
      </dgm:prSet>
      <dgm:spPr/>
      <dgm:t>
        <a:bodyPr/>
        <a:lstStyle/>
        <a:p>
          <a:endParaRPr lang="en-US"/>
        </a:p>
      </dgm:t>
    </dgm:pt>
    <dgm:pt modelId="{C7F9BD0B-B39E-4D5F-A6DE-BED833FB8525}" type="pres">
      <dgm:prSet presAssocID="{79032BA3-8555-41C7-B447-A50D852E84FD}" presName="root" presStyleCnt="0"/>
      <dgm:spPr/>
    </dgm:pt>
    <dgm:pt modelId="{DE83CFE6-D6E9-426C-8672-AB92E887088B}" type="pres">
      <dgm:prSet presAssocID="{79032BA3-8555-41C7-B447-A50D852E84FD}" presName="rootComposite" presStyleCnt="0"/>
      <dgm:spPr/>
    </dgm:pt>
    <dgm:pt modelId="{8D014C8F-9E98-4238-8700-F3162841B56C}" type="pres">
      <dgm:prSet presAssocID="{79032BA3-8555-41C7-B447-A50D852E84FD}" presName="rootText" presStyleLbl="node1" presStyleIdx="0" presStyleCnt="1" custScaleX="271615" custScaleY="76397"/>
      <dgm:spPr/>
      <dgm:t>
        <a:bodyPr/>
        <a:lstStyle/>
        <a:p>
          <a:endParaRPr lang="en-US"/>
        </a:p>
      </dgm:t>
    </dgm:pt>
    <dgm:pt modelId="{0DF5521B-CA38-4D3F-8E38-9D0F9734F484}" type="pres">
      <dgm:prSet presAssocID="{79032BA3-8555-41C7-B447-A50D852E84FD}" presName="rootConnector" presStyleLbl="node1" presStyleIdx="0" presStyleCnt="1"/>
      <dgm:spPr/>
      <dgm:t>
        <a:bodyPr/>
        <a:lstStyle/>
        <a:p>
          <a:endParaRPr lang="en-US"/>
        </a:p>
      </dgm:t>
    </dgm:pt>
    <dgm:pt modelId="{0A9B5137-DF70-4499-A76C-3E85C9A55ED2}" type="pres">
      <dgm:prSet presAssocID="{79032BA3-8555-41C7-B447-A50D852E84FD}" presName="childShape" presStyleCnt="0"/>
      <dgm:spPr/>
    </dgm:pt>
    <dgm:pt modelId="{9CA0E951-56A1-4DCB-95B1-50CD31F49D8E}" type="pres">
      <dgm:prSet presAssocID="{F3EDD697-0D03-4387-B1DA-4092BF18E4B1}" presName="Name13" presStyleLbl="parChTrans1D2" presStyleIdx="0" presStyleCnt="1"/>
      <dgm:spPr/>
      <dgm:t>
        <a:bodyPr/>
        <a:lstStyle/>
        <a:p>
          <a:endParaRPr lang="en-US"/>
        </a:p>
      </dgm:t>
    </dgm:pt>
    <dgm:pt modelId="{3A0D05D1-E2D2-4DB1-ADF4-E1D6FCE82B95}" type="pres">
      <dgm:prSet presAssocID="{3487C9CD-7B3C-4476-B144-D13E16449796}" presName="childText" presStyleLbl="bgAcc1" presStyleIdx="0" presStyleCnt="1" custScaleX="412672" custScaleY="151054">
        <dgm:presLayoutVars>
          <dgm:bulletEnabled val="1"/>
        </dgm:presLayoutVars>
      </dgm:prSet>
      <dgm:spPr/>
      <dgm:t>
        <a:bodyPr/>
        <a:lstStyle/>
        <a:p>
          <a:endParaRPr lang="en-US"/>
        </a:p>
      </dgm:t>
    </dgm:pt>
  </dgm:ptLst>
  <dgm:cxnLst>
    <dgm:cxn modelId="{EBE81B53-4341-4408-9527-B17E46BAB1E0}" type="presOf" srcId="{F3EDD697-0D03-4387-B1DA-4092BF18E4B1}" destId="{9CA0E951-56A1-4DCB-95B1-50CD31F49D8E}" srcOrd="0" destOrd="0" presId="urn:microsoft.com/office/officeart/2005/8/layout/hierarchy3"/>
    <dgm:cxn modelId="{8470B727-0903-4842-BFC8-CCBDF24E1835}" srcId="{79032BA3-8555-41C7-B447-A50D852E84FD}" destId="{3487C9CD-7B3C-4476-B144-D13E16449796}" srcOrd="0" destOrd="0" parTransId="{F3EDD697-0D03-4387-B1DA-4092BF18E4B1}" sibTransId="{6B371896-7ED8-47B4-83C5-E75E423899BE}"/>
    <dgm:cxn modelId="{FFDB114E-3B3A-4A2E-9106-07A23D417B2C}" type="presOf" srcId="{43D36944-21B8-4CA8-99F8-EC50B44C4A2E}" destId="{FE6CD3A7-B8A1-483D-9FB7-110839F33F6E}" srcOrd="0" destOrd="0" presId="urn:microsoft.com/office/officeart/2005/8/layout/hierarchy3"/>
    <dgm:cxn modelId="{86F81FC7-8021-4384-8E49-12A97C52C885}" type="presOf" srcId="{3487C9CD-7B3C-4476-B144-D13E16449796}" destId="{3A0D05D1-E2D2-4DB1-ADF4-E1D6FCE82B95}" srcOrd="0" destOrd="0" presId="urn:microsoft.com/office/officeart/2005/8/layout/hierarchy3"/>
    <dgm:cxn modelId="{4EADA9AD-5F1A-43AB-AAA9-E3D67B5DD24F}" type="presOf" srcId="{79032BA3-8555-41C7-B447-A50D852E84FD}" destId="{0DF5521B-CA38-4D3F-8E38-9D0F9734F484}" srcOrd="1" destOrd="0" presId="urn:microsoft.com/office/officeart/2005/8/layout/hierarchy3"/>
    <dgm:cxn modelId="{C0969AC3-773A-4833-989F-68A63A0FF83C}" srcId="{43D36944-21B8-4CA8-99F8-EC50B44C4A2E}" destId="{79032BA3-8555-41C7-B447-A50D852E84FD}" srcOrd="0" destOrd="0" parTransId="{FF9FE784-324C-47A0-8F20-2B2989C4EC4D}" sibTransId="{D89C70ED-0ED3-4412-9DB5-7661645327C2}"/>
    <dgm:cxn modelId="{2365D7C6-C79B-41D7-A3CD-CF81D79FB27E}" type="presOf" srcId="{79032BA3-8555-41C7-B447-A50D852E84FD}" destId="{8D014C8F-9E98-4238-8700-F3162841B56C}" srcOrd="0" destOrd="0" presId="urn:microsoft.com/office/officeart/2005/8/layout/hierarchy3"/>
    <dgm:cxn modelId="{12A7FAE0-C258-4272-91D8-DBD9B0A54369}" type="presParOf" srcId="{FE6CD3A7-B8A1-483D-9FB7-110839F33F6E}" destId="{C7F9BD0B-B39E-4D5F-A6DE-BED833FB8525}" srcOrd="0" destOrd="0" presId="urn:microsoft.com/office/officeart/2005/8/layout/hierarchy3"/>
    <dgm:cxn modelId="{35B0556B-82F2-4690-AC1B-F31502524333}" type="presParOf" srcId="{C7F9BD0B-B39E-4D5F-A6DE-BED833FB8525}" destId="{DE83CFE6-D6E9-426C-8672-AB92E887088B}" srcOrd="0" destOrd="0" presId="urn:microsoft.com/office/officeart/2005/8/layout/hierarchy3"/>
    <dgm:cxn modelId="{711EAA52-F5E3-468F-A029-7F37001CD52E}" type="presParOf" srcId="{DE83CFE6-D6E9-426C-8672-AB92E887088B}" destId="{8D014C8F-9E98-4238-8700-F3162841B56C}" srcOrd="0" destOrd="0" presId="urn:microsoft.com/office/officeart/2005/8/layout/hierarchy3"/>
    <dgm:cxn modelId="{09D6D190-532F-45F5-B4D2-A43F5DE5CDFD}" type="presParOf" srcId="{DE83CFE6-D6E9-426C-8672-AB92E887088B}" destId="{0DF5521B-CA38-4D3F-8E38-9D0F9734F484}" srcOrd="1" destOrd="0" presId="urn:microsoft.com/office/officeart/2005/8/layout/hierarchy3"/>
    <dgm:cxn modelId="{91713DCF-135A-491B-976F-27924242E9CE}" type="presParOf" srcId="{C7F9BD0B-B39E-4D5F-A6DE-BED833FB8525}" destId="{0A9B5137-DF70-4499-A76C-3E85C9A55ED2}" srcOrd="1" destOrd="0" presId="urn:microsoft.com/office/officeart/2005/8/layout/hierarchy3"/>
    <dgm:cxn modelId="{070B823E-F764-4967-8737-D5A2C2AA6107}" type="presParOf" srcId="{0A9B5137-DF70-4499-A76C-3E85C9A55ED2}" destId="{9CA0E951-56A1-4DCB-95B1-50CD31F49D8E}" srcOrd="0" destOrd="0" presId="urn:microsoft.com/office/officeart/2005/8/layout/hierarchy3"/>
    <dgm:cxn modelId="{33C5F7F1-310C-4B10-A072-73CE26DBB22A}" type="presParOf" srcId="{0A9B5137-DF70-4499-A76C-3E85C9A55ED2}" destId="{3A0D05D1-E2D2-4DB1-ADF4-E1D6FCE82B95}" srcOrd="1" destOrd="0" presId="urn:microsoft.com/office/officeart/2005/8/layout/hierarchy3"/>
  </dgm:cxnLst>
  <dgm:bg/>
  <dgm:whole/>
  <dgm:extLst>
    <a:ext uri="http://schemas.microsoft.com/office/drawing/2008/diagram">
      <dsp:dataModelExt xmlns:dsp="http://schemas.microsoft.com/office/drawing/2008/diagram" relId="rId10"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43D36944-21B8-4CA8-99F8-EC50B44C4A2E}" type="doc">
      <dgm:prSet loTypeId="urn:microsoft.com/office/officeart/2005/8/layout/hierarchy3" loCatId="list" qsTypeId="urn:microsoft.com/office/officeart/2005/8/quickstyle/simple3" qsCatId="simple" csTypeId="urn:microsoft.com/office/officeart/2005/8/colors/accent3_2" csCatId="accent3" phldr="1"/>
      <dgm:spPr/>
      <dgm:t>
        <a:bodyPr/>
        <a:lstStyle/>
        <a:p>
          <a:endParaRPr lang="en-US"/>
        </a:p>
      </dgm:t>
    </dgm:pt>
    <dgm:pt modelId="{79032BA3-8555-41C7-B447-A50D852E84FD}">
      <dgm:prSet phldrT="[Text]" custT="1"/>
      <dgm:spPr/>
      <dgm:t>
        <a:bodyPr/>
        <a:lstStyle/>
        <a:p>
          <a:r>
            <a:rPr lang="en-US" sz="1800">
              <a:latin typeface="Times New Roman" panose="02020603050405020304" pitchFamily="18" charset="0"/>
              <a:cs typeface="Times New Roman" panose="02020603050405020304" pitchFamily="18" charset="0"/>
            </a:rPr>
            <a:t>Chạy thử với dữ liệu mẫu</a:t>
          </a:r>
        </a:p>
      </dgm:t>
    </dgm:pt>
    <dgm:pt modelId="{FF9FE784-324C-47A0-8F20-2B2989C4EC4D}" type="par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D89C70ED-0ED3-4412-9DB5-7661645327C2}" type="sib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3487C9CD-7B3C-4476-B144-D13E16449796}">
      <dgm:prSet phldrT="[Text]" custT="1"/>
      <dgm:spPr/>
      <dgm:t>
        <a:bodyPr/>
        <a:lstStyle/>
        <a:p>
          <a:pPr algn="just"/>
          <a:r>
            <a:rPr lang="en-US" sz="1800">
              <a:latin typeface="Times New Roman" panose="02020603050405020304" pitchFamily="18" charset="0"/>
              <a:cs typeface="Times New Roman" panose="02020603050405020304" pitchFamily="18" charset="0"/>
            </a:rPr>
            <a:t>Chạy chương trình từng bước, theo dõi sự thay đổi của biến và các giá trị đầu ra</a:t>
          </a:r>
        </a:p>
      </dgm:t>
    </dgm:pt>
    <dgm:pt modelId="{F3EDD697-0D03-4387-B1DA-4092BF18E4B1}" type="par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6B371896-7ED8-47B4-83C5-E75E423899BE}" type="sib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FE6CD3A7-B8A1-483D-9FB7-110839F33F6E}" type="pres">
      <dgm:prSet presAssocID="{43D36944-21B8-4CA8-99F8-EC50B44C4A2E}" presName="diagram" presStyleCnt="0">
        <dgm:presLayoutVars>
          <dgm:chPref val="1"/>
          <dgm:dir/>
          <dgm:animOne val="branch"/>
          <dgm:animLvl val="lvl"/>
          <dgm:resizeHandles/>
        </dgm:presLayoutVars>
      </dgm:prSet>
      <dgm:spPr/>
      <dgm:t>
        <a:bodyPr/>
        <a:lstStyle/>
        <a:p>
          <a:endParaRPr lang="en-US"/>
        </a:p>
      </dgm:t>
    </dgm:pt>
    <dgm:pt modelId="{C7F9BD0B-B39E-4D5F-A6DE-BED833FB8525}" type="pres">
      <dgm:prSet presAssocID="{79032BA3-8555-41C7-B447-A50D852E84FD}" presName="root" presStyleCnt="0"/>
      <dgm:spPr/>
    </dgm:pt>
    <dgm:pt modelId="{DE83CFE6-D6E9-426C-8672-AB92E887088B}" type="pres">
      <dgm:prSet presAssocID="{79032BA3-8555-41C7-B447-A50D852E84FD}" presName="rootComposite" presStyleCnt="0"/>
      <dgm:spPr/>
    </dgm:pt>
    <dgm:pt modelId="{8D014C8F-9E98-4238-8700-F3162841B56C}" type="pres">
      <dgm:prSet presAssocID="{79032BA3-8555-41C7-B447-A50D852E84FD}" presName="rootText" presStyleLbl="node1" presStyleIdx="0" presStyleCnt="1" custScaleX="271615" custScaleY="76397"/>
      <dgm:spPr/>
      <dgm:t>
        <a:bodyPr/>
        <a:lstStyle/>
        <a:p>
          <a:endParaRPr lang="en-US"/>
        </a:p>
      </dgm:t>
    </dgm:pt>
    <dgm:pt modelId="{0DF5521B-CA38-4D3F-8E38-9D0F9734F484}" type="pres">
      <dgm:prSet presAssocID="{79032BA3-8555-41C7-B447-A50D852E84FD}" presName="rootConnector" presStyleLbl="node1" presStyleIdx="0" presStyleCnt="1"/>
      <dgm:spPr/>
      <dgm:t>
        <a:bodyPr/>
        <a:lstStyle/>
        <a:p>
          <a:endParaRPr lang="en-US"/>
        </a:p>
      </dgm:t>
    </dgm:pt>
    <dgm:pt modelId="{0A9B5137-DF70-4499-A76C-3E85C9A55ED2}" type="pres">
      <dgm:prSet presAssocID="{79032BA3-8555-41C7-B447-A50D852E84FD}" presName="childShape" presStyleCnt="0"/>
      <dgm:spPr/>
    </dgm:pt>
    <dgm:pt modelId="{9CA0E951-56A1-4DCB-95B1-50CD31F49D8E}" type="pres">
      <dgm:prSet presAssocID="{F3EDD697-0D03-4387-B1DA-4092BF18E4B1}" presName="Name13" presStyleLbl="parChTrans1D2" presStyleIdx="0" presStyleCnt="1"/>
      <dgm:spPr/>
      <dgm:t>
        <a:bodyPr/>
        <a:lstStyle/>
        <a:p>
          <a:endParaRPr lang="en-US"/>
        </a:p>
      </dgm:t>
    </dgm:pt>
    <dgm:pt modelId="{3A0D05D1-E2D2-4DB1-ADF4-E1D6FCE82B95}" type="pres">
      <dgm:prSet presAssocID="{3487C9CD-7B3C-4476-B144-D13E16449796}" presName="childText" presStyleLbl="bgAcc1" presStyleIdx="0" presStyleCnt="1" custScaleX="412672" custScaleY="151054">
        <dgm:presLayoutVars>
          <dgm:bulletEnabled val="1"/>
        </dgm:presLayoutVars>
      </dgm:prSet>
      <dgm:spPr/>
      <dgm:t>
        <a:bodyPr/>
        <a:lstStyle/>
        <a:p>
          <a:endParaRPr lang="en-US"/>
        </a:p>
      </dgm:t>
    </dgm:pt>
  </dgm:ptLst>
  <dgm:cxnLst>
    <dgm:cxn modelId="{EBE81B53-4341-4408-9527-B17E46BAB1E0}" type="presOf" srcId="{F3EDD697-0D03-4387-B1DA-4092BF18E4B1}" destId="{9CA0E951-56A1-4DCB-95B1-50CD31F49D8E}" srcOrd="0" destOrd="0" presId="urn:microsoft.com/office/officeart/2005/8/layout/hierarchy3"/>
    <dgm:cxn modelId="{8470B727-0903-4842-BFC8-CCBDF24E1835}" srcId="{79032BA3-8555-41C7-B447-A50D852E84FD}" destId="{3487C9CD-7B3C-4476-B144-D13E16449796}" srcOrd="0" destOrd="0" parTransId="{F3EDD697-0D03-4387-B1DA-4092BF18E4B1}" sibTransId="{6B371896-7ED8-47B4-83C5-E75E423899BE}"/>
    <dgm:cxn modelId="{FFDB114E-3B3A-4A2E-9106-07A23D417B2C}" type="presOf" srcId="{43D36944-21B8-4CA8-99F8-EC50B44C4A2E}" destId="{FE6CD3A7-B8A1-483D-9FB7-110839F33F6E}" srcOrd="0" destOrd="0" presId="urn:microsoft.com/office/officeart/2005/8/layout/hierarchy3"/>
    <dgm:cxn modelId="{86F81FC7-8021-4384-8E49-12A97C52C885}" type="presOf" srcId="{3487C9CD-7B3C-4476-B144-D13E16449796}" destId="{3A0D05D1-E2D2-4DB1-ADF4-E1D6FCE82B95}" srcOrd="0" destOrd="0" presId="urn:microsoft.com/office/officeart/2005/8/layout/hierarchy3"/>
    <dgm:cxn modelId="{4EADA9AD-5F1A-43AB-AAA9-E3D67B5DD24F}" type="presOf" srcId="{79032BA3-8555-41C7-B447-A50D852E84FD}" destId="{0DF5521B-CA38-4D3F-8E38-9D0F9734F484}" srcOrd="1" destOrd="0" presId="urn:microsoft.com/office/officeart/2005/8/layout/hierarchy3"/>
    <dgm:cxn modelId="{C0969AC3-773A-4833-989F-68A63A0FF83C}" srcId="{43D36944-21B8-4CA8-99F8-EC50B44C4A2E}" destId="{79032BA3-8555-41C7-B447-A50D852E84FD}" srcOrd="0" destOrd="0" parTransId="{FF9FE784-324C-47A0-8F20-2B2989C4EC4D}" sibTransId="{D89C70ED-0ED3-4412-9DB5-7661645327C2}"/>
    <dgm:cxn modelId="{2365D7C6-C79B-41D7-A3CD-CF81D79FB27E}" type="presOf" srcId="{79032BA3-8555-41C7-B447-A50D852E84FD}" destId="{8D014C8F-9E98-4238-8700-F3162841B56C}" srcOrd="0" destOrd="0" presId="urn:microsoft.com/office/officeart/2005/8/layout/hierarchy3"/>
    <dgm:cxn modelId="{12A7FAE0-C258-4272-91D8-DBD9B0A54369}" type="presParOf" srcId="{FE6CD3A7-B8A1-483D-9FB7-110839F33F6E}" destId="{C7F9BD0B-B39E-4D5F-A6DE-BED833FB8525}" srcOrd="0" destOrd="0" presId="urn:microsoft.com/office/officeart/2005/8/layout/hierarchy3"/>
    <dgm:cxn modelId="{35B0556B-82F2-4690-AC1B-F31502524333}" type="presParOf" srcId="{C7F9BD0B-B39E-4D5F-A6DE-BED833FB8525}" destId="{DE83CFE6-D6E9-426C-8672-AB92E887088B}" srcOrd="0" destOrd="0" presId="urn:microsoft.com/office/officeart/2005/8/layout/hierarchy3"/>
    <dgm:cxn modelId="{711EAA52-F5E3-468F-A029-7F37001CD52E}" type="presParOf" srcId="{DE83CFE6-D6E9-426C-8672-AB92E887088B}" destId="{8D014C8F-9E98-4238-8700-F3162841B56C}" srcOrd="0" destOrd="0" presId="urn:microsoft.com/office/officeart/2005/8/layout/hierarchy3"/>
    <dgm:cxn modelId="{09D6D190-532F-45F5-B4D2-A43F5DE5CDFD}" type="presParOf" srcId="{DE83CFE6-D6E9-426C-8672-AB92E887088B}" destId="{0DF5521B-CA38-4D3F-8E38-9D0F9734F484}" srcOrd="1" destOrd="0" presId="urn:microsoft.com/office/officeart/2005/8/layout/hierarchy3"/>
    <dgm:cxn modelId="{91713DCF-135A-491B-976F-27924242E9CE}" type="presParOf" srcId="{C7F9BD0B-B39E-4D5F-A6DE-BED833FB8525}" destId="{0A9B5137-DF70-4499-A76C-3E85C9A55ED2}" srcOrd="1" destOrd="0" presId="urn:microsoft.com/office/officeart/2005/8/layout/hierarchy3"/>
    <dgm:cxn modelId="{070B823E-F764-4967-8737-D5A2C2AA6107}" type="presParOf" srcId="{0A9B5137-DF70-4499-A76C-3E85C9A55ED2}" destId="{9CA0E951-56A1-4DCB-95B1-50CD31F49D8E}" srcOrd="0" destOrd="0" presId="urn:microsoft.com/office/officeart/2005/8/layout/hierarchy3"/>
    <dgm:cxn modelId="{33C5F7F1-310C-4B10-A072-73CE26DBB22A}" type="presParOf" srcId="{0A9B5137-DF70-4499-A76C-3E85C9A55ED2}" destId="{3A0D05D1-E2D2-4DB1-ADF4-E1D6FCE82B95}" srcOrd="1" destOrd="0" presId="urn:microsoft.com/office/officeart/2005/8/layout/hierarchy3"/>
  </dgm:cxnLst>
  <dgm:bg/>
  <dgm:whole/>
  <dgm:extLst>
    <a:ext uri="http://schemas.microsoft.com/office/drawing/2008/diagram">
      <dsp:dataModelExt xmlns:dsp="http://schemas.microsoft.com/office/drawing/2008/diagram" relId="rId9"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43D36944-21B8-4CA8-99F8-EC50B44C4A2E}" type="doc">
      <dgm:prSet loTypeId="urn:microsoft.com/office/officeart/2005/8/layout/hierarchy3" loCatId="list" qsTypeId="urn:microsoft.com/office/officeart/2005/8/quickstyle/simple3" qsCatId="simple" csTypeId="urn:microsoft.com/office/officeart/2005/8/colors/accent3_2" csCatId="accent3" phldr="1"/>
      <dgm:spPr/>
      <dgm:t>
        <a:bodyPr/>
        <a:lstStyle/>
        <a:p>
          <a:endParaRPr lang="en-US"/>
        </a:p>
      </dgm:t>
    </dgm:pt>
    <dgm:pt modelId="{79032BA3-8555-41C7-B447-A50D852E84FD}">
      <dgm:prSet phldrT="[Text]" custT="1"/>
      <dgm:spPr/>
      <dgm:t>
        <a:bodyPr/>
        <a:lstStyle/>
        <a:p>
          <a:r>
            <a:rPr lang="en-US" sz="1800">
              <a:latin typeface="Times New Roman" panose="02020603050405020304" pitchFamily="18" charset="0"/>
              <a:cs typeface="Times New Roman" panose="02020603050405020304" pitchFamily="18" charset="0"/>
            </a:rPr>
            <a:t>Chạy thử với dữ liệu mẫu</a:t>
          </a:r>
        </a:p>
      </dgm:t>
    </dgm:pt>
    <dgm:pt modelId="{FF9FE784-324C-47A0-8F20-2B2989C4EC4D}" type="par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D89C70ED-0ED3-4412-9DB5-7661645327C2}" type="sibTrans" cxnId="{C0969AC3-773A-4833-989F-68A63A0FF83C}">
      <dgm:prSet/>
      <dgm:spPr/>
      <dgm:t>
        <a:bodyPr/>
        <a:lstStyle/>
        <a:p>
          <a:endParaRPr lang="en-US" sz="1800">
            <a:latin typeface="Times New Roman" panose="02020603050405020304" pitchFamily="18" charset="0"/>
            <a:cs typeface="Times New Roman" panose="02020603050405020304" pitchFamily="18" charset="0"/>
          </a:endParaRPr>
        </a:p>
      </dgm:t>
    </dgm:pt>
    <dgm:pt modelId="{3487C9CD-7B3C-4476-B144-D13E16449796}">
      <dgm:prSet phldrT="[Text]" custT="1"/>
      <dgm:spPr/>
      <dgm:t>
        <a:bodyPr/>
        <a:lstStyle/>
        <a:p>
          <a:pPr algn="just"/>
          <a:r>
            <a:rPr lang="en-US" sz="1800">
              <a:latin typeface="Times New Roman" panose="02020603050405020304" pitchFamily="18" charset="0"/>
              <a:cs typeface="Times New Roman" panose="02020603050405020304" pitchFamily="18" charset="0"/>
            </a:rPr>
            <a:t>Chạy chương trình từng bước, theo dõi sự thay đổi của biến và các giá trị đầu ra</a:t>
          </a:r>
        </a:p>
      </dgm:t>
    </dgm:pt>
    <dgm:pt modelId="{F3EDD697-0D03-4387-B1DA-4092BF18E4B1}" type="par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6B371896-7ED8-47B4-83C5-E75E423899BE}" type="sibTrans" cxnId="{8470B727-0903-4842-BFC8-CCBDF24E1835}">
      <dgm:prSet/>
      <dgm:spPr/>
      <dgm:t>
        <a:bodyPr/>
        <a:lstStyle/>
        <a:p>
          <a:endParaRPr lang="en-US" sz="1800">
            <a:latin typeface="Times New Roman" panose="02020603050405020304" pitchFamily="18" charset="0"/>
            <a:cs typeface="Times New Roman" panose="02020603050405020304" pitchFamily="18" charset="0"/>
          </a:endParaRPr>
        </a:p>
      </dgm:t>
    </dgm:pt>
    <dgm:pt modelId="{FE6CD3A7-B8A1-483D-9FB7-110839F33F6E}" type="pres">
      <dgm:prSet presAssocID="{43D36944-21B8-4CA8-99F8-EC50B44C4A2E}" presName="diagram" presStyleCnt="0">
        <dgm:presLayoutVars>
          <dgm:chPref val="1"/>
          <dgm:dir/>
          <dgm:animOne val="branch"/>
          <dgm:animLvl val="lvl"/>
          <dgm:resizeHandles/>
        </dgm:presLayoutVars>
      </dgm:prSet>
      <dgm:spPr/>
      <dgm:t>
        <a:bodyPr/>
        <a:lstStyle/>
        <a:p>
          <a:endParaRPr lang="en-US"/>
        </a:p>
      </dgm:t>
    </dgm:pt>
    <dgm:pt modelId="{C7F9BD0B-B39E-4D5F-A6DE-BED833FB8525}" type="pres">
      <dgm:prSet presAssocID="{79032BA3-8555-41C7-B447-A50D852E84FD}" presName="root" presStyleCnt="0"/>
      <dgm:spPr/>
    </dgm:pt>
    <dgm:pt modelId="{DE83CFE6-D6E9-426C-8672-AB92E887088B}" type="pres">
      <dgm:prSet presAssocID="{79032BA3-8555-41C7-B447-A50D852E84FD}" presName="rootComposite" presStyleCnt="0"/>
      <dgm:spPr/>
    </dgm:pt>
    <dgm:pt modelId="{8D014C8F-9E98-4238-8700-F3162841B56C}" type="pres">
      <dgm:prSet presAssocID="{79032BA3-8555-41C7-B447-A50D852E84FD}" presName="rootText" presStyleLbl="node1" presStyleIdx="0" presStyleCnt="1" custScaleX="271615" custScaleY="76397"/>
      <dgm:spPr/>
      <dgm:t>
        <a:bodyPr/>
        <a:lstStyle/>
        <a:p>
          <a:endParaRPr lang="en-US"/>
        </a:p>
      </dgm:t>
    </dgm:pt>
    <dgm:pt modelId="{0DF5521B-CA38-4D3F-8E38-9D0F9734F484}" type="pres">
      <dgm:prSet presAssocID="{79032BA3-8555-41C7-B447-A50D852E84FD}" presName="rootConnector" presStyleLbl="node1" presStyleIdx="0" presStyleCnt="1"/>
      <dgm:spPr/>
      <dgm:t>
        <a:bodyPr/>
        <a:lstStyle/>
        <a:p>
          <a:endParaRPr lang="en-US"/>
        </a:p>
      </dgm:t>
    </dgm:pt>
    <dgm:pt modelId="{0A9B5137-DF70-4499-A76C-3E85C9A55ED2}" type="pres">
      <dgm:prSet presAssocID="{79032BA3-8555-41C7-B447-A50D852E84FD}" presName="childShape" presStyleCnt="0"/>
      <dgm:spPr/>
    </dgm:pt>
    <dgm:pt modelId="{9CA0E951-56A1-4DCB-95B1-50CD31F49D8E}" type="pres">
      <dgm:prSet presAssocID="{F3EDD697-0D03-4387-B1DA-4092BF18E4B1}" presName="Name13" presStyleLbl="parChTrans1D2" presStyleIdx="0" presStyleCnt="1"/>
      <dgm:spPr/>
      <dgm:t>
        <a:bodyPr/>
        <a:lstStyle/>
        <a:p>
          <a:endParaRPr lang="en-US"/>
        </a:p>
      </dgm:t>
    </dgm:pt>
    <dgm:pt modelId="{3A0D05D1-E2D2-4DB1-ADF4-E1D6FCE82B95}" type="pres">
      <dgm:prSet presAssocID="{3487C9CD-7B3C-4476-B144-D13E16449796}" presName="childText" presStyleLbl="bgAcc1" presStyleIdx="0" presStyleCnt="1" custScaleX="412672" custScaleY="151054">
        <dgm:presLayoutVars>
          <dgm:bulletEnabled val="1"/>
        </dgm:presLayoutVars>
      </dgm:prSet>
      <dgm:spPr/>
      <dgm:t>
        <a:bodyPr/>
        <a:lstStyle/>
        <a:p>
          <a:endParaRPr lang="en-US"/>
        </a:p>
      </dgm:t>
    </dgm:pt>
  </dgm:ptLst>
  <dgm:cxnLst>
    <dgm:cxn modelId="{EBE81B53-4341-4408-9527-B17E46BAB1E0}" type="presOf" srcId="{F3EDD697-0D03-4387-B1DA-4092BF18E4B1}" destId="{9CA0E951-56A1-4DCB-95B1-50CD31F49D8E}" srcOrd="0" destOrd="0" presId="urn:microsoft.com/office/officeart/2005/8/layout/hierarchy3"/>
    <dgm:cxn modelId="{8470B727-0903-4842-BFC8-CCBDF24E1835}" srcId="{79032BA3-8555-41C7-B447-A50D852E84FD}" destId="{3487C9CD-7B3C-4476-B144-D13E16449796}" srcOrd="0" destOrd="0" parTransId="{F3EDD697-0D03-4387-B1DA-4092BF18E4B1}" sibTransId="{6B371896-7ED8-47B4-83C5-E75E423899BE}"/>
    <dgm:cxn modelId="{FFDB114E-3B3A-4A2E-9106-07A23D417B2C}" type="presOf" srcId="{43D36944-21B8-4CA8-99F8-EC50B44C4A2E}" destId="{FE6CD3A7-B8A1-483D-9FB7-110839F33F6E}" srcOrd="0" destOrd="0" presId="urn:microsoft.com/office/officeart/2005/8/layout/hierarchy3"/>
    <dgm:cxn modelId="{86F81FC7-8021-4384-8E49-12A97C52C885}" type="presOf" srcId="{3487C9CD-7B3C-4476-B144-D13E16449796}" destId="{3A0D05D1-E2D2-4DB1-ADF4-E1D6FCE82B95}" srcOrd="0" destOrd="0" presId="urn:microsoft.com/office/officeart/2005/8/layout/hierarchy3"/>
    <dgm:cxn modelId="{4EADA9AD-5F1A-43AB-AAA9-E3D67B5DD24F}" type="presOf" srcId="{79032BA3-8555-41C7-B447-A50D852E84FD}" destId="{0DF5521B-CA38-4D3F-8E38-9D0F9734F484}" srcOrd="1" destOrd="0" presId="urn:microsoft.com/office/officeart/2005/8/layout/hierarchy3"/>
    <dgm:cxn modelId="{C0969AC3-773A-4833-989F-68A63A0FF83C}" srcId="{43D36944-21B8-4CA8-99F8-EC50B44C4A2E}" destId="{79032BA3-8555-41C7-B447-A50D852E84FD}" srcOrd="0" destOrd="0" parTransId="{FF9FE784-324C-47A0-8F20-2B2989C4EC4D}" sibTransId="{D89C70ED-0ED3-4412-9DB5-7661645327C2}"/>
    <dgm:cxn modelId="{2365D7C6-C79B-41D7-A3CD-CF81D79FB27E}" type="presOf" srcId="{79032BA3-8555-41C7-B447-A50D852E84FD}" destId="{8D014C8F-9E98-4238-8700-F3162841B56C}" srcOrd="0" destOrd="0" presId="urn:microsoft.com/office/officeart/2005/8/layout/hierarchy3"/>
    <dgm:cxn modelId="{12A7FAE0-C258-4272-91D8-DBD9B0A54369}" type="presParOf" srcId="{FE6CD3A7-B8A1-483D-9FB7-110839F33F6E}" destId="{C7F9BD0B-B39E-4D5F-A6DE-BED833FB8525}" srcOrd="0" destOrd="0" presId="urn:microsoft.com/office/officeart/2005/8/layout/hierarchy3"/>
    <dgm:cxn modelId="{35B0556B-82F2-4690-AC1B-F31502524333}" type="presParOf" srcId="{C7F9BD0B-B39E-4D5F-A6DE-BED833FB8525}" destId="{DE83CFE6-D6E9-426C-8672-AB92E887088B}" srcOrd="0" destOrd="0" presId="urn:microsoft.com/office/officeart/2005/8/layout/hierarchy3"/>
    <dgm:cxn modelId="{711EAA52-F5E3-468F-A029-7F37001CD52E}" type="presParOf" srcId="{DE83CFE6-D6E9-426C-8672-AB92E887088B}" destId="{8D014C8F-9E98-4238-8700-F3162841B56C}" srcOrd="0" destOrd="0" presId="urn:microsoft.com/office/officeart/2005/8/layout/hierarchy3"/>
    <dgm:cxn modelId="{09D6D190-532F-45F5-B4D2-A43F5DE5CDFD}" type="presParOf" srcId="{DE83CFE6-D6E9-426C-8672-AB92E887088B}" destId="{0DF5521B-CA38-4D3F-8E38-9D0F9734F484}" srcOrd="1" destOrd="0" presId="urn:microsoft.com/office/officeart/2005/8/layout/hierarchy3"/>
    <dgm:cxn modelId="{91713DCF-135A-491B-976F-27924242E9CE}" type="presParOf" srcId="{C7F9BD0B-B39E-4D5F-A6DE-BED833FB8525}" destId="{0A9B5137-DF70-4499-A76C-3E85C9A55ED2}" srcOrd="1" destOrd="0" presId="urn:microsoft.com/office/officeart/2005/8/layout/hierarchy3"/>
    <dgm:cxn modelId="{070B823E-F764-4967-8737-D5A2C2AA6107}" type="presParOf" srcId="{0A9B5137-DF70-4499-A76C-3E85C9A55ED2}" destId="{9CA0E951-56A1-4DCB-95B1-50CD31F49D8E}" srcOrd="0" destOrd="0" presId="urn:microsoft.com/office/officeart/2005/8/layout/hierarchy3"/>
    <dgm:cxn modelId="{33C5F7F1-310C-4B10-A072-73CE26DBB22A}" type="presParOf" srcId="{0A9B5137-DF70-4499-A76C-3E85C9A55ED2}" destId="{3A0D05D1-E2D2-4DB1-ADF4-E1D6FCE82B95}" srcOrd="1" destOrd="0" presId="urn:microsoft.com/office/officeart/2005/8/layout/hierarchy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DDCFA7EF-0B36-4259-903A-3C7786F82B43}" type="doc">
      <dgm:prSet loTypeId="urn:microsoft.com/office/officeart/2005/8/layout/list1" loCatId="list" qsTypeId="urn:microsoft.com/office/officeart/2005/8/quickstyle/simple3" qsCatId="simple" csTypeId="urn:microsoft.com/office/officeart/2005/8/colors/accent1_2" csCatId="accent1" phldr="1"/>
      <dgm:spPr/>
      <dgm:t>
        <a:bodyPr/>
        <a:lstStyle/>
        <a:p>
          <a:endParaRPr lang="en-US"/>
        </a:p>
      </dgm:t>
    </dgm:pt>
    <dgm:pt modelId="{DFAB5481-D869-4C99-A636-956C4C00B48A}">
      <dgm:prSet phldrT="[Text]" custT="1"/>
      <dgm:spPr/>
      <dgm:t>
        <a:bodyPr/>
        <a:lstStyle/>
        <a:p>
          <a:r>
            <a:rPr lang="vi-VN" sz="1800" b="0" i="0">
              <a:latin typeface="Times New Roman" panose="02020603050405020304" pitchFamily="18" charset="0"/>
              <a:cs typeface="Times New Roman" panose="02020603050405020304" pitchFamily="18" charset="0"/>
            </a:rPr>
            <a:t>Em hãy gỡ lỗi đoạn chương trình xác định một số n được nhập từ bàn phím là số chẵn hay số lẻ được cho trong Hình 15.3.</a:t>
          </a:r>
          <a:endParaRPr lang="en-US" sz="1800">
            <a:latin typeface="Times New Roman" panose="02020603050405020304" pitchFamily="18" charset="0"/>
            <a:cs typeface="Times New Roman" panose="02020603050405020304" pitchFamily="18" charset="0"/>
          </a:endParaRPr>
        </a:p>
      </dgm:t>
    </dgm:pt>
    <dgm:pt modelId="{09A0EA05-AEEF-4C07-A601-2D4C1DF4F0CB}" type="parTrans" cxnId="{293510D8-E1C6-4430-A7B6-D506DB62A76A}">
      <dgm:prSet/>
      <dgm:spPr/>
      <dgm:t>
        <a:bodyPr/>
        <a:lstStyle/>
        <a:p>
          <a:endParaRPr lang="en-US" sz="1800">
            <a:latin typeface="Times New Roman" panose="02020603050405020304" pitchFamily="18" charset="0"/>
            <a:cs typeface="Times New Roman" panose="02020603050405020304" pitchFamily="18" charset="0"/>
          </a:endParaRPr>
        </a:p>
      </dgm:t>
    </dgm:pt>
    <dgm:pt modelId="{8E4C615A-52F6-40DA-9886-AD3C468BD478}" type="sibTrans" cxnId="{293510D8-E1C6-4430-A7B6-D506DB62A76A}">
      <dgm:prSet/>
      <dgm:spPr/>
      <dgm:t>
        <a:bodyPr/>
        <a:lstStyle/>
        <a:p>
          <a:endParaRPr lang="en-US" sz="1800">
            <a:latin typeface="Times New Roman" panose="02020603050405020304" pitchFamily="18" charset="0"/>
            <a:cs typeface="Times New Roman" panose="02020603050405020304" pitchFamily="18" charset="0"/>
          </a:endParaRPr>
        </a:p>
      </dgm:t>
    </dgm:pt>
    <dgm:pt modelId="{62AD0088-04BB-4D81-B4F9-D900787F4FD5}" type="pres">
      <dgm:prSet presAssocID="{DDCFA7EF-0B36-4259-903A-3C7786F82B43}" presName="linear" presStyleCnt="0">
        <dgm:presLayoutVars>
          <dgm:dir/>
          <dgm:animLvl val="lvl"/>
          <dgm:resizeHandles val="exact"/>
        </dgm:presLayoutVars>
      </dgm:prSet>
      <dgm:spPr/>
      <dgm:t>
        <a:bodyPr/>
        <a:lstStyle/>
        <a:p>
          <a:endParaRPr lang="en-US"/>
        </a:p>
      </dgm:t>
    </dgm:pt>
    <dgm:pt modelId="{466DFA89-76EB-4193-B03B-F607D223A4C7}" type="pres">
      <dgm:prSet presAssocID="{DFAB5481-D869-4C99-A636-956C4C00B48A}" presName="parentLin" presStyleCnt="0"/>
      <dgm:spPr/>
    </dgm:pt>
    <dgm:pt modelId="{B882C9FA-8DC7-4A11-9A8E-91AA9BC8B84B}" type="pres">
      <dgm:prSet presAssocID="{DFAB5481-D869-4C99-A636-956C4C00B48A}" presName="parentLeftMargin" presStyleLbl="node1" presStyleIdx="0" presStyleCnt="1"/>
      <dgm:spPr/>
      <dgm:t>
        <a:bodyPr/>
        <a:lstStyle/>
        <a:p>
          <a:endParaRPr lang="en-US"/>
        </a:p>
      </dgm:t>
    </dgm:pt>
    <dgm:pt modelId="{BAA3ACBC-A61C-419C-BF87-720F60AAC286}" type="pres">
      <dgm:prSet presAssocID="{DFAB5481-D869-4C99-A636-956C4C00B48A}" presName="parentText" presStyleLbl="node1" presStyleIdx="0" presStyleCnt="1" custScaleX="113914" custScaleY="46703" custLinFactX="15884" custLinFactNeighborX="100000" custLinFactNeighborY="-9022">
        <dgm:presLayoutVars>
          <dgm:chMax val="0"/>
          <dgm:bulletEnabled val="1"/>
        </dgm:presLayoutVars>
      </dgm:prSet>
      <dgm:spPr/>
      <dgm:t>
        <a:bodyPr/>
        <a:lstStyle/>
        <a:p>
          <a:endParaRPr lang="en-US"/>
        </a:p>
      </dgm:t>
    </dgm:pt>
    <dgm:pt modelId="{6970932F-B237-4382-AE8C-5DC7978654F7}" type="pres">
      <dgm:prSet presAssocID="{DFAB5481-D869-4C99-A636-956C4C00B48A}" presName="negativeSpace" presStyleCnt="0"/>
      <dgm:spPr/>
    </dgm:pt>
    <dgm:pt modelId="{2F64ED60-152D-4E48-BB89-A519FDB27812}" type="pres">
      <dgm:prSet presAssocID="{DFAB5481-D869-4C99-A636-956C4C00B48A}" presName="childText" presStyleLbl="conFgAcc1" presStyleIdx="0" presStyleCnt="1" custScaleY="264011" custLinFactNeighborY="22931">
        <dgm:presLayoutVars>
          <dgm:bulletEnabled val="1"/>
        </dgm:presLayoutVars>
      </dgm:prSet>
      <dgm:spPr/>
    </dgm:pt>
  </dgm:ptLst>
  <dgm:cxnLst>
    <dgm:cxn modelId="{293510D8-E1C6-4430-A7B6-D506DB62A76A}" srcId="{DDCFA7EF-0B36-4259-903A-3C7786F82B43}" destId="{DFAB5481-D869-4C99-A636-956C4C00B48A}" srcOrd="0" destOrd="0" parTransId="{09A0EA05-AEEF-4C07-A601-2D4C1DF4F0CB}" sibTransId="{8E4C615A-52F6-40DA-9886-AD3C468BD478}"/>
    <dgm:cxn modelId="{9A475018-7FB5-4845-9D51-8CD6272C2277}" type="presOf" srcId="{DDCFA7EF-0B36-4259-903A-3C7786F82B43}" destId="{62AD0088-04BB-4D81-B4F9-D900787F4FD5}" srcOrd="0" destOrd="0" presId="urn:microsoft.com/office/officeart/2005/8/layout/list1"/>
    <dgm:cxn modelId="{CB574955-53EF-4E89-B252-8F0F369CBCB4}" type="presOf" srcId="{DFAB5481-D869-4C99-A636-956C4C00B48A}" destId="{B882C9FA-8DC7-4A11-9A8E-91AA9BC8B84B}" srcOrd="0" destOrd="0" presId="urn:microsoft.com/office/officeart/2005/8/layout/list1"/>
    <dgm:cxn modelId="{FEA92777-1FFD-4DF0-9D0A-5B2750899B6B}" type="presOf" srcId="{DFAB5481-D869-4C99-A636-956C4C00B48A}" destId="{BAA3ACBC-A61C-419C-BF87-720F60AAC286}" srcOrd="1" destOrd="0" presId="urn:microsoft.com/office/officeart/2005/8/layout/list1"/>
    <dgm:cxn modelId="{5AAB3BA2-373E-42E6-83C7-3661F6C2AA72}" type="presParOf" srcId="{62AD0088-04BB-4D81-B4F9-D900787F4FD5}" destId="{466DFA89-76EB-4193-B03B-F607D223A4C7}" srcOrd="0" destOrd="0" presId="urn:microsoft.com/office/officeart/2005/8/layout/list1"/>
    <dgm:cxn modelId="{67548685-8936-40C7-A832-8E117CB91A58}" type="presParOf" srcId="{466DFA89-76EB-4193-B03B-F607D223A4C7}" destId="{B882C9FA-8DC7-4A11-9A8E-91AA9BC8B84B}" srcOrd="0" destOrd="0" presId="urn:microsoft.com/office/officeart/2005/8/layout/list1"/>
    <dgm:cxn modelId="{4616A4DC-F99F-4A8D-8B04-1E3E524ECACE}" type="presParOf" srcId="{466DFA89-76EB-4193-B03B-F607D223A4C7}" destId="{BAA3ACBC-A61C-419C-BF87-720F60AAC286}" srcOrd="1" destOrd="0" presId="urn:microsoft.com/office/officeart/2005/8/layout/list1"/>
    <dgm:cxn modelId="{8E7B405C-F23E-4A65-B728-6ECC1F5840C1}" type="presParOf" srcId="{62AD0088-04BB-4D81-B4F9-D900787F4FD5}" destId="{6970932F-B237-4382-AE8C-5DC7978654F7}" srcOrd="1" destOrd="0" presId="urn:microsoft.com/office/officeart/2005/8/layout/list1"/>
    <dgm:cxn modelId="{210D04AC-4E2A-4D7D-B4BC-E2F10EA0E77D}" type="presParOf" srcId="{62AD0088-04BB-4D81-B4F9-D900787F4FD5}" destId="{2F64ED60-152D-4E48-BB89-A519FDB27812}" srcOrd="2" destOrd="0" presId="urn:microsoft.com/office/officeart/2005/8/layout/list1"/>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F400C2D-7023-44B3-A050-1C4FEBE7FD3D}">
      <dsp:nvSpPr>
        <dsp:cNvPr id="0" name=""/>
        <dsp:cNvSpPr/>
      </dsp:nvSpPr>
      <dsp:spPr>
        <a:xfrm>
          <a:off x="-4594335" y="-704407"/>
          <a:ext cx="5472816" cy="5472816"/>
        </a:xfrm>
        <a:prstGeom prst="blockArc">
          <a:avLst>
            <a:gd name="adj1" fmla="val 18900000"/>
            <a:gd name="adj2" fmla="val 2700000"/>
            <a:gd name="adj3" fmla="val 395"/>
          </a:avLst>
        </a:prstGeom>
        <a:noFill/>
        <a:ln w="25400" cap="flat" cmpd="sng" algn="ctr">
          <a:solidFill>
            <a:schemeClr val="accent2">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DD11A1B4-0C09-4EC6-A05C-4403E01FC854}">
      <dsp:nvSpPr>
        <dsp:cNvPr id="0" name=""/>
        <dsp:cNvSpPr/>
      </dsp:nvSpPr>
      <dsp:spPr>
        <a:xfrm>
          <a:off x="564979" y="406400"/>
          <a:ext cx="5837783" cy="812800"/>
        </a:xfrm>
        <a:prstGeom prst="rect">
          <a:avLst/>
        </a:prstGeom>
        <a:gradFill rotWithShape="0">
          <a:gsLst>
            <a:gs pos="0">
              <a:schemeClr val="accent2">
                <a:hueOff val="0"/>
                <a:satOff val="0"/>
                <a:lumOff val="0"/>
                <a:alphaOff val="0"/>
                <a:tint val="50000"/>
                <a:satMod val="300000"/>
              </a:schemeClr>
            </a:gs>
            <a:gs pos="35000">
              <a:schemeClr val="accent2">
                <a:hueOff val="0"/>
                <a:satOff val="0"/>
                <a:lumOff val="0"/>
                <a:alphaOff val="0"/>
                <a:tint val="37000"/>
                <a:satMod val="300000"/>
              </a:schemeClr>
            </a:gs>
            <a:gs pos="100000">
              <a:schemeClr val="accent2">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45160" tIns="81280" rIns="81280" bIns="81280" numCol="1" spcCol="1270" anchor="ctr" anchorCtr="0">
          <a:noAutofit/>
        </a:bodyPr>
        <a:lstStyle/>
        <a:p>
          <a:pPr lvl="0" algn="l" defTabSz="1422400">
            <a:lnSpc>
              <a:spcPct val="90000"/>
            </a:lnSpc>
            <a:spcBef>
              <a:spcPct val="0"/>
            </a:spcBef>
            <a:spcAft>
              <a:spcPct val="35000"/>
            </a:spcAft>
          </a:pPr>
          <a:r>
            <a:rPr lang="en-US" sz="3200" b="1" i="1" kern="1200" smtClean="0">
              <a:latin typeface="Times New Roman" panose="02020603050405020304" pitchFamily="18" charset="0"/>
              <a:cs typeface="Times New Roman" panose="02020603050405020304" pitchFamily="18" charset="0"/>
            </a:rPr>
            <a:t>Kiểm thử và phân loại lỗi</a:t>
          </a:r>
          <a:endParaRPr lang="en-US" sz="3200" b="1" i="1" kern="1200">
            <a:latin typeface="Times New Roman" panose="02020603050405020304" pitchFamily="18" charset="0"/>
            <a:cs typeface="Times New Roman" panose="02020603050405020304" pitchFamily="18" charset="0"/>
          </a:endParaRPr>
        </a:p>
      </dsp:txBody>
      <dsp:txXfrm>
        <a:off x="564979" y="406400"/>
        <a:ext cx="5837783" cy="812800"/>
      </dsp:txXfrm>
    </dsp:sp>
    <dsp:sp modelId="{D7956EC0-80C4-4E45-B473-3C033E96585D}">
      <dsp:nvSpPr>
        <dsp:cNvPr id="0" name=""/>
        <dsp:cNvSpPr/>
      </dsp:nvSpPr>
      <dsp:spPr>
        <a:xfrm>
          <a:off x="56979" y="304800"/>
          <a:ext cx="1016000" cy="1016000"/>
        </a:xfrm>
        <a:prstGeom prst="ellipse">
          <a:avLst/>
        </a:prstGeom>
        <a:gradFill rotWithShape="1">
          <a:gsLst>
            <a:gs pos="0">
              <a:schemeClr val="accent2">
                <a:tint val="50000"/>
                <a:satMod val="300000"/>
              </a:schemeClr>
            </a:gs>
            <a:gs pos="35000">
              <a:schemeClr val="accent2">
                <a:tint val="37000"/>
                <a:satMod val="300000"/>
              </a:schemeClr>
            </a:gs>
            <a:gs pos="100000">
              <a:schemeClr val="accent2">
                <a:tint val="15000"/>
                <a:satMod val="350000"/>
              </a:schemeClr>
            </a:gs>
          </a:gsLst>
          <a:lin ang="16200000" scaled="1"/>
        </a:gradFill>
        <a:ln w="9525" cap="flat" cmpd="sng" algn="ctr">
          <a:solidFill>
            <a:schemeClr val="accent2">
              <a:shade val="95000"/>
              <a:satMod val="105000"/>
            </a:schemeClr>
          </a:solidFill>
          <a:prstDash val="solid"/>
        </a:ln>
        <a:effectLst>
          <a:outerShdw blurRad="40000" dist="20000" dir="5400000" rotWithShape="0">
            <a:srgbClr val="000000">
              <a:alpha val="38000"/>
            </a:srgbClr>
          </a:outerShdw>
        </a:effectLst>
      </dsp:spPr>
      <dsp:style>
        <a:lnRef idx="1">
          <a:schemeClr val="accent2"/>
        </a:lnRef>
        <a:fillRef idx="2">
          <a:schemeClr val="accent2"/>
        </a:fillRef>
        <a:effectRef idx="1">
          <a:schemeClr val="accent2"/>
        </a:effectRef>
        <a:fontRef idx="minor">
          <a:schemeClr val="dk1"/>
        </a:fontRef>
      </dsp:style>
    </dsp:sp>
    <dsp:sp modelId="{96C0A027-8B71-469A-896A-DCB3C08F4656}">
      <dsp:nvSpPr>
        <dsp:cNvPr id="0" name=""/>
        <dsp:cNvSpPr/>
      </dsp:nvSpPr>
      <dsp:spPr>
        <a:xfrm>
          <a:off x="860432" y="1625599"/>
          <a:ext cx="5542330" cy="812800"/>
        </a:xfrm>
        <a:prstGeom prst="rect">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45160" tIns="81280" rIns="81280" bIns="81280" numCol="1" spcCol="1270" anchor="ctr" anchorCtr="0">
          <a:noAutofit/>
        </a:bodyPr>
        <a:lstStyle/>
        <a:p>
          <a:pPr lvl="0" algn="l" defTabSz="1422400">
            <a:lnSpc>
              <a:spcPct val="90000"/>
            </a:lnSpc>
            <a:spcBef>
              <a:spcPct val="0"/>
            </a:spcBef>
            <a:spcAft>
              <a:spcPct val="35000"/>
            </a:spcAft>
          </a:pPr>
          <a:r>
            <a:rPr lang="en-US" sz="3200" b="1" i="1" kern="1200" smtClean="0">
              <a:latin typeface="Times New Roman" panose="02020603050405020304" pitchFamily="18" charset="0"/>
              <a:cs typeface="Times New Roman" panose="02020603050405020304" pitchFamily="18" charset="0"/>
            </a:rPr>
            <a:t>Phát hiện lỗi và sửa lỗi lôgic</a:t>
          </a:r>
          <a:endParaRPr lang="en-US" sz="3200" b="1" i="1" kern="1200">
            <a:latin typeface="Times New Roman" panose="02020603050405020304" pitchFamily="18" charset="0"/>
            <a:cs typeface="Times New Roman" panose="02020603050405020304" pitchFamily="18" charset="0"/>
          </a:endParaRPr>
        </a:p>
      </dsp:txBody>
      <dsp:txXfrm>
        <a:off x="860432" y="1625599"/>
        <a:ext cx="5542330" cy="812800"/>
      </dsp:txXfrm>
    </dsp:sp>
    <dsp:sp modelId="{00799E42-E4CF-406D-95B7-C2DE4B4B05AC}">
      <dsp:nvSpPr>
        <dsp:cNvPr id="0" name=""/>
        <dsp:cNvSpPr/>
      </dsp:nvSpPr>
      <dsp:spPr>
        <a:xfrm>
          <a:off x="352432" y="1523999"/>
          <a:ext cx="1016000" cy="1016000"/>
        </a:xfrm>
        <a:prstGeom prst="ellipse">
          <a:avLst/>
        </a:prstGeom>
        <a:gradFill rotWithShape="1">
          <a:gsLst>
            <a:gs pos="0">
              <a:schemeClr val="accent3">
                <a:tint val="50000"/>
                <a:satMod val="300000"/>
              </a:schemeClr>
            </a:gs>
            <a:gs pos="35000">
              <a:schemeClr val="accent3">
                <a:tint val="37000"/>
                <a:satMod val="300000"/>
              </a:schemeClr>
            </a:gs>
            <a:gs pos="100000">
              <a:schemeClr val="accent3">
                <a:tint val="15000"/>
                <a:satMod val="350000"/>
              </a:schemeClr>
            </a:gs>
          </a:gsLst>
          <a:lin ang="16200000" scaled="1"/>
        </a:gradFill>
        <a:ln w="9525" cap="flat" cmpd="sng" algn="ctr">
          <a:solidFill>
            <a:schemeClr val="accent3">
              <a:shade val="95000"/>
              <a:satMod val="105000"/>
            </a:schemeClr>
          </a:solidFill>
          <a:prstDash val="solid"/>
        </a:ln>
        <a:effectLst>
          <a:outerShdw blurRad="40000" dist="20000" dir="5400000" rotWithShape="0">
            <a:srgbClr val="000000">
              <a:alpha val="38000"/>
            </a:srgbClr>
          </a:outerShdw>
        </a:effectLst>
      </dsp:spPr>
      <dsp:style>
        <a:lnRef idx="1">
          <a:schemeClr val="accent3"/>
        </a:lnRef>
        <a:fillRef idx="2">
          <a:schemeClr val="accent3"/>
        </a:fillRef>
        <a:effectRef idx="1">
          <a:schemeClr val="accent3"/>
        </a:effectRef>
        <a:fontRef idx="minor">
          <a:schemeClr val="dk1"/>
        </a:fontRef>
      </dsp:style>
    </dsp:sp>
    <dsp:sp modelId="{D2F798B2-DF08-4D37-84AB-3E6BA047FD91}">
      <dsp:nvSpPr>
        <dsp:cNvPr id="0" name=""/>
        <dsp:cNvSpPr/>
      </dsp:nvSpPr>
      <dsp:spPr>
        <a:xfrm>
          <a:off x="564979" y="2844800"/>
          <a:ext cx="5837783" cy="812800"/>
        </a:xfrm>
        <a:prstGeom prst="rect">
          <a:avLst/>
        </a:prstGeom>
        <a:gradFill rotWithShape="0">
          <a:gsLst>
            <a:gs pos="0">
              <a:schemeClr val="accent4">
                <a:hueOff val="0"/>
                <a:satOff val="0"/>
                <a:lumOff val="0"/>
                <a:alphaOff val="0"/>
                <a:tint val="50000"/>
                <a:satMod val="300000"/>
              </a:schemeClr>
            </a:gs>
            <a:gs pos="35000">
              <a:schemeClr val="accent4">
                <a:hueOff val="0"/>
                <a:satOff val="0"/>
                <a:lumOff val="0"/>
                <a:alphaOff val="0"/>
                <a:tint val="37000"/>
                <a:satMod val="300000"/>
              </a:schemeClr>
            </a:gs>
            <a:gs pos="100000">
              <a:schemeClr val="accent4">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645160" tIns="81280" rIns="81280" bIns="81280" numCol="1" spcCol="1270" anchor="ctr" anchorCtr="0">
          <a:noAutofit/>
        </a:bodyPr>
        <a:lstStyle/>
        <a:p>
          <a:pPr lvl="0" algn="l" defTabSz="1422400">
            <a:lnSpc>
              <a:spcPct val="90000"/>
            </a:lnSpc>
            <a:spcBef>
              <a:spcPct val="0"/>
            </a:spcBef>
            <a:spcAft>
              <a:spcPct val="35000"/>
            </a:spcAft>
          </a:pPr>
          <a:r>
            <a:rPr lang="en-US" sz="3200" b="1" i="1" kern="1200" smtClean="0">
              <a:latin typeface="Times New Roman" panose="02020603050405020304" pitchFamily="18" charset="0"/>
              <a:cs typeface="Times New Roman" panose="02020603050405020304" pitchFamily="18" charset="0"/>
            </a:rPr>
            <a:t>Thực hành: Gỡ lỗi</a:t>
          </a:r>
          <a:endParaRPr lang="en-US" sz="3200" b="1" i="1" kern="1200">
            <a:latin typeface="Times New Roman" panose="02020603050405020304" pitchFamily="18" charset="0"/>
            <a:cs typeface="Times New Roman" panose="02020603050405020304" pitchFamily="18" charset="0"/>
          </a:endParaRPr>
        </a:p>
      </dsp:txBody>
      <dsp:txXfrm>
        <a:off x="564979" y="2844800"/>
        <a:ext cx="5837783" cy="812800"/>
      </dsp:txXfrm>
    </dsp:sp>
    <dsp:sp modelId="{0956A335-5FC5-41E4-AA6E-93A8BC57F1D4}">
      <dsp:nvSpPr>
        <dsp:cNvPr id="0" name=""/>
        <dsp:cNvSpPr/>
      </dsp:nvSpPr>
      <dsp:spPr>
        <a:xfrm>
          <a:off x="56979" y="2743200"/>
          <a:ext cx="1016000" cy="1016000"/>
        </a:xfrm>
        <a:prstGeom prst="ellipse">
          <a:avLst/>
        </a:prstGeom>
        <a:gradFill rotWithShape="1">
          <a:gsLst>
            <a:gs pos="0">
              <a:schemeClr val="accent4">
                <a:tint val="50000"/>
                <a:satMod val="300000"/>
              </a:schemeClr>
            </a:gs>
            <a:gs pos="35000">
              <a:schemeClr val="accent4">
                <a:tint val="37000"/>
                <a:satMod val="300000"/>
              </a:schemeClr>
            </a:gs>
            <a:gs pos="100000">
              <a:schemeClr val="accent4">
                <a:tint val="15000"/>
                <a:satMod val="350000"/>
              </a:schemeClr>
            </a:gs>
          </a:gsLst>
          <a:lin ang="16200000" scaled="1"/>
        </a:gradFill>
        <a:ln w="9525" cap="flat" cmpd="sng" algn="ctr">
          <a:solidFill>
            <a:schemeClr val="accent4">
              <a:shade val="95000"/>
              <a:satMod val="105000"/>
            </a:schemeClr>
          </a:solidFill>
          <a:prstDash val="solid"/>
        </a:ln>
        <a:effectLst>
          <a:outerShdw blurRad="40000" dist="20000" dir="5400000" rotWithShape="0">
            <a:srgbClr val="000000">
              <a:alpha val="38000"/>
            </a:srgbClr>
          </a:outerShdw>
        </a:effectLst>
      </dsp:spPr>
      <dsp:style>
        <a:lnRef idx="1">
          <a:schemeClr val="accent4"/>
        </a:lnRef>
        <a:fillRef idx="2">
          <a:schemeClr val="accent4"/>
        </a:fillRef>
        <a:effectRef idx="1">
          <a:schemeClr val="accent4"/>
        </a:effectRef>
        <a:fontRef idx="minor">
          <a:schemeClr val="dk1"/>
        </a:fontRef>
      </dsp:style>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D014C8F-9E98-4238-8700-F3162841B56C}">
      <dsp:nvSpPr>
        <dsp:cNvPr id="0" name=""/>
        <dsp:cNvSpPr/>
      </dsp:nvSpPr>
      <dsp:spPr>
        <a:xfrm>
          <a:off x="5438" y="1340"/>
          <a:ext cx="1545703" cy="385623"/>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lvl="0" algn="ctr"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Phân tích logic</a:t>
          </a:r>
        </a:p>
      </dsp:txBody>
      <dsp:txXfrm>
        <a:off x="16733" y="12635"/>
        <a:ext cx="1523113" cy="363033"/>
      </dsp:txXfrm>
    </dsp:sp>
    <dsp:sp modelId="{9CA0E951-56A1-4DCB-95B1-50CD31F49D8E}">
      <dsp:nvSpPr>
        <dsp:cNvPr id="0" name=""/>
        <dsp:cNvSpPr/>
      </dsp:nvSpPr>
      <dsp:spPr>
        <a:xfrm>
          <a:off x="160008" y="386964"/>
          <a:ext cx="154570" cy="629340"/>
        </a:xfrm>
        <a:custGeom>
          <a:avLst/>
          <a:gdLst/>
          <a:ahLst/>
          <a:cxnLst/>
          <a:rect l="0" t="0" r="0" b="0"/>
          <a:pathLst>
            <a:path>
              <a:moveTo>
                <a:pt x="0" y="0"/>
              </a:moveTo>
              <a:lnTo>
                <a:pt x="0" y="629340"/>
              </a:lnTo>
              <a:lnTo>
                <a:pt x="154570" y="629340"/>
              </a:lnTo>
            </a:path>
          </a:pathLst>
        </a:custGeom>
        <a:noFill/>
        <a:ln w="25400" cap="flat" cmpd="sng" algn="ctr">
          <a:solidFill>
            <a:schemeClr val="accent3">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A0D05D1-E2D2-4DB1-ADF4-E1D6FCE82B95}">
      <dsp:nvSpPr>
        <dsp:cNvPr id="0" name=""/>
        <dsp:cNvSpPr/>
      </dsp:nvSpPr>
      <dsp:spPr>
        <a:xfrm>
          <a:off x="314579" y="513154"/>
          <a:ext cx="3332821" cy="1006299"/>
        </a:xfrm>
        <a:prstGeom prst="roundRect">
          <a:avLst>
            <a:gd name="adj" fmla="val 10000"/>
          </a:avLst>
        </a:prstGeom>
        <a:solidFill>
          <a:schemeClr val="lt1">
            <a:alpha val="90000"/>
            <a:hueOff val="0"/>
            <a:satOff val="0"/>
            <a:lumOff val="0"/>
            <a:alphaOff val="0"/>
          </a:schemeClr>
        </a:solidFill>
        <a:ln w="9525" cap="flat" cmpd="sng" algn="ctr">
          <a:solidFill>
            <a:schemeClr val="accent3">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lvl="0" algn="just"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Tập trung vào những khối lệnh liên quan đến lỗi, so sánh với kịch bản xem có thực hiện đúng yêu cầu hay không.</a:t>
          </a:r>
        </a:p>
      </dsp:txBody>
      <dsp:txXfrm>
        <a:off x="344052" y="542627"/>
        <a:ext cx="3273875" cy="947353"/>
      </dsp:txXfrm>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D014C8F-9E98-4238-8700-F3162841B56C}">
      <dsp:nvSpPr>
        <dsp:cNvPr id="0" name=""/>
        <dsp:cNvSpPr/>
      </dsp:nvSpPr>
      <dsp:spPr>
        <a:xfrm>
          <a:off x="2380" y="46151"/>
          <a:ext cx="2577305" cy="362458"/>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lvl="0" algn="ctr"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Chạy thử với dữ liệu mẫu</a:t>
          </a:r>
        </a:p>
      </dsp:txBody>
      <dsp:txXfrm>
        <a:off x="12996" y="56767"/>
        <a:ext cx="2556073" cy="341226"/>
      </dsp:txXfrm>
    </dsp:sp>
    <dsp:sp modelId="{9CA0E951-56A1-4DCB-95B1-50CD31F49D8E}">
      <dsp:nvSpPr>
        <dsp:cNvPr id="0" name=""/>
        <dsp:cNvSpPr/>
      </dsp:nvSpPr>
      <dsp:spPr>
        <a:xfrm>
          <a:off x="260111" y="408610"/>
          <a:ext cx="257730" cy="476941"/>
        </a:xfrm>
        <a:custGeom>
          <a:avLst/>
          <a:gdLst/>
          <a:ahLst/>
          <a:cxnLst/>
          <a:rect l="0" t="0" r="0" b="0"/>
          <a:pathLst>
            <a:path>
              <a:moveTo>
                <a:pt x="0" y="0"/>
              </a:moveTo>
              <a:lnTo>
                <a:pt x="0" y="476941"/>
              </a:lnTo>
              <a:lnTo>
                <a:pt x="257730" y="476941"/>
              </a:lnTo>
            </a:path>
          </a:pathLst>
        </a:custGeom>
        <a:noFill/>
        <a:ln w="25400" cap="flat" cmpd="sng" algn="ctr">
          <a:solidFill>
            <a:schemeClr val="accent3">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A0D05D1-E2D2-4DB1-ADF4-E1D6FCE82B95}">
      <dsp:nvSpPr>
        <dsp:cNvPr id="0" name=""/>
        <dsp:cNvSpPr/>
      </dsp:nvSpPr>
      <dsp:spPr>
        <a:xfrm>
          <a:off x="517841" y="527220"/>
          <a:ext cx="3132616" cy="716662"/>
        </a:xfrm>
        <a:prstGeom prst="roundRect">
          <a:avLst>
            <a:gd name="adj" fmla="val 10000"/>
          </a:avLst>
        </a:prstGeom>
        <a:solidFill>
          <a:schemeClr val="lt1">
            <a:alpha val="90000"/>
            <a:hueOff val="0"/>
            <a:satOff val="0"/>
            <a:lumOff val="0"/>
            <a:alphaOff val="0"/>
          </a:schemeClr>
        </a:solidFill>
        <a:ln w="9525" cap="flat" cmpd="sng" algn="ctr">
          <a:solidFill>
            <a:schemeClr val="accent3">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lvl="0" algn="just"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Chạy chương trình từng bước, theo dõi sự thay đổi của biến và các giá trị đầu ra</a:t>
          </a:r>
        </a:p>
      </dsp:txBody>
      <dsp:txXfrm>
        <a:off x="538831" y="548210"/>
        <a:ext cx="3090636" cy="674682"/>
      </dsp:txXfrm>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D014C8F-9E98-4238-8700-F3162841B56C}">
      <dsp:nvSpPr>
        <dsp:cNvPr id="0" name=""/>
        <dsp:cNvSpPr/>
      </dsp:nvSpPr>
      <dsp:spPr>
        <a:xfrm>
          <a:off x="2380" y="46151"/>
          <a:ext cx="2577305" cy="362458"/>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lvl="0" algn="ctr"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Chạy thử với dữ liệu mẫu</a:t>
          </a:r>
        </a:p>
      </dsp:txBody>
      <dsp:txXfrm>
        <a:off x="12996" y="56767"/>
        <a:ext cx="2556073" cy="341226"/>
      </dsp:txXfrm>
    </dsp:sp>
    <dsp:sp modelId="{9CA0E951-56A1-4DCB-95B1-50CD31F49D8E}">
      <dsp:nvSpPr>
        <dsp:cNvPr id="0" name=""/>
        <dsp:cNvSpPr/>
      </dsp:nvSpPr>
      <dsp:spPr>
        <a:xfrm>
          <a:off x="260111" y="408610"/>
          <a:ext cx="257730" cy="476941"/>
        </a:xfrm>
        <a:custGeom>
          <a:avLst/>
          <a:gdLst/>
          <a:ahLst/>
          <a:cxnLst/>
          <a:rect l="0" t="0" r="0" b="0"/>
          <a:pathLst>
            <a:path>
              <a:moveTo>
                <a:pt x="0" y="0"/>
              </a:moveTo>
              <a:lnTo>
                <a:pt x="0" y="476941"/>
              </a:lnTo>
              <a:lnTo>
                <a:pt x="257730" y="476941"/>
              </a:lnTo>
            </a:path>
          </a:pathLst>
        </a:custGeom>
        <a:noFill/>
        <a:ln w="25400" cap="flat" cmpd="sng" algn="ctr">
          <a:solidFill>
            <a:schemeClr val="accent3">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A0D05D1-E2D2-4DB1-ADF4-E1D6FCE82B95}">
      <dsp:nvSpPr>
        <dsp:cNvPr id="0" name=""/>
        <dsp:cNvSpPr/>
      </dsp:nvSpPr>
      <dsp:spPr>
        <a:xfrm>
          <a:off x="517841" y="527220"/>
          <a:ext cx="3132616" cy="716662"/>
        </a:xfrm>
        <a:prstGeom prst="roundRect">
          <a:avLst>
            <a:gd name="adj" fmla="val 10000"/>
          </a:avLst>
        </a:prstGeom>
        <a:solidFill>
          <a:schemeClr val="lt1">
            <a:alpha val="90000"/>
            <a:hueOff val="0"/>
            <a:satOff val="0"/>
            <a:lumOff val="0"/>
            <a:alphaOff val="0"/>
          </a:schemeClr>
        </a:solidFill>
        <a:ln w="9525" cap="flat" cmpd="sng" algn="ctr">
          <a:solidFill>
            <a:schemeClr val="accent3">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lvl="0" algn="just"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Chạy chương trình từng bước, theo dõi sự thay đổi của biến và các giá trị đầu ra</a:t>
          </a:r>
        </a:p>
      </dsp:txBody>
      <dsp:txXfrm>
        <a:off x="538831" y="548210"/>
        <a:ext cx="3090636" cy="674682"/>
      </dsp:txXfrm>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8D014C8F-9E98-4238-8700-F3162841B56C}">
      <dsp:nvSpPr>
        <dsp:cNvPr id="0" name=""/>
        <dsp:cNvSpPr/>
      </dsp:nvSpPr>
      <dsp:spPr>
        <a:xfrm>
          <a:off x="2380" y="46151"/>
          <a:ext cx="2577305" cy="362458"/>
        </a:xfrm>
        <a:prstGeom prst="roundRect">
          <a:avLst>
            <a:gd name="adj" fmla="val 10000"/>
          </a:avLst>
        </a:prstGeom>
        <a:gradFill rotWithShape="0">
          <a:gsLst>
            <a:gs pos="0">
              <a:schemeClr val="accent3">
                <a:hueOff val="0"/>
                <a:satOff val="0"/>
                <a:lumOff val="0"/>
                <a:alphaOff val="0"/>
                <a:tint val="50000"/>
                <a:satMod val="300000"/>
              </a:schemeClr>
            </a:gs>
            <a:gs pos="35000">
              <a:schemeClr val="accent3">
                <a:hueOff val="0"/>
                <a:satOff val="0"/>
                <a:lumOff val="0"/>
                <a:alphaOff val="0"/>
                <a:tint val="37000"/>
                <a:satMod val="300000"/>
              </a:schemeClr>
            </a:gs>
            <a:gs pos="100000">
              <a:schemeClr val="accent3">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34290" tIns="22860" rIns="34290" bIns="22860" numCol="1" spcCol="1270" anchor="ctr" anchorCtr="0">
          <a:noAutofit/>
        </a:bodyPr>
        <a:lstStyle/>
        <a:p>
          <a:pPr lvl="0" algn="ctr"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Chạy thử với dữ liệu mẫu</a:t>
          </a:r>
        </a:p>
      </dsp:txBody>
      <dsp:txXfrm>
        <a:off x="12996" y="56767"/>
        <a:ext cx="2556073" cy="341226"/>
      </dsp:txXfrm>
    </dsp:sp>
    <dsp:sp modelId="{9CA0E951-56A1-4DCB-95B1-50CD31F49D8E}">
      <dsp:nvSpPr>
        <dsp:cNvPr id="0" name=""/>
        <dsp:cNvSpPr/>
      </dsp:nvSpPr>
      <dsp:spPr>
        <a:xfrm>
          <a:off x="260111" y="408610"/>
          <a:ext cx="257730" cy="476941"/>
        </a:xfrm>
        <a:custGeom>
          <a:avLst/>
          <a:gdLst/>
          <a:ahLst/>
          <a:cxnLst/>
          <a:rect l="0" t="0" r="0" b="0"/>
          <a:pathLst>
            <a:path>
              <a:moveTo>
                <a:pt x="0" y="0"/>
              </a:moveTo>
              <a:lnTo>
                <a:pt x="0" y="476941"/>
              </a:lnTo>
              <a:lnTo>
                <a:pt x="257730" y="476941"/>
              </a:lnTo>
            </a:path>
          </a:pathLst>
        </a:custGeom>
        <a:noFill/>
        <a:ln w="25400" cap="flat" cmpd="sng" algn="ctr">
          <a:solidFill>
            <a:schemeClr val="accent3">
              <a:shade val="60000"/>
              <a:hueOff val="0"/>
              <a:satOff val="0"/>
              <a:lumOff val="0"/>
              <a:alphaOff val="0"/>
            </a:schemeClr>
          </a:solidFill>
          <a:prstDash val="solid"/>
        </a:ln>
        <a:effectLst/>
      </dsp:spPr>
      <dsp:style>
        <a:lnRef idx="2">
          <a:scrgbClr r="0" g="0" b="0"/>
        </a:lnRef>
        <a:fillRef idx="0">
          <a:scrgbClr r="0" g="0" b="0"/>
        </a:fillRef>
        <a:effectRef idx="0">
          <a:scrgbClr r="0" g="0" b="0"/>
        </a:effectRef>
        <a:fontRef idx="minor"/>
      </dsp:style>
    </dsp:sp>
    <dsp:sp modelId="{3A0D05D1-E2D2-4DB1-ADF4-E1D6FCE82B95}">
      <dsp:nvSpPr>
        <dsp:cNvPr id="0" name=""/>
        <dsp:cNvSpPr/>
      </dsp:nvSpPr>
      <dsp:spPr>
        <a:xfrm>
          <a:off x="517841" y="527220"/>
          <a:ext cx="3132616" cy="716662"/>
        </a:xfrm>
        <a:prstGeom prst="roundRect">
          <a:avLst>
            <a:gd name="adj" fmla="val 10000"/>
          </a:avLst>
        </a:prstGeom>
        <a:solidFill>
          <a:schemeClr val="lt1">
            <a:alpha val="90000"/>
            <a:hueOff val="0"/>
            <a:satOff val="0"/>
            <a:lumOff val="0"/>
            <a:alphaOff val="0"/>
          </a:schemeClr>
        </a:solidFill>
        <a:ln w="9525" cap="flat" cmpd="sng" algn="ctr">
          <a:solidFill>
            <a:schemeClr val="accent3">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txBody>
        <a:bodyPr spcFirstLastPara="0" vert="horz" wrap="square" lIns="34290" tIns="22860" rIns="34290" bIns="22860" numCol="1" spcCol="1270" anchor="ctr" anchorCtr="0">
          <a:noAutofit/>
        </a:bodyPr>
        <a:lstStyle/>
        <a:p>
          <a:pPr lvl="0" algn="just"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Chạy chương trình từng bước, theo dõi sự thay đổi của biến và các giá trị đầu ra</a:t>
          </a:r>
        </a:p>
      </dsp:txBody>
      <dsp:txXfrm>
        <a:off x="538831" y="548210"/>
        <a:ext cx="3090636" cy="674682"/>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2F64ED60-152D-4E48-BB89-A519FDB27812}">
      <dsp:nvSpPr>
        <dsp:cNvPr id="0" name=""/>
        <dsp:cNvSpPr/>
      </dsp:nvSpPr>
      <dsp:spPr>
        <a:xfrm>
          <a:off x="0" y="206247"/>
          <a:ext cx="8010707" cy="4324500"/>
        </a:xfrm>
        <a:prstGeom prst="rect">
          <a:avLst/>
        </a:prstGeom>
        <a:solidFill>
          <a:schemeClr val="lt1">
            <a:alpha val="90000"/>
            <a:hueOff val="0"/>
            <a:satOff val="0"/>
            <a:lumOff val="0"/>
            <a:alphaOff val="0"/>
          </a:schemeClr>
        </a:solidFill>
        <a:ln w="9525" cap="flat" cmpd="sng" algn="ctr">
          <a:solidFill>
            <a:schemeClr val="accent1">
              <a:hueOff val="0"/>
              <a:satOff val="0"/>
              <a:lumOff val="0"/>
              <a:alphaOff val="0"/>
            </a:schemeClr>
          </a:solidFill>
          <a:prstDash val="solid"/>
        </a:ln>
        <a:effectLst/>
      </dsp:spPr>
      <dsp:style>
        <a:lnRef idx="1">
          <a:scrgbClr r="0" g="0" b="0"/>
        </a:lnRef>
        <a:fillRef idx="1">
          <a:scrgbClr r="0" g="0" b="0"/>
        </a:fillRef>
        <a:effectRef idx="0">
          <a:scrgbClr r="0" g="0" b="0"/>
        </a:effectRef>
        <a:fontRef idx="minor"/>
      </dsp:style>
    </dsp:sp>
    <dsp:sp modelId="{BAA3ACBC-A61C-419C-BF87-720F60AAC286}">
      <dsp:nvSpPr>
        <dsp:cNvPr id="0" name=""/>
        <dsp:cNvSpPr/>
      </dsp:nvSpPr>
      <dsp:spPr>
        <a:xfrm>
          <a:off x="1622985" y="0"/>
          <a:ext cx="6387721" cy="896137"/>
        </a:xfrm>
        <a:prstGeom prst="roundRect">
          <a:avLst/>
        </a:prstGeom>
        <a:gradFill rotWithShape="0">
          <a:gsLst>
            <a:gs pos="0">
              <a:schemeClr val="accent1">
                <a:hueOff val="0"/>
                <a:satOff val="0"/>
                <a:lumOff val="0"/>
                <a:alphaOff val="0"/>
                <a:tint val="50000"/>
                <a:satMod val="300000"/>
              </a:schemeClr>
            </a:gs>
            <a:gs pos="35000">
              <a:schemeClr val="accent1">
                <a:hueOff val="0"/>
                <a:satOff val="0"/>
                <a:lumOff val="0"/>
                <a:alphaOff val="0"/>
                <a:tint val="37000"/>
                <a:satMod val="300000"/>
              </a:schemeClr>
            </a:gs>
            <a:gs pos="100000">
              <a:schemeClr val="accent1">
                <a:hueOff val="0"/>
                <a:satOff val="0"/>
                <a:lumOff val="0"/>
                <a:alphaOff val="0"/>
                <a:tint val="15000"/>
                <a:satMod val="350000"/>
              </a:scheme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dsp:spPr>
      <dsp:style>
        <a:lnRef idx="0">
          <a:scrgbClr r="0" g="0" b="0"/>
        </a:lnRef>
        <a:fillRef idx="2">
          <a:scrgbClr r="0" g="0" b="0"/>
        </a:fillRef>
        <a:effectRef idx="1">
          <a:scrgbClr r="0" g="0" b="0"/>
        </a:effectRef>
        <a:fontRef idx="minor">
          <a:schemeClr val="dk1"/>
        </a:fontRef>
      </dsp:style>
      <dsp:txBody>
        <a:bodyPr spcFirstLastPara="0" vert="horz" wrap="square" lIns="211950" tIns="0" rIns="211950" bIns="0" numCol="1" spcCol="1270" anchor="ctr" anchorCtr="0">
          <a:noAutofit/>
        </a:bodyPr>
        <a:lstStyle/>
        <a:p>
          <a:pPr lvl="0" algn="l" defTabSz="800100">
            <a:lnSpc>
              <a:spcPct val="90000"/>
            </a:lnSpc>
            <a:spcBef>
              <a:spcPct val="0"/>
            </a:spcBef>
            <a:spcAft>
              <a:spcPct val="35000"/>
            </a:spcAft>
          </a:pPr>
          <a:r>
            <a:rPr lang="vi-VN" sz="1800" b="0" i="0" kern="1200">
              <a:latin typeface="Times New Roman" panose="02020603050405020304" pitchFamily="18" charset="0"/>
              <a:cs typeface="Times New Roman" panose="02020603050405020304" pitchFamily="18" charset="0"/>
            </a:rPr>
            <a:t>Em hãy gỡ lỗi đoạn chương trình xác định một số n được nhập từ bàn phím là số chẵn hay số lẻ được cho trong Hình 15.3.</a:t>
          </a:r>
          <a:endParaRPr lang="en-US" sz="1800" kern="1200">
            <a:latin typeface="Times New Roman" panose="02020603050405020304" pitchFamily="18" charset="0"/>
            <a:cs typeface="Times New Roman" panose="02020603050405020304" pitchFamily="18" charset="0"/>
          </a:endParaRPr>
        </a:p>
      </dsp:txBody>
      <dsp:txXfrm>
        <a:off x="1666731" y="43746"/>
        <a:ext cx="6300229" cy="808645"/>
      </dsp:txXfrm>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2.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3.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4.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5.xml><?xml version="1.0" encoding="utf-8"?>
<dgm:layoutDef xmlns:dgm="http://schemas.openxmlformats.org/drawingml/2006/diagram" xmlns:a="http://schemas.openxmlformats.org/drawingml/2006/main" uniqueId="urn:microsoft.com/office/officeart/2005/8/layout/hierarchy3">
  <dgm:title val=""/>
  <dgm:desc val=""/>
  <dgm:catLst>
    <dgm:cat type="hierarchy" pri="7000"/>
    <dgm:cat type="list" pri="23000"/>
    <dgm:cat type="relationship" pri="15000"/>
    <dgm:cat type="convert" pri="7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Lst>
      <dgm:cxnLst>
        <dgm:cxn modelId="4" srcId="0" destId="1" srcOrd="0" destOrd="0"/>
        <dgm:cxn modelId="5" srcId="1" destId="11" srcOrd="0" destOrd="0"/>
        <dgm:cxn modelId="6" srcId="1" destId="12" srcOrd="1" destOrd="0"/>
        <dgm:cxn modelId="7" srcId="0" destId="2" srcOrd="1" destOrd="0"/>
        <dgm:cxn modelId="8" srcId="2" destId="21" srcOrd="0" destOrd="0"/>
        <dgm:cxn modelId="9" srcId="2" destId="22" srcOrd="1" destOrd="0"/>
      </dgm:cxnLst>
      <dgm:bg/>
      <dgm:whole/>
    </dgm:dataModel>
  </dgm:sampData>
  <dgm:styleData>
    <dgm:dataModel>
      <dgm:ptLst>
        <dgm:pt modelId="0" type="doc"/>
        <dgm:pt modelId="1"/>
        <dgm:pt modelId="11"/>
        <dgm:pt modelId="2"/>
        <dgm:pt modelId="21"/>
      </dgm:ptLst>
      <dgm:cxnLst>
        <dgm:cxn modelId="4" srcId="0" destId="1" srcOrd="0" destOrd="0"/>
        <dgm:cxn modelId="5" srcId="0" destId="2" srcOrd="1" destOrd="0"/>
        <dgm:cxn modelId="13" srcId="1" destId="11" srcOrd="0" destOrd="0"/>
        <dgm:cxn modelId="23" srcId="2" destId="21" srcOrd="0" destOrd="0"/>
      </dgm:cxnLst>
      <dgm:bg/>
      <dgm:whole/>
    </dgm:dataModel>
  </dgm:styleData>
  <dgm:clrData>
    <dgm:dataModel>
      <dgm:ptLst>
        <dgm:pt modelId="0" type="doc"/>
        <dgm:pt modelId="1"/>
        <dgm:pt modelId="11"/>
        <dgm:pt modelId="2"/>
        <dgm:pt modelId="21"/>
        <dgm:pt modelId="3"/>
        <dgm:pt modelId="31"/>
        <dgm:pt modelId="4"/>
        <dgm:pt modelId="41"/>
      </dgm:ptLst>
      <dgm:cxnLst>
        <dgm:cxn modelId="5" srcId="0" destId="1" srcOrd="0" destOrd="0"/>
        <dgm:cxn modelId="6" srcId="0" destId="2" srcOrd="1" destOrd="0"/>
        <dgm:cxn modelId="7" srcId="0" destId="3" srcOrd="2" destOrd="0"/>
        <dgm:cxn modelId="8" srcId="0" destId="4" srcOrd="3" destOrd="0"/>
        <dgm:cxn modelId="13" srcId="1" destId="11" srcOrd="0" destOrd="0"/>
        <dgm:cxn modelId="23" srcId="2" destId="21" srcOrd="0" destOrd="0"/>
        <dgm:cxn modelId="33" srcId="3" destId="31" srcOrd="0" destOrd="0"/>
        <dgm:cxn modelId="43" srcId="4" destId="41" srcOrd="0" destOrd="0"/>
      </dgm:cxnLst>
      <dgm:bg/>
      <dgm:whole/>
    </dgm:dataModel>
  </dgm:clrData>
  <dgm:layoutNode name="diagram">
    <dgm:varLst>
      <dgm:chPref val="1"/>
      <dgm:dir/>
      <dgm:animOne val="branch"/>
      <dgm:animLvl val="lvl"/>
      <dgm:resizeHandles/>
    </dgm:varLst>
    <dgm:choose name="Name0">
      <dgm:if name="Name1" func="var" arg="dir" op="equ" val="norm">
        <dgm:alg type="hierChild">
          <dgm:param type="linDir" val="fromL"/>
        </dgm:alg>
      </dgm:if>
      <dgm:else name="Name2">
        <dgm:alg type="hierChild">
          <dgm:param type="linDir" val="fromR"/>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w" for="des" forName="rootComposite" refType="w"/>
      <dgm:constr type="h" for="des" forName="rootComposite" refType="w" fact="0.5"/>
      <dgm:constr type="w" for="des" forName="childText" refType="w" refFor="des" refForName="rootComposite" fact="0.8"/>
      <dgm:constr type="h" for="des" forName="childText" refType="h" refFor="des" refForName="rootComposite"/>
      <dgm:constr type="sibSp" refType="w" refFor="des" refForName="rootComposite" fact="0.25"/>
      <dgm:constr type="sibSp" for="des" forName="childShape" refType="h" refFor="des" refForName="childText" fact="0.25"/>
      <dgm:constr type="sp" for="des" forName="root" refType="h" refFor="des" refForName="childText" fact="0.25"/>
    </dgm:constrLst>
    <dgm:ruleLst/>
    <dgm:forEach name="Name3" axis="ch">
      <dgm:forEach name="Name4" axis="self" ptType="node" cnt="1">
        <dgm:layoutNode name="root">
          <dgm:choose name="Name5">
            <dgm:if name="Name6" func="var" arg="dir" op="equ" val="norm">
              <dgm:alg type="hierRoot">
                <dgm:param type="hierAlign" val="tL"/>
              </dgm:alg>
            </dgm:if>
            <dgm:else name="Name7">
              <dgm:alg type="hierRoot">
                <dgm:param type="hierAlign" val="tR"/>
              </dgm:alg>
            </dgm:else>
          </dgm:choose>
          <dgm:shape xmlns:r="http://schemas.openxmlformats.org/officeDocument/2006/relationships" r:blip="">
            <dgm:adjLst/>
          </dgm:shape>
          <dgm:presOf/>
          <dgm:constrLst>
            <dgm:constr type="alignOff" val="0.2"/>
          </dgm:constrLst>
          <dgm:ruleLst/>
          <dgm:layoutNode name="rootComposite">
            <dgm:alg type="composite"/>
            <dgm:shape xmlns:r="http://schemas.openxmlformats.org/officeDocument/2006/relationships" r:blip="">
              <dgm:adjLst/>
            </dgm:shape>
            <dgm:presOf axis="self" ptType="node" cnt="1"/>
            <dgm:choose name="Name8">
              <dgm:if name="Name9" func="var" arg="dir" op="equ" val="norm">
                <dgm:constrLst>
                  <dgm:constr type="l" for="ch" forName="rootText"/>
                  <dgm:constr type="t" for="ch" forName="rootText"/>
                  <dgm:constr type="w" for="ch" forName="rootText" refType="w"/>
                  <dgm:constr type="h" for="ch" forName="rootText" refType="h"/>
                  <dgm:constr type="l" for="ch" forName="rootConnector"/>
                  <dgm:constr type="t" for="ch" forName="rootConnector"/>
                  <dgm:constr type="w" for="ch" forName="rootConnector" refType="w" refFor="ch" refForName="rootText" fact="0.2"/>
                  <dgm:constr type="h" for="ch" forName="rootConnector" refType="h" refFor="ch" refForName="rootText"/>
                </dgm:constrLst>
              </dgm:if>
              <dgm:else name="Name10">
                <dgm:constrLst>
                  <dgm:constr type="l" for="ch" forName="rootText"/>
                  <dgm:constr type="t" for="ch" forName="rootText"/>
                  <dgm:constr type="w" for="ch" forName="rootText" refType="w"/>
                  <dgm:constr type="h" for="ch" forName="rootText" refType="h"/>
                  <dgm:constr type="r" for="ch" forName="rootConnector" refType="w"/>
                  <dgm:constr type="t" for="ch" forName="rootConnector"/>
                  <dgm:constr type="w" for="ch" forName="rootConnector" refType="w" refFor="ch" refForName="rootText" fact="0.2"/>
                  <dgm:constr type="h" for="ch" forName="rootConnector" refType="h" refFor="ch" refForName="rootText"/>
                </dgm:constrLst>
              </dgm:else>
            </dgm:choose>
            <dgm:ruleLst/>
            <dgm:layoutNode name="rootText" styleLbl="node1">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layoutNode name="rootConnector" moveWith="rootText">
              <dgm:alg type="sp"/>
              <dgm:shape xmlns:r="http://schemas.openxmlformats.org/officeDocument/2006/relationships" type="roundRect" r:blip="" hideGeom="1">
                <dgm:adjLst>
                  <dgm:adj idx="1" val="0.1"/>
                </dgm:adjLst>
              </dgm:shape>
              <dgm:presOf axis="self" ptType="node" cnt="1"/>
              <dgm:constrLst/>
              <dgm:ruleLst/>
            </dgm:layoutNode>
          </dgm:layoutNode>
          <dgm:layoutNode name="childShape">
            <dgm:alg type="hierChild">
              <dgm:param type="chAlign" val="l"/>
              <dgm:param type="linDir" val="fromT"/>
            </dgm:alg>
            <dgm:shape xmlns:r="http://schemas.openxmlformats.org/officeDocument/2006/relationships" r:blip="">
              <dgm:adjLst/>
            </dgm:shape>
            <dgm:presOf/>
            <dgm:constrLst/>
            <dgm:ruleLst/>
            <dgm:forEach name="Name11" axis="ch">
              <dgm:forEach name="Name12" axis="self" ptType="parTrans" cnt="1">
                <dgm:layoutNode name="Name13">
                  <dgm:choose name="Name14">
                    <dgm:if name="Name15" func="var" arg="dir" op="equ" val="norm">
                      <dgm:alg type="conn">
                        <dgm:param type="dim" val="1D"/>
                        <dgm:param type="endSty" val="noArr"/>
                        <dgm:param type="connRout" val="bend"/>
                        <dgm:param type="srcNode" val="rootConnector"/>
                        <dgm:param type="begPts" val="bCtr"/>
                        <dgm:param type="endPts" val="midL"/>
                      </dgm:alg>
                    </dgm:if>
                    <dgm:else name="Name16">
                      <dgm:alg type="conn">
                        <dgm:param type="dim" val="1D"/>
                        <dgm:param type="endSty" val="noArr"/>
                        <dgm:param type="connRout" val="bend"/>
                        <dgm:param type="srcNode" val="rootConnector"/>
                        <dgm:param type="begPts" val="bCtr"/>
                        <dgm:param type="endPts" val="midR"/>
                      </dgm:alg>
                    </dgm:else>
                  </dgm:choose>
                  <dgm:shape xmlns:r="http://schemas.openxmlformats.org/officeDocument/2006/relationships" type="conn" r:blip="">
                    <dgm:adjLst/>
                  </dgm:shape>
                  <dgm:presOf axis="self"/>
                  <dgm:constrLst>
                    <dgm:constr type="begPad"/>
                    <dgm:constr type="endPad"/>
                  </dgm:constrLst>
                  <dgm:ruleLst/>
                </dgm:layoutNode>
              </dgm:forEach>
              <dgm:forEach name="Name17" axis="self" ptType="node">
                <dgm:layoutNode name="childText" styleLbl="bgAcc1">
                  <dgm:varLst>
                    <dgm:bulletEnabled val="1"/>
                  </dgm:varLst>
                  <dgm:alg type="tx"/>
                  <dgm:shape xmlns:r="http://schemas.openxmlformats.org/officeDocument/2006/relationships" type="roundRect" r:blip="">
                    <dgm:adjLst>
                      <dgm:adj idx="1" val="0.1"/>
                    </dgm:adjLst>
                  </dgm:shape>
                  <dgm:presOf axis="self desOrSelf" ptType="node node" st="1 1" cnt="1 0"/>
                  <dgm:constrLst>
                    <dgm:constr type="tMarg" refType="primFontSz" fact="0.1"/>
                    <dgm:constr type="bMarg" refType="primFontSz" fact="0.1"/>
                    <dgm:constr type="lMarg" refType="primFontSz" fact="0.15"/>
                    <dgm:constr type="rMarg" refType="primFontSz" fact="0.15"/>
                  </dgm:constrLst>
                  <dgm:ruleLst>
                    <dgm:rule type="primFontSz" val="5" fact="NaN" max="NaN"/>
                  </dgm:ruleLst>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list1">
  <dgm:title val=""/>
  <dgm:desc val=""/>
  <dgm:catLst>
    <dgm:cat type="list" pri="4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t modelId="2"/>
      </dgm:ptLst>
      <dgm:cxnLst>
        <dgm:cxn modelId="4" srcId="0" destId="1" srcOrd="0" destOrd="0"/>
        <dgm:cxn modelId="5"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
    <dgm:varLst>
      <dgm:dir/>
      <dgm:animLvl val="lvl"/>
      <dgm:resizeHandles val="exact"/>
    </dgm:varLst>
    <dgm:choose name="Name0">
      <dgm:if name="Name1" func="var" arg="dir" op="equ" val="norm">
        <dgm:alg type="lin">
          <dgm:param type="linDir" val="fromT"/>
          <dgm:param type="vertAlign" val="mid"/>
          <dgm:param type="horzAlign" val="l"/>
          <dgm:param type="nodeHorzAlign" val="l"/>
        </dgm:alg>
      </dgm:if>
      <dgm:else name="Name2">
        <dgm:alg type="lin">
          <dgm:param type="linDir" val="fromT"/>
          <dgm:param type="vertAlign" val="mid"/>
          <dgm:param type="horzAlign" val="r"/>
          <dgm:param type="nodeHorzAlign" val="r"/>
        </dgm:alg>
      </dgm:else>
    </dgm:choose>
    <dgm:shape xmlns:r="http://schemas.openxmlformats.org/officeDocument/2006/relationships" r:blip="">
      <dgm:adjLst/>
    </dgm:shape>
    <dgm:presOf/>
    <dgm:constrLst>
      <dgm:constr type="w" for="ch" forName="parentLin" refType="w"/>
      <dgm:constr type="h" for="ch" forName="parentLin" val="INF"/>
      <dgm:constr type="w" for="des" forName="parentLeftMargin" refType="w" fact="0.05"/>
      <dgm:constr type="w" for="des" forName="parentText" refType="w" fact="0.7"/>
      <dgm:constr type="h" for="des" forName="parentText" refType="primFontSz" refFor="des" refForName="parentText" fact="0.82"/>
      <dgm:constr type="h" for="ch" forName="negativeSpace" refType="primFontSz" refFor="des" refForName="parentText" fact="-0.41"/>
      <dgm:constr type="h" for="ch" forName="negativeSpace" refType="h" refFor="des" refForName="parentText" op="lte" fact="-0.82"/>
      <dgm:constr type="h" for="ch" forName="negativeSpace" refType="h" refFor="des" refForName="parentText" op="gte" fact="-0.82"/>
      <dgm:constr type="w" for="ch" forName="childText" refType="w"/>
      <dgm:constr type="h" for="ch" forName="childText" refType="primFontSz" refFor="des" refForName="parentText" fact="0.7"/>
      <dgm:constr type="primFontSz" for="des" forName="parentText" val="65"/>
      <dgm:constr type="primFontSz" for="ch" forName="childText" refType="primFontSz" refFor="des" refForName="parentText"/>
      <dgm:constr type="tMarg" for="ch" forName="childText" refType="primFontSz" refFor="des" refForName="parentText" fact="1.64"/>
      <dgm:constr type="tMarg" for="ch" forName="childText" refType="h" refFor="des" refForName="parentText" op="lte" fact="3.28"/>
      <dgm:constr type="tMarg" for="ch" forName="childText" refType="h" refFor="des" refForName="parentText" op="gte" fact="3.28"/>
      <dgm:constr type="lMarg" for="ch" forName="childText" refType="w" fact="0.22"/>
      <dgm:constr type="rMarg" for="ch" forName="childText" refType="lMarg" refFor="ch" refForName="childText"/>
      <dgm:constr type="lMarg" for="des" forName="parentText" refType="w" fact="0.075"/>
      <dgm:constr type="rMarg" for="des" forName="parentText" refType="lMarg" refFor="des" refForName="parentText"/>
      <dgm:constr type="h" for="ch" forName="spaceBetweenRectangles" refType="primFontSz" refFor="des" refForName="parentText" fact="0.15"/>
    </dgm:constrLst>
    <dgm:ruleLst>
      <dgm:rule type="primFontSz" for="des" forName="parentText" val="5" fact="NaN" max="NaN"/>
    </dgm:ruleLst>
    <dgm:forEach name="Name3" axis="ch" ptType="node">
      <dgm:layoutNode name="parentLin">
        <dgm:choose name="Name4">
          <dgm:if name="Name5" func="var" arg="dir" op="equ" val="norm">
            <dgm:alg type="lin">
              <dgm:param type="linDir" val="fromL"/>
              <dgm:param type="horzAlign" val="l"/>
              <dgm:param type="nodeHorzAlign" val="l"/>
            </dgm:alg>
          </dgm:if>
          <dgm:else name="Name6">
            <dgm:alg type="lin">
              <dgm:param type="linDir" val="fromR"/>
              <dgm:param type="horzAlign" val="r"/>
              <dgm:param type="nodeHorzAlign" val="r"/>
            </dgm:alg>
          </dgm:else>
        </dgm:choose>
        <dgm:shape xmlns:r="http://schemas.openxmlformats.org/officeDocument/2006/relationships" r:blip="">
          <dgm:adjLst/>
        </dgm:shape>
        <dgm:presOf/>
        <dgm:constrLst/>
        <dgm:ruleLst/>
        <dgm:layoutNode name="parentLeftMargin">
          <dgm:alg type="sp"/>
          <dgm:shape xmlns:r="http://schemas.openxmlformats.org/officeDocument/2006/relationships" type="rect" r:blip="" hideGeom="1">
            <dgm:adjLst/>
          </dgm:shape>
          <dgm:presOf axis="self"/>
          <dgm:constrLst>
            <dgm:constr type="h"/>
          </dgm:constrLst>
          <dgm:ruleLst/>
        </dgm:layoutNode>
        <dgm:layoutNode name="parentText" styleLbl="node1">
          <dgm:varLst>
            <dgm:chMax val="0"/>
            <dgm:bulletEnabled val="1"/>
          </dgm:varLst>
          <dgm:choose name="Name7">
            <dgm:if name="Name8" func="var" arg="dir" op="equ" val="norm">
              <dgm:alg type="tx">
                <dgm:param type="parTxLTRAlign" val="l"/>
                <dgm:param type="parTxRTLAlign" val="l"/>
              </dgm:alg>
            </dgm:if>
            <dgm:else name="Name9">
              <dgm:alg type="tx">
                <dgm:param type="parTxLTRAlign" val="r"/>
                <dgm:param type="parTxRTLAlign" val="r"/>
              </dgm:alg>
            </dgm:else>
          </dgm:choose>
          <dgm:shape xmlns:r="http://schemas.openxmlformats.org/officeDocument/2006/relationships" type="roundRect" r:blip="">
            <dgm:adjLst/>
          </dgm:shape>
          <dgm:presOf axis="self" ptType="node"/>
          <dgm:constrLst>
            <dgm:constr type="tMarg"/>
            <dgm:constr type="bMarg"/>
          </dgm:constrLst>
          <dgm:ruleLst/>
        </dgm:layoutNode>
      </dgm:layoutNode>
      <dgm:layoutNode name="negativeSpace">
        <dgm:alg type="sp"/>
        <dgm:shape xmlns:r="http://schemas.openxmlformats.org/officeDocument/2006/relationships" r:blip="">
          <dgm:adjLst/>
        </dgm:shape>
        <dgm:presOf/>
        <dgm:constrLst/>
        <dgm:ruleLst/>
      </dgm:layoutNode>
      <dgm:layoutNode name="childText" styleLbl="conFgAcc1">
        <dgm:varLst>
          <dgm:bulletEnabled val="1"/>
        </dgm:varLst>
        <dgm:alg type="tx">
          <dgm:param type="stBulletLvl" val="1"/>
        </dgm:alg>
        <dgm:shape xmlns:r="http://schemas.openxmlformats.org/officeDocument/2006/relationships" type="rect" r:blip="" zOrderOff="-2">
          <dgm:adjLst/>
        </dgm:shape>
        <dgm:presOf axis="des" ptType="node"/>
        <dgm:constrLst>
          <dgm:constr type="secFontSz" refType="primFontSz"/>
        </dgm:constrLst>
        <dgm:ruleLst>
          <dgm:rule type="h" val="INF" fact="NaN" max="NaN"/>
        </dgm:ruleLst>
      </dgm:layoutNode>
      <dgm:forEach name="Name10" axis="followSib" ptType="sibTrans" cnt="1">
        <dgm:layoutNode name="spaceBetweenRectangles">
          <dgm:alg type="sp"/>
          <dgm:shape xmlns:r="http://schemas.openxmlformats.org/officeDocument/2006/relationships" r:blip="">
            <dgm:adjLst/>
          </dgm:shape>
          <dgm:presOf/>
          <dgm:constrLst/>
          <dgm:ruleLst/>
        </dgm:layoutNode>
      </dgm:forEach>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3">
  <dgm:title val=""/>
  <dgm:desc val=""/>
  <dgm:catLst>
    <dgm:cat type="simple" pri="10300"/>
  </dgm:catLst>
  <dgm:scene3d>
    <a:camera prst="orthographicFront"/>
    <a:lightRig rig="threePt" dir="t"/>
  </dgm:scene3d>
  <dgm:styleLbl name="node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lnNode1">
    <dgm:scene3d>
      <a:camera prst="orthographicFront"/>
      <a:lightRig rig="flat" dir="t"/>
    </dgm:scene3d>
    <dgm:sp3d prstMaterial="dkEdge">
      <a:bevelT w="8200" h="38100"/>
    </dgm:sp3d>
    <dgm:txPr/>
    <dgm:style>
      <a:lnRef idx="1">
        <a:scrgbClr r="0" g="0" b="0"/>
      </a:lnRef>
      <a:fillRef idx="2">
        <a:scrgbClr r="0" g="0" b="0"/>
      </a:fillRef>
      <a:effectRef idx="0">
        <a:scrgbClr r="0" g="0" b="0"/>
      </a:effectRef>
      <a:fontRef idx="minor">
        <a:schemeClr val="dk1"/>
      </a:fontRef>
    </dgm:style>
  </dgm:styleLbl>
  <dgm:styleLbl name="vennNode1">
    <dgm:scene3d>
      <a:camera prst="orthographicFront"/>
      <a:lightRig rig="flat" dir="t"/>
    </dgm:scene3d>
    <dgm:sp3d prstMaterial="dkEdge">
      <a:bevelT w="8200" h="38100"/>
    </dgm:sp3d>
    <dgm:txPr/>
    <dgm:style>
      <a:lnRef idx="0">
        <a:scrgbClr r="0" g="0" b="0"/>
      </a:lnRef>
      <a:fillRef idx="2">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node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node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f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align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bgImgPlace1">
    <dgm:scene3d>
      <a:camera prst="orthographicFront"/>
      <a:lightRig rig="threePt" dir="t"/>
    </dgm:scene3d>
    <dgm:sp3d/>
    <dgm:txPr/>
    <dgm:style>
      <a:lnRef idx="1">
        <a:scrgbClr r="0" g="0" b="0"/>
      </a:lnRef>
      <a:fillRef idx="1">
        <a:scrgbClr r="0" g="0" b="0"/>
      </a:fillRef>
      <a:effectRef idx="1">
        <a:scrgbClr r="0" g="0" b="0"/>
      </a:effectRef>
      <a:fontRef idx="minor"/>
    </dgm:style>
  </dgm:styleLbl>
  <dgm:styleLbl name="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f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bgSibTrans2D1">
    <dgm:scene3d>
      <a:camera prst="orthographicFront"/>
      <a:lightRig rig="threePt" dir="t"/>
    </dgm:scene3d>
    <dgm:sp3d/>
    <dgm:txPr/>
    <dgm:style>
      <a:lnRef idx="0">
        <a:scrgbClr r="0" g="0" b="0"/>
      </a:lnRef>
      <a:fillRef idx="2">
        <a:scrgbClr r="0" g="0" b="0"/>
      </a:fillRef>
      <a:effectRef idx="1">
        <a:scrgbClr r="0" g="0" b="0"/>
      </a:effectRef>
      <a:fontRef idx="minor">
        <a:schemeClr val="dk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1">
        <a:scrgbClr r="0" g="0" b="0"/>
      </a:lnRef>
      <a:fillRef idx="2">
        <a:scrgbClr r="0" g="0" b="0"/>
      </a:fillRef>
      <a:effectRef idx="1">
        <a:scrgbClr r="0" g="0" b="0"/>
      </a:effectRef>
      <a:fontRef idx="minor"/>
    </dgm:style>
  </dgm:styleLbl>
  <dgm:styleLbl name="asst0">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1">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2">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3">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asst4">
    <dgm:scene3d>
      <a:camera prst="orthographicFront"/>
      <a:lightRig rig="flat" dir="t"/>
    </dgm:scene3d>
    <dgm:sp3d prstMaterial="dkEdge">
      <a:bevelT w="8200" h="38100"/>
    </dgm:sp3d>
    <dgm:txPr/>
    <dgm:style>
      <a:lnRef idx="0">
        <a:scrgbClr r="0" g="0" b="0"/>
      </a:lnRef>
      <a:fillRef idx="2">
        <a:scrgbClr r="0" g="0" b="0"/>
      </a:fillRef>
      <a:effectRef idx="1">
        <a:scrgbClr r="0" g="0" b="0"/>
      </a:effectRef>
      <a:fontRef idx="minor">
        <a:schemeClr val="dk1"/>
      </a:fontRef>
    </dgm:style>
  </dgm:styleLbl>
  <dgm:styleLbl name="parChTrans2D1">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2">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3">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2D4">
    <dgm:scene3d>
      <a:camera prst="orthographicFront"/>
      <a:lightRig rig="threePt" dir="t"/>
    </dgm:scene3d>
    <dgm:sp3d/>
    <dgm:txPr/>
    <dgm:style>
      <a:lnRef idx="1">
        <a:scrgbClr r="0" g="0" b="0"/>
      </a:lnRef>
      <a:fillRef idx="2">
        <a:scrgbClr r="0" g="0" b="0"/>
      </a:fillRef>
      <a:effectRef idx="1">
        <a:scrgbClr r="0" g="0" b="0"/>
      </a:effectRef>
      <a:fontRef idx="minor">
        <a:schemeClr val="dk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1">
        <a:scrgbClr r="0" g="0" b="0"/>
      </a:lnRef>
      <a:fillRef idx="2">
        <a:scrgbClr r="0" g="0" b="0"/>
      </a:fillRef>
      <a:effectRef idx="0">
        <a:scrgbClr r="0" g="0" b="0"/>
      </a:effectRef>
      <a:fontRef idx="minor"/>
    </dgm:style>
  </dgm:styleLbl>
  <dgm:styleLbl name="solid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1">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flat" dir="t"/>
    </dgm:scene3d>
    <dgm:sp3d prstMaterial="dkEdge">
      <a:bevelT w="8200" h="38100"/>
    </dgm:sp3d>
    <dgm:txPr/>
    <dgm:style>
      <a:lnRef idx="1">
        <a:scrgbClr r="0" g="0" b="0"/>
      </a:lnRef>
      <a:fillRef idx="2">
        <a:scrgbClr r="0" g="0" b="0"/>
      </a:fillRef>
      <a:effectRef idx="1">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ink/ink1.xml><?xml version="1.0" encoding="utf-8"?>
<inkml:ink xmlns:inkml="http://www.w3.org/2003/InkML">
  <inkml:definitions>
    <inkml:context xml:id="ctx0">
      <inkml:inkSource xml:id="inkSrc0">
        <inkml:traceFormat>
          <inkml:channel name="X" type="integer" min="-2.14748E9" max="2.14748E9" units="cm"/>
          <inkml:channel name="Y" type="integer" min="-2.14748E9" max="2.14748E9" units="cm"/>
          <inkml:channel name="F" type="integer" max="32767" units="dev"/>
        </inkml:traceFormat>
        <inkml:channelProperties>
          <inkml:channelProperty channel="X" name="resolution" value="1000" units="1/cm"/>
          <inkml:channelProperty channel="Y" name="resolution" value="1000" units="1/cm"/>
          <inkml:channelProperty channel="F" name="resolution" value="0" units="1/dev"/>
        </inkml:channelProperties>
      </inkml:inkSource>
      <inkml:timestamp xml:id="ts0" timeString="2022-11-17T18:09:41.712"/>
    </inkml:context>
    <inkml:brush xml:id="br0">
      <inkml:brushProperty name="width" value="0.05" units="cm"/>
      <inkml:brushProperty name="height" value="0.05" units="cm"/>
      <inkml:brushProperty name="color" value="#E71224"/>
    </inkml:brush>
  </inkml:definitions>
  <inkml:trace contextRef="#ctx0" brushRef="#br0">0 0 24575</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1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636583864"/>
      </p:ext>
    </p:extLst>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751A95F3-7002-4374-8035-D1806DE82BF7}" type="slidenum">
              <a:rPr lang="en-US" smtClean="0">
                <a:solidFill>
                  <a:prstClr val="black"/>
                </a:solidFill>
                <a:latin typeface="Calibri" panose="020F0502020204030204"/>
              </a:rPr>
              <a:pPr/>
              <a:t>1</a:t>
            </a:fld>
            <a:endParaRPr lang="en-US">
              <a:solidFill>
                <a:prstClr val="black"/>
              </a:solidFill>
              <a:latin typeface="Calibri" panose="020F0502020204030204"/>
            </a:endParaRPr>
          </a:p>
        </p:txBody>
      </p:sp>
    </p:spTree>
    <p:extLst>
      <p:ext uri="{BB962C8B-B14F-4D97-AF65-F5344CB8AC3E}">
        <p14:creationId xmlns:p14="http://schemas.microsoft.com/office/powerpoint/2010/main" val="383699941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smtClean="0"/>
              <a:t>Để</a:t>
            </a:r>
            <a:r>
              <a:rPr lang="en-US" baseline="0" smtClean="0"/>
              <a:t> hiểu rõ về phân loại lỗi các em hãy trả lời cho cô giáo câu hỏi sau</a:t>
            </a:r>
          </a:p>
          <a:p>
            <a:r>
              <a:rPr lang="en-US" baseline="0" smtClean="0"/>
              <a:t>Chạy sai đấy chính là lỗi. Vậy nó thuộc loại lỗi gì?</a:t>
            </a:r>
            <a:endParaRPr lang="en-US"/>
          </a:p>
        </p:txBody>
      </p:sp>
    </p:spTree>
    <p:extLst>
      <p:ext uri="{BB962C8B-B14F-4D97-AF65-F5344CB8AC3E}">
        <p14:creationId xmlns:p14="http://schemas.microsoft.com/office/powerpoint/2010/main" val="146239561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mtClean="0"/>
              <a:t>Khi viết</a:t>
            </a:r>
            <a:r>
              <a:rPr lang="en-US" baseline="0" smtClean="0"/>
              <a:t> 1 CT scratch chúng ta có thể gặp 1 trong 2 loại lỗi sau đây. – Lỗi cú pháp. Vậy lỗi cú pháp là gì?</a:t>
            </a:r>
          </a:p>
          <a:p>
            <a:pPr marL="457200" indent="-298450">
              <a:buFontTx/>
              <a:buChar char="-"/>
            </a:pPr>
            <a:r>
              <a:rPr lang="en-US" baseline="0" smtClean="0"/>
              <a:t>Giả sử chúng ta có câu lệnh này . Chúng ta biết rằng không thể thực hiện phép chia 1 số cho 0 do đó biểu thức này CT không thực hiện được nên câu lệnh này CT không thực hiện được. Chúng ta chạy thử nhé….. CT ko chạy được thì lỗi này là lỗi cú pháp. Vậy lỗi cú pháp là gi?</a:t>
            </a:r>
          </a:p>
          <a:p>
            <a:pPr marL="457200" indent="-298450">
              <a:buFontTx/>
              <a:buChar char="-"/>
            </a:pPr>
            <a:r>
              <a:rPr lang="en-US" baseline="0" smtClean="0"/>
              <a:t>Hay VD trong phần khởi động, CT không chạy được là do không có sự kết nối với nhau, các câu lệnh rời rạc . Đây là những câu lệnh, những đoạn chứ không phải 1 CT</a:t>
            </a:r>
            <a:endParaRPr lang="en-US"/>
          </a:p>
        </p:txBody>
      </p:sp>
    </p:spTree>
    <p:extLst>
      <p:ext uri="{BB962C8B-B14F-4D97-AF65-F5344CB8AC3E}">
        <p14:creationId xmlns:p14="http://schemas.microsoft.com/office/powerpoint/2010/main" val="164622157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smtClean="0"/>
              <a:t>Thứ 2 là</a:t>
            </a:r>
            <a:r>
              <a:rPr lang="en-US" baseline="0" smtClean="0"/>
              <a:t> lỗi logic</a:t>
            </a:r>
          </a:p>
          <a:p>
            <a:r>
              <a:rPr lang="en-US" baseline="0" smtClean="0"/>
              <a:t>Chúng ta có câu lệnh sau. Đây là câu lệnh hiển thị trung bình cộng của 2 số 6 và 8. Câu lệnh này chúng ta viết không sai qui tắc. Chúng ta chạy thử nhé  10. Với câu lệnh này kịch bản chúng ta mong muốn là nó phải hiển thị là 7. Tuy nhiên ở đây nó lại 10 là do thực hiện chia trước cộng sau. Như vậy câu lệnh thực hiện được không sai nhưng kq ko đúng thì được gọi lỗi logic </a:t>
            </a:r>
            <a:endParaRPr lang="en-US"/>
          </a:p>
        </p:txBody>
      </p:sp>
    </p:spTree>
    <p:extLst>
      <p:ext uri="{BB962C8B-B14F-4D97-AF65-F5344CB8AC3E}">
        <p14:creationId xmlns:p14="http://schemas.microsoft.com/office/powerpoint/2010/main" val="2597343237"/>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58750" indent="0">
              <a:buNone/>
            </a:pPr>
            <a:r>
              <a:rPr lang="en-US" smtClean="0"/>
              <a:t>Vậy</a:t>
            </a:r>
            <a:r>
              <a:rPr lang="en-US" baseline="0" smtClean="0"/>
              <a:t> cách phát hiện lỗi và sửa lỗi như thế nào chúng ta chuyển sang phần 2.</a:t>
            </a:r>
            <a:endParaRPr lang="en-US"/>
          </a:p>
        </p:txBody>
      </p:sp>
    </p:spTree>
    <p:extLst>
      <p:ext uri="{BB962C8B-B14F-4D97-AF65-F5344CB8AC3E}">
        <p14:creationId xmlns:p14="http://schemas.microsoft.com/office/powerpoint/2010/main" val="375389278"/>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mtClean="0"/>
              <a:t>Để</a:t>
            </a:r>
            <a:r>
              <a:rPr lang="en-US" baseline="0" smtClean="0"/>
              <a:t> hiểu rõ về nguyên nhân gây ra lỗi và tìm phương án sửa lỗi các em hãy trả lời cho cô giáo câu hỏi sau.</a:t>
            </a:r>
            <a:endParaRPr lang="en-US"/>
          </a:p>
        </p:txBody>
      </p:sp>
    </p:spTree>
    <p:extLst>
      <p:ext uri="{BB962C8B-B14F-4D97-AF65-F5344CB8AC3E}">
        <p14:creationId xmlns:p14="http://schemas.microsoft.com/office/powerpoint/2010/main" val="272930684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mtClean="0"/>
              <a:t>Cách</a:t>
            </a:r>
            <a:r>
              <a:rPr lang="en-US" baseline="0" smtClean="0"/>
              <a:t> mà chúng ta tìm ra được sự khác nhau giữa kịch bản và khối lệnh trong CT được gọi là phát hiện lỗi</a:t>
            </a:r>
          </a:p>
          <a:p>
            <a:pPr marL="158750" indent="0">
              <a:buNone/>
            </a:pPr>
            <a:r>
              <a:rPr lang="en-US" baseline="0" smtClean="0"/>
              <a:t>Với NNLT trực quan như scratch thì các câu lệnh được người ta thiết kế và viết sẵn chúng ta chỉ việc kéo và dung do đó chúng ta rất ít gặp lỗi cú pháp. Nhưng lỗi logic có nhiều. Vì thế chúng ta tìm hiểu cách phát hiện lỗi và sửa lỗi logic</a:t>
            </a:r>
            <a:endParaRPr lang="en-US"/>
          </a:p>
        </p:txBody>
      </p:sp>
    </p:spTree>
    <p:extLst>
      <p:ext uri="{BB962C8B-B14F-4D97-AF65-F5344CB8AC3E}">
        <p14:creationId xmlns:p14="http://schemas.microsoft.com/office/powerpoint/2010/main" val="66990642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smtClean="0"/>
              <a:t>? Căn</a:t>
            </a:r>
            <a:r>
              <a:rPr lang="en-US" baseline="0" smtClean="0"/>
              <a:t> cứ SGK cho cô biết có mấy cách phát hiện lỗi logic</a:t>
            </a:r>
            <a:endParaRPr lang="en-US" smtClean="0"/>
          </a:p>
          <a:p>
            <a:r>
              <a:rPr lang="en-US" smtClean="0"/>
              <a:t>Có</a:t>
            </a:r>
            <a:r>
              <a:rPr lang="en-US" baseline="0" smtClean="0"/>
              <a:t> 2 cách phát hiện lỗi</a:t>
            </a:r>
          </a:p>
          <a:p>
            <a:r>
              <a:rPr lang="en-US" baseline="0" smtClean="0"/>
              <a:t>C1: Phân tích logic</a:t>
            </a:r>
          </a:p>
          <a:p>
            <a:endParaRPr lang="en-US"/>
          </a:p>
        </p:txBody>
      </p:sp>
    </p:spTree>
    <p:extLst>
      <p:ext uri="{BB962C8B-B14F-4D97-AF65-F5344CB8AC3E}">
        <p14:creationId xmlns:p14="http://schemas.microsoft.com/office/powerpoint/2010/main" val="259582748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smtClean="0"/>
              <a:t>C2 chạy</a:t>
            </a:r>
            <a:r>
              <a:rPr lang="en-US" baseline="0" smtClean="0"/>
              <a:t> thử</a:t>
            </a:r>
            <a:endParaRPr lang="en-US"/>
          </a:p>
        </p:txBody>
      </p:sp>
    </p:spTree>
    <p:extLst>
      <p:ext uri="{BB962C8B-B14F-4D97-AF65-F5344CB8AC3E}">
        <p14:creationId xmlns:p14="http://schemas.microsoft.com/office/powerpoint/2010/main" val="196523163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mtClean="0"/>
              <a:t>Như vậy</a:t>
            </a:r>
            <a:r>
              <a:rPr lang="en-US" baseline="0" smtClean="0"/>
              <a:t> chúng ta đã biết được lỗi đấy là lỗi gì, nó nằm ở vị trí nào? Chúng ta chuyển phần tiếp theo</a:t>
            </a:r>
            <a:endParaRPr lang="en-US"/>
          </a:p>
        </p:txBody>
      </p:sp>
    </p:spTree>
    <p:extLst>
      <p:ext uri="{BB962C8B-B14F-4D97-AF65-F5344CB8AC3E}">
        <p14:creationId xmlns:p14="http://schemas.microsoft.com/office/powerpoint/2010/main" val="263900333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48224871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smtClean="0"/>
              <a:t>Trước</a:t>
            </a:r>
            <a:r>
              <a:rPr lang="en-US" baseline="0" smtClean="0"/>
              <a:t> khi vào bài học mới cô và các em cùng nhau khởi động với trò chơi</a:t>
            </a:r>
            <a:endParaRPr lang="en-US"/>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516D185E-434E-44DA-9935-5F79C610C5B4}" type="slidenum">
              <a:rPr lang="en-US" smtClean="0">
                <a:solidFill>
                  <a:prstClr val="black"/>
                </a:solidFill>
                <a:latin typeface="Calibri" panose="020F0502020204030204"/>
              </a:rPr>
              <a:pPr/>
              <a:t>2</a:t>
            </a:fld>
            <a:endParaRPr lang="en-US">
              <a:solidFill>
                <a:prstClr val="black"/>
              </a:solidFill>
              <a:latin typeface="Calibri" panose="020F0502020204030204"/>
            </a:endParaRPr>
          </a:p>
        </p:txBody>
      </p:sp>
    </p:spTree>
    <p:extLst>
      <p:ext uri="{BB962C8B-B14F-4D97-AF65-F5344CB8AC3E}">
        <p14:creationId xmlns:p14="http://schemas.microsoft.com/office/powerpoint/2010/main" val="203052791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r>
              <a:rPr lang="en-US" smtClean="0"/>
              <a:t>Chào.</a:t>
            </a:r>
          </a:p>
          <a:p>
            <a:endParaRPr lang="en-US"/>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516D185E-434E-44DA-9935-5F79C610C5B4}" type="slidenum">
              <a:rPr lang="en-US" smtClean="0">
                <a:solidFill>
                  <a:prstClr val="black"/>
                </a:solidFill>
                <a:latin typeface="Calibri" panose="020F0502020204030204"/>
              </a:rPr>
              <a:pPr/>
              <a:t>44</a:t>
            </a:fld>
            <a:endParaRPr lang="en-US">
              <a:solidFill>
                <a:prstClr val="black"/>
              </a:solidFill>
              <a:latin typeface="Calibri" panose="020F0502020204030204"/>
            </a:endParaRPr>
          </a:p>
        </p:txBody>
      </p:sp>
    </p:spTree>
    <p:extLst>
      <p:ext uri="{BB962C8B-B14F-4D97-AF65-F5344CB8AC3E}">
        <p14:creationId xmlns:p14="http://schemas.microsoft.com/office/powerpoint/2010/main" val="2913811372"/>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516D185E-434E-44DA-9935-5F79C610C5B4}" type="slidenum">
              <a:rPr lang="en-US" smtClean="0">
                <a:solidFill>
                  <a:prstClr val="black"/>
                </a:solidFill>
                <a:latin typeface="Calibri" panose="020F0502020204030204"/>
              </a:rPr>
              <a:pPr/>
              <a:t>3</a:t>
            </a:fld>
            <a:endParaRPr lang="en-US">
              <a:solidFill>
                <a:prstClr val="black"/>
              </a:solidFill>
              <a:latin typeface="Calibri" panose="020F0502020204030204"/>
            </a:endParaRPr>
          </a:p>
        </p:txBody>
      </p:sp>
    </p:spTree>
    <p:extLst>
      <p:ext uri="{BB962C8B-B14F-4D97-AF65-F5344CB8AC3E}">
        <p14:creationId xmlns:p14="http://schemas.microsoft.com/office/powerpoint/2010/main" val="252770153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mtClean="0"/>
              <a:t>CT1: CT so sánh</a:t>
            </a:r>
            <a:r>
              <a:rPr lang="en-US" baseline="0" smtClean="0"/>
              <a:t> 2 số a và b.</a:t>
            </a:r>
            <a:r>
              <a:rPr lang="en-US" smtClean="0"/>
              <a:t> Khi cô</a:t>
            </a:r>
            <a:r>
              <a:rPr lang="en-US" baseline="0" smtClean="0"/>
              <a:t> bấm vào nút lá cờ thì chương trình không chạy</a:t>
            </a:r>
          </a:p>
          <a:p>
            <a:pPr marL="158750" indent="0">
              <a:buNone/>
            </a:pPr>
            <a:r>
              <a:rPr lang="en-US" baseline="0" smtClean="0"/>
              <a:t>CT2:  CT so sánh 2 số a và b. Khi cô bấm lá cờ cô nhập a=5, b=5 chạy sai</a:t>
            </a:r>
          </a:p>
          <a:p>
            <a:pPr marL="158750" indent="0">
              <a:buNone/>
            </a:pPr>
            <a:r>
              <a:rPr lang="en-US" baseline="0" smtClean="0"/>
              <a:t>Tại sao lại như thế? Để trả lời cho câu hỏi này cô và các em cùng nhau tìm hiểu bài học ngày hôm nay.</a:t>
            </a:r>
            <a:endParaRPr lang="en-US"/>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516D185E-434E-44DA-9935-5F79C610C5B4}" type="slidenum">
              <a:rPr lang="en-US" smtClean="0">
                <a:solidFill>
                  <a:prstClr val="black"/>
                </a:solidFill>
                <a:latin typeface="Calibri" panose="020F0502020204030204"/>
              </a:rPr>
              <a:pPr/>
              <a:t>7</a:t>
            </a:fld>
            <a:endParaRPr lang="en-US">
              <a:solidFill>
                <a:prstClr val="black"/>
              </a:solidFill>
              <a:latin typeface="Calibri" panose="020F0502020204030204"/>
            </a:endParaRPr>
          </a:p>
        </p:txBody>
      </p:sp>
    </p:spTree>
    <p:extLst>
      <p:ext uri="{BB962C8B-B14F-4D97-AF65-F5344CB8AC3E}">
        <p14:creationId xmlns:p14="http://schemas.microsoft.com/office/powerpoint/2010/main" val="229739860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a:xfrm>
            <a:off x="3884613" y="8685213"/>
            <a:ext cx="2971800" cy="458787"/>
          </a:xfrm>
          <a:prstGeom prst="rect">
            <a:avLst/>
          </a:prstGeom>
        </p:spPr>
        <p:txBody>
          <a:bodyPr/>
          <a:lstStyle/>
          <a:p>
            <a:fld id="{516D185E-434E-44DA-9935-5F79C610C5B4}" type="slidenum">
              <a:rPr lang="en-US" smtClean="0">
                <a:solidFill>
                  <a:prstClr val="black"/>
                </a:solidFill>
                <a:latin typeface="Calibri" panose="020F0502020204030204"/>
              </a:rPr>
              <a:pPr/>
              <a:t>8</a:t>
            </a:fld>
            <a:endParaRPr lang="en-US">
              <a:solidFill>
                <a:prstClr val="black"/>
              </a:solidFill>
              <a:latin typeface="Calibri" panose="020F0502020204030204"/>
            </a:endParaRPr>
          </a:p>
        </p:txBody>
      </p:sp>
    </p:spTree>
    <p:extLst>
      <p:ext uri="{BB962C8B-B14F-4D97-AF65-F5344CB8AC3E}">
        <p14:creationId xmlns:p14="http://schemas.microsoft.com/office/powerpoint/2010/main" val="3009100204"/>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58750" indent="0">
              <a:buNone/>
            </a:pPr>
            <a:r>
              <a:rPr lang="en-US" smtClean="0"/>
              <a:t>Vậy</a:t>
            </a:r>
            <a:r>
              <a:rPr lang="en-US" baseline="0" smtClean="0"/>
              <a:t> kiểm thử là gì? Có mấy loại lỗi chúng ta cùng nhau tìm hiểu?</a:t>
            </a:r>
            <a:endParaRPr lang="en-US"/>
          </a:p>
        </p:txBody>
      </p:sp>
    </p:spTree>
    <p:extLst>
      <p:ext uri="{BB962C8B-B14F-4D97-AF65-F5344CB8AC3E}">
        <p14:creationId xmlns:p14="http://schemas.microsoft.com/office/powerpoint/2010/main" val="257840682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158750" indent="0">
              <a:buNone/>
            </a:pPr>
            <a:r>
              <a:rPr lang="en-US" smtClean="0"/>
              <a:t>Vậy</a:t>
            </a:r>
            <a:r>
              <a:rPr lang="en-US" baseline="0" smtClean="0"/>
              <a:t> kiểm thử là gì thì mời các em quan sát. </a:t>
            </a:r>
          </a:p>
          <a:p>
            <a:pPr marL="158750" indent="0">
              <a:buNone/>
            </a:pPr>
            <a:r>
              <a:rPr lang="en-US" baseline="0" smtClean="0"/>
              <a:t>Trở lại với CT trò chơi đoán số mà chúng ta đã tạo ra ở tiết trước. CT này được bổ sung thêm chức năng hiển thị số lần đoán.</a:t>
            </a:r>
          </a:p>
          <a:p>
            <a:pPr marL="158750" indent="0">
              <a:buNone/>
            </a:pPr>
            <a:r>
              <a:rPr lang="en-US" baseline="0" smtClean="0"/>
              <a:t>Và đây là CT giờ chúng ta sẽ chạy thử CT này xem nó có bị lỗi hay không? Lần 1…… đoán đúng ở lần đoán thứ 8 tuy nhiên CT nó chỉ hiển thị 7 lần thôi. Vậy CT có lỗi</a:t>
            </a:r>
            <a:endParaRPr lang="en-US"/>
          </a:p>
        </p:txBody>
      </p:sp>
    </p:spTree>
    <p:extLst>
      <p:ext uri="{BB962C8B-B14F-4D97-AF65-F5344CB8AC3E}">
        <p14:creationId xmlns:p14="http://schemas.microsoft.com/office/powerpoint/2010/main" val="317771941"/>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mtClean="0"/>
              <a:t>Đây</a:t>
            </a:r>
            <a:r>
              <a:rPr lang="en-US" baseline="0" smtClean="0"/>
              <a:t> là số lần đoán chúng ta đã chạy thử trong lần chạy thử vừa rồi. Tổng 8 lần….nhưng CT hiển thị ra 7 lần</a:t>
            </a:r>
          </a:p>
          <a:p>
            <a:pPr marL="158750" indent="0">
              <a:buNone/>
            </a:pPr>
            <a:r>
              <a:rPr lang="en-US" baseline="0" smtClean="0"/>
              <a:t>Như vậy bằng cách chạy thử CT chúng ta đã phát hiện ra lỗi CT được gọi là Kiểm thử . Vậy theo em kiểm thử là gì?</a:t>
            </a:r>
            <a:endParaRPr lang="en-US"/>
          </a:p>
        </p:txBody>
      </p:sp>
    </p:spTree>
    <p:extLst>
      <p:ext uri="{BB962C8B-B14F-4D97-AF65-F5344CB8AC3E}">
        <p14:creationId xmlns:p14="http://schemas.microsoft.com/office/powerpoint/2010/main" val="91359308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pPr marL="158750" indent="0">
              <a:buNone/>
            </a:pPr>
            <a:r>
              <a:rPr lang="en-US" smtClean="0"/>
              <a:t>Theo em  </a:t>
            </a:r>
          </a:p>
          <a:p>
            <a:pPr marL="158750" indent="0">
              <a:buNone/>
            </a:pPr>
            <a:r>
              <a:rPr lang="en-US" sz="1100" smtClean="0">
                <a:solidFill>
                  <a:srgbClr val="FF0000"/>
                </a:solidFill>
                <a:latin typeface="Times New Roman" panose="02020603050405020304" pitchFamily="18" charset="0"/>
                <a:cs typeface="Times New Roman" panose="02020603050405020304" pitchFamily="18" charset="0"/>
              </a:rPr>
              <a:t>tình</a:t>
            </a:r>
            <a:r>
              <a:rPr lang="en-US" sz="1100" smtClean="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1100" smtClean="0">
                <a:solidFill>
                  <a:srgbClr val="FF0000"/>
                </a:solidFill>
                <a:latin typeface="Times New Roman" panose="02020603050405020304" pitchFamily="18" charset="0"/>
                <a:cs typeface="Times New Roman" panose="02020603050405020304" pitchFamily="18" charset="0"/>
              </a:rPr>
              <a:t>huống bất thường </a:t>
            </a:r>
            <a:r>
              <a:rPr lang="en-US" sz="1100" smtClean="0">
                <a:solidFill>
                  <a:schemeClr val="accent1">
                    <a:lumMod val="90000"/>
                    <a:lumOff val="10000"/>
                  </a:schemeClr>
                </a:solidFill>
                <a:latin typeface="Times New Roman" panose="02020603050405020304" pitchFamily="18" charset="0"/>
                <a:cs typeface="Times New Roman" panose="02020603050405020304" pitchFamily="18" charset="0"/>
              </a:rPr>
              <a:t>(được gọi là lỗi)  Vậy</a:t>
            </a:r>
            <a:r>
              <a:rPr lang="en-US" sz="1100" baseline="0" smtClean="0">
                <a:solidFill>
                  <a:schemeClr val="accent1">
                    <a:lumMod val="90000"/>
                    <a:lumOff val="10000"/>
                  </a:schemeClr>
                </a:solidFill>
                <a:latin typeface="Times New Roman" panose="02020603050405020304" pitchFamily="18" charset="0"/>
                <a:cs typeface="Times New Roman" panose="02020603050405020304" pitchFamily="18" charset="0"/>
              </a:rPr>
              <a:t> có mấy loại lỗi đó là những lỗi nào? Chúng ta cùng nhau tìm hiểu phần b) Phân loại lỗi</a:t>
            </a:r>
            <a:endParaRPr lang="en-US"/>
          </a:p>
        </p:txBody>
      </p:sp>
    </p:spTree>
    <p:extLst>
      <p:ext uri="{BB962C8B-B14F-4D97-AF65-F5344CB8AC3E}">
        <p14:creationId xmlns:p14="http://schemas.microsoft.com/office/powerpoint/2010/main" val="211359156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gradFill>
          <a:gsLst>
            <a:gs pos="0">
              <a:schemeClr val="accent1"/>
            </a:gs>
            <a:gs pos="100000">
              <a:schemeClr val="lt1"/>
            </a:gs>
          </a:gsLst>
          <a:lin ang="5400700" scaled="0"/>
        </a:gradFill>
        <a:effectLst/>
      </p:bgPr>
    </p:bg>
    <p:spTree>
      <p:nvGrpSpPr>
        <p:cNvPr id="1" name="Shape 21"/>
        <p:cNvGrpSpPr/>
        <p:nvPr/>
      </p:nvGrpSpPr>
      <p:grpSpPr>
        <a:xfrm>
          <a:off x="0" y="0"/>
          <a:ext cx="0" cy="0"/>
          <a:chOff x="0" y="0"/>
          <a:chExt cx="0" cy="0"/>
        </a:xfrm>
      </p:grpSpPr>
      <p:sp>
        <p:nvSpPr>
          <p:cNvPr id="22" name="Google Shape;22;p5"/>
          <p:cNvSpPr txBox="1">
            <a:spLocks noGrp="1"/>
          </p:cNvSpPr>
          <p:nvPr>
            <p:ph type="subTitle" idx="1"/>
          </p:nvPr>
        </p:nvSpPr>
        <p:spPr>
          <a:xfrm>
            <a:off x="5055279" y="2389551"/>
            <a:ext cx="2505600" cy="1197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3" name="Google Shape;23;p5"/>
          <p:cNvSpPr txBox="1">
            <a:spLocks noGrp="1"/>
          </p:cNvSpPr>
          <p:nvPr>
            <p:ph type="subTitle" idx="2"/>
          </p:nvPr>
        </p:nvSpPr>
        <p:spPr>
          <a:xfrm>
            <a:off x="1583300" y="2389551"/>
            <a:ext cx="2505600" cy="1197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24" name="Google Shape;24;p5"/>
          <p:cNvSpPr txBox="1">
            <a:spLocks noGrp="1"/>
          </p:cNvSpPr>
          <p:nvPr>
            <p:ph type="subTitle" idx="3"/>
          </p:nvPr>
        </p:nvSpPr>
        <p:spPr>
          <a:xfrm>
            <a:off x="5055275" y="2081525"/>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Font typeface="Montserrat"/>
              <a:buNone/>
              <a:defRPr sz="1800" b="1">
                <a:solidFill>
                  <a:schemeClr val="dk1"/>
                </a:solidFill>
                <a:latin typeface="Montserrat"/>
                <a:ea typeface="Montserrat"/>
                <a:cs typeface="Montserrat"/>
                <a:sym typeface="Montserrat"/>
              </a:defRPr>
            </a:lvl1pPr>
            <a:lvl2pPr lvl="1"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2pPr>
            <a:lvl3pPr lvl="2"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3pPr>
            <a:lvl4pPr lvl="3"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4pPr>
            <a:lvl5pPr lvl="4"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5pPr>
            <a:lvl6pPr lvl="5"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6pPr>
            <a:lvl7pPr lvl="6"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7pPr>
            <a:lvl8pPr lvl="7"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8pPr>
            <a:lvl9pPr lvl="8"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9pPr>
          </a:lstStyle>
          <a:p>
            <a:endParaRPr/>
          </a:p>
        </p:txBody>
      </p:sp>
      <p:sp>
        <p:nvSpPr>
          <p:cNvPr id="25" name="Google Shape;25;p5"/>
          <p:cNvSpPr txBox="1">
            <a:spLocks noGrp="1"/>
          </p:cNvSpPr>
          <p:nvPr>
            <p:ph type="subTitle" idx="4"/>
          </p:nvPr>
        </p:nvSpPr>
        <p:spPr>
          <a:xfrm>
            <a:off x="1583300" y="2081525"/>
            <a:ext cx="2505600" cy="394500"/>
          </a:xfrm>
          <a:prstGeom prst="rect">
            <a:avLst/>
          </a:prstGeom>
        </p:spPr>
        <p:txBody>
          <a:bodyPr spcFirstLastPara="1" wrap="square" lIns="91425" tIns="91425" rIns="91425" bIns="91425" anchor="b" anchorCtr="0">
            <a:noAutofit/>
          </a:bodyPr>
          <a:lstStyle>
            <a:lvl1pPr lvl="0" algn="ctr" rtl="0">
              <a:lnSpc>
                <a:spcPct val="100000"/>
              </a:lnSpc>
              <a:spcBef>
                <a:spcPts val="0"/>
              </a:spcBef>
              <a:spcAft>
                <a:spcPts val="0"/>
              </a:spcAft>
              <a:buSzPts val="1800"/>
              <a:buFont typeface="Montserrat"/>
              <a:buNone/>
              <a:defRPr sz="1800" b="1">
                <a:solidFill>
                  <a:schemeClr val="dk1"/>
                </a:solidFill>
                <a:latin typeface="Montserrat"/>
                <a:ea typeface="Montserrat"/>
                <a:cs typeface="Montserrat"/>
                <a:sym typeface="Montserrat"/>
              </a:defRPr>
            </a:lvl1pPr>
            <a:lvl2pPr lvl="1"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2pPr>
            <a:lvl3pPr lvl="2"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3pPr>
            <a:lvl4pPr lvl="3"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4pPr>
            <a:lvl5pPr lvl="4"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5pPr>
            <a:lvl6pPr lvl="5"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6pPr>
            <a:lvl7pPr lvl="6"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7pPr>
            <a:lvl8pPr lvl="7"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8pPr>
            <a:lvl9pPr lvl="8" algn="ctr" rtl="0">
              <a:lnSpc>
                <a:spcPct val="100000"/>
              </a:lnSpc>
              <a:spcBef>
                <a:spcPts val="0"/>
              </a:spcBef>
              <a:spcAft>
                <a:spcPts val="0"/>
              </a:spcAft>
              <a:buSzPts val="1800"/>
              <a:buFont typeface="Montserrat"/>
              <a:buNone/>
              <a:defRPr sz="1800" b="1">
                <a:latin typeface="Montserrat"/>
                <a:ea typeface="Montserrat"/>
                <a:cs typeface="Montserrat"/>
                <a:sym typeface="Montserrat"/>
              </a:defRPr>
            </a:lvl9pPr>
          </a:lstStyle>
          <a:p>
            <a:endParaRPr/>
          </a:p>
        </p:txBody>
      </p:sp>
      <p:sp>
        <p:nvSpPr>
          <p:cNvPr id="26" name="Google Shape;26;p5"/>
          <p:cNvSpPr txBox="1">
            <a:spLocks noGrp="1"/>
          </p:cNvSpPr>
          <p:nvPr>
            <p:ph type="title"/>
          </p:nvPr>
        </p:nvSpPr>
        <p:spPr>
          <a:xfrm>
            <a:off x="713225" y="539500"/>
            <a:ext cx="77175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4337856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79172" y="1235419"/>
            <a:ext cx="3363662"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798001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81461969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2">
              <a:lumMod val="40000"/>
              <a:lumOff val="6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D2819940-F204-450A-ACE4-C1FAA7496E24}"/>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2884577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3250583" y="1179126"/>
            <a:ext cx="2794086" cy="3416320"/>
          </a:xfrm>
          <a:prstGeom prst="rect">
            <a:avLst/>
          </a:prstGeom>
          <a:noFill/>
        </p:spPr>
        <p:txBody>
          <a:bodyPr wrap="square" rtlCol="0">
            <a:spAutoFit/>
          </a:bodyPr>
          <a:lstStyle/>
          <a:p>
            <a:pPr algn="ctr">
              <a:buClrTx/>
              <a:buFontTx/>
              <a:buNone/>
            </a:pPr>
            <a:r>
              <a:rPr lang="vi-VN" sz="7200" kern="1200" dirty="0">
                <a:solidFill>
                  <a:srgbClr val="002D89">
                    <a:lumMod val="50000"/>
                  </a:srgbClr>
                </a:solidFill>
                <a:latin typeface="UTM Cookies"/>
              </a:rPr>
              <a:t>KHÁM PHÁ</a:t>
            </a:r>
          </a:p>
        </p:txBody>
      </p:sp>
    </p:spTree>
    <p:extLst>
      <p:ext uri="{BB962C8B-B14F-4D97-AF65-F5344CB8AC3E}">
        <p14:creationId xmlns:p14="http://schemas.microsoft.com/office/powerpoint/2010/main" val="1976500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669131" y="1141781"/>
            <a:ext cx="3388523" cy="2308324"/>
          </a:xfrm>
          <a:prstGeom prst="rect">
            <a:avLst/>
          </a:prstGeom>
          <a:noFill/>
        </p:spPr>
        <p:txBody>
          <a:bodyPr wrap="square" rtlCol="0">
            <a:spAutoFit/>
          </a:bodyPr>
          <a:lstStyle/>
          <a:p>
            <a:pPr algn="ctr">
              <a:buClrTx/>
              <a:buFontTx/>
              <a:buNone/>
            </a:pPr>
            <a:r>
              <a:rPr lang="vi-VN" sz="7200" kern="1200" dirty="0">
                <a:solidFill>
                  <a:srgbClr val="C00000"/>
                </a:solidFill>
                <a:latin typeface="UTM Cookies"/>
              </a:rPr>
              <a:t>HOẠT ĐỘNG</a:t>
            </a: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4247697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711998" y="1168184"/>
            <a:ext cx="3564062" cy="2123658"/>
          </a:xfrm>
          <a:prstGeom prst="rect">
            <a:avLst/>
          </a:prstGeom>
          <a:noFill/>
        </p:spPr>
        <p:txBody>
          <a:bodyPr wrap="square" rtlCol="0">
            <a:spAutoFit/>
          </a:bodyPr>
          <a:lstStyle/>
          <a:p>
            <a:pPr algn="ctr">
              <a:buClrTx/>
              <a:buFontTx/>
              <a:buNone/>
            </a:pPr>
            <a:r>
              <a:rPr lang="vi-VN" sz="6600" kern="1200">
                <a:solidFill>
                  <a:srgbClr val="002060"/>
                </a:solidFill>
                <a:latin typeface="UTM Cookies"/>
              </a:rPr>
              <a:t>LUYỆN TẬP</a:t>
            </a:r>
            <a:endParaRPr lang="vi-VN" sz="6600" kern="1200" dirty="0">
              <a:solidFill>
                <a:srgbClr val="002060"/>
              </a:solidFill>
              <a:latin typeface="UTM Cookies"/>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18729593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32784476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5">
              <a:lumMod val="75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4291006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174325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434121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7869464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32040" y="1127533"/>
            <a:ext cx="3546156" cy="2746906"/>
          </a:xfrm>
          <a:prstGeom prst="rect">
            <a:avLst/>
          </a:prstGeom>
          <a:noFill/>
        </p:spPr>
        <p:txBody>
          <a:bodyPr wrap="square" rtlCol="0">
            <a:spAutoFit/>
          </a:bodyPr>
          <a:lstStyle/>
          <a:p>
            <a:pPr algn="ctr">
              <a:buClrTx/>
              <a:buFontTx/>
              <a:buNone/>
            </a:pPr>
            <a:r>
              <a:rPr lang="vi-VN" sz="8625" kern="1200" dirty="0">
                <a:solidFill>
                  <a:srgbClr val="002060"/>
                </a:solidFill>
                <a:latin typeface="UTM Cookies"/>
              </a:rPr>
              <a:t>LUYỆN TẬP</a:t>
            </a:r>
          </a:p>
        </p:txBody>
      </p:sp>
    </p:spTree>
    <p:extLst>
      <p:ext uri="{BB962C8B-B14F-4D97-AF65-F5344CB8AC3E}">
        <p14:creationId xmlns:p14="http://schemas.microsoft.com/office/powerpoint/2010/main" val="4103372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109586741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3">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7616817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6551642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2733350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03170" y="1197359"/>
            <a:ext cx="3564062" cy="2746906"/>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4122978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1543953945"/>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rgbClr val="F35757"/>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330533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963151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4054484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40465080"/>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836083" y="1101413"/>
            <a:ext cx="3386124"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6894562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252989887"/>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a:buClrTx/>
              <a:buFontTx/>
              <a:buNone/>
            </a:pPr>
            <a:fld id="{6C78E361-EE99-44A4-8416-02EBF9F5BAE7}" type="datetimeFigureOut">
              <a:rPr lang="en-US" sz="1350" kern="1200" smtClean="0">
                <a:solidFill>
                  <a:prstClr val="black"/>
                </a:solidFill>
              </a:rPr>
              <a:pPr>
                <a:buClrTx/>
                <a:buFontTx/>
                <a:buNone/>
              </a:pPr>
              <a:t>4/9/2024</a:t>
            </a:fld>
            <a:endParaRPr lang="en-US" sz="1350" kern="1200">
              <a:solidFill>
                <a:prstClr val="black"/>
              </a:solidFill>
            </a:endParaRPr>
          </a:p>
        </p:txBody>
      </p:sp>
      <p:sp>
        <p:nvSpPr>
          <p:cNvPr id="5" name="Footer Placeholder 4"/>
          <p:cNvSpPr>
            <a:spLocks noGrp="1"/>
          </p:cNvSpPr>
          <p:nvPr>
            <p:ph type="ftr" sz="quarter" idx="11"/>
          </p:nvPr>
        </p:nvSpPr>
        <p:spPr/>
        <p:txBody>
          <a:bodyPr/>
          <a:lstStyle/>
          <a:p>
            <a:pPr>
              <a:buClrTx/>
              <a:buFontTx/>
              <a:buNone/>
            </a:pPr>
            <a:endParaRPr lang="en-US" sz="1350" kern="1200">
              <a:solidFill>
                <a:prstClr val="black"/>
              </a:solidFill>
            </a:endParaRPr>
          </a:p>
        </p:txBody>
      </p:sp>
      <p:sp>
        <p:nvSpPr>
          <p:cNvPr id="6" name="Slide Number Placeholder 5"/>
          <p:cNvSpPr>
            <a:spLocks noGrp="1"/>
          </p:cNvSpPr>
          <p:nvPr>
            <p:ph type="sldNum" sz="quarter" idx="12"/>
          </p:nvPr>
        </p:nvSpPr>
        <p:spPr/>
        <p:txBody>
          <a:bodyPr/>
          <a:lstStyle/>
          <a:p>
            <a:pPr>
              <a:buClrTx/>
              <a:buFontTx/>
              <a:buNone/>
            </a:pPr>
            <a:fld id="{6664D3A4-4CEC-4C34-B951-B1E4027B2265}" type="slidenum">
              <a:rPr lang="en-US" sz="1350" kern="1200" smtClean="0">
                <a:solidFill>
                  <a:prstClr val="black"/>
                </a:solidFill>
              </a:rPr>
              <a:pPr>
                <a:buClrTx/>
                <a:buFontTx/>
                <a:buNone/>
              </a:pPr>
              <a:t>‹#›</a:t>
            </a:fld>
            <a:endParaRPr lang="en-US" sz="1350" kern="1200">
              <a:solidFill>
                <a:prstClr val="black"/>
              </a:solidFill>
            </a:endParaRPr>
          </a:p>
        </p:txBody>
      </p:sp>
    </p:spTree>
    <p:extLst>
      <p:ext uri="{BB962C8B-B14F-4D97-AF65-F5344CB8AC3E}">
        <p14:creationId xmlns:p14="http://schemas.microsoft.com/office/powerpoint/2010/main" val="3984842949"/>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3"/>
        <p:cNvGrpSpPr/>
        <p:nvPr/>
      </p:nvGrpSpPr>
      <p:grpSpPr>
        <a:xfrm>
          <a:off x="0" y="0"/>
          <a:ext cx="0" cy="0"/>
          <a:chOff x="0" y="0"/>
          <a:chExt cx="0" cy="0"/>
        </a:xfrm>
      </p:grpSpPr>
      <p:sp>
        <p:nvSpPr>
          <p:cNvPr id="134" name="Google Shape;134;p3"/>
          <p:cNvSpPr/>
          <p:nvPr/>
        </p:nvSpPr>
        <p:spPr>
          <a:xfrm>
            <a:off x="395925" y="291324"/>
            <a:ext cx="8336062" cy="4788282"/>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595959">
              <a:alpha val="14530"/>
            </a:srgbClr>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135" name="Google Shape;135;p3"/>
          <p:cNvGrpSpPr/>
          <p:nvPr/>
        </p:nvGrpSpPr>
        <p:grpSpPr>
          <a:xfrm>
            <a:off x="395896" y="219520"/>
            <a:ext cx="8518865" cy="4788282"/>
            <a:chOff x="395894" y="219519"/>
            <a:chExt cx="8518865" cy="4788281"/>
          </a:xfrm>
        </p:grpSpPr>
        <p:sp>
          <p:nvSpPr>
            <p:cNvPr id="136" name="Google Shape;136;p3"/>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37" name="Google Shape;137;p3"/>
            <p:cNvGrpSpPr/>
            <p:nvPr/>
          </p:nvGrpSpPr>
          <p:grpSpPr>
            <a:xfrm>
              <a:off x="8341543" y="2282008"/>
              <a:ext cx="569676" cy="380612"/>
              <a:chOff x="8341543" y="2282008"/>
              <a:chExt cx="569676" cy="380612"/>
            </a:xfrm>
          </p:grpSpPr>
          <p:sp>
            <p:nvSpPr>
              <p:cNvPr id="138" name="Google Shape;138;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39" name="Google Shape;139;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40" name="Google Shape;140;p3"/>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41" name="Google Shape;141;p3"/>
            <p:cNvGrpSpPr/>
            <p:nvPr/>
          </p:nvGrpSpPr>
          <p:grpSpPr>
            <a:xfrm>
              <a:off x="8341543" y="1721094"/>
              <a:ext cx="569676" cy="380612"/>
              <a:chOff x="8341543" y="1721094"/>
              <a:chExt cx="569676" cy="380612"/>
            </a:xfrm>
          </p:grpSpPr>
          <p:sp>
            <p:nvSpPr>
              <p:cNvPr id="142" name="Google Shape;142;p3"/>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3" name="Google Shape;143;p3"/>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4" name="Google Shape;144;p3"/>
            <p:cNvGrpSpPr/>
            <p:nvPr/>
          </p:nvGrpSpPr>
          <p:grpSpPr>
            <a:xfrm>
              <a:off x="8346273" y="1183592"/>
              <a:ext cx="568486" cy="388014"/>
              <a:chOff x="8346273" y="1183592"/>
              <a:chExt cx="568486" cy="388014"/>
            </a:xfrm>
          </p:grpSpPr>
          <p:sp>
            <p:nvSpPr>
              <p:cNvPr id="145" name="Google Shape;145;p3"/>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6" name="Google Shape;146;p3"/>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7" name="Google Shape;147;p3"/>
            <p:cNvGrpSpPr/>
            <p:nvPr/>
          </p:nvGrpSpPr>
          <p:grpSpPr>
            <a:xfrm>
              <a:off x="8341543" y="606635"/>
              <a:ext cx="569676" cy="388014"/>
              <a:chOff x="8341543" y="606635"/>
              <a:chExt cx="569676" cy="388014"/>
            </a:xfrm>
          </p:grpSpPr>
          <p:sp>
            <p:nvSpPr>
              <p:cNvPr id="148" name="Google Shape;148;p3"/>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9" name="Google Shape;149;p3"/>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0" name="Google Shape;150;p3"/>
            <p:cNvGrpSpPr/>
            <p:nvPr/>
          </p:nvGrpSpPr>
          <p:grpSpPr>
            <a:xfrm>
              <a:off x="8341543" y="2842933"/>
              <a:ext cx="569676" cy="380612"/>
              <a:chOff x="8341543" y="2282008"/>
              <a:chExt cx="569676" cy="380612"/>
            </a:xfrm>
          </p:grpSpPr>
          <p:sp>
            <p:nvSpPr>
              <p:cNvPr id="151" name="Google Shape;151;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2" name="Google Shape;152;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3" name="Google Shape;153;p3"/>
            <p:cNvGrpSpPr/>
            <p:nvPr/>
          </p:nvGrpSpPr>
          <p:grpSpPr>
            <a:xfrm>
              <a:off x="8341543" y="3403858"/>
              <a:ext cx="569676" cy="380612"/>
              <a:chOff x="8341543" y="2282008"/>
              <a:chExt cx="569676" cy="380612"/>
            </a:xfrm>
          </p:grpSpPr>
          <p:sp>
            <p:nvSpPr>
              <p:cNvPr id="154" name="Google Shape;154;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5" name="Google Shape;155;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6" name="Google Shape;156;p3"/>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7" name="Google Shape;157;p3"/>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8" name="Google Shape;158;p3"/>
          <p:cNvSpPr/>
          <p:nvPr/>
        </p:nvSpPr>
        <p:spPr>
          <a:xfrm>
            <a:off x="546318" y="94194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59" name="Google Shape;159;p3"/>
          <p:cNvSpPr/>
          <p:nvPr/>
        </p:nvSpPr>
        <p:spPr>
          <a:xfrm>
            <a:off x="281027" y="966591"/>
            <a:ext cx="324527" cy="82660"/>
          </a:xfrm>
          <a:custGeom>
            <a:avLst/>
            <a:gdLst/>
            <a:ahLst/>
            <a:cxnLst/>
            <a:rect l="l" t="t" r="r" b="b"/>
            <a:pathLst>
              <a:path w="10360" h="2535"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0" name="Google Shape;160;p3"/>
          <p:cNvSpPr/>
          <p:nvPr/>
        </p:nvSpPr>
        <p:spPr>
          <a:xfrm>
            <a:off x="304707" y="104921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1" name="Google Shape;161;p3"/>
          <p:cNvSpPr/>
          <p:nvPr/>
        </p:nvSpPr>
        <p:spPr>
          <a:xfrm>
            <a:off x="605523" y="1007285"/>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2" name="Google Shape;162;p3"/>
          <p:cNvSpPr/>
          <p:nvPr/>
        </p:nvSpPr>
        <p:spPr>
          <a:xfrm>
            <a:off x="546318" y="1298242"/>
            <a:ext cx="79378" cy="133169"/>
          </a:xfrm>
          <a:custGeom>
            <a:avLst/>
            <a:gdLst/>
            <a:ahLst/>
            <a:cxnLst/>
            <a:rect l="l" t="t" r="r" b="b"/>
            <a:pathLst>
              <a:path w="2534" h="4084" extrusionOk="0">
                <a:moveTo>
                  <a:pt x="1286" y="0"/>
                </a:moveTo>
                <a:cubicBezTo>
                  <a:pt x="567" y="0"/>
                  <a:pt x="0" y="908"/>
                  <a:pt x="0" y="2042"/>
                </a:cubicBezTo>
                <a:cubicBezTo>
                  <a:pt x="0" y="3176"/>
                  <a:pt x="567" y="4083"/>
                  <a:pt x="1286" y="4083"/>
                </a:cubicBezTo>
                <a:cubicBezTo>
                  <a:pt x="1966" y="4083"/>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3" name="Google Shape;163;p3"/>
          <p:cNvSpPr/>
          <p:nvPr/>
        </p:nvSpPr>
        <p:spPr>
          <a:xfrm>
            <a:off x="281027" y="1324131"/>
            <a:ext cx="324527" cy="81388"/>
          </a:xfrm>
          <a:custGeom>
            <a:avLst/>
            <a:gdLst/>
            <a:ahLst/>
            <a:cxnLst/>
            <a:rect l="l" t="t" r="r" b="b"/>
            <a:pathLst>
              <a:path w="10360" h="2496" extrusionOk="0">
                <a:moveTo>
                  <a:pt x="794" y="0"/>
                </a:moveTo>
                <a:cubicBezTo>
                  <a:pt x="341" y="0"/>
                  <a:pt x="0" y="567"/>
                  <a:pt x="0" y="1248"/>
                </a:cubicBezTo>
                <a:cubicBezTo>
                  <a:pt x="0" y="1928"/>
                  <a:pt x="341" y="2495"/>
                  <a:pt x="794" y="2495"/>
                </a:cubicBezTo>
                <a:lnTo>
                  <a:pt x="9566" y="2495"/>
                </a:lnTo>
                <a:cubicBezTo>
                  <a:pt x="10019" y="2495"/>
                  <a:pt x="10360" y="1928"/>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4" name="Google Shape;164;p3"/>
          <p:cNvSpPr/>
          <p:nvPr/>
        </p:nvSpPr>
        <p:spPr>
          <a:xfrm>
            <a:off x="304707" y="1405486"/>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5" name="Google Shape;165;p3"/>
          <p:cNvSpPr/>
          <p:nvPr/>
        </p:nvSpPr>
        <p:spPr>
          <a:xfrm>
            <a:off x="605523" y="136479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6" name="Google Shape;166;p3"/>
          <p:cNvSpPr/>
          <p:nvPr/>
        </p:nvSpPr>
        <p:spPr>
          <a:xfrm>
            <a:off x="282218" y="1335217"/>
            <a:ext cx="323337" cy="70302"/>
          </a:xfrm>
          <a:custGeom>
            <a:avLst/>
            <a:gdLst/>
            <a:ahLst/>
            <a:cxnLst/>
            <a:rect l="l" t="t" r="r" b="b"/>
            <a:pathLst>
              <a:path w="10322" h="2156" extrusionOk="0">
                <a:moveTo>
                  <a:pt x="10057" y="0"/>
                </a:moveTo>
                <a:lnTo>
                  <a:pt x="10057" y="0"/>
                </a:lnTo>
                <a:cubicBezTo>
                  <a:pt x="10095" y="76"/>
                  <a:pt x="10095" y="190"/>
                  <a:pt x="10095" y="303"/>
                </a:cubicBezTo>
                <a:cubicBezTo>
                  <a:pt x="10095" y="983"/>
                  <a:pt x="9755" y="1551"/>
                  <a:pt x="9301" y="1551"/>
                </a:cubicBezTo>
                <a:lnTo>
                  <a:pt x="530" y="1551"/>
                </a:lnTo>
                <a:cubicBezTo>
                  <a:pt x="303" y="1551"/>
                  <a:pt x="114" y="1437"/>
                  <a:pt x="0" y="1210"/>
                </a:cubicBezTo>
                <a:lnTo>
                  <a:pt x="0" y="1210"/>
                </a:lnTo>
                <a:cubicBezTo>
                  <a:pt x="76" y="1740"/>
                  <a:pt x="378" y="2118"/>
                  <a:pt x="719" y="2155"/>
                </a:cubicBezTo>
                <a:lnTo>
                  <a:pt x="9528" y="2155"/>
                </a:lnTo>
                <a:cubicBezTo>
                  <a:pt x="9981" y="2155"/>
                  <a:pt x="10322" y="1588"/>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7" name="Google Shape;167;p3"/>
          <p:cNvSpPr/>
          <p:nvPr/>
        </p:nvSpPr>
        <p:spPr>
          <a:xfrm>
            <a:off x="546318" y="1655750"/>
            <a:ext cx="79378" cy="131930"/>
          </a:xfrm>
          <a:custGeom>
            <a:avLst/>
            <a:gdLst/>
            <a:ahLst/>
            <a:cxnLst/>
            <a:rect l="l" t="t" r="r" b="b"/>
            <a:pathLst>
              <a:path w="2534" h="4046" extrusionOk="0">
                <a:moveTo>
                  <a:pt x="1286" y="0"/>
                </a:moveTo>
                <a:cubicBezTo>
                  <a:pt x="567" y="0"/>
                  <a:pt x="0" y="908"/>
                  <a:pt x="0" y="2004"/>
                </a:cubicBezTo>
                <a:cubicBezTo>
                  <a:pt x="0" y="3138"/>
                  <a:pt x="567" y="4046"/>
                  <a:pt x="1286" y="4046"/>
                </a:cubicBezTo>
                <a:cubicBezTo>
                  <a:pt x="1966" y="4046"/>
                  <a:pt x="2533" y="3138"/>
                  <a:pt x="2533" y="2004"/>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8" name="Google Shape;168;p3"/>
          <p:cNvSpPr/>
          <p:nvPr/>
        </p:nvSpPr>
        <p:spPr>
          <a:xfrm>
            <a:off x="281027" y="1680402"/>
            <a:ext cx="324527" cy="82627"/>
          </a:xfrm>
          <a:custGeom>
            <a:avLst/>
            <a:gdLst/>
            <a:ahLst/>
            <a:cxnLst/>
            <a:rect l="l" t="t" r="r" b="b"/>
            <a:pathLst>
              <a:path w="10360" h="2534" extrusionOk="0">
                <a:moveTo>
                  <a:pt x="794" y="1"/>
                </a:moveTo>
                <a:cubicBezTo>
                  <a:pt x="341" y="1"/>
                  <a:pt x="0" y="568"/>
                  <a:pt x="0" y="1248"/>
                </a:cubicBezTo>
                <a:cubicBezTo>
                  <a:pt x="0" y="1967"/>
                  <a:pt x="341" y="2534"/>
                  <a:pt x="794" y="2534"/>
                </a:cubicBezTo>
                <a:lnTo>
                  <a:pt x="9566" y="2534"/>
                </a:lnTo>
                <a:cubicBezTo>
                  <a:pt x="10019" y="2534"/>
                  <a:pt x="10360" y="1967"/>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9" name="Google Shape;169;p3"/>
          <p:cNvSpPr/>
          <p:nvPr/>
        </p:nvSpPr>
        <p:spPr>
          <a:xfrm>
            <a:off x="304707" y="1761757"/>
            <a:ext cx="32014" cy="1271"/>
          </a:xfrm>
          <a:custGeom>
            <a:avLst/>
            <a:gdLst/>
            <a:ahLst/>
            <a:cxnLst/>
            <a:rect l="l" t="t" r="r" b="b"/>
            <a:pathLst>
              <a:path w="1022" h="39" extrusionOk="0">
                <a:moveTo>
                  <a:pt x="1021" y="39"/>
                </a:moveTo>
                <a:lnTo>
                  <a:pt x="38" y="39"/>
                </a:lnTo>
                <a:cubicBezTo>
                  <a:pt x="38" y="39"/>
                  <a:pt x="38" y="39"/>
                  <a:pt x="38" y="39"/>
                </a:cubicBezTo>
                <a:cubicBezTo>
                  <a:pt x="38" y="39"/>
                  <a:pt x="38" y="39"/>
                  <a:pt x="38" y="39"/>
                </a:cubicBezTo>
                <a:lnTo>
                  <a:pt x="1021" y="39"/>
                </a:lnTo>
                <a:lnTo>
                  <a:pt x="1021" y="39"/>
                </a:lnTo>
                <a:close/>
                <a:moveTo>
                  <a:pt x="1" y="39"/>
                </a:moveTo>
                <a:lnTo>
                  <a:pt x="1" y="39"/>
                </a:lnTo>
                <a:lnTo>
                  <a:pt x="1" y="39"/>
                </a:lnTo>
                <a:close/>
                <a:moveTo>
                  <a:pt x="1" y="39"/>
                </a:moveTo>
                <a:lnTo>
                  <a:pt x="1" y="39"/>
                </a:lnTo>
                <a:lnTo>
                  <a:pt x="1" y="39"/>
                </a:lnTo>
                <a:close/>
                <a:moveTo>
                  <a:pt x="1" y="39"/>
                </a:moveTo>
                <a:lnTo>
                  <a:pt x="1" y="39"/>
                </a:lnTo>
                <a:lnTo>
                  <a:pt x="1" y="39"/>
                </a:lnTo>
                <a:close/>
                <a:moveTo>
                  <a:pt x="1" y="39"/>
                </a:moveTo>
                <a:cubicBezTo>
                  <a:pt x="1" y="39"/>
                  <a:pt x="1" y="39"/>
                  <a:pt x="1" y="1"/>
                </a:cubicBezTo>
                <a:cubicBezTo>
                  <a:pt x="1" y="39"/>
                  <a:pt x="1" y="39"/>
                  <a:pt x="1" y="39"/>
                </a:cubicBez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0" name="Google Shape;170;p3"/>
          <p:cNvSpPr/>
          <p:nvPr/>
        </p:nvSpPr>
        <p:spPr>
          <a:xfrm>
            <a:off x="605523" y="1721096"/>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1" name="Google Shape;171;p3"/>
          <p:cNvSpPr/>
          <p:nvPr/>
        </p:nvSpPr>
        <p:spPr>
          <a:xfrm>
            <a:off x="282218" y="1691489"/>
            <a:ext cx="323337" cy="71541"/>
          </a:xfrm>
          <a:custGeom>
            <a:avLst/>
            <a:gdLst/>
            <a:ahLst/>
            <a:cxnLst/>
            <a:rect l="l" t="t" r="r" b="b"/>
            <a:pathLst>
              <a:path w="10322" h="2194" extrusionOk="0">
                <a:moveTo>
                  <a:pt x="10057" y="1"/>
                </a:moveTo>
                <a:cubicBezTo>
                  <a:pt x="10095" y="114"/>
                  <a:pt x="10095" y="228"/>
                  <a:pt x="10095" y="303"/>
                </a:cubicBezTo>
                <a:cubicBezTo>
                  <a:pt x="10095" y="1022"/>
                  <a:pt x="9755" y="1589"/>
                  <a:pt x="9301" y="1589"/>
                </a:cubicBezTo>
                <a:lnTo>
                  <a:pt x="530" y="1589"/>
                </a:lnTo>
                <a:cubicBezTo>
                  <a:pt x="303" y="1589"/>
                  <a:pt x="114" y="1438"/>
                  <a:pt x="0" y="1249"/>
                </a:cubicBezTo>
                <a:lnTo>
                  <a:pt x="0" y="1249"/>
                </a:lnTo>
                <a:cubicBezTo>
                  <a:pt x="76" y="1740"/>
                  <a:pt x="340" y="2156"/>
                  <a:pt x="719" y="2156"/>
                </a:cubicBezTo>
                <a:cubicBezTo>
                  <a:pt x="719" y="2194"/>
                  <a:pt x="719" y="2194"/>
                  <a:pt x="719" y="2194"/>
                </a:cubicBezTo>
                <a:lnTo>
                  <a:pt x="9528" y="2194"/>
                </a:lnTo>
                <a:cubicBezTo>
                  <a:pt x="9981" y="2194"/>
                  <a:pt x="10322" y="1627"/>
                  <a:pt x="10322" y="908"/>
                </a:cubicBez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2" name="Google Shape;172;p3"/>
          <p:cNvSpPr/>
          <p:nvPr/>
        </p:nvSpPr>
        <p:spPr>
          <a:xfrm>
            <a:off x="546318" y="2012020"/>
            <a:ext cx="79378" cy="133202"/>
          </a:xfrm>
          <a:custGeom>
            <a:avLst/>
            <a:gdLst/>
            <a:ahLst/>
            <a:cxnLst/>
            <a:rect l="l" t="t" r="r" b="b"/>
            <a:pathLst>
              <a:path w="2534" h="4085" extrusionOk="0">
                <a:moveTo>
                  <a:pt x="1286" y="1"/>
                </a:moveTo>
                <a:cubicBezTo>
                  <a:pt x="567" y="1"/>
                  <a:pt x="0" y="908"/>
                  <a:pt x="0" y="2042"/>
                </a:cubicBezTo>
                <a:cubicBezTo>
                  <a:pt x="0" y="3177"/>
                  <a:pt x="567" y="4084"/>
                  <a:pt x="1286" y="4084"/>
                </a:cubicBezTo>
                <a:cubicBezTo>
                  <a:pt x="1966" y="4084"/>
                  <a:pt x="2533" y="3177"/>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3" name="Google Shape;173;p3"/>
          <p:cNvSpPr/>
          <p:nvPr/>
        </p:nvSpPr>
        <p:spPr>
          <a:xfrm>
            <a:off x="281027" y="203791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4" name="Google Shape;174;p3"/>
          <p:cNvSpPr/>
          <p:nvPr/>
        </p:nvSpPr>
        <p:spPr>
          <a:xfrm>
            <a:off x="304707" y="211929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5" name="Google Shape;175;p3"/>
          <p:cNvSpPr/>
          <p:nvPr/>
        </p:nvSpPr>
        <p:spPr>
          <a:xfrm>
            <a:off x="605523" y="2077366"/>
            <a:ext cx="31" cy="1271"/>
          </a:xfrm>
          <a:custGeom>
            <a:avLst/>
            <a:gdLst/>
            <a:ahLst/>
            <a:cxnLst/>
            <a:rect l="l" t="t" r="r" b="b"/>
            <a:pathLst>
              <a:path w="1" h="39" extrusionOk="0">
                <a:moveTo>
                  <a:pt x="1" y="38"/>
                </a:moveTo>
                <a:lnTo>
                  <a:pt x="1" y="38"/>
                </a:lnTo>
                <a:lnTo>
                  <a:pt x="1" y="38"/>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6" name="Google Shape;176;p3"/>
          <p:cNvSpPr/>
          <p:nvPr/>
        </p:nvSpPr>
        <p:spPr>
          <a:xfrm>
            <a:off x="282218" y="2049028"/>
            <a:ext cx="323337" cy="70302"/>
          </a:xfrm>
          <a:custGeom>
            <a:avLst/>
            <a:gdLst/>
            <a:ahLst/>
            <a:cxnLst/>
            <a:rect l="l" t="t" r="r" b="b"/>
            <a:pathLst>
              <a:path w="10322" h="2156" extrusionOk="0">
                <a:moveTo>
                  <a:pt x="10057" y="0"/>
                </a:moveTo>
                <a:cubicBezTo>
                  <a:pt x="10095" y="76"/>
                  <a:pt x="10095" y="189"/>
                  <a:pt x="10095" y="303"/>
                </a:cubicBezTo>
                <a:cubicBezTo>
                  <a:pt x="10095" y="983"/>
                  <a:pt x="9755" y="1550"/>
                  <a:pt x="9301" y="1550"/>
                </a:cubicBezTo>
                <a:lnTo>
                  <a:pt x="530" y="1550"/>
                </a:lnTo>
                <a:cubicBezTo>
                  <a:pt x="303" y="1550"/>
                  <a:pt x="114" y="1437"/>
                  <a:pt x="0" y="1210"/>
                </a:cubicBezTo>
                <a:lnTo>
                  <a:pt x="0" y="1210"/>
                </a:lnTo>
                <a:cubicBezTo>
                  <a:pt x="76" y="1739"/>
                  <a:pt x="340" y="2117"/>
                  <a:pt x="719" y="2155"/>
                </a:cubicBezTo>
                <a:lnTo>
                  <a:pt x="9528" y="2155"/>
                </a:lnTo>
                <a:cubicBezTo>
                  <a:pt x="9981" y="2155"/>
                  <a:pt x="10322" y="1588"/>
                  <a:pt x="10322" y="907"/>
                </a:cubicBezTo>
                <a:lnTo>
                  <a:pt x="10322" y="870"/>
                </a:ln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7" name="Google Shape;177;p3"/>
          <p:cNvSpPr/>
          <p:nvPr/>
        </p:nvSpPr>
        <p:spPr>
          <a:xfrm>
            <a:off x="546318" y="2369562"/>
            <a:ext cx="79378" cy="131930"/>
          </a:xfrm>
          <a:custGeom>
            <a:avLst/>
            <a:gdLst/>
            <a:ahLst/>
            <a:cxnLst/>
            <a:rect l="l" t="t" r="r" b="b"/>
            <a:pathLst>
              <a:path w="2534" h="4046" extrusionOk="0">
                <a:moveTo>
                  <a:pt x="1286" y="0"/>
                </a:moveTo>
                <a:cubicBezTo>
                  <a:pt x="567" y="0"/>
                  <a:pt x="0" y="907"/>
                  <a:pt x="0" y="2004"/>
                </a:cubicBezTo>
                <a:cubicBezTo>
                  <a:pt x="0" y="3138"/>
                  <a:pt x="567" y="4045"/>
                  <a:pt x="1286" y="4045"/>
                </a:cubicBezTo>
                <a:cubicBezTo>
                  <a:pt x="1966" y="4045"/>
                  <a:pt x="2533" y="3138"/>
                  <a:pt x="2533" y="2004"/>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8" name="Google Shape;178;p3"/>
          <p:cNvSpPr/>
          <p:nvPr/>
        </p:nvSpPr>
        <p:spPr>
          <a:xfrm>
            <a:off x="281027" y="2394213"/>
            <a:ext cx="324527" cy="81388"/>
          </a:xfrm>
          <a:custGeom>
            <a:avLst/>
            <a:gdLst/>
            <a:ahLst/>
            <a:cxnLst/>
            <a:rect l="l" t="t" r="r" b="b"/>
            <a:pathLst>
              <a:path w="10360" h="2496" extrusionOk="0">
                <a:moveTo>
                  <a:pt x="794" y="0"/>
                </a:moveTo>
                <a:cubicBezTo>
                  <a:pt x="341" y="0"/>
                  <a:pt x="0" y="567"/>
                  <a:pt x="0" y="1248"/>
                </a:cubicBezTo>
                <a:cubicBezTo>
                  <a:pt x="0" y="1966"/>
                  <a:pt x="341" y="2495"/>
                  <a:pt x="794" y="2495"/>
                </a:cubicBezTo>
                <a:lnTo>
                  <a:pt x="9566" y="2495"/>
                </a:lnTo>
                <a:cubicBezTo>
                  <a:pt x="10019" y="2495"/>
                  <a:pt x="10360" y="1966"/>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9" name="Google Shape;179;p3"/>
          <p:cNvSpPr/>
          <p:nvPr/>
        </p:nvSpPr>
        <p:spPr>
          <a:xfrm>
            <a:off x="304707" y="247556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0" name="Google Shape;180;p3"/>
          <p:cNvSpPr/>
          <p:nvPr/>
        </p:nvSpPr>
        <p:spPr>
          <a:xfrm>
            <a:off x="605523" y="243487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1" name="Google Shape;181;p3"/>
          <p:cNvSpPr/>
          <p:nvPr/>
        </p:nvSpPr>
        <p:spPr>
          <a:xfrm>
            <a:off x="282218" y="2405297"/>
            <a:ext cx="323337" cy="70302"/>
          </a:xfrm>
          <a:custGeom>
            <a:avLst/>
            <a:gdLst/>
            <a:ahLst/>
            <a:cxnLst/>
            <a:rect l="l" t="t" r="r" b="b"/>
            <a:pathLst>
              <a:path w="10322" h="2156" extrusionOk="0">
                <a:moveTo>
                  <a:pt x="10057" y="0"/>
                </a:moveTo>
                <a:cubicBezTo>
                  <a:pt x="10095" y="114"/>
                  <a:pt x="10095" y="189"/>
                  <a:pt x="10095" y="303"/>
                </a:cubicBezTo>
                <a:cubicBezTo>
                  <a:pt x="10095" y="1021"/>
                  <a:pt x="9755" y="1551"/>
                  <a:pt x="9301" y="1551"/>
                </a:cubicBezTo>
                <a:lnTo>
                  <a:pt x="530" y="1551"/>
                </a:lnTo>
                <a:cubicBezTo>
                  <a:pt x="303" y="1551"/>
                  <a:pt x="114" y="1437"/>
                  <a:pt x="0" y="1248"/>
                </a:cubicBezTo>
                <a:lnTo>
                  <a:pt x="0" y="1248"/>
                </a:lnTo>
                <a:cubicBezTo>
                  <a:pt x="76" y="1777"/>
                  <a:pt x="378" y="2155"/>
                  <a:pt x="719" y="2155"/>
                </a:cubicBezTo>
                <a:lnTo>
                  <a:pt x="9528" y="2155"/>
                </a:lnTo>
                <a:cubicBezTo>
                  <a:pt x="9981" y="2155"/>
                  <a:pt x="10322" y="1626"/>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2" name="Google Shape;182;p3"/>
          <p:cNvSpPr/>
          <p:nvPr/>
        </p:nvSpPr>
        <p:spPr>
          <a:xfrm>
            <a:off x="546318" y="2725831"/>
            <a:ext cx="79378" cy="131930"/>
          </a:xfrm>
          <a:custGeom>
            <a:avLst/>
            <a:gdLst/>
            <a:ahLst/>
            <a:cxnLst/>
            <a:rect l="l" t="t" r="r" b="b"/>
            <a:pathLst>
              <a:path w="2534" h="4046" extrusionOk="0">
                <a:moveTo>
                  <a:pt x="1286" y="0"/>
                </a:moveTo>
                <a:cubicBezTo>
                  <a:pt x="567" y="0"/>
                  <a:pt x="0" y="908"/>
                  <a:pt x="0" y="2042"/>
                </a:cubicBezTo>
                <a:cubicBezTo>
                  <a:pt x="0" y="3138"/>
                  <a:pt x="567" y="4046"/>
                  <a:pt x="1286" y="4046"/>
                </a:cubicBezTo>
                <a:cubicBezTo>
                  <a:pt x="1966" y="4046"/>
                  <a:pt x="2533" y="3138"/>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3" name="Google Shape;183;p3"/>
          <p:cNvSpPr/>
          <p:nvPr/>
        </p:nvSpPr>
        <p:spPr>
          <a:xfrm>
            <a:off x="281027" y="2751720"/>
            <a:ext cx="324527" cy="81388"/>
          </a:xfrm>
          <a:custGeom>
            <a:avLst/>
            <a:gdLst/>
            <a:ahLst/>
            <a:cxnLst/>
            <a:rect l="l" t="t" r="r" b="b"/>
            <a:pathLst>
              <a:path w="10360" h="2496" extrusionOk="0">
                <a:moveTo>
                  <a:pt x="794" y="0"/>
                </a:moveTo>
                <a:cubicBezTo>
                  <a:pt x="341" y="0"/>
                  <a:pt x="0" y="530"/>
                  <a:pt x="0" y="1248"/>
                </a:cubicBezTo>
                <a:cubicBezTo>
                  <a:pt x="0" y="1929"/>
                  <a:pt x="341" y="2496"/>
                  <a:pt x="794" y="2496"/>
                </a:cubicBezTo>
                <a:lnTo>
                  <a:pt x="9566" y="2496"/>
                </a:lnTo>
                <a:cubicBezTo>
                  <a:pt x="10019" y="2496"/>
                  <a:pt x="10360" y="1929"/>
                  <a:pt x="10360" y="1248"/>
                </a:cubicBezTo>
                <a:cubicBezTo>
                  <a:pt x="10360" y="530"/>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4" name="Google Shape;184;p3"/>
          <p:cNvSpPr/>
          <p:nvPr/>
        </p:nvSpPr>
        <p:spPr>
          <a:xfrm>
            <a:off x="304707" y="2833076"/>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5" name="Google Shape;185;p3"/>
          <p:cNvSpPr/>
          <p:nvPr/>
        </p:nvSpPr>
        <p:spPr>
          <a:xfrm>
            <a:off x="605523" y="2791175"/>
            <a:ext cx="31" cy="1271"/>
          </a:xfrm>
          <a:custGeom>
            <a:avLst/>
            <a:gdLst/>
            <a:ahLst/>
            <a:cxnLst/>
            <a:rect l="l" t="t" r="r" b="b"/>
            <a:pathLst>
              <a:path w="1" h="39" extrusionOk="0">
                <a:moveTo>
                  <a:pt x="1" y="38"/>
                </a:moveTo>
                <a:lnTo>
                  <a:pt x="1" y="38"/>
                </a:lnTo>
                <a:lnTo>
                  <a:pt x="1" y="38"/>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6" name="Google Shape;186;p3"/>
          <p:cNvSpPr/>
          <p:nvPr/>
        </p:nvSpPr>
        <p:spPr>
          <a:xfrm>
            <a:off x="282218" y="2761568"/>
            <a:ext cx="323337" cy="71541"/>
          </a:xfrm>
          <a:custGeom>
            <a:avLst/>
            <a:gdLst/>
            <a:ahLst/>
            <a:cxnLst/>
            <a:rect l="l" t="t" r="r" b="b"/>
            <a:pathLst>
              <a:path w="10322" h="2194" extrusionOk="0">
                <a:moveTo>
                  <a:pt x="10057" y="1"/>
                </a:moveTo>
                <a:cubicBezTo>
                  <a:pt x="10095" y="114"/>
                  <a:pt x="10095" y="228"/>
                  <a:pt x="10095" y="341"/>
                </a:cubicBezTo>
                <a:cubicBezTo>
                  <a:pt x="10095" y="1022"/>
                  <a:pt x="9755" y="1589"/>
                  <a:pt x="9301" y="1589"/>
                </a:cubicBezTo>
                <a:lnTo>
                  <a:pt x="530" y="1589"/>
                </a:lnTo>
                <a:cubicBezTo>
                  <a:pt x="303" y="1589"/>
                  <a:pt x="114" y="1475"/>
                  <a:pt x="0" y="1248"/>
                </a:cubicBezTo>
                <a:lnTo>
                  <a:pt x="0" y="1248"/>
                </a:lnTo>
                <a:cubicBezTo>
                  <a:pt x="76" y="1778"/>
                  <a:pt x="340" y="2156"/>
                  <a:pt x="719" y="2194"/>
                </a:cubicBezTo>
                <a:lnTo>
                  <a:pt x="9528" y="2194"/>
                </a:lnTo>
                <a:cubicBezTo>
                  <a:pt x="9981" y="2194"/>
                  <a:pt x="10322" y="1627"/>
                  <a:pt x="10322" y="946"/>
                </a:cubicBezTo>
                <a:lnTo>
                  <a:pt x="10322" y="908"/>
                </a:ln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7" name="Google Shape;187;p3"/>
          <p:cNvSpPr/>
          <p:nvPr/>
        </p:nvSpPr>
        <p:spPr>
          <a:xfrm>
            <a:off x="546318" y="3083340"/>
            <a:ext cx="79378" cy="131963"/>
          </a:xfrm>
          <a:custGeom>
            <a:avLst/>
            <a:gdLst/>
            <a:ahLst/>
            <a:cxnLst/>
            <a:rect l="l" t="t" r="r" b="b"/>
            <a:pathLst>
              <a:path w="2534" h="4047" extrusionOk="0">
                <a:moveTo>
                  <a:pt x="1286" y="1"/>
                </a:moveTo>
                <a:cubicBezTo>
                  <a:pt x="567" y="1"/>
                  <a:pt x="0" y="908"/>
                  <a:pt x="0" y="2004"/>
                </a:cubicBezTo>
                <a:cubicBezTo>
                  <a:pt x="0" y="3139"/>
                  <a:pt x="567" y="4046"/>
                  <a:pt x="1286" y="4046"/>
                </a:cubicBezTo>
                <a:cubicBezTo>
                  <a:pt x="1966" y="4046"/>
                  <a:pt x="2533" y="3139"/>
                  <a:pt x="2533" y="2004"/>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8" name="Google Shape;188;p3"/>
          <p:cNvSpPr/>
          <p:nvPr/>
        </p:nvSpPr>
        <p:spPr>
          <a:xfrm>
            <a:off x="281027" y="310799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9" name="Google Shape;189;p3"/>
          <p:cNvSpPr/>
          <p:nvPr/>
        </p:nvSpPr>
        <p:spPr>
          <a:xfrm>
            <a:off x="304707" y="318937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0" name="Google Shape;190;p3"/>
          <p:cNvSpPr/>
          <p:nvPr/>
        </p:nvSpPr>
        <p:spPr>
          <a:xfrm>
            <a:off x="605523" y="314868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1" name="Google Shape;191;p3"/>
          <p:cNvSpPr/>
          <p:nvPr/>
        </p:nvSpPr>
        <p:spPr>
          <a:xfrm>
            <a:off x="282218" y="3119108"/>
            <a:ext cx="323337" cy="70302"/>
          </a:xfrm>
          <a:custGeom>
            <a:avLst/>
            <a:gdLst/>
            <a:ahLst/>
            <a:cxnLst/>
            <a:rect l="l" t="t" r="r" b="b"/>
            <a:pathLst>
              <a:path w="10322" h="2156" extrusionOk="0">
                <a:moveTo>
                  <a:pt x="10057" y="0"/>
                </a:moveTo>
                <a:cubicBezTo>
                  <a:pt x="10095" y="113"/>
                  <a:pt x="10095" y="189"/>
                  <a:pt x="10095" y="302"/>
                </a:cubicBezTo>
                <a:cubicBezTo>
                  <a:pt x="10095" y="1021"/>
                  <a:pt x="9755" y="1550"/>
                  <a:pt x="9301" y="1550"/>
                </a:cubicBezTo>
                <a:lnTo>
                  <a:pt x="530" y="1550"/>
                </a:lnTo>
                <a:cubicBezTo>
                  <a:pt x="303" y="1550"/>
                  <a:pt x="114" y="1437"/>
                  <a:pt x="0" y="1248"/>
                </a:cubicBezTo>
                <a:lnTo>
                  <a:pt x="0" y="1248"/>
                </a:lnTo>
                <a:cubicBezTo>
                  <a:pt x="76" y="1739"/>
                  <a:pt x="340" y="2155"/>
                  <a:pt x="719" y="2155"/>
                </a:cubicBezTo>
                <a:lnTo>
                  <a:pt x="9528" y="2155"/>
                </a:lnTo>
                <a:cubicBezTo>
                  <a:pt x="9981" y="2155"/>
                  <a:pt x="10322" y="1588"/>
                  <a:pt x="10322" y="907"/>
                </a:cubicBez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2" name="Google Shape;192;p3"/>
          <p:cNvSpPr/>
          <p:nvPr/>
        </p:nvSpPr>
        <p:spPr>
          <a:xfrm>
            <a:off x="546318" y="3439642"/>
            <a:ext cx="79378" cy="131930"/>
          </a:xfrm>
          <a:custGeom>
            <a:avLst/>
            <a:gdLst/>
            <a:ahLst/>
            <a:cxnLst/>
            <a:rect l="l" t="t" r="r" b="b"/>
            <a:pathLst>
              <a:path w="2534" h="4046" extrusionOk="0">
                <a:moveTo>
                  <a:pt x="1286" y="0"/>
                </a:moveTo>
                <a:cubicBezTo>
                  <a:pt x="567" y="0"/>
                  <a:pt x="0" y="907"/>
                  <a:pt x="0" y="2042"/>
                </a:cubicBezTo>
                <a:cubicBezTo>
                  <a:pt x="0" y="3138"/>
                  <a:pt x="567" y="4045"/>
                  <a:pt x="1286" y="4045"/>
                </a:cubicBezTo>
                <a:cubicBezTo>
                  <a:pt x="1966" y="4045"/>
                  <a:pt x="2533" y="3138"/>
                  <a:pt x="2533" y="2042"/>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3" name="Google Shape;193;p3"/>
          <p:cNvSpPr/>
          <p:nvPr/>
        </p:nvSpPr>
        <p:spPr>
          <a:xfrm>
            <a:off x="281027" y="3465499"/>
            <a:ext cx="324527" cy="81421"/>
          </a:xfrm>
          <a:custGeom>
            <a:avLst/>
            <a:gdLst/>
            <a:ahLst/>
            <a:cxnLst/>
            <a:rect l="l" t="t" r="r" b="b"/>
            <a:pathLst>
              <a:path w="10360" h="2497" extrusionOk="0">
                <a:moveTo>
                  <a:pt x="794" y="1"/>
                </a:moveTo>
                <a:cubicBezTo>
                  <a:pt x="341" y="1"/>
                  <a:pt x="0" y="530"/>
                  <a:pt x="0" y="1249"/>
                </a:cubicBezTo>
                <a:cubicBezTo>
                  <a:pt x="0" y="1929"/>
                  <a:pt x="341" y="2496"/>
                  <a:pt x="794" y="2496"/>
                </a:cubicBezTo>
                <a:lnTo>
                  <a:pt x="9566" y="2496"/>
                </a:lnTo>
                <a:cubicBezTo>
                  <a:pt x="10019" y="2496"/>
                  <a:pt x="10360" y="1929"/>
                  <a:pt x="10360" y="1249"/>
                </a:cubicBezTo>
                <a:cubicBezTo>
                  <a:pt x="10360" y="530"/>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4" name="Google Shape;194;p3"/>
          <p:cNvSpPr/>
          <p:nvPr/>
        </p:nvSpPr>
        <p:spPr>
          <a:xfrm>
            <a:off x="304707" y="3546887"/>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5" name="Google Shape;195;p3"/>
          <p:cNvSpPr/>
          <p:nvPr/>
        </p:nvSpPr>
        <p:spPr>
          <a:xfrm>
            <a:off x="605523" y="350495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6" name="Google Shape;196;p3"/>
          <p:cNvSpPr/>
          <p:nvPr/>
        </p:nvSpPr>
        <p:spPr>
          <a:xfrm>
            <a:off x="282218" y="3475379"/>
            <a:ext cx="323337" cy="71541"/>
          </a:xfrm>
          <a:custGeom>
            <a:avLst/>
            <a:gdLst/>
            <a:ahLst/>
            <a:cxnLst/>
            <a:rect l="l" t="t" r="r" b="b"/>
            <a:pathLst>
              <a:path w="10322" h="2194" extrusionOk="0">
                <a:moveTo>
                  <a:pt x="10057" y="0"/>
                </a:moveTo>
                <a:lnTo>
                  <a:pt x="10057" y="0"/>
                </a:ln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6"/>
                </a:cubicBezTo>
                <a:lnTo>
                  <a:pt x="10322" y="908"/>
                </a:lnTo>
                <a:cubicBezTo>
                  <a:pt x="10322" y="568"/>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7" name="Google Shape;197;p3"/>
          <p:cNvSpPr/>
          <p:nvPr/>
        </p:nvSpPr>
        <p:spPr>
          <a:xfrm>
            <a:off x="546318" y="3795910"/>
            <a:ext cx="79378" cy="133169"/>
          </a:xfrm>
          <a:custGeom>
            <a:avLst/>
            <a:gdLst/>
            <a:ahLst/>
            <a:cxnLst/>
            <a:rect l="l" t="t" r="r" b="b"/>
            <a:pathLst>
              <a:path w="2534" h="4084" extrusionOk="0">
                <a:moveTo>
                  <a:pt x="1286" y="0"/>
                </a:moveTo>
                <a:cubicBezTo>
                  <a:pt x="567" y="0"/>
                  <a:pt x="0" y="908"/>
                  <a:pt x="0" y="2042"/>
                </a:cubicBezTo>
                <a:cubicBezTo>
                  <a:pt x="0" y="3176"/>
                  <a:pt x="567" y="4084"/>
                  <a:pt x="1286" y="4084"/>
                </a:cubicBezTo>
                <a:cubicBezTo>
                  <a:pt x="1966" y="4084"/>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8" name="Google Shape;198;p3"/>
          <p:cNvSpPr/>
          <p:nvPr/>
        </p:nvSpPr>
        <p:spPr>
          <a:xfrm>
            <a:off x="281027" y="3821802"/>
            <a:ext cx="324527" cy="81388"/>
          </a:xfrm>
          <a:custGeom>
            <a:avLst/>
            <a:gdLst/>
            <a:ahLst/>
            <a:cxnLst/>
            <a:rect l="l" t="t" r="r" b="b"/>
            <a:pathLst>
              <a:path w="10360" h="2496" extrusionOk="0">
                <a:moveTo>
                  <a:pt x="794" y="0"/>
                </a:moveTo>
                <a:cubicBezTo>
                  <a:pt x="341" y="0"/>
                  <a:pt x="0" y="567"/>
                  <a:pt x="0" y="1248"/>
                </a:cubicBezTo>
                <a:cubicBezTo>
                  <a:pt x="0" y="1929"/>
                  <a:pt x="341" y="2496"/>
                  <a:pt x="794" y="2496"/>
                </a:cubicBezTo>
                <a:lnTo>
                  <a:pt x="9566" y="2496"/>
                </a:lnTo>
                <a:cubicBezTo>
                  <a:pt x="10019" y="2496"/>
                  <a:pt x="10360" y="1929"/>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9" name="Google Shape;199;p3"/>
          <p:cNvSpPr/>
          <p:nvPr/>
        </p:nvSpPr>
        <p:spPr>
          <a:xfrm>
            <a:off x="304707" y="390315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0" name="Google Shape;200;p3"/>
          <p:cNvSpPr/>
          <p:nvPr/>
        </p:nvSpPr>
        <p:spPr>
          <a:xfrm>
            <a:off x="605523" y="386249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1" name="Google Shape;201;p3"/>
          <p:cNvSpPr/>
          <p:nvPr/>
        </p:nvSpPr>
        <p:spPr>
          <a:xfrm>
            <a:off x="282218" y="3832886"/>
            <a:ext cx="323337" cy="70302"/>
          </a:xfrm>
          <a:custGeom>
            <a:avLst/>
            <a:gdLst/>
            <a:ahLst/>
            <a:cxnLst/>
            <a:rect l="l" t="t" r="r" b="b"/>
            <a:pathLst>
              <a:path w="10322" h="2156" extrusionOk="0">
                <a:moveTo>
                  <a:pt x="10057" y="1"/>
                </a:moveTo>
                <a:lnTo>
                  <a:pt x="10057" y="1"/>
                </a:lnTo>
                <a:cubicBezTo>
                  <a:pt x="10095" y="76"/>
                  <a:pt x="10095" y="190"/>
                  <a:pt x="10095" y="303"/>
                </a:cubicBezTo>
                <a:cubicBezTo>
                  <a:pt x="10095" y="984"/>
                  <a:pt x="9755" y="1551"/>
                  <a:pt x="9301" y="1551"/>
                </a:cubicBezTo>
                <a:lnTo>
                  <a:pt x="530" y="1551"/>
                </a:lnTo>
                <a:cubicBezTo>
                  <a:pt x="303" y="1551"/>
                  <a:pt x="114" y="1437"/>
                  <a:pt x="0" y="1210"/>
                </a:cubicBezTo>
                <a:lnTo>
                  <a:pt x="0" y="1210"/>
                </a:lnTo>
                <a:cubicBezTo>
                  <a:pt x="76" y="1740"/>
                  <a:pt x="340" y="2118"/>
                  <a:pt x="719" y="2156"/>
                </a:cubicBezTo>
                <a:lnTo>
                  <a:pt x="9528" y="2156"/>
                </a:lnTo>
                <a:cubicBezTo>
                  <a:pt x="9981" y="2156"/>
                  <a:pt x="10322" y="1589"/>
                  <a:pt x="10322" y="908"/>
                </a:cubicBezTo>
                <a:cubicBezTo>
                  <a:pt x="10322" y="530"/>
                  <a:pt x="10208" y="227"/>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2" name="Google Shape;202;p3"/>
          <p:cNvSpPr/>
          <p:nvPr/>
        </p:nvSpPr>
        <p:spPr>
          <a:xfrm>
            <a:off x="546318" y="415342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3" name="Google Shape;203;p3"/>
          <p:cNvSpPr/>
          <p:nvPr/>
        </p:nvSpPr>
        <p:spPr>
          <a:xfrm>
            <a:off x="281027" y="4178070"/>
            <a:ext cx="324527" cy="82627"/>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4" name="Google Shape;204;p3"/>
          <p:cNvSpPr/>
          <p:nvPr/>
        </p:nvSpPr>
        <p:spPr>
          <a:xfrm>
            <a:off x="304707" y="426066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5" name="Google Shape;205;p3"/>
          <p:cNvSpPr/>
          <p:nvPr/>
        </p:nvSpPr>
        <p:spPr>
          <a:xfrm>
            <a:off x="605523" y="4218764"/>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6" name="Google Shape;206;p3"/>
          <p:cNvSpPr/>
          <p:nvPr/>
        </p:nvSpPr>
        <p:spPr>
          <a:xfrm>
            <a:off x="282218" y="4189187"/>
            <a:ext cx="323337" cy="71508"/>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7" name="Google Shape;207;p3"/>
          <p:cNvSpPr/>
          <p:nvPr/>
        </p:nvSpPr>
        <p:spPr>
          <a:xfrm>
            <a:off x="282218" y="977708"/>
            <a:ext cx="323337" cy="71541"/>
          </a:xfrm>
          <a:custGeom>
            <a:avLst/>
            <a:gdLst/>
            <a:ahLst/>
            <a:cxnLst/>
            <a:rect l="l" t="t" r="r" b="b"/>
            <a:pathLst>
              <a:path w="10322" h="2194" extrusionOk="0">
                <a:moveTo>
                  <a:pt x="10057" y="0"/>
                </a:move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5"/>
                </a:cubicBezTo>
                <a:lnTo>
                  <a:pt x="10322" y="908"/>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8" name="Google Shape;208;p3"/>
          <p:cNvSpPr txBox="1">
            <a:spLocks noGrp="1"/>
          </p:cNvSpPr>
          <p:nvPr>
            <p:ph type="title"/>
          </p:nvPr>
        </p:nvSpPr>
        <p:spPr>
          <a:xfrm>
            <a:off x="2497874" y="2156593"/>
            <a:ext cx="3968100" cy="656101"/>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5598"/>
            </a:lvl1pPr>
            <a:lvl2pPr lvl="1" algn="ctr">
              <a:spcBef>
                <a:spcPts val="0"/>
              </a:spcBef>
              <a:spcAft>
                <a:spcPts val="0"/>
              </a:spcAft>
              <a:buSzPts val="6000"/>
              <a:buNone/>
              <a:defRPr sz="5998"/>
            </a:lvl2pPr>
            <a:lvl3pPr lvl="2" algn="ctr">
              <a:spcBef>
                <a:spcPts val="0"/>
              </a:spcBef>
              <a:spcAft>
                <a:spcPts val="0"/>
              </a:spcAft>
              <a:buSzPts val="6000"/>
              <a:buNone/>
              <a:defRPr sz="5998"/>
            </a:lvl3pPr>
            <a:lvl4pPr lvl="3" algn="ctr">
              <a:spcBef>
                <a:spcPts val="0"/>
              </a:spcBef>
              <a:spcAft>
                <a:spcPts val="0"/>
              </a:spcAft>
              <a:buSzPts val="6000"/>
              <a:buNone/>
              <a:defRPr sz="5998"/>
            </a:lvl4pPr>
            <a:lvl5pPr lvl="4" algn="ctr">
              <a:spcBef>
                <a:spcPts val="0"/>
              </a:spcBef>
              <a:spcAft>
                <a:spcPts val="0"/>
              </a:spcAft>
              <a:buSzPts val="6000"/>
              <a:buNone/>
              <a:defRPr sz="5998"/>
            </a:lvl5pPr>
            <a:lvl6pPr lvl="5" algn="ctr">
              <a:spcBef>
                <a:spcPts val="0"/>
              </a:spcBef>
              <a:spcAft>
                <a:spcPts val="0"/>
              </a:spcAft>
              <a:buSzPts val="6000"/>
              <a:buNone/>
              <a:defRPr sz="5998"/>
            </a:lvl6pPr>
            <a:lvl7pPr lvl="6" algn="ctr">
              <a:spcBef>
                <a:spcPts val="0"/>
              </a:spcBef>
              <a:spcAft>
                <a:spcPts val="0"/>
              </a:spcAft>
              <a:buSzPts val="6000"/>
              <a:buNone/>
              <a:defRPr sz="5998"/>
            </a:lvl7pPr>
            <a:lvl8pPr lvl="7" algn="ctr">
              <a:spcBef>
                <a:spcPts val="0"/>
              </a:spcBef>
              <a:spcAft>
                <a:spcPts val="0"/>
              </a:spcAft>
              <a:buSzPts val="6000"/>
              <a:buNone/>
              <a:defRPr sz="5998"/>
            </a:lvl8pPr>
            <a:lvl9pPr lvl="8" algn="ctr">
              <a:spcBef>
                <a:spcPts val="0"/>
              </a:spcBef>
              <a:spcAft>
                <a:spcPts val="0"/>
              </a:spcAft>
              <a:buSzPts val="6000"/>
              <a:buNone/>
              <a:defRPr sz="5998"/>
            </a:lvl9pPr>
          </a:lstStyle>
          <a:p>
            <a:endParaRPr/>
          </a:p>
        </p:txBody>
      </p:sp>
      <p:sp>
        <p:nvSpPr>
          <p:cNvPr id="209" name="Google Shape;209;p3"/>
          <p:cNvSpPr txBox="1">
            <a:spLocks noGrp="1"/>
          </p:cNvSpPr>
          <p:nvPr>
            <p:ph type="title" idx="2" hasCustomPrompt="1"/>
          </p:nvPr>
        </p:nvSpPr>
        <p:spPr>
          <a:xfrm>
            <a:off x="3965650" y="1122450"/>
            <a:ext cx="1032600" cy="656101"/>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7200"/>
              <a:buNone/>
              <a:defRPr sz="4298">
                <a:solidFill>
                  <a:schemeClr val="accent1"/>
                </a:solidFill>
              </a:defRPr>
            </a:lvl1pPr>
            <a:lvl2pPr lvl="1" algn="ctr" rtl="0">
              <a:spcBef>
                <a:spcPts val="0"/>
              </a:spcBef>
              <a:spcAft>
                <a:spcPts val="0"/>
              </a:spcAft>
              <a:buClr>
                <a:schemeClr val="accent1"/>
              </a:buClr>
              <a:buSzPts val="7200"/>
              <a:buNone/>
              <a:defRPr sz="7198">
                <a:solidFill>
                  <a:schemeClr val="accent1"/>
                </a:solidFill>
              </a:defRPr>
            </a:lvl2pPr>
            <a:lvl3pPr lvl="2" algn="ctr" rtl="0">
              <a:spcBef>
                <a:spcPts val="0"/>
              </a:spcBef>
              <a:spcAft>
                <a:spcPts val="0"/>
              </a:spcAft>
              <a:buClr>
                <a:schemeClr val="accent1"/>
              </a:buClr>
              <a:buSzPts val="7200"/>
              <a:buNone/>
              <a:defRPr sz="7198">
                <a:solidFill>
                  <a:schemeClr val="accent1"/>
                </a:solidFill>
              </a:defRPr>
            </a:lvl3pPr>
            <a:lvl4pPr lvl="3" algn="ctr" rtl="0">
              <a:spcBef>
                <a:spcPts val="0"/>
              </a:spcBef>
              <a:spcAft>
                <a:spcPts val="0"/>
              </a:spcAft>
              <a:buClr>
                <a:schemeClr val="accent1"/>
              </a:buClr>
              <a:buSzPts val="7200"/>
              <a:buNone/>
              <a:defRPr sz="7198">
                <a:solidFill>
                  <a:schemeClr val="accent1"/>
                </a:solidFill>
              </a:defRPr>
            </a:lvl4pPr>
            <a:lvl5pPr lvl="4" algn="ctr" rtl="0">
              <a:spcBef>
                <a:spcPts val="0"/>
              </a:spcBef>
              <a:spcAft>
                <a:spcPts val="0"/>
              </a:spcAft>
              <a:buClr>
                <a:schemeClr val="accent1"/>
              </a:buClr>
              <a:buSzPts val="7200"/>
              <a:buNone/>
              <a:defRPr sz="7198">
                <a:solidFill>
                  <a:schemeClr val="accent1"/>
                </a:solidFill>
              </a:defRPr>
            </a:lvl5pPr>
            <a:lvl6pPr lvl="5" algn="ctr" rtl="0">
              <a:spcBef>
                <a:spcPts val="0"/>
              </a:spcBef>
              <a:spcAft>
                <a:spcPts val="0"/>
              </a:spcAft>
              <a:buClr>
                <a:schemeClr val="accent1"/>
              </a:buClr>
              <a:buSzPts val="7200"/>
              <a:buNone/>
              <a:defRPr sz="7198">
                <a:solidFill>
                  <a:schemeClr val="accent1"/>
                </a:solidFill>
              </a:defRPr>
            </a:lvl6pPr>
            <a:lvl7pPr lvl="6" algn="ctr" rtl="0">
              <a:spcBef>
                <a:spcPts val="0"/>
              </a:spcBef>
              <a:spcAft>
                <a:spcPts val="0"/>
              </a:spcAft>
              <a:buClr>
                <a:schemeClr val="accent1"/>
              </a:buClr>
              <a:buSzPts val="7200"/>
              <a:buNone/>
              <a:defRPr sz="7198">
                <a:solidFill>
                  <a:schemeClr val="accent1"/>
                </a:solidFill>
              </a:defRPr>
            </a:lvl7pPr>
            <a:lvl8pPr lvl="7" algn="ctr" rtl="0">
              <a:spcBef>
                <a:spcPts val="0"/>
              </a:spcBef>
              <a:spcAft>
                <a:spcPts val="0"/>
              </a:spcAft>
              <a:buClr>
                <a:schemeClr val="accent1"/>
              </a:buClr>
              <a:buSzPts val="7200"/>
              <a:buNone/>
              <a:defRPr sz="7198">
                <a:solidFill>
                  <a:schemeClr val="accent1"/>
                </a:solidFill>
              </a:defRPr>
            </a:lvl8pPr>
            <a:lvl9pPr lvl="8" algn="ctr" rtl="0">
              <a:spcBef>
                <a:spcPts val="0"/>
              </a:spcBef>
              <a:spcAft>
                <a:spcPts val="0"/>
              </a:spcAft>
              <a:buClr>
                <a:schemeClr val="accent1"/>
              </a:buClr>
              <a:buSzPts val="7200"/>
              <a:buNone/>
              <a:defRPr sz="7198">
                <a:solidFill>
                  <a:schemeClr val="accent1"/>
                </a:solidFill>
              </a:defRPr>
            </a:lvl9pPr>
          </a:lstStyle>
          <a:p>
            <a:r>
              <a:t>xx%</a:t>
            </a:r>
          </a:p>
        </p:txBody>
      </p:sp>
      <p:sp>
        <p:nvSpPr>
          <p:cNvPr id="210" name="Google Shape;210;p3"/>
          <p:cNvSpPr txBox="1">
            <a:spLocks noGrp="1"/>
          </p:cNvSpPr>
          <p:nvPr>
            <p:ph type="subTitle" idx="1"/>
          </p:nvPr>
        </p:nvSpPr>
        <p:spPr>
          <a:xfrm>
            <a:off x="2233575" y="3144850"/>
            <a:ext cx="4496700" cy="656101"/>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grpSp>
        <p:nvGrpSpPr>
          <p:cNvPr id="211" name="Google Shape;211;p3"/>
          <p:cNvGrpSpPr/>
          <p:nvPr/>
        </p:nvGrpSpPr>
        <p:grpSpPr>
          <a:xfrm>
            <a:off x="1030177" y="1581351"/>
            <a:ext cx="444275" cy="398525"/>
            <a:chOff x="2495125" y="2142250"/>
            <a:chExt cx="444275" cy="398525"/>
          </a:xfrm>
        </p:grpSpPr>
        <p:sp>
          <p:nvSpPr>
            <p:cNvPr id="212" name="Google Shape;212;p3"/>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3" name="Google Shape;213;p3"/>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14" name="Google Shape;214;p3"/>
          <p:cNvGrpSpPr/>
          <p:nvPr/>
        </p:nvGrpSpPr>
        <p:grpSpPr>
          <a:xfrm>
            <a:off x="7353452" y="3955276"/>
            <a:ext cx="291375" cy="281375"/>
            <a:chOff x="3243875" y="2372825"/>
            <a:chExt cx="291375" cy="281375"/>
          </a:xfrm>
        </p:grpSpPr>
        <p:sp>
          <p:nvSpPr>
            <p:cNvPr id="215" name="Google Shape;215;p3"/>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6" name="Google Shape;216;p3"/>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7" name="Google Shape;217;p3"/>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8" name="Google Shape;218;p3"/>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9" name="Google Shape;219;p3"/>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0" name="Google Shape;220;p3"/>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1" name="Google Shape;221;p3"/>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2" name="Google Shape;222;p3"/>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3" name="Google Shape;223;p3"/>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4" name="Google Shape;224;p3"/>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25" name="Google Shape;225;p3"/>
          <p:cNvGrpSpPr/>
          <p:nvPr/>
        </p:nvGrpSpPr>
        <p:grpSpPr>
          <a:xfrm>
            <a:off x="7510402" y="1254441"/>
            <a:ext cx="166675" cy="168575"/>
            <a:chOff x="4954425" y="2036375"/>
            <a:chExt cx="166675" cy="168575"/>
          </a:xfrm>
        </p:grpSpPr>
        <p:sp>
          <p:nvSpPr>
            <p:cNvPr id="226" name="Google Shape;226;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7" name="Google Shape;227;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228" name="Google Shape;228;p3"/>
          <p:cNvSpPr/>
          <p:nvPr/>
        </p:nvSpPr>
        <p:spPr>
          <a:xfrm>
            <a:off x="1531352" y="3017077"/>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29" name="Google Shape;229;p3"/>
          <p:cNvSpPr/>
          <p:nvPr/>
        </p:nvSpPr>
        <p:spPr>
          <a:xfrm>
            <a:off x="8069225" y="270838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230" name="Google Shape;230;p3"/>
          <p:cNvGrpSpPr/>
          <p:nvPr/>
        </p:nvGrpSpPr>
        <p:grpSpPr>
          <a:xfrm>
            <a:off x="1168977" y="4065002"/>
            <a:ext cx="166675" cy="168575"/>
            <a:chOff x="4954425" y="2036375"/>
            <a:chExt cx="166675" cy="168575"/>
          </a:xfrm>
        </p:grpSpPr>
        <p:sp>
          <p:nvSpPr>
            <p:cNvPr id="231" name="Google Shape;231;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32" name="Google Shape;232;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Tree>
    <p:extLst>
      <p:ext uri="{BB962C8B-B14F-4D97-AF65-F5344CB8AC3E}">
        <p14:creationId xmlns:p14="http://schemas.microsoft.com/office/powerpoint/2010/main" val="21020791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583032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Tree>
    <p:extLst>
      <p:ext uri="{BB962C8B-B14F-4D97-AF65-F5344CB8AC3E}">
        <p14:creationId xmlns:p14="http://schemas.microsoft.com/office/powerpoint/2010/main" val="2707161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464555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728153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79172" y="1235419"/>
            <a:ext cx="3363662"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101438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86119095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221060555"/>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2">
              <a:lumMod val="40000"/>
              <a:lumOff val="6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D2819940-F204-450A-ACE4-C1FAA7496E24}"/>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6292228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3250583" y="1179126"/>
            <a:ext cx="2794086" cy="3416320"/>
          </a:xfrm>
          <a:prstGeom prst="rect">
            <a:avLst/>
          </a:prstGeom>
          <a:noFill/>
        </p:spPr>
        <p:txBody>
          <a:bodyPr wrap="square" rtlCol="0">
            <a:spAutoFit/>
          </a:bodyPr>
          <a:lstStyle/>
          <a:p>
            <a:pPr algn="ctr">
              <a:buClrTx/>
              <a:buFontTx/>
              <a:buNone/>
            </a:pPr>
            <a:r>
              <a:rPr lang="vi-VN" sz="7200" kern="1200" dirty="0">
                <a:solidFill>
                  <a:srgbClr val="002D89">
                    <a:lumMod val="50000"/>
                  </a:srgbClr>
                </a:solidFill>
                <a:latin typeface="UTM Cookies"/>
              </a:rPr>
              <a:t>KHÁM PHÁ</a:t>
            </a:r>
          </a:p>
        </p:txBody>
      </p:sp>
    </p:spTree>
    <p:extLst>
      <p:ext uri="{BB962C8B-B14F-4D97-AF65-F5344CB8AC3E}">
        <p14:creationId xmlns:p14="http://schemas.microsoft.com/office/powerpoint/2010/main" val="566014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669131" y="1141781"/>
            <a:ext cx="3388523" cy="2308324"/>
          </a:xfrm>
          <a:prstGeom prst="rect">
            <a:avLst/>
          </a:prstGeom>
          <a:noFill/>
        </p:spPr>
        <p:txBody>
          <a:bodyPr wrap="square" rtlCol="0">
            <a:spAutoFit/>
          </a:bodyPr>
          <a:lstStyle/>
          <a:p>
            <a:pPr algn="ctr">
              <a:buClrTx/>
              <a:buFontTx/>
              <a:buNone/>
            </a:pPr>
            <a:r>
              <a:rPr lang="vi-VN" sz="7200" kern="1200" dirty="0">
                <a:solidFill>
                  <a:srgbClr val="C00000"/>
                </a:solidFill>
                <a:latin typeface="UTM Cookies"/>
              </a:rPr>
              <a:t>HOẠT ĐỘNG</a:t>
            </a: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1868591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711998" y="1168184"/>
            <a:ext cx="3564062" cy="2123658"/>
          </a:xfrm>
          <a:prstGeom prst="rect">
            <a:avLst/>
          </a:prstGeom>
          <a:noFill/>
        </p:spPr>
        <p:txBody>
          <a:bodyPr wrap="square" rtlCol="0">
            <a:spAutoFit/>
          </a:bodyPr>
          <a:lstStyle/>
          <a:p>
            <a:pPr algn="ctr">
              <a:buClrTx/>
              <a:buFontTx/>
              <a:buNone/>
            </a:pPr>
            <a:r>
              <a:rPr lang="vi-VN" sz="6600" kern="1200">
                <a:solidFill>
                  <a:srgbClr val="002060"/>
                </a:solidFill>
                <a:latin typeface="UTM Cookies"/>
              </a:rPr>
              <a:t>LUYỆN TẬP</a:t>
            </a:r>
            <a:endParaRPr lang="vi-VN" sz="6600" kern="1200" dirty="0">
              <a:solidFill>
                <a:srgbClr val="002060"/>
              </a:solidFill>
              <a:latin typeface="UTM Cookies"/>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2373583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780682138"/>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5">
              <a:lumMod val="75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603476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7552669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94856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32040" y="1127533"/>
            <a:ext cx="3546156" cy="2746906"/>
          </a:xfrm>
          <a:prstGeom prst="rect">
            <a:avLst/>
          </a:prstGeom>
          <a:noFill/>
        </p:spPr>
        <p:txBody>
          <a:bodyPr wrap="square" rtlCol="0">
            <a:spAutoFit/>
          </a:bodyPr>
          <a:lstStyle/>
          <a:p>
            <a:pPr algn="ctr">
              <a:buClrTx/>
              <a:buFontTx/>
              <a:buNone/>
            </a:pPr>
            <a:r>
              <a:rPr lang="vi-VN" sz="8625" kern="1200" dirty="0">
                <a:solidFill>
                  <a:srgbClr val="002060"/>
                </a:solidFill>
                <a:latin typeface="UTM Cookies"/>
              </a:rPr>
              <a:t>LUYỆN TẬP</a:t>
            </a:r>
          </a:p>
        </p:txBody>
      </p:sp>
    </p:spTree>
    <p:extLst>
      <p:ext uri="{BB962C8B-B14F-4D97-AF65-F5344CB8AC3E}">
        <p14:creationId xmlns:p14="http://schemas.microsoft.com/office/powerpoint/2010/main" val="774129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196062324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3575050" y="204789"/>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731479726"/>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3">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4023415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258193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226498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03170" y="1197359"/>
            <a:ext cx="3564062" cy="2746906"/>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42742198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284593556"/>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rgbClr val="F35757"/>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255996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693070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31110180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836083" y="1101413"/>
            <a:ext cx="3386124"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625945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41968665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81245664"/>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a:buClrTx/>
              <a:buFontTx/>
              <a:buNone/>
            </a:pPr>
            <a:fld id="{6C78E361-EE99-44A4-8416-02EBF9F5BAE7}" type="datetimeFigureOut">
              <a:rPr lang="en-US" sz="1350" kern="1200" smtClean="0">
                <a:solidFill>
                  <a:prstClr val="black"/>
                </a:solidFill>
              </a:rPr>
              <a:pPr>
                <a:buClrTx/>
                <a:buFontTx/>
                <a:buNone/>
              </a:pPr>
              <a:t>4/9/2024</a:t>
            </a:fld>
            <a:endParaRPr lang="en-US" sz="1350" kern="1200">
              <a:solidFill>
                <a:prstClr val="black"/>
              </a:solidFill>
            </a:endParaRPr>
          </a:p>
        </p:txBody>
      </p:sp>
      <p:sp>
        <p:nvSpPr>
          <p:cNvPr id="5" name="Footer Placeholder 4"/>
          <p:cNvSpPr>
            <a:spLocks noGrp="1"/>
          </p:cNvSpPr>
          <p:nvPr>
            <p:ph type="ftr" sz="quarter" idx="11"/>
          </p:nvPr>
        </p:nvSpPr>
        <p:spPr/>
        <p:txBody>
          <a:bodyPr/>
          <a:lstStyle/>
          <a:p>
            <a:pPr>
              <a:buClrTx/>
              <a:buFontTx/>
              <a:buNone/>
            </a:pPr>
            <a:endParaRPr lang="en-US" sz="1350" kern="1200">
              <a:solidFill>
                <a:prstClr val="black"/>
              </a:solidFill>
            </a:endParaRPr>
          </a:p>
        </p:txBody>
      </p:sp>
      <p:sp>
        <p:nvSpPr>
          <p:cNvPr id="6" name="Slide Number Placeholder 5"/>
          <p:cNvSpPr>
            <a:spLocks noGrp="1"/>
          </p:cNvSpPr>
          <p:nvPr>
            <p:ph type="sldNum" sz="quarter" idx="12"/>
          </p:nvPr>
        </p:nvSpPr>
        <p:spPr/>
        <p:txBody>
          <a:bodyPr/>
          <a:lstStyle/>
          <a:p>
            <a:pPr>
              <a:buClrTx/>
              <a:buFontTx/>
              <a:buNone/>
            </a:pPr>
            <a:fld id="{6664D3A4-4CEC-4C34-B951-B1E4027B2265}" type="slidenum">
              <a:rPr lang="en-US" sz="1350" kern="1200" smtClean="0">
                <a:solidFill>
                  <a:prstClr val="black"/>
                </a:solidFill>
              </a:rPr>
              <a:pPr>
                <a:buClrTx/>
                <a:buFontTx/>
                <a:buNone/>
              </a:pPr>
              <a:t>‹#›</a:t>
            </a:fld>
            <a:endParaRPr lang="en-US" sz="1350" kern="1200">
              <a:solidFill>
                <a:prstClr val="black"/>
              </a:solidFill>
            </a:endParaRPr>
          </a:p>
        </p:txBody>
      </p:sp>
    </p:spTree>
    <p:extLst>
      <p:ext uri="{BB962C8B-B14F-4D97-AF65-F5344CB8AC3E}">
        <p14:creationId xmlns:p14="http://schemas.microsoft.com/office/powerpoint/2010/main" val="263629907"/>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3"/>
        <p:cNvGrpSpPr/>
        <p:nvPr/>
      </p:nvGrpSpPr>
      <p:grpSpPr>
        <a:xfrm>
          <a:off x="0" y="0"/>
          <a:ext cx="0" cy="0"/>
          <a:chOff x="0" y="0"/>
          <a:chExt cx="0" cy="0"/>
        </a:xfrm>
      </p:grpSpPr>
      <p:sp>
        <p:nvSpPr>
          <p:cNvPr id="134" name="Google Shape;134;p3"/>
          <p:cNvSpPr/>
          <p:nvPr/>
        </p:nvSpPr>
        <p:spPr>
          <a:xfrm>
            <a:off x="395925" y="291324"/>
            <a:ext cx="8336062" cy="4788282"/>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595959">
              <a:alpha val="14530"/>
            </a:srgbClr>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135" name="Google Shape;135;p3"/>
          <p:cNvGrpSpPr/>
          <p:nvPr/>
        </p:nvGrpSpPr>
        <p:grpSpPr>
          <a:xfrm>
            <a:off x="395896" y="219520"/>
            <a:ext cx="8518865" cy="4788282"/>
            <a:chOff x="395894" y="219519"/>
            <a:chExt cx="8518865" cy="4788281"/>
          </a:xfrm>
        </p:grpSpPr>
        <p:sp>
          <p:nvSpPr>
            <p:cNvPr id="136" name="Google Shape;136;p3"/>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37" name="Google Shape;137;p3"/>
            <p:cNvGrpSpPr/>
            <p:nvPr/>
          </p:nvGrpSpPr>
          <p:grpSpPr>
            <a:xfrm>
              <a:off x="8341543" y="2282008"/>
              <a:ext cx="569676" cy="380612"/>
              <a:chOff x="8341543" y="2282008"/>
              <a:chExt cx="569676" cy="380612"/>
            </a:xfrm>
          </p:grpSpPr>
          <p:sp>
            <p:nvSpPr>
              <p:cNvPr id="138" name="Google Shape;138;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39" name="Google Shape;139;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40" name="Google Shape;140;p3"/>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41" name="Google Shape;141;p3"/>
            <p:cNvGrpSpPr/>
            <p:nvPr/>
          </p:nvGrpSpPr>
          <p:grpSpPr>
            <a:xfrm>
              <a:off x="8341543" y="1721094"/>
              <a:ext cx="569676" cy="380612"/>
              <a:chOff x="8341543" y="1721094"/>
              <a:chExt cx="569676" cy="380612"/>
            </a:xfrm>
          </p:grpSpPr>
          <p:sp>
            <p:nvSpPr>
              <p:cNvPr id="142" name="Google Shape;142;p3"/>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3" name="Google Shape;143;p3"/>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4" name="Google Shape;144;p3"/>
            <p:cNvGrpSpPr/>
            <p:nvPr/>
          </p:nvGrpSpPr>
          <p:grpSpPr>
            <a:xfrm>
              <a:off x="8346273" y="1183592"/>
              <a:ext cx="568486" cy="388014"/>
              <a:chOff x="8346273" y="1183592"/>
              <a:chExt cx="568486" cy="388014"/>
            </a:xfrm>
          </p:grpSpPr>
          <p:sp>
            <p:nvSpPr>
              <p:cNvPr id="145" name="Google Shape;145;p3"/>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6" name="Google Shape;146;p3"/>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7" name="Google Shape;147;p3"/>
            <p:cNvGrpSpPr/>
            <p:nvPr/>
          </p:nvGrpSpPr>
          <p:grpSpPr>
            <a:xfrm>
              <a:off x="8341543" y="606635"/>
              <a:ext cx="569676" cy="388014"/>
              <a:chOff x="8341543" y="606635"/>
              <a:chExt cx="569676" cy="388014"/>
            </a:xfrm>
          </p:grpSpPr>
          <p:sp>
            <p:nvSpPr>
              <p:cNvPr id="148" name="Google Shape;148;p3"/>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9" name="Google Shape;149;p3"/>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0" name="Google Shape;150;p3"/>
            <p:cNvGrpSpPr/>
            <p:nvPr/>
          </p:nvGrpSpPr>
          <p:grpSpPr>
            <a:xfrm>
              <a:off x="8341543" y="2842933"/>
              <a:ext cx="569676" cy="380612"/>
              <a:chOff x="8341543" y="2282008"/>
              <a:chExt cx="569676" cy="380612"/>
            </a:xfrm>
          </p:grpSpPr>
          <p:sp>
            <p:nvSpPr>
              <p:cNvPr id="151" name="Google Shape;151;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2" name="Google Shape;152;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3" name="Google Shape;153;p3"/>
            <p:cNvGrpSpPr/>
            <p:nvPr/>
          </p:nvGrpSpPr>
          <p:grpSpPr>
            <a:xfrm>
              <a:off x="8341543" y="3403858"/>
              <a:ext cx="569676" cy="380612"/>
              <a:chOff x="8341543" y="2282008"/>
              <a:chExt cx="569676" cy="380612"/>
            </a:xfrm>
          </p:grpSpPr>
          <p:sp>
            <p:nvSpPr>
              <p:cNvPr id="154" name="Google Shape;154;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5" name="Google Shape;155;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6" name="Google Shape;156;p3"/>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7" name="Google Shape;157;p3"/>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8" name="Google Shape;158;p3"/>
          <p:cNvSpPr/>
          <p:nvPr/>
        </p:nvSpPr>
        <p:spPr>
          <a:xfrm>
            <a:off x="546318" y="94194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59" name="Google Shape;159;p3"/>
          <p:cNvSpPr/>
          <p:nvPr/>
        </p:nvSpPr>
        <p:spPr>
          <a:xfrm>
            <a:off x="281027" y="966591"/>
            <a:ext cx="324527" cy="82660"/>
          </a:xfrm>
          <a:custGeom>
            <a:avLst/>
            <a:gdLst/>
            <a:ahLst/>
            <a:cxnLst/>
            <a:rect l="l" t="t" r="r" b="b"/>
            <a:pathLst>
              <a:path w="10360" h="2535"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0" name="Google Shape;160;p3"/>
          <p:cNvSpPr/>
          <p:nvPr/>
        </p:nvSpPr>
        <p:spPr>
          <a:xfrm>
            <a:off x="304707" y="104921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1" name="Google Shape;161;p3"/>
          <p:cNvSpPr/>
          <p:nvPr/>
        </p:nvSpPr>
        <p:spPr>
          <a:xfrm>
            <a:off x="605523" y="1007285"/>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2" name="Google Shape;162;p3"/>
          <p:cNvSpPr/>
          <p:nvPr/>
        </p:nvSpPr>
        <p:spPr>
          <a:xfrm>
            <a:off x="546318" y="1298242"/>
            <a:ext cx="79378" cy="133169"/>
          </a:xfrm>
          <a:custGeom>
            <a:avLst/>
            <a:gdLst/>
            <a:ahLst/>
            <a:cxnLst/>
            <a:rect l="l" t="t" r="r" b="b"/>
            <a:pathLst>
              <a:path w="2534" h="4084" extrusionOk="0">
                <a:moveTo>
                  <a:pt x="1286" y="0"/>
                </a:moveTo>
                <a:cubicBezTo>
                  <a:pt x="567" y="0"/>
                  <a:pt x="0" y="908"/>
                  <a:pt x="0" y="2042"/>
                </a:cubicBezTo>
                <a:cubicBezTo>
                  <a:pt x="0" y="3176"/>
                  <a:pt x="567" y="4083"/>
                  <a:pt x="1286" y="4083"/>
                </a:cubicBezTo>
                <a:cubicBezTo>
                  <a:pt x="1966" y="4083"/>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3" name="Google Shape;163;p3"/>
          <p:cNvSpPr/>
          <p:nvPr/>
        </p:nvSpPr>
        <p:spPr>
          <a:xfrm>
            <a:off x="281027" y="1324131"/>
            <a:ext cx="324527" cy="81388"/>
          </a:xfrm>
          <a:custGeom>
            <a:avLst/>
            <a:gdLst/>
            <a:ahLst/>
            <a:cxnLst/>
            <a:rect l="l" t="t" r="r" b="b"/>
            <a:pathLst>
              <a:path w="10360" h="2496" extrusionOk="0">
                <a:moveTo>
                  <a:pt x="794" y="0"/>
                </a:moveTo>
                <a:cubicBezTo>
                  <a:pt x="341" y="0"/>
                  <a:pt x="0" y="567"/>
                  <a:pt x="0" y="1248"/>
                </a:cubicBezTo>
                <a:cubicBezTo>
                  <a:pt x="0" y="1928"/>
                  <a:pt x="341" y="2495"/>
                  <a:pt x="794" y="2495"/>
                </a:cubicBezTo>
                <a:lnTo>
                  <a:pt x="9566" y="2495"/>
                </a:lnTo>
                <a:cubicBezTo>
                  <a:pt x="10019" y="2495"/>
                  <a:pt x="10360" y="1928"/>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4" name="Google Shape;164;p3"/>
          <p:cNvSpPr/>
          <p:nvPr/>
        </p:nvSpPr>
        <p:spPr>
          <a:xfrm>
            <a:off x="304707" y="1405486"/>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5" name="Google Shape;165;p3"/>
          <p:cNvSpPr/>
          <p:nvPr/>
        </p:nvSpPr>
        <p:spPr>
          <a:xfrm>
            <a:off x="605523" y="136479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6" name="Google Shape;166;p3"/>
          <p:cNvSpPr/>
          <p:nvPr/>
        </p:nvSpPr>
        <p:spPr>
          <a:xfrm>
            <a:off x="282218" y="1335217"/>
            <a:ext cx="323337" cy="70302"/>
          </a:xfrm>
          <a:custGeom>
            <a:avLst/>
            <a:gdLst/>
            <a:ahLst/>
            <a:cxnLst/>
            <a:rect l="l" t="t" r="r" b="b"/>
            <a:pathLst>
              <a:path w="10322" h="2156" extrusionOk="0">
                <a:moveTo>
                  <a:pt x="10057" y="0"/>
                </a:moveTo>
                <a:lnTo>
                  <a:pt x="10057" y="0"/>
                </a:lnTo>
                <a:cubicBezTo>
                  <a:pt x="10095" y="76"/>
                  <a:pt x="10095" y="190"/>
                  <a:pt x="10095" y="303"/>
                </a:cubicBezTo>
                <a:cubicBezTo>
                  <a:pt x="10095" y="983"/>
                  <a:pt x="9755" y="1551"/>
                  <a:pt x="9301" y="1551"/>
                </a:cubicBezTo>
                <a:lnTo>
                  <a:pt x="530" y="1551"/>
                </a:lnTo>
                <a:cubicBezTo>
                  <a:pt x="303" y="1551"/>
                  <a:pt x="114" y="1437"/>
                  <a:pt x="0" y="1210"/>
                </a:cubicBezTo>
                <a:lnTo>
                  <a:pt x="0" y="1210"/>
                </a:lnTo>
                <a:cubicBezTo>
                  <a:pt x="76" y="1740"/>
                  <a:pt x="378" y="2118"/>
                  <a:pt x="719" y="2155"/>
                </a:cubicBezTo>
                <a:lnTo>
                  <a:pt x="9528" y="2155"/>
                </a:lnTo>
                <a:cubicBezTo>
                  <a:pt x="9981" y="2155"/>
                  <a:pt x="10322" y="1588"/>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7" name="Google Shape;167;p3"/>
          <p:cNvSpPr/>
          <p:nvPr/>
        </p:nvSpPr>
        <p:spPr>
          <a:xfrm>
            <a:off x="546318" y="1655750"/>
            <a:ext cx="79378" cy="131930"/>
          </a:xfrm>
          <a:custGeom>
            <a:avLst/>
            <a:gdLst/>
            <a:ahLst/>
            <a:cxnLst/>
            <a:rect l="l" t="t" r="r" b="b"/>
            <a:pathLst>
              <a:path w="2534" h="4046" extrusionOk="0">
                <a:moveTo>
                  <a:pt x="1286" y="0"/>
                </a:moveTo>
                <a:cubicBezTo>
                  <a:pt x="567" y="0"/>
                  <a:pt x="0" y="908"/>
                  <a:pt x="0" y="2004"/>
                </a:cubicBezTo>
                <a:cubicBezTo>
                  <a:pt x="0" y="3138"/>
                  <a:pt x="567" y="4046"/>
                  <a:pt x="1286" y="4046"/>
                </a:cubicBezTo>
                <a:cubicBezTo>
                  <a:pt x="1966" y="4046"/>
                  <a:pt x="2533" y="3138"/>
                  <a:pt x="2533" y="2004"/>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8" name="Google Shape;168;p3"/>
          <p:cNvSpPr/>
          <p:nvPr/>
        </p:nvSpPr>
        <p:spPr>
          <a:xfrm>
            <a:off x="281027" y="1680402"/>
            <a:ext cx="324527" cy="82627"/>
          </a:xfrm>
          <a:custGeom>
            <a:avLst/>
            <a:gdLst/>
            <a:ahLst/>
            <a:cxnLst/>
            <a:rect l="l" t="t" r="r" b="b"/>
            <a:pathLst>
              <a:path w="10360" h="2534" extrusionOk="0">
                <a:moveTo>
                  <a:pt x="794" y="1"/>
                </a:moveTo>
                <a:cubicBezTo>
                  <a:pt x="341" y="1"/>
                  <a:pt x="0" y="568"/>
                  <a:pt x="0" y="1248"/>
                </a:cubicBezTo>
                <a:cubicBezTo>
                  <a:pt x="0" y="1967"/>
                  <a:pt x="341" y="2534"/>
                  <a:pt x="794" y="2534"/>
                </a:cubicBezTo>
                <a:lnTo>
                  <a:pt x="9566" y="2534"/>
                </a:lnTo>
                <a:cubicBezTo>
                  <a:pt x="10019" y="2534"/>
                  <a:pt x="10360" y="1967"/>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9" name="Google Shape;169;p3"/>
          <p:cNvSpPr/>
          <p:nvPr/>
        </p:nvSpPr>
        <p:spPr>
          <a:xfrm>
            <a:off x="304707" y="1761757"/>
            <a:ext cx="32014" cy="1271"/>
          </a:xfrm>
          <a:custGeom>
            <a:avLst/>
            <a:gdLst/>
            <a:ahLst/>
            <a:cxnLst/>
            <a:rect l="l" t="t" r="r" b="b"/>
            <a:pathLst>
              <a:path w="1022" h="39" extrusionOk="0">
                <a:moveTo>
                  <a:pt x="1021" y="39"/>
                </a:moveTo>
                <a:lnTo>
                  <a:pt x="38" y="39"/>
                </a:lnTo>
                <a:cubicBezTo>
                  <a:pt x="38" y="39"/>
                  <a:pt x="38" y="39"/>
                  <a:pt x="38" y="39"/>
                </a:cubicBezTo>
                <a:cubicBezTo>
                  <a:pt x="38" y="39"/>
                  <a:pt x="38" y="39"/>
                  <a:pt x="38" y="39"/>
                </a:cubicBezTo>
                <a:lnTo>
                  <a:pt x="1021" y="39"/>
                </a:lnTo>
                <a:lnTo>
                  <a:pt x="1021" y="39"/>
                </a:lnTo>
                <a:close/>
                <a:moveTo>
                  <a:pt x="1" y="39"/>
                </a:moveTo>
                <a:lnTo>
                  <a:pt x="1" y="39"/>
                </a:lnTo>
                <a:lnTo>
                  <a:pt x="1" y="39"/>
                </a:lnTo>
                <a:close/>
                <a:moveTo>
                  <a:pt x="1" y="39"/>
                </a:moveTo>
                <a:lnTo>
                  <a:pt x="1" y="39"/>
                </a:lnTo>
                <a:lnTo>
                  <a:pt x="1" y="39"/>
                </a:lnTo>
                <a:close/>
                <a:moveTo>
                  <a:pt x="1" y="39"/>
                </a:moveTo>
                <a:lnTo>
                  <a:pt x="1" y="39"/>
                </a:lnTo>
                <a:lnTo>
                  <a:pt x="1" y="39"/>
                </a:lnTo>
                <a:close/>
                <a:moveTo>
                  <a:pt x="1" y="39"/>
                </a:moveTo>
                <a:cubicBezTo>
                  <a:pt x="1" y="39"/>
                  <a:pt x="1" y="39"/>
                  <a:pt x="1" y="1"/>
                </a:cubicBezTo>
                <a:cubicBezTo>
                  <a:pt x="1" y="39"/>
                  <a:pt x="1" y="39"/>
                  <a:pt x="1" y="39"/>
                </a:cubicBez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0" name="Google Shape;170;p3"/>
          <p:cNvSpPr/>
          <p:nvPr/>
        </p:nvSpPr>
        <p:spPr>
          <a:xfrm>
            <a:off x="605523" y="1721096"/>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1" name="Google Shape;171;p3"/>
          <p:cNvSpPr/>
          <p:nvPr/>
        </p:nvSpPr>
        <p:spPr>
          <a:xfrm>
            <a:off x="282218" y="1691489"/>
            <a:ext cx="323337" cy="71541"/>
          </a:xfrm>
          <a:custGeom>
            <a:avLst/>
            <a:gdLst/>
            <a:ahLst/>
            <a:cxnLst/>
            <a:rect l="l" t="t" r="r" b="b"/>
            <a:pathLst>
              <a:path w="10322" h="2194" extrusionOk="0">
                <a:moveTo>
                  <a:pt x="10057" y="1"/>
                </a:moveTo>
                <a:cubicBezTo>
                  <a:pt x="10095" y="114"/>
                  <a:pt x="10095" y="228"/>
                  <a:pt x="10095" y="303"/>
                </a:cubicBezTo>
                <a:cubicBezTo>
                  <a:pt x="10095" y="1022"/>
                  <a:pt x="9755" y="1589"/>
                  <a:pt x="9301" y="1589"/>
                </a:cubicBezTo>
                <a:lnTo>
                  <a:pt x="530" y="1589"/>
                </a:lnTo>
                <a:cubicBezTo>
                  <a:pt x="303" y="1589"/>
                  <a:pt x="114" y="1438"/>
                  <a:pt x="0" y="1249"/>
                </a:cubicBezTo>
                <a:lnTo>
                  <a:pt x="0" y="1249"/>
                </a:lnTo>
                <a:cubicBezTo>
                  <a:pt x="76" y="1740"/>
                  <a:pt x="340" y="2156"/>
                  <a:pt x="719" y="2156"/>
                </a:cubicBezTo>
                <a:cubicBezTo>
                  <a:pt x="719" y="2194"/>
                  <a:pt x="719" y="2194"/>
                  <a:pt x="719" y="2194"/>
                </a:cubicBezTo>
                <a:lnTo>
                  <a:pt x="9528" y="2194"/>
                </a:lnTo>
                <a:cubicBezTo>
                  <a:pt x="9981" y="2194"/>
                  <a:pt x="10322" y="1627"/>
                  <a:pt x="10322" y="908"/>
                </a:cubicBez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2" name="Google Shape;172;p3"/>
          <p:cNvSpPr/>
          <p:nvPr/>
        </p:nvSpPr>
        <p:spPr>
          <a:xfrm>
            <a:off x="546318" y="2012020"/>
            <a:ext cx="79378" cy="133202"/>
          </a:xfrm>
          <a:custGeom>
            <a:avLst/>
            <a:gdLst/>
            <a:ahLst/>
            <a:cxnLst/>
            <a:rect l="l" t="t" r="r" b="b"/>
            <a:pathLst>
              <a:path w="2534" h="4085" extrusionOk="0">
                <a:moveTo>
                  <a:pt x="1286" y="1"/>
                </a:moveTo>
                <a:cubicBezTo>
                  <a:pt x="567" y="1"/>
                  <a:pt x="0" y="908"/>
                  <a:pt x="0" y="2042"/>
                </a:cubicBezTo>
                <a:cubicBezTo>
                  <a:pt x="0" y="3177"/>
                  <a:pt x="567" y="4084"/>
                  <a:pt x="1286" y="4084"/>
                </a:cubicBezTo>
                <a:cubicBezTo>
                  <a:pt x="1966" y="4084"/>
                  <a:pt x="2533" y="3177"/>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3" name="Google Shape;173;p3"/>
          <p:cNvSpPr/>
          <p:nvPr/>
        </p:nvSpPr>
        <p:spPr>
          <a:xfrm>
            <a:off x="281027" y="203791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4" name="Google Shape;174;p3"/>
          <p:cNvSpPr/>
          <p:nvPr/>
        </p:nvSpPr>
        <p:spPr>
          <a:xfrm>
            <a:off x="304707" y="211929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5" name="Google Shape;175;p3"/>
          <p:cNvSpPr/>
          <p:nvPr/>
        </p:nvSpPr>
        <p:spPr>
          <a:xfrm>
            <a:off x="605523" y="2077366"/>
            <a:ext cx="31" cy="1271"/>
          </a:xfrm>
          <a:custGeom>
            <a:avLst/>
            <a:gdLst/>
            <a:ahLst/>
            <a:cxnLst/>
            <a:rect l="l" t="t" r="r" b="b"/>
            <a:pathLst>
              <a:path w="1" h="39" extrusionOk="0">
                <a:moveTo>
                  <a:pt x="1" y="38"/>
                </a:moveTo>
                <a:lnTo>
                  <a:pt x="1" y="38"/>
                </a:lnTo>
                <a:lnTo>
                  <a:pt x="1" y="38"/>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6" name="Google Shape;176;p3"/>
          <p:cNvSpPr/>
          <p:nvPr/>
        </p:nvSpPr>
        <p:spPr>
          <a:xfrm>
            <a:off x="282218" y="2049028"/>
            <a:ext cx="323337" cy="70302"/>
          </a:xfrm>
          <a:custGeom>
            <a:avLst/>
            <a:gdLst/>
            <a:ahLst/>
            <a:cxnLst/>
            <a:rect l="l" t="t" r="r" b="b"/>
            <a:pathLst>
              <a:path w="10322" h="2156" extrusionOk="0">
                <a:moveTo>
                  <a:pt x="10057" y="0"/>
                </a:moveTo>
                <a:cubicBezTo>
                  <a:pt x="10095" y="76"/>
                  <a:pt x="10095" y="189"/>
                  <a:pt x="10095" y="303"/>
                </a:cubicBezTo>
                <a:cubicBezTo>
                  <a:pt x="10095" y="983"/>
                  <a:pt x="9755" y="1550"/>
                  <a:pt x="9301" y="1550"/>
                </a:cubicBezTo>
                <a:lnTo>
                  <a:pt x="530" y="1550"/>
                </a:lnTo>
                <a:cubicBezTo>
                  <a:pt x="303" y="1550"/>
                  <a:pt x="114" y="1437"/>
                  <a:pt x="0" y="1210"/>
                </a:cubicBezTo>
                <a:lnTo>
                  <a:pt x="0" y="1210"/>
                </a:lnTo>
                <a:cubicBezTo>
                  <a:pt x="76" y="1739"/>
                  <a:pt x="340" y="2117"/>
                  <a:pt x="719" y="2155"/>
                </a:cubicBezTo>
                <a:lnTo>
                  <a:pt x="9528" y="2155"/>
                </a:lnTo>
                <a:cubicBezTo>
                  <a:pt x="9981" y="2155"/>
                  <a:pt x="10322" y="1588"/>
                  <a:pt x="10322" y="907"/>
                </a:cubicBezTo>
                <a:lnTo>
                  <a:pt x="10322" y="870"/>
                </a:ln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7" name="Google Shape;177;p3"/>
          <p:cNvSpPr/>
          <p:nvPr/>
        </p:nvSpPr>
        <p:spPr>
          <a:xfrm>
            <a:off x="546318" y="2369562"/>
            <a:ext cx="79378" cy="131930"/>
          </a:xfrm>
          <a:custGeom>
            <a:avLst/>
            <a:gdLst/>
            <a:ahLst/>
            <a:cxnLst/>
            <a:rect l="l" t="t" r="r" b="b"/>
            <a:pathLst>
              <a:path w="2534" h="4046" extrusionOk="0">
                <a:moveTo>
                  <a:pt x="1286" y="0"/>
                </a:moveTo>
                <a:cubicBezTo>
                  <a:pt x="567" y="0"/>
                  <a:pt x="0" y="907"/>
                  <a:pt x="0" y="2004"/>
                </a:cubicBezTo>
                <a:cubicBezTo>
                  <a:pt x="0" y="3138"/>
                  <a:pt x="567" y="4045"/>
                  <a:pt x="1286" y="4045"/>
                </a:cubicBezTo>
                <a:cubicBezTo>
                  <a:pt x="1966" y="4045"/>
                  <a:pt x="2533" y="3138"/>
                  <a:pt x="2533" y="2004"/>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8" name="Google Shape;178;p3"/>
          <p:cNvSpPr/>
          <p:nvPr/>
        </p:nvSpPr>
        <p:spPr>
          <a:xfrm>
            <a:off x="281027" y="2394213"/>
            <a:ext cx="324527" cy="81388"/>
          </a:xfrm>
          <a:custGeom>
            <a:avLst/>
            <a:gdLst/>
            <a:ahLst/>
            <a:cxnLst/>
            <a:rect l="l" t="t" r="r" b="b"/>
            <a:pathLst>
              <a:path w="10360" h="2496" extrusionOk="0">
                <a:moveTo>
                  <a:pt x="794" y="0"/>
                </a:moveTo>
                <a:cubicBezTo>
                  <a:pt x="341" y="0"/>
                  <a:pt x="0" y="567"/>
                  <a:pt x="0" y="1248"/>
                </a:cubicBezTo>
                <a:cubicBezTo>
                  <a:pt x="0" y="1966"/>
                  <a:pt x="341" y="2495"/>
                  <a:pt x="794" y="2495"/>
                </a:cubicBezTo>
                <a:lnTo>
                  <a:pt x="9566" y="2495"/>
                </a:lnTo>
                <a:cubicBezTo>
                  <a:pt x="10019" y="2495"/>
                  <a:pt x="10360" y="1966"/>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9" name="Google Shape;179;p3"/>
          <p:cNvSpPr/>
          <p:nvPr/>
        </p:nvSpPr>
        <p:spPr>
          <a:xfrm>
            <a:off x="304707" y="247556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0" name="Google Shape;180;p3"/>
          <p:cNvSpPr/>
          <p:nvPr/>
        </p:nvSpPr>
        <p:spPr>
          <a:xfrm>
            <a:off x="605523" y="243487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1" name="Google Shape;181;p3"/>
          <p:cNvSpPr/>
          <p:nvPr/>
        </p:nvSpPr>
        <p:spPr>
          <a:xfrm>
            <a:off x="282218" y="2405297"/>
            <a:ext cx="323337" cy="70302"/>
          </a:xfrm>
          <a:custGeom>
            <a:avLst/>
            <a:gdLst/>
            <a:ahLst/>
            <a:cxnLst/>
            <a:rect l="l" t="t" r="r" b="b"/>
            <a:pathLst>
              <a:path w="10322" h="2156" extrusionOk="0">
                <a:moveTo>
                  <a:pt x="10057" y="0"/>
                </a:moveTo>
                <a:cubicBezTo>
                  <a:pt x="10095" y="114"/>
                  <a:pt x="10095" y="189"/>
                  <a:pt x="10095" y="303"/>
                </a:cubicBezTo>
                <a:cubicBezTo>
                  <a:pt x="10095" y="1021"/>
                  <a:pt x="9755" y="1551"/>
                  <a:pt x="9301" y="1551"/>
                </a:cubicBezTo>
                <a:lnTo>
                  <a:pt x="530" y="1551"/>
                </a:lnTo>
                <a:cubicBezTo>
                  <a:pt x="303" y="1551"/>
                  <a:pt x="114" y="1437"/>
                  <a:pt x="0" y="1248"/>
                </a:cubicBezTo>
                <a:lnTo>
                  <a:pt x="0" y="1248"/>
                </a:lnTo>
                <a:cubicBezTo>
                  <a:pt x="76" y="1777"/>
                  <a:pt x="378" y="2155"/>
                  <a:pt x="719" y="2155"/>
                </a:cubicBezTo>
                <a:lnTo>
                  <a:pt x="9528" y="2155"/>
                </a:lnTo>
                <a:cubicBezTo>
                  <a:pt x="9981" y="2155"/>
                  <a:pt x="10322" y="1626"/>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2" name="Google Shape;182;p3"/>
          <p:cNvSpPr/>
          <p:nvPr/>
        </p:nvSpPr>
        <p:spPr>
          <a:xfrm>
            <a:off x="546318" y="2725831"/>
            <a:ext cx="79378" cy="131930"/>
          </a:xfrm>
          <a:custGeom>
            <a:avLst/>
            <a:gdLst/>
            <a:ahLst/>
            <a:cxnLst/>
            <a:rect l="l" t="t" r="r" b="b"/>
            <a:pathLst>
              <a:path w="2534" h="4046" extrusionOk="0">
                <a:moveTo>
                  <a:pt x="1286" y="0"/>
                </a:moveTo>
                <a:cubicBezTo>
                  <a:pt x="567" y="0"/>
                  <a:pt x="0" y="908"/>
                  <a:pt x="0" y="2042"/>
                </a:cubicBezTo>
                <a:cubicBezTo>
                  <a:pt x="0" y="3138"/>
                  <a:pt x="567" y="4046"/>
                  <a:pt x="1286" y="4046"/>
                </a:cubicBezTo>
                <a:cubicBezTo>
                  <a:pt x="1966" y="4046"/>
                  <a:pt x="2533" y="3138"/>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3" name="Google Shape;183;p3"/>
          <p:cNvSpPr/>
          <p:nvPr/>
        </p:nvSpPr>
        <p:spPr>
          <a:xfrm>
            <a:off x="281027" y="2751720"/>
            <a:ext cx="324527" cy="81388"/>
          </a:xfrm>
          <a:custGeom>
            <a:avLst/>
            <a:gdLst/>
            <a:ahLst/>
            <a:cxnLst/>
            <a:rect l="l" t="t" r="r" b="b"/>
            <a:pathLst>
              <a:path w="10360" h="2496" extrusionOk="0">
                <a:moveTo>
                  <a:pt x="794" y="0"/>
                </a:moveTo>
                <a:cubicBezTo>
                  <a:pt x="341" y="0"/>
                  <a:pt x="0" y="530"/>
                  <a:pt x="0" y="1248"/>
                </a:cubicBezTo>
                <a:cubicBezTo>
                  <a:pt x="0" y="1929"/>
                  <a:pt x="341" y="2496"/>
                  <a:pt x="794" y="2496"/>
                </a:cubicBezTo>
                <a:lnTo>
                  <a:pt x="9566" y="2496"/>
                </a:lnTo>
                <a:cubicBezTo>
                  <a:pt x="10019" y="2496"/>
                  <a:pt x="10360" y="1929"/>
                  <a:pt x="10360" y="1248"/>
                </a:cubicBezTo>
                <a:cubicBezTo>
                  <a:pt x="10360" y="530"/>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4" name="Google Shape;184;p3"/>
          <p:cNvSpPr/>
          <p:nvPr/>
        </p:nvSpPr>
        <p:spPr>
          <a:xfrm>
            <a:off x="304707" y="2833076"/>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5" name="Google Shape;185;p3"/>
          <p:cNvSpPr/>
          <p:nvPr/>
        </p:nvSpPr>
        <p:spPr>
          <a:xfrm>
            <a:off x="605523" y="2791175"/>
            <a:ext cx="31" cy="1271"/>
          </a:xfrm>
          <a:custGeom>
            <a:avLst/>
            <a:gdLst/>
            <a:ahLst/>
            <a:cxnLst/>
            <a:rect l="l" t="t" r="r" b="b"/>
            <a:pathLst>
              <a:path w="1" h="39" extrusionOk="0">
                <a:moveTo>
                  <a:pt x="1" y="38"/>
                </a:moveTo>
                <a:lnTo>
                  <a:pt x="1" y="38"/>
                </a:lnTo>
                <a:lnTo>
                  <a:pt x="1" y="38"/>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6" name="Google Shape;186;p3"/>
          <p:cNvSpPr/>
          <p:nvPr/>
        </p:nvSpPr>
        <p:spPr>
          <a:xfrm>
            <a:off x="282218" y="2761568"/>
            <a:ext cx="323337" cy="71541"/>
          </a:xfrm>
          <a:custGeom>
            <a:avLst/>
            <a:gdLst/>
            <a:ahLst/>
            <a:cxnLst/>
            <a:rect l="l" t="t" r="r" b="b"/>
            <a:pathLst>
              <a:path w="10322" h="2194" extrusionOk="0">
                <a:moveTo>
                  <a:pt x="10057" y="1"/>
                </a:moveTo>
                <a:cubicBezTo>
                  <a:pt x="10095" y="114"/>
                  <a:pt x="10095" y="228"/>
                  <a:pt x="10095" y="341"/>
                </a:cubicBezTo>
                <a:cubicBezTo>
                  <a:pt x="10095" y="1022"/>
                  <a:pt x="9755" y="1589"/>
                  <a:pt x="9301" y="1589"/>
                </a:cubicBezTo>
                <a:lnTo>
                  <a:pt x="530" y="1589"/>
                </a:lnTo>
                <a:cubicBezTo>
                  <a:pt x="303" y="1589"/>
                  <a:pt x="114" y="1475"/>
                  <a:pt x="0" y="1248"/>
                </a:cubicBezTo>
                <a:lnTo>
                  <a:pt x="0" y="1248"/>
                </a:lnTo>
                <a:cubicBezTo>
                  <a:pt x="76" y="1778"/>
                  <a:pt x="340" y="2156"/>
                  <a:pt x="719" y="2194"/>
                </a:cubicBezTo>
                <a:lnTo>
                  <a:pt x="9528" y="2194"/>
                </a:lnTo>
                <a:cubicBezTo>
                  <a:pt x="9981" y="2194"/>
                  <a:pt x="10322" y="1627"/>
                  <a:pt x="10322" y="946"/>
                </a:cubicBezTo>
                <a:lnTo>
                  <a:pt x="10322" y="908"/>
                </a:ln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7" name="Google Shape;187;p3"/>
          <p:cNvSpPr/>
          <p:nvPr/>
        </p:nvSpPr>
        <p:spPr>
          <a:xfrm>
            <a:off x="546318" y="3083340"/>
            <a:ext cx="79378" cy="131963"/>
          </a:xfrm>
          <a:custGeom>
            <a:avLst/>
            <a:gdLst/>
            <a:ahLst/>
            <a:cxnLst/>
            <a:rect l="l" t="t" r="r" b="b"/>
            <a:pathLst>
              <a:path w="2534" h="4047" extrusionOk="0">
                <a:moveTo>
                  <a:pt x="1286" y="1"/>
                </a:moveTo>
                <a:cubicBezTo>
                  <a:pt x="567" y="1"/>
                  <a:pt x="0" y="908"/>
                  <a:pt x="0" y="2004"/>
                </a:cubicBezTo>
                <a:cubicBezTo>
                  <a:pt x="0" y="3139"/>
                  <a:pt x="567" y="4046"/>
                  <a:pt x="1286" y="4046"/>
                </a:cubicBezTo>
                <a:cubicBezTo>
                  <a:pt x="1966" y="4046"/>
                  <a:pt x="2533" y="3139"/>
                  <a:pt x="2533" y="2004"/>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8" name="Google Shape;188;p3"/>
          <p:cNvSpPr/>
          <p:nvPr/>
        </p:nvSpPr>
        <p:spPr>
          <a:xfrm>
            <a:off x="281027" y="310799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9" name="Google Shape;189;p3"/>
          <p:cNvSpPr/>
          <p:nvPr/>
        </p:nvSpPr>
        <p:spPr>
          <a:xfrm>
            <a:off x="304707" y="318937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0" name="Google Shape;190;p3"/>
          <p:cNvSpPr/>
          <p:nvPr/>
        </p:nvSpPr>
        <p:spPr>
          <a:xfrm>
            <a:off x="605523" y="314868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1" name="Google Shape;191;p3"/>
          <p:cNvSpPr/>
          <p:nvPr/>
        </p:nvSpPr>
        <p:spPr>
          <a:xfrm>
            <a:off x="282218" y="3119108"/>
            <a:ext cx="323337" cy="70302"/>
          </a:xfrm>
          <a:custGeom>
            <a:avLst/>
            <a:gdLst/>
            <a:ahLst/>
            <a:cxnLst/>
            <a:rect l="l" t="t" r="r" b="b"/>
            <a:pathLst>
              <a:path w="10322" h="2156" extrusionOk="0">
                <a:moveTo>
                  <a:pt x="10057" y="0"/>
                </a:moveTo>
                <a:cubicBezTo>
                  <a:pt x="10095" y="113"/>
                  <a:pt x="10095" y="189"/>
                  <a:pt x="10095" y="302"/>
                </a:cubicBezTo>
                <a:cubicBezTo>
                  <a:pt x="10095" y="1021"/>
                  <a:pt x="9755" y="1550"/>
                  <a:pt x="9301" y="1550"/>
                </a:cubicBezTo>
                <a:lnTo>
                  <a:pt x="530" y="1550"/>
                </a:lnTo>
                <a:cubicBezTo>
                  <a:pt x="303" y="1550"/>
                  <a:pt x="114" y="1437"/>
                  <a:pt x="0" y="1248"/>
                </a:cubicBezTo>
                <a:lnTo>
                  <a:pt x="0" y="1248"/>
                </a:lnTo>
                <a:cubicBezTo>
                  <a:pt x="76" y="1739"/>
                  <a:pt x="340" y="2155"/>
                  <a:pt x="719" y="2155"/>
                </a:cubicBezTo>
                <a:lnTo>
                  <a:pt x="9528" y="2155"/>
                </a:lnTo>
                <a:cubicBezTo>
                  <a:pt x="9981" y="2155"/>
                  <a:pt x="10322" y="1588"/>
                  <a:pt x="10322" y="907"/>
                </a:cubicBez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2" name="Google Shape;192;p3"/>
          <p:cNvSpPr/>
          <p:nvPr/>
        </p:nvSpPr>
        <p:spPr>
          <a:xfrm>
            <a:off x="546318" y="3439642"/>
            <a:ext cx="79378" cy="131930"/>
          </a:xfrm>
          <a:custGeom>
            <a:avLst/>
            <a:gdLst/>
            <a:ahLst/>
            <a:cxnLst/>
            <a:rect l="l" t="t" r="r" b="b"/>
            <a:pathLst>
              <a:path w="2534" h="4046" extrusionOk="0">
                <a:moveTo>
                  <a:pt x="1286" y="0"/>
                </a:moveTo>
                <a:cubicBezTo>
                  <a:pt x="567" y="0"/>
                  <a:pt x="0" y="907"/>
                  <a:pt x="0" y="2042"/>
                </a:cubicBezTo>
                <a:cubicBezTo>
                  <a:pt x="0" y="3138"/>
                  <a:pt x="567" y="4045"/>
                  <a:pt x="1286" y="4045"/>
                </a:cubicBezTo>
                <a:cubicBezTo>
                  <a:pt x="1966" y="4045"/>
                  <a:pt x="2533" y="3138"/>
                  <a:pt x="2533" y="2042"/>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3" name="Google Shape;193;p3"/>
          <p:cNvSpPr/>
          <p:nvPr/>
        </p:nvSpPr>
        <p:spPr>
          <a:xfrm>
            <a:off x="281027" y="3465499"/>
            <a:ext cx="324527" cy="81421"/>
          </a:xfrm>
          <a:custGeom>
            <a:avLst/>
            <a:gdLst/>
            <a:ahLst/>
            <a:cxnLst/>
            <a:rect l="l" t="t" r="r" b="b"/>
            <a:pathLst>
              <a:path w="10360" h="2497" extrusionOk="0">
                <a:moveTo>
                  <a:pt x="794" y="1"/>
                </a:moveTo>
                <a:cubicBezTo>
                  <a:pt x="341" y="1"/>
                  <a:pt x="0" y="530"/>
                  <a:pt x="0" y="1249"/>
                </a:cubicBezTo>
                <a:cubicBezTo>
                  <a:pt x="0" y="1929"/>
                  <a:pt x="341" y="2496"/>
                  <a:pt x="794" y="2496"/>
                </a:cubicBezTo>
                <a:lnTo>
                  <a:pt x="9566" y="2496"/>
                </a:lnTo>
                <a:cubicBezTo>
                  <a:pt x="10019" y="2496"/>
                  <a:pt x="10360" y="1929"/>
                  <a:pt x="10360" y="1249"/>
                </a:cubicBezTo>
                <a:cubicBezTo>
                  <a:pt x="10360" y="530"/>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4" name="Google Shape;194;p3"/>
          <p:cNvSpPr/>
          <p:nvPr/>
        </p:nvSpPr>
        <p:spPr>
          <a:xfrm>
            <a:off x="304707" y="3546887"/>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5" name="Google Shape;195;p3"/>
          <p:cNvSpPr/>
          <p:nvPr/>
        </p:nvSpPr>
        <p:spPr>
          <a:xfrm>
            <a:off x="605523" y="350495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6" name="Google Shape;196;p3"/>
          <p:cNvSpPr/>
          <p:nvPr/>
        </p:nvSpPr>
        <p:spPr>
          <a:xfrm>
            <a:off x="282218" y="3475379"/>
            <a:ext cx="323337" cy="71541"/>
          </a:xfrm>
          <a:custGeom>
            <a:avLst/>
            <a:gdLst/>
            <a:ahLst/>
            <a:cxnLst/>
            <a:rect l="l" t="t" r="r" b="b"/>
            <a:pathLst>
              <a:path w="10322" h="2194" extrusionOk="0">
                <a:moveTo>
                  <a:pt x="10057" y="0"/>
                </a:moveTo>
                <a:lnTo>
                  <a:pt x="10057" y="0"/>
                </a:ln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6"/>
                </a:cubicBezTo>
                <a:lnTo>
                  <a:pt x="10322" y="908"/>
                </a:lnTo>
                <a:cubicBezTo>
                  <a:pt x="10322" y="568"/>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7" name="Google Shape;197;p3"/>
          <p:cNvSpPr/>
          <p:nvPr/>
        </p:nvSpPr>
        <p:spPr>
          <a:xfrm>
            <a:off x="546318" y="3795910"/>
            <a:ext cx="79378" cy="133169"/>
          </a:xfrm>
          <a:custGeom>
            <a:avLst/>
            <a:gdLst/>
            <a:ahLst/>
            <a:cxnLst/>
            <a:rect l="l" t="t" r="r" b="b"/>
            <a:pathLst>
              <a:path w="2534" h="4084" extrusionOk="0">
                <a:moveTo>
                  <a:pt x="1286" y="0"/>
                </a:moveTo>
                <a:cubicBezTo>
                  <a:pt x="567" y="0"/>
                  <a:pt x="0" y="908"/>
                  <a:pt x="0" y="2042"/>
                </a:cubicBezTo>
                <a:cubicBezTo>
                  <a:pt x="0" y="3176"/>
                  <a:pt x="567" y="4084"/>
                  <a:pt x="1286" y="4084"/>
                </a:cubicBezTo>
                <a:cubicBezTo>
                  <a:pt x="1966" y="4084"/>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8" name="Google Shape;198;p3"/>
          <p:cNvSpPr/>
          <p:nvPr/>
        </p:nvSpPr>
        <p:spPr>
          <a:xfrm>
            <a:off x="281027" y="3821802"/>
            <a:ext cx="324527" cy="81388"/>
          </a:xfrm>
          <a:custGeom>
            <a:avLst/>
            <a:gdLst/>
            <a:ahLst/>
            <a:cxnLst/>
            <a:rect l="l" t="t" r="r" b="b"/>
            <a:pathLst>
              <a:path w="10360" h="2496" extrusionOk="0">
                <a:moveTo>
                  <a:pt x="794" y="0"/>
                </a:moveTo>
                <a:cubicBezTo>
                  <a:pt x="341" y="0"/>
                  <a:pt x="0" y="567"/>
                  <a:pt x="0" y="1248"/>
                </a:cubicBezTo>
                <a:cubicBezTo>
                  <a:pt x="0" y="1929"/>
                  <a:pt x="341" y="2496"/>
                  <a:pt x="794" y="2496"/>
                </a:cubicBezTo>
                <a:lnTo>
                  <a:pt x="9566" y="2496"/>
                </a:lnTo>
                <a:cubicBezTo>
                  <a:pt x="10019" y="2496"/>
                  <a:pt x="10360" y="1929"/>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9" name="Google Shape;199;p3"/>
          <p:cNvSpPr/>
          <p:nvPr/>
        </p:nvSpPr>
        <p:spPr>
          <a:xfrm>
            <a:off x="304707" y="390315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0" name="Google Shape;200;p3"/>
          <p:cNvSpPr/>
          <p:nvPr/>
        </p:nvSpPr>
        <p:spPr>
          <a:xfrm>
            <a:off x="605523" y="386249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1" name="Google Shape;201;p3"/>
          <p:cNvSpPr/>
          <p:nvPr/>
        </p:nvSpPr>
        <p:spPr>
          <a:xfrm>
            <a:off x="282218" y="3832886"/>
            <a:ext cx="323337" cy="70302"/>
          </a:xfrm>
          <a:custGeom>
            <a:avLst/>
            <a:gdLst/>
            <a:ahLst/>
            <a:cxnLst/>
            <a:rect l="l" t="t" r="r" b="b"/>
            <a:pathLst>
              <a:path w="10322" h="2156" extrusionOk="0">
                <a:moveTo>
                  <a:pt x="10057" y="1"/>
                </a:moveTo>
                <a:lnTo>
                  <a:pt x="10057" y="1"/>
                </a:lnTo>
                <a:cubicBezTo>
                  <a:pt x="10095" y="76"/>
                  <a:pt x="10095" y="190"/>
                  <a:pt x="10095" y="303"/>
                </a:cubicBezTo>
                <a:cubicBezTo>
                  <a:pt x="10095" y="984"/>
                  <a:pt x="9755" y="1551"/>
                  <a:pt x="9301" y="1551"/>
                </a:cubicBezTo>
                <a:lnTo>
                  <a:pt x="530" y="1551"/>
                </a:lnTo>
                <a:cubicBezTo>
                  <a:pt x="303" y="1551"/>
                  <a:pt x="114" y="1437"/>
                  <a:pt x="0" y="1210"/>
                </a:cubicBezTo>
                <a:lnTo>
                  <a:pt x="0" y="1210"/>
                </a:lnTo>
                <a:cubicBezTo>
                  <a:pt x="76" y="1740"/>
                  <a:pt x="340" y="2118"/>
                  <a:pt x="719" y="2156"/>
                </a:cubicBezTo>
                <a:lnTo>
                  <a:pt x="9528" y="2156"/>
                </a:lnTo>
                <a:cubicBezTo>
                  <a:pt x="9981" y="2156"/>
                  <a:pt x="10322" y="1589"/>
                  <a:pt x="10322" y="908"/>
                </a:cubicBezTo>
                <a:cubicBezTo>
                  <a:pt x="10322" y="530"/>
                  <a:pt x="10208" y="227"/>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2" name="Google Shape;202;p3"/>
          <p:cNvSpPr/>
          <p:nvPr/>
        </p:nvSpPr>
        <p:spPr>
          <a:xfrm>
            <a:off x="546318" y="415342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3" name="Google Shape;203;p3"/>
          <p:cNvSpPr/>
          <p:nvPr/>
        </p:nvSpPr>
        <p:spPr>
          <a:xfrm>
            <a:off x="281027" y="4178070"/>
            <a:ext cx="324527" cy="82627"/>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4" name="Google Shape;204;p3"/>
          <p:cNvSpPr/>
          <p:nvPr/>
        </p:nvSpPr>
        <p:spPr>
          <a:xfrm>
            <a:off x="304707" y="426066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5" name="Google Shape;205;p3"/>
          <p:cNvSpPr/>
          <p:nvPr/>
        </p:nvSpPr>
        <p:spPr>
          <a:xfrm>
            <a:off x="605523" y="4218764"/>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6" name="Google Shape;206;p3"/>
          <p:cNvSpPr/>
          <p:nvPr/>
        </p:nvSpPr>
        <p:spPr>
          <a:xfrm>
            <a:off x="282218" y="4189187"/>
            <a:ext cx="323337" cy="71508"/>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7" name="Google Shape;207;p3"/>
          <p:cNvSpPr/>
          <p:nvPr/>
        </p:nvSpPr>
        <p:spPr>
          <a:xfrm>
            <a:off x="282218" y="977708"/>
            <a:ext cx="323337" cy="71541"/>
          </a:xfrm>
          <a:custGeom>
            <a:avLst/>
            <a:gdLst/>
            <a:ahLst/>
            <a:cxnLst/>
            <a:rect l="l" t="t" r="r" b="b"/>
            <a:pathLst>
              <a:path w="10322" h="2194" extrusionOk="0">
                <a:moveTo>
                  <a:pt x="10057" y="0"/>
                </a:move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5"/>
                </a:cubicBezTo>
                <a:lnTo>
                  <a:pt x="10322" y="908"/>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8" name="Google Shape;208;p3"/>
          <p:cNvSpPr txBox="1">
            <a:spLocks noGrp="1"/>
          </p:cNvSpPr>
          <p:nvPr>
            <p:ph type="title"/>
          </p:nvPr>
        </p:nvSpPr>
        <p:spPr>
          <a:xfrm>
            <a:off x="2497874" y="2156593"/>
            <a:ext cx="3968100" cy="656101"/>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5598"/>
            </a:lvl1pPr>
            <a:lvl2pPr lvl="1" algn="ctr">
              <a:spcBef>
                <a:spcPts val="0"/>
              </a:spcBef>
              <a:spcAft>
                <a:spcPts val="0"/>
              </a:spcAft>
              <a:buSzPts val="6000"/>
              <a:buNone/>
              <a:defRPr sz="5998"/>
            </a:lvl2pPr>
            <a:lvl3pPr lvl="2" algn="ctr">
              <a:spcBef>
                <a:spcPts val="0"/>
              </a:spcBef>
              <a:spcAft>
                <a:spcPts val="0"/>
              </a:spcAft>
              <a:buSzPts val="6000"/>
              <a:buNone/>
              <a:defRPr sz="5998"/>
            </a:lvl3pPr>
            <a:lvl4pPr lvl="3" algn="ctr">
              <a:spcBef>
                <a:spcPts val="0"/>
              </a:spcBef>
              <a:spcAft>
                <a:spcPts val="0"/>
              </a:spcAft>
              <a:buSzPts val="6000"/>
              <a:buNone/>
              <a:defRPr sz="5998"/>
            </a:lvl4pPr>
            <a:lvl5pPr lvl="4" algn="ctr">
              <a:spcBef>
                <a:spcPts val="0"/>
              </a:spcBef>
              <a:spcAft>
                <a:spcPts val="0"/>
              </a:spcAft>
              <a:buSzPts val="6000"/>
              <a:buNone/>
              <a:defRPr sz="5998"/>
            </a:lvl5pPr>
            <a:lvl6pPr lvl="5" algn="ctr">
              <a:spcBef>
                <a:spcPts val="0"/>
              </a:spcBef>
              <a:spcAft>
                <a:spcPts val="0"/>
              </a:spcAft>
              <a:buSzPts val="6000"/>
              <a:buNone/>
              <a:defRPr sz="5998"/>
            </a:lvl6pPr>
            <a:lvl7pPr lvl="6" algn="ctr">
              <a:spcBef>
                <a:spcPts val="0"/>
              </a:spcBef>
              <a:spcAft>
                <a:spcPts val="0"/>
              </a:spcAft>
              <a:buSzPts val="6000"/>
              <a:buNone/>
              <a:defRPr sz="5998"/>
            </a:lvl7pPr>
            <a:lvl8pPr lvl="7" algn="ctr">
              <a:spcBef>
                <a:spcPts val="0"/>
              </a:spcBef>
              <a:spcAft>
                <a:spcPts val="0"/>
              </a:spcAft>
              <a:buSzPts val="6000"/>
              <a:buNone/>
              <a:defRPr sz="5998"/>
            </a:lvl8pPr>
            <a:lvl9pPr lvl="8" algn="ctr">
              <a:spcBef>
                <a:spcPts val="0"/>
              </a:spcBef>
              <a:spcAft>
                <a:spcPts val="0"/>
              </a:spcAft>
              <a:buSzPts val="6000"/>
              <a:buNone/>
              <a:defRPr sz="5998"/>
            </a:lvl9pPr>
          </a:lstStyle>
          <a:p>
            <a:endParaRPr/>
          </a:p>
        </p:txBody>
      </p:sp>
      <p:sp>
        <p:nvSpPr>
          <p:cNvPr id="209" name="Google Shape;209;p3"/>
          <p:cNvSpPr txBox="1">
            <a:spLocks noGrp="1"/>
          </p:cNvSpPr>
          <p:nvPr>
            <p:ph type="title" idx="2" hasCustomPrompt="1"/>
          </p:nvPr>
        </p:nvSpPr>
        <p:spPr>
          <a:xfrm>
            <a:off x="3965650" y="1122450"/>
            <a:ext cx="1032600" cy="656101"/>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7200"/>
              <a:buNone/>
              <a:defRPr sz="4298">
                <a:solidFill>
                  <a:schemeClr val="accent1"/>
                </a:solidFill>
              </a:defRPr>
            </a:lvl1pPr>
            <a:lvl2pPr lvl="1" algn="ctr" rtl="0">
              <a:spcBef>
                <a:spcPts val="0"/>
              </a:spcBef>
              <a:spcAft>
                <a:spcPts val="0"/>
              </a:spcAft>
              <a:buClr>
                <a:schemeClr val="accent1"/>
              </a:buClr>
              <a:buSzPts val="7200"/>
              <a:buNone/>
              <a:defRPr sz="7198">
                <a:solidFill>
                  <a:schemeClr val="accent1"/>
                </a:solidFill>
              </a:defRPr>
            </a:lvl2pPr>
            <a:lvl3pPr lvl="2" algn="ctr" rtl="0">
              <a:spcBef>
                <a:spcPts val="0"/>
              </a:spcBef>
              <a:spcAft>
                <a:spcPts val="0"/>
              </a:spcAft>
              <a:buClr>
                <a:schemeClr val="accent1"/>
              </a:buClr>
              <a:buSzPts val="7200"/>
              <a:buNone/>
              <a:defRPr sz="7198">
                <a:solidFill>
                  <a:schemeClr val="accent1"/>
                </a:solidFill>
              </a:defRPr>
            </a:lvl3pPr>
            <a:lvl4pPr lvl="3" algn="ctr" rtl="0">
              <a:spcBef>
                <a:spcPts val="0"/>
              </a:spcBef>
              <a:spcAft>
                <a:spcPts val="0"/>
              </a:spcAft>
              <a:buClr>
                <a:schemeClr val="accent1"/>
              </a:buClr>
              <a:buSzPts val="7200"/>
              <a:buNone/>
              <a:defRPr sz="7198">
                <a:solidFill>
                  <a:schemeClr val="accent1"/>
                </a:solidFill>
              </a:defRPr>
            </a:lvl4pPr>
            <a:lvl5pPr lvl="4" algn="ctr" rtl="0">
              <a:spcBef>
                <a:spcPts val="0"/>
              </a:spcBef>
              <a:spcAft>
                <a:spcPts val="0"/>
              </a:spcAft>
              <a:buClr>
                <a:schemeClr val="accent1"/>
              </a:buClr>
              <a:buSzPts val="7200"/>
              <a:buNone/>
              <a:defRPr sz="7198">
                <a:solidFill>
                  <a:schemeClr val="accent1"/>
                </a:solidFill>
              </a:defRPr>
            </a:lvl5pPr>
            <a:lvl6pPr lvl="5" algn="ctr" rtl="0">
              <a:spcBef>
                <a:spcPts val="0"/>
              </a:spcBef>
              <a:spcAft>
                <a:spcPts val="0"/>
              </a:spcAft>
              <a:buClr>
                <a:schemeClr val="accent1"/>
              </a:buClr>
              <a:buSzPts val="7200"/>
              <a:buNone/>
              <a:defRPr sz="7198">
                <a:solidFill>
                  <a:schemeClr val="accent1"/>
                </a:solidFill>
              </a:defRPr>
            </a:lvl6pPr>
            <a:lvl7pPr lvl="6" algn="ctr" rtl="0">
              <a:spcBef>
                <a:spcPts val="0"/>
              </a:spcBef>
              <a:spcAft>
                <a:spcPts val="0"/>
              </a:spcAft>
              <a:buClr>
                <a:schemeClr val="accent1"/>
              </a:buClr>
              <a:buSzPts val="7200"/>
              <a:buNone/>
              <a:defRPr sz="7198">
                <a:solidFill>
                  <a:schemeClr val="accent1"/>
                </a:solidFill>
              </a:defRPr>
            </a:lvl7pPr>
            <a:lvl8pPr lvl="7" algn="ctr" rtl="0">
              <a:spcBef>
                <a:spcPts val="0"/>
              </a:spcBef>
              <a:spcAft>
                <a:spcPts val="0"/>
              </a:spcAft>
              <a:buClr>
                <a:schemeClr val="accent1"/>
              </a:buClr>
              <a:buSzPts val="7200"/>
              <a:buNone/>
              <a:defRPr sz="7198">
                <a:solidFill>
                  <a:schemeClr val="accent1"/>
                </a:solidFill>
              </a:defRPr>
            </a:lvl8pPr>
            <a:lvl9pPr lvl="8" algn="ctr" rtl="0">
              <a:spcBef>
                <a:spcPts val="0"/>
              </a:spcBef>
              <a:spcAft>
                <a:spcPts val="0"/>
              </a:spcAft>
              <a:buClr>
                <a:schemeClr val="accent1"/>
              </a:buClr>
              <a:buSzPts val="7200"/>
              <a:buNone/>
              <a:defRPr sz="7198">
                <a:solidFill>
                  <a:schemeClr val="accent1"/>
                </a:solidFill>
              </a:defRPr>
            </a:lvl9pPr>
          </a:lstStyle>
          <a:p>
            <a:r>
              <a:t>xx%</a:t>
            </a:r>
          </a:p>
        </p:txBody>
      </p:sp>
      <p:sp>
        <p:nvSpPr>
          <p:cNvPr id="210" name="Google Shape;210;p3"/>
          <p:cNvSpPr txBox="1">
            <a:spLocks noGrp="1"/>
          </p:cNvSpPr>
          <p:nvPr>
            <p:ph type="subTitle" idx="1"/>
          </p:nvPr>
        </p:nvSpPr>
        <p:spPr>
          <a:xfrm>
            <a:off x="2233575" y="3144850"/>
            <a:ext cx="4496700" cy="656101"/>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grpSp>
        <p:nvGrpSpPr>
          <p:cNvPr id="211" name="Google Shape;211;p3"/>
          <p:cNvGrpSpPr/>
          <p:nvPr/>
        </p:nvGrpSpPr>
        <p:grpSpPr>
          <a:xfrm>
            <a:off x="1030177" y="1581351"/>
            <a:ext cx="444275" cy="398525"/>
            <a:chOff x="2495125" y="2142250"/>
            <a:chExt cx="444275" cy="398525"/>
          </a:xfrm>
        </p:grpSpPr>
        <p:sp>
          <p:nvSpPr>
            <p:cNvPr id="212" name="Google Shape;212;p3"/>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3" name="Google Shape;213;p3"/>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14" name="Google Shape;214;p3"/>
          <p:cNvGrpSpPr/>
          <p:nvPr/>
        </p:nvGrpSpPr>
        <p:grpSpPr>
          <a:xfrm>
            <a:off x="7353452" y="3955276"/>
            <a:ext cx="291375" cy="281375"/>
            <a:chOff x="3243875" y="2372825"/>
            <a:chExt cx="291375" cy="281375"/>
          </a:xfrm>
        </p:grpSpPr>
        <p:sp>
          <p:nvSpPr>
            <p:cNvPr id="215" name="Google Shape;215;p3"/>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6" name="Google Shape;216;p3"/>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7" name="Google Shape;217;p3"/>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8" name="Google Shape;218;p3"/>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9" name="Google Shape;219;p3"/>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0" name="Google Shape;220;p3"/>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1" name="Google Shape;221;p3"/>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2" name="Google Shape;222;p3"/>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3" name="Google Shape;223;p3"/>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4" name="Google Shape;224;p3"/>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25" name="Google Shape;225;p3"/>
          <p:cNvGrpSpPr/>
          <p:nvPr/>
        </p:nvGrpSpPr>
        <p:grpSpPr>
          <a:xfrm>
            <a:off x="7510402" y="1254441"/>
            <a:ext cx="166675" cy="168575"/>
            <a:chOff x="4954425" y="2036375"/>
            <a:chExt cx="166675" cy="168575"/>
          </a:xfrm>
        </p:grpSpPr>
        <p:sp>
          <p:nvSpPr>
            <p:cNvPr id="226" name="Google Shape;226;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7" name="Google Shape;227;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228" name="Google Shape;228;p3"/>
          <p:cNvSpPr/>
          <p:nvPr/>
        </p:nvSpPr>
        <p:spPr>
          <a:xfrm>
            <a:off x="1531352" y="3017077"/>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29" name="Google Shape;229;p3"/>
          <p:cNvSpPr/>
          <p:nvPr/>
        </p:nvSpPr>
        <p:spPr>
          <a:xfrm>
            <a:off x="8069225" y="270838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230" name="Google Shape;230;p3"/>
          <p:cNvGrpSpPr/>
          <p:nvPr/>
        </p:nvGrpSpPr>
        <p:grpSpPr>
          <a:xfrm>
            <a:off x="1168977" y="4065002"/>
            <a:ext cx="166675" cy="168575"/>
            <a:chOff x="4954425" y="2036375"/>
            <a:chExt cx="166675" cy="168575"/>
          </a:xfrm>
        </p:grpSpPr>
        <p:sp>
          <p:nvSpPr>
            <p:cNvPr id="231" name="Google Shape;231;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32" name="Google Shape;232;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Tree>
    <p:extLst>
      <p:ext uri="{BB962C8B-B14F-4D97-AF65-F5344CB8AC3E}">
        <p14:creationId xmlns:p14="http://schemas.microsoft.com/office/powerpoint/2010/main" val="407018746"/>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51276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Tree>
    <p:extLst>
      <p:ext uri="{BB962C8B-B14F-4D97-AF65-F5344CB8AC3E}">
        <p14:creationId xmlns:p14="http://schemas.microsoft.com/office/powerpoint/2010/main" val="3604068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1193228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837608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79172" y="1235419"/>
            <a:ext cx="3363662"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212301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496136260"/>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2">
              <a:lumMod val="40000"/>
              <a:lumOff val="6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D2819940-F204-450A-ACE4-C1FAA7496E24}"/>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4237245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3250583" y="1179126"/>
            <a:ext cx="2794086" cy="3416320"/>
          </a:xfrm>
          <a:prstGeom prst="rect">
            <a:avLst/>
          </a:prstGeom>
          <a:noFill/>
        </p:spPr>
        <p:txBody>
          <a:bodyPr wrap="square" rtlCol="0">
            <a:spAutoFit/>
          </a:bodyPr>
          <a:lstStyle/>
          <a:p>
            <a:pPr algn="ctr">
              <a:buClrTx/>
              <a:buFontTx/>
              <a:buNone/>
            </a:pPr>
            <a:r>
              <a:rPr lang="vi-VN" sz="7200"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252233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04412772"/>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669131" y="1141781"/>
            <a:ext cx="3388523" cy="2308324"/>
          </a:xfrm>
          <a:prstGeom prst="rect">
            <a:avLst/>
          </a:prstGeom>
          <a:noFill/>
        </p:spPr>
        <p:txBody>
          <a:bodyPr wrap="square" rtlCol="0">
            <a:spAutoFit/>
          </a:bodyPr>
          <a:lstStyle/>
          <a:p>
            <a:pPr algn="ctr">
              <a:buClrTx/>
              <a:buFontTx/>
              <a:buNone/>
            </a:pPr>
            <a:r>
              <a:rPr lang="vi-VN" sz="7200" kern="1200" dirty="0">
                <a:solidFill>
                  <a:srgbClr val="C00000"/>
                </a:solidFill>
                <a:latin typeface="UTM Cookies"/>
              </a:rPr>
              <a:t>HOẠT ĐỘNG</a:t>
            </a: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21242530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711998" y="1168184"/>
            <a:ext cx="3564062" cy="2123658"/>
          </a:xfrm>
          <a:prstGeom prst="rect">
            <a:avLst/>
          </a:prstGeom>
          <a:noFill/>
        </p:spPr>
        <p:txBody>
          <a:bodyPr wrap="square" rtlCol="0">
            <a:spAutoFit/>
          </a:bodyPr>
          <a:lstStyle/>
          <a:p>
            <a:pPr algn="ctr">
              <a:buClrTx/>
              <a:buFontTx/>
              <a:buNone/>
            </a:pPr>
            <a:r>
              <a:rPr lang="vi-VN" sz="6600" kern="1200">
                <a:solidFill>
                  <a:srgbClr val="002060"/>
                </a:solidFill>
                <a:latin typeface="UTM Cookies"/>
              </a:rPr>
              <a:t>LUYỆN TẬP</a:t>
            </a:r>
            <a:endParaRPr lang="vi-VN" sz="6600" kern="1200" dirty="0">
              <a:solidFill>
                <a:srgbClr val="002060"/>
              </a:solidFill>
              <a:latin typeface="UTM Cookies"/>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14216519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957460729"/>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5">
              <a:lumMod val="75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4070940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16965500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4172632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32040" y="1127533"/>
            <a:ext cx="3546156" cy="2746906"/>
          </a:xfrm>
          <a:prstGeom prst="rect">
            <a:avLst/>
          </a:prstGeom>
          <a:noFill/>
        </p:spPr>
        <p:txBody>
          <a:bodyPr wrap="square" rtlCol="0">
            <a:spAutoFit/>
          </a:bodyPr>
          <a:lstStyle/>
          <a:p>
            <a:pPr algn="ctr">
              <a:buClrTx/>
              <a:buFontTx/>
              <a:buNone/>
            </a:pPr>
            <a:r>
              <a:rPr lang="vi-VN" sz="8625" kern="1200" dirty="0">
                <a:solidFill>
                  <a:srgbClr val="002060"/>
                </a:solidFill>
                <a:latin typeface="UTM Cookies"/>
              </a:rPr>
              <a:t>LUYỆN TẬP</a:t>
            </a:r>
          </a:p>
        </p:txBody>
      </p:sp>
    </p:spTree>
    <p:extLst>
      <p:ext uri="{BB962C8B-B14F-4D97-AF65-F5344CB8AC3E}">
        <p14:creationId xmlns:p14="http://schemas.microsoft.com/office/powerpoint/2010/main" val="5702473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291367707"/>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3">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2384478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101579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80"/>
            <a:ext cx="2057400" cy="4388644"/>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05980"/>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11978422"/>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3831979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03170" y="1197359"/>
            <a:ext cx="3564062" cy="2746906"/>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3750202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216045105"/>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rgbClr val="F35757"/>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4749122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167151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752953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836083" y="1101413"/>
            <a:ext cx="3386124"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3670323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379565282"/>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a:buClrTx/>
              <a:buFontTx/>
              <a:buNone/>
            </a:pPr>
            <a:fld id="{6C78E361-EE99-44A4-8416-02EBF9F5BAE7}" type="datetimeFigureOut">
              <a:rPr lang="en-US" sz="1350" kern="1200" smtClean="0">
                <a:solidFill>
                  <a:prstClr val="black"/>
                </a:solidFill>
              </a:rPr>
              <a:pPr>
                <a:buClrTx/>
                <a:buFontTx/>
                <a:buNone/>
              </a:pPr>
              <a:t>4/9/2024</a:t>
            </a:fld>
            <a:endParaRPr lang="en-US" sz="1350" kern="1200">
              <a:solidFill>
                <a:prstClr val="black"/>
              </a:solidFill>
            </a:endParaRPr>
          </a:p>
        </p:txBody>
      </p:sp>
      <p:sp>
        <p:nvSpPr>
          <p:cNvPr id="5" name="Footer Placeholder 4"/>
          <p:cNvSpPr>
            <a:spLocks noGrp="1"/>
          </p:cNvSpPr>
          <p:nvPr>
            <p:ph type="ftr" sz="quarter" idx="11"/>
          </p:nvPr>
        </p:nvSpPr>
        <p:spPr/>
        <p:txBody>
          <a:bodyPr/>
          <a:lstStyle/>
          <a:p>
            <a:pPr>
              <a:buClrTx/>
              <a:buFontTx/>
              <a:buNone/>
            </a:pPr>
            <a:endParaRPr lang="en-US" sz="1350" kern="1200">
              <a:solidFill>
                <a:prstClr val="black"/>
              </a:solidFill>
            </a:endParaRPr>
          </a:p>
        </p:txBody>
      </p:sp>
      <p:sp>
        <p:nvSpPr>
          <p:cNvPr id="6" name="Slide Number Placeholder 5"/>
          <p:cNvSpPr>
            <a:spLocks noGrp="1"/>
          </p:cNvSpPr>
          <p:nvPr>
            <p:ph type="sldNum" sz="quarter" idx="12"/>
          </p:nvPr>
        </p:nvSpPr>
        <p:spPr/>
        <p:txBody>
          <a:bodyPr/>
          <a:lstStyle/>
          <a:p>
            <a:pPr>
              <a:buClrTx/>
              <a:buFontTx/>
              <a:buNone/>
            </a:pPr>
            <a:fld id="{6664D3A4-4CEC-4C34-B951-B1E4027B2265}" type="slidenum">
              <a:rPr lang="en-US" sz="1350" kern="1200" smtClean="0">
                <a:solidFill>
                  <a:prstClr val="black"/>
                </a:solidFill>
              </a:rPr>
              <a:pPr>
                <a:buClrTx/>
                <a:buFontTx/>
                <a:buNone/>
              </a:pPr>
              <a:t>‹#›</a:t>
            </a:fld>
            <a:endParaRPr lang="en-US" sz="1350" kern="1200">
              <a:solidFill>
                <a:prstClr val="black"/>
              </a:solidFill>
            </a:endParaRPr>
          </a:p>
        </p:txBody>
      </p:sp>
    </p:spTree>
    <p:extLst>
      <p:ext uri="{BB962C8B-B14F-4D97-AF65-F5344CB8AC3E}">
        <p14:creationId xmlns:p14="http://schemas.microsoft.com/office/powerpoint/2010/main" val="3549850121"/>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3"/>
        <p:cNvGrpSpPr/>
        <p:nvPr/>
      </p:nvGrpSpPr>
      <p:grpSpPr>
        <a:xfrm>
          <a:off x="0" y="0"/>
          <a:ext cx="0" cy="0"/>
          <a:chOff x="0" y="0"/>
          <a:chExt cx="0" cy="0"/>
        </a:xfrm>
      </p:grpSpPr>
      <p:sp>
        <p:nvSpPr>
          <p:cNvPr id="134" name="Google Shape;134;p3"/>
          <p:cNvSpPr/>
          <p:nvPr/>
        </p:nvSpPr>
        <p:spPr>
          <a:xfrm>
            <a:off x="395925" y="291324"/>
            <a:ext cx="8336062" cy="4788282"/>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595959">
              <a:alpha val="14530"/>
            </a:srgbClr>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135" name="Google Shape;135;p3"/>
          <p:cNvGrpSpPr/>
          <p:nvPr/>
        </p:nvGrpSpPr>
        <p:grpSpPr>
          <a:xfrm>
            <a:off x="395896" y="219520"/>
            <a:ext cx="8518865" cy="4788282"/>
            <a:chOff x="395894" y="219519"/>
            <a:chExt cx="8518865" cy="4788281"/>
          </a:xfrm>
        </p:grpSpPr>
        <p:sp>
          <p:nvSpPr>
            <p:cNvPr id="136" name="Google Shape;136;p3"/>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37" name="Google Shape;137;p3"/>
            <p:cNvGrpSpPr/>
            <p:nvPr/>
          </p:nvGrpSpPr>
          <p:grpSpPr>
            <a:xfrm>
              <a:off x="8341543" y="2282008"/>
              <a:ext cx="569676" cy="380612"/>
              <a:chOff x="8341543" y="2282008"/>
              <a:chExt cx="569676" cy="380612"/>
            </a:xfrm>
          </p:grpSpPr>
          <p:sp>
            <p:nvSpPr>
              <p:cNvPr id="138" name="Google Shape;138;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39" name="Google Shape;139;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40" name="Google Shape;140;p3"/>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41" name="Google Shape;141;p3"/>
            <p:cNvGrpSpPr/>
            <p:nvPr/>
          </p:nvGrpSpPr>
          <p:grpSpPr>
            <a:xfrm>
              <a:off x="8341543" y="1721094"/>
              <a:ext cx="569676" cy="380612"/>
              <a:chOff x="8341543" y="1721094"/>
              <a:chExt cx="569676" cy="380612"/>
            </a:xfrm>
          </p:grpSpPr>
          <p:sp>
            <p:nvSpPr>
              <p:cNvPr id="142" name="Google Shape;142;p3"/>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3" name="Google Shape;143;p3"/>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4" name="Google Shape;144;p3"/>
            <p:cNvGrpSpPr/>
            <p:nvPr/>
          </p:nvGrpSpPr>
          <p:grpSpPr>
            <a:xfrm>
              <a:off x="8346273" y="1183592"/>
              <a:ext cx="568486" cy="388014"/>
              <a:chOff x="8346273" y="1183592"/>
              <a:chExt cx="568486" cy="388014"/>
            </a:xfrm>
          </p:grpSpPr>
          <p:sp>
            <p:nvSpPr>
              <p:cNvPr id="145" name="Google Shape;145;p3"/>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6" name="Google Shape;146;p3"/>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7" name="Google Shape;147;p3"/>
            <p:cNvGrpSpPr/>
            <p:nvPr/>
          </p:nvGrpSpPr>
          <p:grpSpPr>
            <a:xfrm>
              <a:off x="8341543" y="606635"/>
              <a:ext cx="569676" cy="388014"/>
              <a:chOff x="8341543" y="606635"/>
              <a:chExt cx="569676" cy="388014"/>
            </a:xfrm>
          </p:grpSpPr>
          <p:sp>
            <p:nvSpPr>
              <p:cNvPr id="148" name="Google Shape;148;p3"/>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9" name="Google Shape;149;p3"/>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0" name="Google Shape;150;p3"/>
            <p:cNvGrpSpPr/>
            <p:nvPr/>
          </p:nvGrpSpPr>
          <p:grpSpPr>
            <a:xfrm>
              <a:off x="8341543" y="2842933"/>
              <a:ext cx="569676" cy="380612"/>
              <a:chOff x="8341543" y="2282008"/>
              <a:chExt cx="569676" cy="380612"/>
            </a:xfrm>
          </p:grpSpPr>
          <p:sp>
            <p:nvSpPr>
              <p:cNvPr id="151" name="Google Shape;151;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2" name="Google Shape;152;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3" name="Google Shape;153;p3"/>
            <p:cNvGrpSpPr/>
            <p:nvPr/>
          </p:nvGrpSpPr>
          <p:grpSpPr>
            <a:xfrm>
              <a:off x="8341543" y="3403858"/>
              <a:ext cx="569676" cy="380612"/>
              <a:chOff x="8341543" y="2282008"/>
              <a:chExt cx="569676" cy="380612"/>
            </a:xfrm>
          </p:grpSpPr>
          <p:sp>
            <p:nvSpPr>
              <p:cNvPr id="154" name="Google Shape;154;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5" name="Google Shape;155;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6" name="Google Shape;156;p3"/>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7" name="Google Shape;157;p3"/>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8" name="Google Shape;158;p3"/>
          <p:cNvSpPr/>
          <p:nvPr/>
        </p:nvSpPr>
        <p:spPr>
          <a:xfrm>
            <a:off x="546318" y="94194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59" name="Google Shape;159;p3"/>
          <p:cNvSpPr/>
          <p:nvPr/>
        </p:nvSpPr>
        <p:spPr>
          <a:xfrm>
            <a:off x="281027" y="966591"/>
            <a:ext cx="324527" cy="82660"/>
          </a:xfrm>
          <a:custGeom>
            <a:avLst/>
            <a:gdLst/>
            <a:ahLst/>
            <a:cxnLst/>
            <a:rect l="l" t="t" r="r" b="b"/>
            <a:pathLst>
              <a:path w="10360" h="2535"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0" name="Google Shape;160;p3"/>
          <p:cNvSpPr/>
          <p:nvPr/>
        </p:nvSpPr>
        <p:spPr>
          <a:xfrm>
            <a:off x="304707" y="104921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1" name="Google Shape;161;p3"/>
          <p:cNvSpPr/>
          <p:nvPr/>
        </p:nvSpPr>
        <p:spPr>
          <a:xfrm>
            <a:off x="605523" y="1007285"/>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2" name="Google Shape;162;p3"/>
          <p:cNvSpPr/>
          <p:nvPr/>
        </p:nvSpPr>
        <p:spPr>
          <a:xfrm>
            <a:off x="546318" y="1298242"/>
            <a:ext cx="79378" cy="133169"/>
          </a:xfrm>
          <a:custGeom>
            <a:avLst/>
            <a:gdLst/>
            <a:ahLst/>
            <a:cxnLst/>
            <a:rect l="l" t="t" r="r" b="b"/>
            <a:pathLst>
              <a:path w="2534" h="4084" extrusionOk="0">
                <a:moveTo>
                  <a:pt x="1286" y="0"/>
                </a:moveTo>
                <a:cubicBezTo>
                  <a:pt x="567" y="0"/>
                  <a:pt x="0" y="908"/>
                  <a:pt x="0" y="2042"/>
                </a:cubicBezTo>
                <a:cubicBezTo>
                  <a:pt x="0" y="3176"/>
                  <a:pt x="567" y="4083"/>
                  <a:pt x="1286" y="4083"/>
                </a:cubicBezTo>
                <a:cubicBezTo>
                  <a:pt x="1966" y="4083"/>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3" name="Google Shape;163;p3"/>
          <p:cNvSpPr/>
          <p:nvPr/>
        </p:nvSpPr>
        <p:spPr>
          <a:xfrm>
            <a:off x="281027" y="1324131"/>
            <a:ext cx="324527" cy="81388"/>
          </a:xfrm>
          <a:custGeom>
            <a:avLst/>
            <a:gdLst/>
            <a:ahLst/>
            <a:cxnLst/>
            <a:rect l="l" t="t" r="r" b="b"/>
            <a:pathLst>
              <a:path w="10360" h="2496" extrusionOk="0">
                <a:moveTo>
                  <a:pt x="794" y="0"/>
                </a:moveTo>
                <a:cubicBezTo>
                  <a:pt x="341" y="0"/>
                  <a:pt x="0" y="567"/>
                  <a:pt x="0" y="1248"/>
                </a:cubicBezTo>
                <a:cubicBezTo>
                  <a:pt x="0" y="1928"/>
                  <a:pt x="341" y="2495"/>
                  <a:pt x="794" y="2495"/>
                </a:cubicBezTo>
                <a:lnTo>
                  <a:pt x="9566" y="2495"/>
                </a:lnTo>
                <a:cubicBezTo>
                  <a:pt x="10019" y="2495"/>
                  <a:pt x="10360" y="1928"/>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4" name="Google Shape;164;p3"/>
          <p:cNvSpPr/>
          <p:nvPr/>
        </p:nvSpPr>
        <p:spPr>
          <a:xfrm>
            <a:off x="304707" y="1405486"/>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5" name="Google Shape;165;p3"/>
          <p:cNvSpPr/>
          <p:nvPr/>
        </p:nvSpPr>
        <p:spPr>
          <a:xfrm>
            <a:off x="605523" y="136479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6" name="Google Shape;166;p3"/>
          <p:cNvSpPr/>
          <p:nvPr/>
        </p:nvSpPr>
        <p:spPr>
          <a:xfrm>
            <a:off x="282218" y="1335217"/>
            <a:ext cx="323337" cy="70302"/>
          </a:xfrm>
          <a:custGeom>
            <a:avLst/>
            <a:gdLst/>
            <a:ahLst/>
            <a:cxnLst/>
            <a:rect l="l" t="t" r="r" b="b"/>
            <a:pathLst>
              <a:path w="10322" h="2156" extrusionOk="0">
                <a:moveTo>
                  <a:pt x="10057" y="0"/>
                </a:moveTo>
                <a:lnTo>
                  <a:pt x="10057" y="0"/>
                </a:lnTo>
                <a:cubicBezTo>
                  <a:pt x="10095" y="76"/>
                  <a:pt x="10095" y="190"/>
                  <a:pt x="10095" y="303"/>
                </a:cubicBezTo>
                <a:cubicBezTo>
                  <a:pt x="10095" y="983"/>
                  <a:pt x="9755" y="1551"/>
                  <a:pt x="9301" y="1551"/>
                </a:cubicBezTo>
                <a:lnTo>
                  <a:pt x="530" y="1551"/>
                </a:lnTo>
                <a:cubicBezTo>
                  <a:pt x="303" y="1551"/>
                  <a:pt x="114" y="1437"/>
                  <a:pt x="0" y="1210"/>
                </a:cubicBezTo>
                <a:lnTo>
                  <a:pt x="0" y="1210"/>
                </a:lnTo>
                <a:cubicBezTo>
                  <a:pt x="76" y="1740"/>
                  <a:pt x="378" y="2118"/>
                  <a:pt x="719" y="2155"/>
                </a:cubicBezTo>
                <a:lnTo>
                  <a:pt x="9528" y="2155"/>
                </a:lnTo>
                <a:cubicBezTo>
                  <a:pt x="9981" y="2155"/>
                  <a:pt x="10322" y="1588"/>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7" name="Google Shape;167;p3"/>
          <p:cNvSpPr/>
          <p:nvPr/>
        </p:nvSpPr>
        <p:spPr>
          <a:xfrm>
            <a:off x="546318" y="1655750"/>
            <a:ext cx="79378" cy="131930"/>
          </a:xfrm>
          <a:custGeom>
            <a:avLst/>
            <a:gdLst/>
            <a:ahLst/>
            <a:cxnLst/>
            <a:rect l="l" t="t" r="r" b="b"/>
            <a:pathLst>
              <a:path w="2534" h="4046" extrusionOk="0">
                <a:moveTo>
                  <a:pt x="1286" y="0"/>
                </a:moveTo>
                <a:cubicBezTo>
                  <a:pt x="567" y="0"/>
                  <a:pt x="0" y="908"/>
                  <a:pt x="0" y="2004"/>
                </a:cubicBezTo>
                <a:cubicBezTo>
                  <a:pt x="0" y="3138"/>
                  <a:pt x="567" y="4046"/>
                  <a:pt x="1286" y="4046"/>
                </a:cubicBezTo>
                <a:cubicBezTo>
                  <a:pt x="1966" y="4046"/>
                  <a:pt x="2533" y="3138"/>
                  <a:pt x="2533" y="2004"/>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8" name="Google Shape;168;p3"/>
          <p:cNvSpPr/>
          <p:nvPr/>
        </p:nvSpPr>
        <p:spPr>
          <a:xfrm>
            <a:off x="281027" y="1680402"/>
            <a:ext cx="324527" cy="82627"/>
          </a:xfrm>
          <a:custGeom>
            <a:avLst/>
            <a:gdLst/>
            <a:ahLst/>
            <a:cxnLst/>
            <a:rect l="l" t="t" r="r" b="b"/>
            <a:pathLst>
              <a:path w="10360" h="2534" extrusionOk="0">
                <a:moveTo>
                  <a:pt x="794" y="1"/>
                </a:moveTo>
                <a:cubicBezTo>
                  <a:pt x="341" y="1"/>
                  <a:pt x="0" y="568"/>
                  <a:pt x="0" y="1248"/>
                </a:cubicBezTo>
                <a:cubicBezTo>
                  <a:pt x="0" y="1967"/>
                  <a:pt x="341" y="2534"/>
                  <a:pt x="794" y="2534"/>
                </a:cubicBezTo>
                <a:lnTo>
                  <a:pt x="9566" y="2534"/>
                </a:lnTo>
                <a:cubicBezTo>
                  <a:pt x="10019" y="2534"/>
                  <a:pt x="10360" y="1967"/>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9" name="Google Shape;169;p3"/>
          <p:cNvSpPr/>
          <p:nvPr/>
        </p:nvSpPr>
        <p:spPr>
          <a:xfrm>
            <a:off x="304707" y="1761757"/>
            <a:ext cx="32014" cy="1271"/>
          </a:xfrm>
          <a:custGeom>
            <a:avLst/>
            <a:gdLst/>
            <a:ahLst/>
            <a:cxnLst/>
            <a:rect l="l" t="t" r="r" b="b"/>
            <a:pathLst>
              <a:path w="1022" h="39" extrusionOk="0">
                <a:moveTo>
                  <a:pt x="1021" y="39"/>
                </a:moveTo>
                <a:lnTo>
                  <a:pt x="38" y="39"/>
                </a:lnTo>
                <a:cubicBezTo>
                  <a:pt x="38" y="39"/>
                  <a:pt x="38" y="39"/>
                  <a:pt x="38" y="39"/>
                </a:cubicBezTo>
                <a:cubicBezTo>
                  <a:pt x="38" y="39"/>
                  <a:pt x="38" y="39"/>
                  <a:pt x="38" y="39"/>
                </a:cubicBezTo>
                <a:lnTo>
                  <a:pt x="1021" y="39"/>
                </a:lnTo>
                <a:lnTo>
                  <a:pt x="1021" y="39"/>
                </a:lnTo>
                <a:close/>
                <a:moveTo>
                  <a:pt x="1" y="39"/>
                </a:moveTo>
                <a:lnTo>
                  <a:pt x="1" y="39"/>
                </a:lnTo>
                <a:lnTo>
                  <a:pt x="1" y="39"/>
                </a:lnTo>
                <a:close/>
                <a:moveTo>
                  <a:pt x="1" y="39"/>
                </a:moveTo>
                <a:lnTo>
                  <a:pt x="1" y="39"/>
                </a:lnTo>
                <a:lnTo>
                  <a:pt x="1" y="39"/>
                </a:lnTo>
                <a:close/>
                <a:moveTo>
                  <a:pt x="1" y="39"/>
                </a:moveTo>
                <a:lnTo>
                  <a:pt x="1" y="39"/>
                </a:lnTo>
                <a:lnTo>
                  <a:pt x="1" y="39"/>
                </a:lnTo>
                <a:close/>
                <a:moveTo>
                  <a:pt x="1" y="39"/>
                </a:moveTo>
                <a:cubicBezTo>
                  <a:pt x="1" y="39"/>
                  <a:pt x="1" y="39"/>
                  <a:pt x="1" y="1"/>
                </a:cubicBezTo>
                <a:cubicBezTo>
                  <a:pt x="1" y="39"/>
                  <a:pt x="1" y="39"/>
                  <a:pt x="1" y="39"/>
                </a:cubicBez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0" name="Google Shape;170;p3"/>
          <p:cNvSpPr/>
          <p:nvPr/>
        </p:nvSpPr>
        <p:spPr>
          <a:xfrm>
            <a:off x="605523" y="1721096"/>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1" name="Google Shape;171;p3"/>
          <p:cNvSpPr/>
          <p:nvPr/>
        </p:nvSpPr>
        <p:spPr>
          <a:xfrm>
            <a:off x="282218" y="1691489"/>
            <a:ext cx="323337" cy="71541"/>
          </a:xfrm>
          <a:custGeom>
            <a:avLst/>
            <a:gdLst/>
            <a:ahLst/>
            <a:cxnLst/>
            <a:rect l="l" t="t" r="r" b="b"/>
            <a:pathLst>
              <a:path w="10322" h="2194" extrusionOk="0">
                <a:moveTo>
                  <a:pt x="10057" y="1"/>
                </a:moveTo>
                <a:cubicBezTo>
                  <a:pt x="10095" y="114"/>
                  <a:pt x="10095" y="228"/>
                  <a:pt x="10095" y="303"/>
                </a:cubicBezTo>
                <a:cubicBezTo>
                  <a:pt x="10095" y="1022"/>
                  <a:pt x="9755" y="1589"/>
                  <a:pt x="9301" y="1589"/>
                </a:cubicBezTo>
                <a:lnTo>
                  <a:pt x="530" y="1589"/>
                </a:lnTo>
                <a:cubicBezTo>
                  <a:pt x="303" y="1589"/>
                  <a:pt x="114" y="1438"/>
                  <a:pt x="0" y="1249"/>
                </a:cubicBezTo>
                <a:lnTo>
                  <a:pt x="0" y="1249"/>
                </a:lnTo>
                <a:cubicBezTo>
                  <a:pt x="76" y="1740"/>
                  <a:pt x="340" y="2156"/>
                  <a:pt x="719" y="2156"/>
                </a:cubicBezTo>
                <a:cubicBezTo>
                  <a:pt x="719" y="2194"/>
                  <a:pt x="719" y="2194"/>
                  <a:pt x="719" y="2194"/>
                </a:cubicBezTo>
                <a:lnTo>
                  <a:pt x="9528" y="2194"/>
                </a:lnTo>
                <a:cubicBezTo>
                  <a:pt x="9981" y="2194"/>
                  <a:pt x="10322" y="1627"/>
                  <a:pt x="10322" y="908"/>
                </a:cubicBez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2" name="Google Shape;172;p3"/>
          <p:cNvSpPr/>
          <p:nvPr/>
        </p:nvSpPr>
        <p:spPr>
          <a:xfrm>
            <a:off x="546318" y="2012020"/>
            <a:ext cx="79378" cy="133202"/>
          </a:xfrm>
          <a:custGeom>
            <a:avLst/>
            <a:gdLst/>
            <a:ahLst/>
            <a:cxnLst/>
            <a:rect l="l" t="t" r="r" b="b"/>
            <a:pathLst>
              <a:path w="2534" h="4085" extrusionOk="0">
                <a:moveTo>
                  <a:pt x="1286" y="1"/>
                </a:moveTo>
                <a:cubicBezTo>
                  <a:pt x="567" y="1"/>
                  <a:pt x="0" y="908"/>
                  <a:pt x="0" y="2042"/>
                </a:cubicBezTo>
                <a:cubicBezTo>
                  <a:pt x="0" y="3177"/>
                  <a:pt x="567" y="4084"/>
                  <a:pt x="1286" y="4084"/>
                </a:cubicBezTo>
                <a:cubicBezTo>
                  <a:pt x="1966" y="4084"/>
                  <a:pt x="2533" y="3177"/>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3" name="Google Shape;173;p3"/>
          <p:cNvSpPr/>
          <p:nvPr/>
        </p:nvSpPr>
        <p:spPr>
          <a:xfrm>
            <a:off x="281027" y="203791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4" name="Google Shape;174;p3"/>
          <p:cNvSpPr/>
          <p:nvPr/>
        </p:nvSpPr>
        <p:spPr>
          <a:xfrm>
            <a:off x="304707" y="211929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5" name="Google Shape;175;p3"/>
          <p:cNvSpPr/>
          <p:nvPr/>
        </p:nvSpPr>
        <p:spPr>
          <a:xfrm>
            <a:off x="605523" y="2077366"/>
            <a:ext cx="31" cy="1271"/>
          </a:xfrm>
          <a:custGeom>
            <a:avLst/>
            <a:gdLst/>
            <a:ahLst/>
            <a:cxnLst/>
            <a:rect l="l" t="t" r="r" b="b"/>
            <a:pathLst>
              <a:path w="1" h="39" extrusionOk="0">
                <a:moveTo>
                  <a:pt x="1" y="38"/>
                </a:moveTo>
                <a:lnTo>
                  <a:pt x="1" y="38"/>
                </a:lnTo>
                <a:lnTo>
                  <a:pt x="1" y="38"/>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6" name="Google Shape;176;p3"/>
          <p:cNvSpPr/>
          <p:nvPr/>
        </p:nvSpPr>
        <p:spPr>
          <a:xfrm>
            <a:off x="282218" y="2049028"/>
            <a:ext cx="323337" cy="70302"/>
          </a:xfrm>
          <a:custGeom>
            <a:avLst/>
            <a:gdLst/>
            <a:ahLst/>
            <a:cxnLst/>
            <a:rect l="l" t="t" r="r" b="b"/>
            <a:pathLst>
              <a:path w="10322" h="2156" extrusionOk="0">
                <a:moveTo>
                  <a:pt x="10057" y="0"/>
                </a:moveTo>
                <a:cubicBezTo>
                  <a:pt x="10095" y="76"/>
                  <a:pt x="10095" y="189"/>
                  <a:pt x="10095" y="303"/>
                </a:cubicBezTo>
                <a:cubicBezTo>
                  <a:pt x="10095" y="983"/>
                  <a:pt x="9755" y="1550"/>
                  <a:pt x="9301" y="1550"/>
                </a:cubicBezTo>
                <a:lnTo>
                  <a:pt x="530" y="1550"/>
                </a:lnTo>
                <a:cubicBezTo>
                  <a:pt x="303" y="1550"/>
                  <a:pt x="114" y="1437"/>
                  <a:pt x="0" y="1210"/>
                </a:cubicBezTo>
                <a:lnTo>
                  <a:pt x="0" y="1210"/>
                </a:lnTo>
                <a:cubicBezTo>
                  <a:pt x="76" y="1739"/>
                  <a:pt x="340" y="2117"/>
                  <a:pt x="719" y="2155"/>
                </a:cubicBezTo>
                <a:lnTo>
                  <a:pt x="9528" y="2155"/>
                </a:lnTo>
                <a:cubicBezTo>
                  <a:pt x="9981" y="2155"/>
                  <a:pt x="10322" y="1588"/>
                  <a:pt x="10322" y="907"/>
                </a:cubicBezTo>
                <a:lnTo>
                  <a:pt x="10322" y="870"/>
                </a:ln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7" name="Google Shape;177;p3"/>
          <p:cNvSpPr/>
          <p:nvPr/>
        </p:nvSpPr>
        <p:spPr>
          <a:xfrm>
            <a:off x="546318" y="2369562"/>
            <a:ext cx="79378" cy="131930"/>
          </a:xfrm>
          <a:custGeom>
            <a:avLst/>
            <a:gdLst/>
            <a:ahLst/>
            <a:cxnLst/>
            <a:rect l="l" t="t" r="r" b="b"/>
            <a:pathLst>
              <a:path w="2534" h="4046" extrusionOk="0">
                <a:moveTo>
                  <a:pt x="1286" y="0"/>
                </a:moveTo>
                <a:cubicBezTo>
                  <a:pt x="567" y="0"/>
                  <a:pt x="0" y="907"/>
                  <a:pt x="0" y="2004"/>
                </a:cubicBezTo>
                <a:cubicBezTo>
                  <a:pt x="0" y="3138"/>
                  <a:pt x="567" y="4045"/>
                  <a:pt x="1286" y="4045"/>
                </a:cubicBezTo>
                <a:cubicBezTo>
                  <a:pt x="1966" y="4045"/>
                  <a:pt x="2533" y="3138"/>
                  <a:pt x="2533" y="2004"/>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8" name="Google Shape;178;p3"/>
          <p:cNvSpPr/>
          <p:nvPr/>
        </p:nvSpPr>
        <p:spPr>
          <a:xfrm>
            <a:off x="281027" y="2394213"/>
            <a:ext cx="324527" cy="81388"/>
          </a:xfrm>
          <a:custGeom>
            <a:avLst/>
            <a:gdLst/>
            <a:ahLst/>
            <a:cxnLst/>
            <a:rect l="l" t="t" r="r" b="b"/>
            <a:pathLst>
              <a:path w="10360" h="2496" extrusionOk="0">
                <a:moveTo>
                  <a:pt x="794" y="0"/>
                </a:moveTo>
                <a:cubicBezTo>
                  <a:pt x="341" y="0"/>
                  <a:pt x="0" y="567"/>
                  <a:pt x="0" y="1248"/>
                </a:cubicBezTo>
                <a:cubicBezTo>
                  <a:pt x="0" y="1966"/>
                  <a:pt x="341" y="2495"/>
                  <a:pt x="794" y="2495"/>
                </a:cubicBezTo>
                <a:lnTo>
                  <a:pt x="9566" y="2495"/>
                </a:lnTo>
                <a:cubicBezTo>
                  <a:pt x="10019" y="2495"/>
                  <a:pt x="10360" y="1966"/>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9" name="Google Shape;179;p3"/>
          <p:cNvSpPr/>
          <p:nvPr/>
        </p:nvSpPr>
        <p:spPr>
          <a:xfrm>
            <a:off x="304707" y="247556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0" name="Google Shape;180;p3"/>
          <p:cNvSpPr/>
          <p:nvPr/>
        </p:nvSpPr>
        <p:spPr>
          <a:xfrm>
            <a:off x="605523" y="243487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1" name="Google Shape;181;p3"/>
          <p:cNvSpPr/>
          <p:nvPr/>
        </p:nvSpPr>
        <p:spPr>
          <a:xfrm>
            <a:off x="282218" y="2405297"/>
            <a:ext cx="323337" cy="70302"/>
          </a:xfrm>
          <a:custGeom>
            <a:avLst/>
            <a:gdLst/>
            <a:ahLst/>
            <a:cxnLst/>
            <a:rect l="l" t="t" r="r" b="b"/>
            <a:pathLst>
              <a:path w="10322" h="2156" extrusionOk="0">
                <a:moveTo>
                  <a:pt x="10057" y="0"/>
                </a:moveTo>
                <a:cubicBezTo>
                  <a:pt x="10095" y="114"/>
                  <a:pt x="10095" y="189"/>
                  <a:pt x="10095" y="303"/>
                </a:cubicBezTo>
                <a:cubicBezTo>
                  <a:pt x="10095" y="1021"/>
                  <a:pt x="9755" y="1551"/>
                  <a:pt x="9301" y="1551"/>
                </a:cubicBezTo>
                <a:lnTo>
                  <a:pt x="530" y="1551"/>
                </a:lnTo>
                <a:cubicBezTo>
                  <a:pt x="303" y="1551"/>
                  <a:pt x="114" y="1437"/>
                  <a:pt x="0" y="1248"/>
                </a:cubicBezTo>
                <a:lnTo>
                  <a:pt x="0" y="1248"/>
                </a:lnTo>
                <a:cubicBezTo>
                  <a:pt x="76" y="1777"/>
                  <a:pt x="378" y="2155"/>
                  <a:pt x="719" y="2155"/>
                </a:cubicBezTo>
                <a:lnTo>
                  <a:pt x="9528" y="2155"/>
                </a:lnTo>
                <a:cubicBezTo>
                  <a:pt x="9981" y="2155"/>
                  <a:pt x="10322" y="1626"/>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2" name="Google Shape;182;p3"/>
          <p:cNvSpPr/>
          <p:nvPr/>
        </p:nvSpPr>
        <p:spPr>
          <a:xfrm>
            <a:off x="546318" y="2725831"/>
            <a:ext cx="79378" cy="131930"/>
          </a:xfrm>
          <a:custGeom>
            <a:avLst/>
            <a:gdLst/>
            <a:ahLst/>
            <a:cxnLst/>
            <a:rect l="l" t="t" r="r" b="b"/>
            <a:pathLst>
              <a:path w="2534" h="4046" extrusionOk="0">
                <a:moveTo>
                  <a:pt x="1286" y="0"/>
                </a:moveTo>
                <a:cubicBezTo>
                  <a:pt x="567" y="0"/>
                  <a:pt x="0" y="908"/>
                  <a:pt x="0" y="2042"/>
                </a:cubicBezTo>
                <a:cubicBezTo>
                  <a:pt x="0" y="3138"/>
                  <a:pt x="567" y="4046"/>
                  <a:pt x="1286" y="4046"/>
                </a:cubicBezTo>
                <a:cubicBezTo>
                  <a:pt x="1966" y="4046"/>
                  <a:pt x="2533" y="3138"/>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3" name="Google Shape;183;p3"/>
          <p:cNvSpPr/>
          <p:nvPr/>
        </p:nvSpPr>
        <p:spPr>
          <a:xfrm>
            <a:off x="281027" y="2751720"/>
            <a:ext cx="324527" cy="81388"/>
          </a:xfrm>
          <a:custGeom>
            <a:avLst/>
            <a:gdLst/>
            <a:ahLst/>
            <a:cxnLst/>
            <a:rect l="l" t="t" r="r" b="b"/>
            <a:pathLst>
              <a:path w="10360" h="2496" extrusionOk="0">
                <a:moveTo>
                  <a:pt x="794" y="0"/>
                </a:moveTo>
                <a:cubicBezTo>
                  <a:pt x="341" y="0"/>
                  <a:pt x="0" y="530"/>
                  <a:pt x="0" y="1248"/>
                </a:cubicBezTo>
                <a:cubicBezTo>
                  <a:pt x="0" y="1929"/>
                  <a:pt x="341" y="2496"/>
                  <a:pt x="794" y="2496"/>
                </a:cubicBezTo>
                <a:lnTo>
                  <a:pt x="9566" y="2496"/>
                </a:lnTo>
                <a:cubicBezTo>
                  <a:pt x="10019" y="2496"/>
                  <a:pt x="10360" y="1929"/>
                  <a:pt x="10360" y="1248"/>
                </a:cubicBezTo>
                <a:cubicBezTo>
                  <a:pt x="10360" y="530"/>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4" name="Google Shape;184;p3"/>
          <p:cNvSpPr/>
          <p:nvPr/>
        </p:nvSpPr>
        <p:spPr>
          <a:xfrm>
            <a:off x="304707" y="2833076"/>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5" name="Google Shape;185;p3"/>
          <p:cNvSpPr/>
          <p:nvPr/>
        </p:nvSpPr>
        <p:spPr>
          <a:xfrm>
            <a:off x="605523" y="2791175"/>
            <a:ext cx="31" cy="1271"/>
          </a:xfrm>
          <a:custGeom>
            <a:avLst/>
            <a:gdLst/>
            <a:ahLst/>
            <a:cxnLst/>
            <a:rect l="l" t="t" r="r" b="b"/>
            <a:pathLst>
              <a:path w="1" h="39" extrusionOk="0">
                <a:moveTo>
                  <a:pt x="1" y="38"/>
                </a:moveTo>
                <a:lnTo>
                  <a:pt x="1" y="38"/>
                </a:lnTo>
                <a:lnTo>
                  <a:pt x="1" y="38"/>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6" name="Google Shape;186;p3"/>
          <p:cNvSpPr/>
          <p:nvPr/>
        </p:nvSpPr>
        <p:spPr>
          <a:xfrm>
            <a:off x="282218" y="2761568"/>
            <a:ext cx="323337" cy="71541"/>
          </a:xfrm>
          <a:custGeom>
            <a:avLst/>
            <a:gdLst/>
            <a:ahLst/>
            <a:cxnLst/>
            <a:rect l="l" t="t" r="r" b="b"/>
            <a:pathLst>
              <a:path w="10322" h="2194" extrusionOk="0">
                <a:moveTo>
                  <a:pt x="10057" y="1"/>
                </a:moveTo>
                <a:cubicBezTo>
                  <a:pt x="10095" y="114"/>
                  <a:pt x="10095" y="228"/>
                  <a:pt x="10095" y="341"/>
                </a:cubicBezTo>
                <a:cubicBezTo>
                  <a:pt x="10095" y="1022"/>
                  <a:pt x="9755" y="1589"/>
                  <a:pt x="9301" y="1589"/>
                </a:cubicBezTo>
                <a:lnTo>
                  <a:pt x="530" y="1589"/>
                </a:lnTo>
                <a:cubicBezTo>
                  <a:pt x="303" y="1589"/>
                  <a:pt x="114" y="1475"/>
                  <a:pt x="0" y="1248"/>
                </a:cubicBezTo>
                <a:lnTo>
                  <a:pt x="0" y="1248"/>
                </a:lnTo>
                <a:cubicBezTo>
                  <a:pt x="76" y="1778"/>
                  <a:pt x="340" y="2156"/>
                  <a:pt x="719" y="2194"/>
                </a:cubicBezTo>
                <a:lnTo>
                  <a:pt x="9528" y="2194"/>
                </a:lnTo>
                <a:cubicBezTo>
                  <a:pt x="9981" y="2194"/>
                  <a:pt x="10322" y="1627"/>
                  <a:pt x="10322" y="946"/>
                </a:cubicBezTo>
                <a:lnTo>
                  <a:pt x="10322" y="908"/>
                </a:ln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7" name="Google Shape;187;p3"/>
          <p:cNvSpPr/>
          <p:nvPr/>
        </p:nvSpPr>
        <p:spPr>
          <a:xfrm>
            <a:off x="546318" y="3083340"/>
            <a:ext cx="79378" cy="131963"/>
          </a:xfrm>
          <a:custGeom>
            <a:avLst/>
            <a:gdLst/>
            <a:ahLst/>
            <a:cxnLst/>
            <a:rect l="l" t="t" r="r" b="b"/>
            <a:pathLst>
              <a:path w="2534" h="4047" extrusionOk="0">
                <a:moveTo>
                  <a:pt x="1286" y="1"/>
                </a:moveTo>
                <a:cubicBezTo>
                  <a:pt x="567" y="1"/>
                  <a:pt x="0" y="908"/>
                  <a:pt x="0" y="2004"/>
                </a:cubicBezTo>
                <a:cubicBezTo>
                  <a:pt x="0" y="3139"/>
                  <a:pt x="567" y="4046"/>
                  <a:pt x="1286" y="4046"/>
                </a:cubicBezTo>
                <a:cubicBezTo>
                  <a:pt x="1966" y="4046"/>
                  <a:pt x="2533" y="3139"/>
                  <a:pt x="2533" y="2004"/>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8" name="Google Shape;188;p3"/>
          <p:cNvSpPr/>
          <p:nvPr/>
        </p:nvSpPr>
        <p:spPr>
          <a:xfrm>
            <a:off x="281027" y="310799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9" name="Google Shape;189;p3"/>
          <p:cNvSpPr/>
          <p:nvPr/>
        </p:nvSpPr>
        <p:spPr>
          <a:xfrm>
            <a:off x="304707" y="318937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0" name="Google Shape;190;p3"/>
          <p:cNvSpPr/>
          <p:nvPr/>
        </p:nvSpPr>
        <p:spPr>
          <a:xfrm>
            <a:off x="605523" y="314868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1" name="Google Shape;191;p3"/>
          <p:cNvSpPr/>
          <p:nvPr/>
        </p:nvSpPr>
        <p:spPr>
          <a:xfrm>
            <a:off x="282218" y="3119108"/>
            <a:ext cx="323337" cy="70302"/>
          </a:xfrm>
          <a:custGeom>
            <a:avLst/>
            <a:gdLst/>
            <a:ahLst/>
            <a:cxnLst/>
            <a:rect l="l" t="t" r="r" b="b"/>
            <a:pathLst>
              <a:path w="10322" h="2156" extrusionOk="0">
                <a:moveTo>
                  <a:pt x="10057" y="0"/>
                </a:moveTo>
                <a:cubicBezTo>
                  <a:pt x="10095" y="113"/>
                  <a:pt x="10095" y="189"/>
                  <a:pt x="10095" y="302"/>
                </a:cubicBezTo>
                <a:cubicBezTo>
                  <a:pt x="10095" y="1021"/>
                  <a:pt x="9755" y="1550"/>
                  <a:pt x="9301" y="1550"/>
                </a:cubicBezTo>
                <a:lnTo>
                  <a:pt x="530" y="1550"/>
                </a:lnTo>
                <a:cubicBezTo>
                  <a:pt x="303" y="1550"/>
                  <a:pt x="114" y="1437"/>
                  <a:pt x="0" y="1248"/>
                </a:cubicBezTo>
                <a:lnTo>
                  <a:pt x="0" y="1248"/>
                </a:lnTo>
                <a:cubicBezTo>
                  <a:pt x="76" y="1739"/>
                  <a:pt x="340" y="2155"/>
                  <a:pt x="719" y="2155"/>
                </a:cubicBezTo>
                <a:lnTo>
                  <a:pt x="9528" y="2155"/>
                </a:lnTo>
                <a:cubicBezTo>
                  <a:pt x="9981" y="2155"/>
                  <a:pt x="10322" y="1588"/>
                  <a:pt x="10322" y="907"/>
                </a:cubicBez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2" name="Google Shape;192;p3"/>
          <p:cNvSpPr/>
          <p:nvPr/>
        </p:nvSpPr>
        <p:spPr>
          <a:xfrm>
            <a:off x="546318" y="3439642"/>
            <a:ext cx="79378" cy="131930"/>
          </a:xfrm>
          <a:custGeom>
            <a:avLst/>
            <a:gdLst/>
            <a:ahLst/>
            <a:cxnLst/>
            <a:rect l="l" t="t" r="r" b="b"/>
            <a:pathLst>
              <a:path w="2534" h="4046" extrusionOk="0">
                <a:moveTo>
                  <a:pt x="1286" y="0"/>
                </a:moveTo>
                <a:cubicBezTo>
                  <a:pt x="567" y="0"/>
                  <a:pt x="0" y="907"/>
                  <a:pt x="0" y="2042"/>
                </a:cubicBezTo>
                <a:cubicBezTo>
                  <a:pt x="0" y="3138"/>
                  <a:pt x="567" y="4045"/>
                  <a:pt x="1286" y="4045"/>
                </a:cubicBezTo>
                <a:cubicBezTo>
                  <a:pt x="1966" y="4045"/>
                  <a:pt x="2533" y="3138"/>
                  <a:pt x="2533" y="2042"/>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3" name="Google Shape;193;p3"/>
          <p:cNvSpPr/>
          <p:nvPr/>
        </p:nvSpPr>
        <p:spPr>
          <a:xfrm>
            <a:off x="281027" y="3465499"/>
            <a:ext cx="324527" cy="81421"/>
          </a:xfrm>
          <a:custGeom>
            <a:avLst/>
            <a:gdLst/>
            <a:ahLst/>
            <a:cxnLst/>
            <a:rect l="l" t="t" r="r" b="b"/>
            <a:pathLst>
              <a:path w="10360" h="2497" extrusionOk="0">
                <a:moveTo>
                  <a:pt x="794" y="1"/>
                </a:moveTo>
                <a:cubicBezTo>
                  <a:pt x="341" y="1"/>
                  <a:pt x="0" y="530"/>
                  <a:pt x="0" y="1249"/>
                </a:cubicBezTo>
                <a:cubicBezTo>
                  <a:pt x="0" y="1929"/>
                  <a:pt x="341" y="2496"/>
                  <a:pt x="794" y="2496"/>
                </a:cubicBezTo>
                <a:lnTo>
                  <a:pt x="9566" y="2496"/>
                </a:lnTo>
                <a:cubicBezTo>
                  <a:pt x="10019" y="2496"/>
                  <a:pt x="10360" y="1929"/>
                  <a:pt x="10360" y="1249"/>
                </a:cubicBezTo>
                <a:cubicBezTo>
                  <a:pt x="10360" y="530"/>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4" name="Google Shape;194;p3"/>
          <p:cNvSpPr/>
          <p:nvPr/>
        </p:nvSpPr>
        <p:spPr>
          <a:xfrm>
            <a:off x="304707" y="3546887"/>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5" name="Google Shape;195;p3"/>
          <p:cNvSpPr/>
          <p:nvPr/>
        </p:nvSpPr>
        <p:spPr>
          <a:xfrm>
            <a:off x="605523" y="350495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6" name="Google Shape;196;p3"/>
          <p:cNvSpPr/>
          <p:nvPr/>
        </p:nvSpPr>
        <p:spPr>
          <a:xfrm>
            <a:off x="282218" y="3475379"/>
            <a:ext cx="323337" cy="71541"/>
          </a:xfrm>
          <a:custGeom>
            <a:avLst/>
            <a:gdLst/>
            <a:ahLst/>
            <a:cxnLst/>
            <a:rect l="l" t="t" r="r" b="b"/>
            <a:pathLst>
              <a:path w="10322" h="2194" extrusionOk="0">
                <a:moveTo>
                  <a:pt x="10057" y="0"/>
                </a:moveTo>
                <a:lnTo>
                  <a:pt x="10057" y="0"/>
                </a:ln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6"/>
                </a:cubicBezTo>
                <a:lnTo>
                  <a:pt x="10322" y="908"/>
                </a:lnTo>
                <a:cubicBezTo>
                  <a:pt x="10322" y="568"/>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7" name="Google Shape;197;p3"/>
          <p:cNvSpPr/>
          <p:nvPr/>
        </p:nvSpPr>
        <p:spPr>
          <a:xfrm>
            <a:off x="546318" y="3795910"/>
            <a:ext cx="79378" cy="133169"/>
          </a:xfrm>
          <a:custGeom>
            <a:avLst/>
            <a:gdLst/>
            <a:ahLst/>
            <a:cxnLst/>
            <a:rect l="l" t="t" r="r" b="b"/>
            <a:pathLst>
              <a:path w="2534" h="4084" extrusionOk="0">
                <a:moveTo>
                  <a:pt x="1286" y="0"/>
                </a:moveTo>
                <a:cubicBezTo>
                  <a:pt x="567" y="0"/>
                  <a:pt x="0" y="908"/>
                  <a:pt x="0" y="2042"/>
                </a:cubicBezTo>
                <a:cubicBezTo>
                  <a:pt x="0" y="3176"/>
                  <a:pt x="567" y="4084"/>
                  <a:pt x="1286" y="4084"/>
                </a:cubicBezTo>
                <a:cubicBezTo>
                  <a:pt x="1966" y="4084"/>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8" name="Google Shape;198;p3"/>
          <p:cNvSpPr/>
          <p:nvPr/>
        </p:nvSpPr>
        <p:spPr>
          <a:xfrm>
            <a:off x="281027" y="3821802"/>
            <a:ext cx="324527" cy="81388"/>
          </a:xfrm>
          <a:custGeom>
            <a:avLst/>
            <a:gdLst/>
            <a:ahLst/>
            <a:cxnLst/>
            <a:rect l="l" t="t" r="r" b="b"/>
            <a:pathLst>
              <a:path w="10360" h="2496" extrusionOk="0">
                <a:moveTo>
                  <a:pt x="794" y="0"/>
                </a:moveTo>
                <a:cubicBezTo>
                  <a:pt x="341" y="0"/>
                  <a:pt x="0" y="567"/>
                  <a:pt x="0" y="1248"/>
                </a:cubicBezTo>
                <a:cubicBezTo>
                  <a:pt x="0" y="1929"/>
                  <a:pt x="341" y="2496"/>
                  <a:pt x="794" y="2496"/>
                </a:cubicBezTo>
                <a:lnTo>
                  <a:pt x="9566" y="2496"/>
                </a:lnTo>
                <a:cubicBezTo>
                  <a:pt x="10019" y="2496"/>
                  <a:pt x="10360" y="1929"/>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9" name="Google Shape;199;p3"/>
          <p:cNvSpPr/>
          <p:nvPr/>
        </p:nvSpPr>
        <p:spPr>
          <a:xfrm>
            <a:off x="304707" y="390315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0" name="Google Shape;200;p3"/>
          <p:cNvSpPr/>
          <p:nvPr/>
        </p:nvSpPr>
        <p:spPr>
          <a:xfrm>
            <a:off x="605523" y="386249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1" name="Google Shape;201;p3"/>
          <p:cNvSpPr/>
          <p:nvPr/>
        </p:nvSpPr>
        <p:spPr>
          <a:xfrm>
            <a:off x="282218" y="3832886"/>
            <a:ext cx="323337" cy="70302"/>
          </a:xfrm>
          <a:custGeom>
            <a:avLst/>
            <a:gdLst/>
            <a:ahLst/>
            <a:cxnLst/>
            <a:rect l="l" t="t" r="r" b="b"/>
            <a:pathLst>
              <a:path w="10322" h="2156" extrusionOk="0">
                <a:moveTo>
                  <a:pt x="10057" y="1"/>
                </a:moveTo>
                <a:lnTo>
                  <a:pt x="10057" y="1"/>
                </a:lnTo>
                <a:cubicBezTo>
                  <a:pt x="10095" y="76"/>
                  <a:pt x="10095" y="190"/>
                  <a:pt x="10095" y="303"/>
                </a:cubicBezTo>
                <a:cubicBezTo>
                  <a:pt x="10095" y="984"/>
                  <a:pt x="9755" y="1551"/>
                  <a:pt x="9301" y="1551"/>
                </a:cubicBezTo>
                <a:lnTo>
                  <a:pt x="530" y="1551"/>
                </a:lnTo>
                <a:cubicBezTo>
                  <a:pt x="303" y="1551"/>
                  <a:pt x="114" y="1437"/>
                  <a:pt x="0" y="1210"/>
                </a:cubicBezTo>
                <a:lnTo>
                  <a:pt x="0" y="1210"/>
                </a:lnTo>
                <a:cubicBezTo>
                  <a:pt x="76" y="1740"/>
                  <a:pt x="340" y="2118"/>
                  <a:pt x="719" y="2156"/>
                </a:cubicBezTo>
                <a:lnTo>
                  <a:pt x="9528" y="2156"/>
                </a:lnTo>
                <a:cubicBezTo>
                  <a:pt x="9981" y="2156"/>
                  <a:pt x="10322" y="1589"/>
                  <a:pt x="10322" y="908"/>
                </a:cubicBezTo>
                <a:cubicBezTo>
                  <a:pt x="10322" y="530"/>
                  <a:pt x="10208" y="227"/>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2" name="Google Shape;202;p3"/>
          <p:cNvSpPr/>
          <p:nvPr/>
        </p:nvSpPr>
        <p:spPr>
          <a:xfrm>
            <a:off x="546318" y="415342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3" name="Google Shape;203;p3"/>
          <p:cNvSpPr/>
          <p:nvPr/>
        </p:nvSpPr>
        <p:spPr>
          <a:xfrm>
            <a:off x="281027" y="4178070"/>
            <a:ext cx="324527" cy="82627"/>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4" name="Google Shape;204;p3"/>
          <p:cNvSpPr/>
          <p:nvPr/>
        </p:nvSpPr>
        <p:spPr>
          <a:xfrm>
            <a:off x="304707" y="426066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5" name="Google Shape;205;p3"/>
          <p:cNvSpPr/>
          <p:nvPr/>
        </p:nvSpPr>
        <p:spPr>
          <a:xfrm>
            <a:off x="605523" y="4218764"/>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6" name="Google Shape;206;p3"/>
          <p:cNvSpPr/>
          <p:nvPr/>
        </p:nvSpPr>
        <p:spPr>
          <a:xfrm>
            <a:off x="282218" y="4189187"/>
            <a:ext cx="323337" cy="71508"/>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7" name="Google Shape;207;p3"/>
          <p:cNvSpPr/>
          <p:nvPr/>
        </p:nvSpPr>
        <p:spPr>
          <a:xfrm>
            <a:off x="282218" y="977708"/>
            <a:ext cx="323337" cy="71541"/>
          </a:xfrm>
          <a:custGeom>
            <a:avLst/>
            <a:gdLst/>
            <a:ahLst/>
            <a:cxnLst/>
            <a:rect l="l" t="t" r="r" b="b"/>
            <a:pathLst>
              <a:path w="10322" h="2194" extrusionOk="0">
                <a:moveTo>
                  <a:pt x="10057" y="0"/>
                </a:move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5"/>
                </a:cubicBezTo>
                <a:lnTo>
                  <a:pt x="10322" y="908"/>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8" name="Google Shape;208;p3"/>
          <p:cNvSpPr txBox="1">
            <a:spLocks noGrp="1"/>
          </p:cNvSpPr>
          <p:nvPr>
            <p:ph type="title"/>
          </p:nvPr>
        </p:nvSpPr>
        <p:spPr>
          <a:xfrm>
            <a:off x="2497874" y="2156593"/>
            <a:ext cx="3968100" cy="656101"/>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5598"/>
            </a:lvl1pPr>
            <a:lvl2pPr lvl="1" algn="ctr">
              <a:spcBef>
                <a:spcPts val="0"/>
              </a:spcBef>
              <a:spcAft>
                <a:spcPts val="0"/>
              </a:spcAft>
              <a:buSzPts val="6000"/>
              <a:buNone/>
              <a:defRPr sz="5998"/>
            </a:lvl2pPr>
            <a:lvl3pPr lvl="2" algn="ctr">
              <a:spcBef>
                <a:spcPts val="0"/>
              </a:spcBef>
              <a:spcAft>
                <a:spcPts val="0"/>
              </a:spcAft>
              <a:buSzPts val="6000"/>
              <a:buNone/>
              <a:defRPr sz="5998"/>
            </a:lvl3pPr>
            <a:lvl4pPr lvl="3" algn="ctr">
              <a:spcBef>
                <a:spcPts val="0"/>
              </a:spcBef>
              <a:spcAft>
                <a:spcPts val="0"/>
              </a:spcAft>
              <a:buSzPts val="6000"/>
              <a:buNone/>
              <a:defRPr sz="5998"/>
            </a:lvl4pPr>
            <a:lvl5pPr lvl="4" algn="ctr">
              <a:spcBef>
                <a:spcPts val="0"/>
              </a:spcBef>
              <a:spcAft>
                <a:spcPts val="0"/>
              </a:spcAft>
              <a:buSzPts val="6000"/>
              <a:buNone/>
              <a:defRPr sz="5998"/>
            </a:lvl5pPr>
            <a:lvl6pPr lvl="5" algn="ctr">
              <a:spcBef>
                <a:spcPts val="0"/>
              </a:spcBef>
              <a:spcAft>
                <a:spcPts val="0"/>
              </a:spcAft>
              <a:buSzPts val="6000"/>
              <a:buNone/>
              <a:defRPr sz="5998"/>
            </a:lvl6pPr>
            <a:lvl7pPr lvl="6" algn="ctr">
              <a:spcBef>
                <a:spcPts val="0"/>
              </a:spcBef>
              <a:spcAft>
                <a:spcPts val="0"/>
              </a:spcAft>
              <a:buSzPts val="6000"/>
              <a:buNone/>
              <a:defRPr sz="5998"/>
            </a:lvl7pPr>
            <a:lvl8pPr lvl="7" algn="ctr">
              <a:spcBef>
                <a:spcPts val="0"/>
              </a:spcBef>
              <a:spcAft>
                <a:spcPts val="0"/>
              </a:spcAft>
              <a:buSzPts val="6000"/>
              <a:buNone/>
              <a:defRPr sz="5998"/>
            </a:lvl8pPr>
            <a:lvl9pPr lvl="8" algn="ctr">
              <a:spcBef>
                <a:spcPts val="0"/>
              </a:spcBef>
              <a:spcAft>
                <a:spcPts val="0"/>
              </a:spcAft>
              <a:buSzPts val="6000"/>
              <a:buNone/>
              <a:defRPr sz="5998"/>
            </a:lvl9pPr>
          </a:lstStyle>
          <a:p>
            <a:endParaRPr/>
          </a:p>
        </p:txBody>
      </p:sp>
      <p:sp>
        <p:nvSpPr>
          <p:cNvPr id="209" name="Google Shape;209;p3"/>
          <p:cNvSpPr txBox="1">
            <a:spLocks noGrp="1"/>
          </p:cNvSpPr>
          <p:nvPr>
            <p:ph type="title" idx="2" hasCustomPrompt="1"/>
          </p:nvPr>
        </p:nvSpPr>
        <p:spPr>
          <a:xfrm>
            <a:off x="3965650" y="1122450"/>
            <a:ext cx="1032600" cy="656101"/>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7200"/>
              <a:buNone/>
              <a:defRPr sz="4298">
                <a:solidFill>
                  <a:schemeClr val="accent1"/>
                </a:solidFill>
              </a:defRPr>
            </a:lvl1pPr>
            <a:lvl2pPr lvl="1" algn="ctr" rtl="0">
              <a:spcBef>
                <a:spcPts val="0"/>
              </a:spcBef>
              <a:spcAft>
                <a:spcPts val="0"/>
              </a:spcAft>
              <a:buClr>
                <a:schemeClr val="accent1"/>
              </a:buClr>
              <a:buSzPts val="7200"/>
              <a:buNone/>
              <a:defRPr sz="7198">
                <a:solidFill>
                  <a:schemeClr val="accent1"/>
                </a:solidFill>
              </a:defRPr>
            </a:lvl2pPr>
            <a:lvl3pPr lvl="2" algn="ctr" rtl="0">
              <a:spcBef>
                <a:spcPts val="0"/>
              </a:spcBef>
              <a:spcAft>
                <a:spcPts val="0"/>
              </a:spcAft>
              <a:buClr>
                <a:schemeClr val="accent1"/>
              </a:buClr>
              <a:buSzPts val="7200"/>
              <a:buNone/>
              <a:defRPr sz="7198">
                <a:solidFill>
                  <a:schemeClr val="accent1"/>
                </a:solidFill>
              </a:defRPr>
            </a:lvl3pPr>
            <a:lvl4pPr lvl="3" algn="ctr" rtl="0">
              <a:spcBef>
                <a:spcPts val="0"/>
              </a:spcBef>
              <a:spcAft>
                <a:spcPts val="0"/>
              </a:spcAft>
              <a:buClr>
                <a:schemeClr val="accent1"/>
              </a:buClr>
              <a:buSzPts val="7200"/>
              <a:buNone/>
              <a:defRPr sz="7198">
                <a:solidFill>
                  <a:schemeClr val="accent1"/>
                </a:solidFill>
              </a:defRPr>
            </a:lvl4pPr>
            <a:lvl5pPr lvl="4" algn="ctr" rtl="0">
              <a:spcBef>
                <a:spcPts val="0"/>
              </a:spcBef>
              <a:spcAft>
                <a:spcPts val="0"/>
              </a:spcAft>
              <a:buClr>
                <a:schemeClr val="accent1"/>
              </a:buClr>
              <a:buSzPts val="7200"/>
              <a:buNone/>
              <a:defRPr sz="7198">
                <a:solidFill>
                  <a:schemeClr val="accent1"/>
                </a:solidFill>
              </a:defRPr>
            </a:lvl5pPr>
            <a:lvl6pPr lvl="5" algn="ctr" rtl="0">
              <a:spcBef>
                <a:spcPts val="0"/>
              </a:spcBef>
              <a:spcAft>
                <a:spcPts val="0"/>
              </a:spcAft>
              <a:buClr>
                <a:schemeClr val="accent1"/>
              </a:buClr>
              <a:buSzPts val="7200"/>
              <a:buNone/>
              <a:defRPr sz="7198">
                <a:solidFill>
                  <a:schemeClr val="accent1"/>
                </a:solidFill>
              </a:defRPr>
            </a:lvl6pPr>
            <a:lvl7pPr lvl="6" algn="ctr" rtl="0">
              <a:spcBef>
                <a:spcPts val="0"/>
              </a:spcBef>
              <a:spcAft>
                <a:spcPts val="0"/>
              </a:spcAft>
              <a:buClr>
                <a:schemeClr val="accent1"/>
              </a:buClr>
              <a:buSzPts val="7200"/>
              <a:buNone/>
              <a:defRPr sz="7198">
                <a:solidFill>
                  <a:schemeClr val="accent1"/>
                </a:solidFill>
              </a:defRPr>
            </a:lvl7pPr>
            <a:lvl8pPr lvl="7" algn="ctr" rtl="0">
              <a:spcBef>
                <a:spcPts val="0"/>
              </a:spcBef>
              <a:spcAft>
                <a:spcPts val="0"/>
              </a:spcAft>
              <a:buClr>
                <a:schemeClr val="accent1"/>
              </a:buClr>
              <a:buSzPts val="7200"/>
              <a:buNone/>
              <a:defRPr sz="7198">
                <a:solidFill>
                  <a:schemeClr val="accent1"/>
                </a:solidFill>
              </a:defRPr>
            </a:lvl8pPr>
            <a:lvl9pPr lvl="8" algn="ctr" rtl="0">
              <a:spcBef>
                <a:spcPts val="0"/>
              </a:spcBef>
              <a:spcAft>
                <a:spcPts val="0"/>
              </a:spcAft>
              <a:buClr>
                <a:schemeClr val="accent1"/>
              </a:buClr>
              <a:buSzPts val="7200"/>
              <a:buNone/>
              <a:defRPr sz="7198">
                <a:solidFill>
                  <a:schemeClr val="accent1"/>
                </a:solidFill>
              </a:defRPr>
            </a:lvl9pPr>
          </a:lstStyle>
          <a:p>
            <a:r>
              <a:t>xx%</a:t>
            </a:r>
          </a:p>
        </p:txBody>
      </p:sp>
      <p:sp>
        <p:nvSpPr>
          <p:cNvPr id="210" name="Google Shape;210;p3"/>
          <p:cNvSpPr txBox="1">
            <a:spLocks noGrp="1"/>
          </p:cNvSpPr>
          <p:nvPr>
            <p:ph type="subTitle" idx="1"/>
          </p:nvPr>
        </p:nvSpPr>
        <p:spPr>
          <a:xfrm>
            <a:off x="2233575" y="3144850"/>
            <a:ext cx="4496700" cy="656101"/>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grpSp>
        <p:nvGrpSpPr>
          <p:cNvPr id="211" name="Google Shape;211;p3"/>
          <p:cNvGrpSpPr/>
          <p:nvPr/>
        </p:nvGrpSpPr>
        <p:grpSpPr>
          <a:xfrm>
            <a:off x="1030177" y="1581351"/>
            <a:ext cx="444275" cy="398525"/>
            <a:chOff x="2495125" y="2142250"/>
            <a:chExt cx="444275" cy="398525"/>
          </a:xfrm>
        </p:grpSpPr>
        <p:sp>
          <p:nvSpPr>
            <p:cNvPr id="212" name="Google Shape;212;p3"/>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3" name="Google Shape;213;p3"/>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14" name="Google Shape;214;p3"/>
          <p:cNvGrpSpPr/>
          <p:nvPr/>
        </p:nvGrpSpPr>
        <p:grpSpPr>
          <a:xfrm>
            <a:off x="7353452" y="3955276"/>
            <a:ext cx="291375" cy="281375"/>
            <a:chOff x="3243875" y="2372825"/>
            <a:chExt cx="291375" cy="281375"/>
          </a:xfrm>
        </p:grpSpPr>
        <p:sp>
          <p:nvSpPr>
            <p:cNvPr id="215" name="Google Shape;215;p3"/>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6" name="Google Shape;216;p3"/>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7" name="Google Shape;217;p3"/>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8" name="Google Shape;218;p3"/>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9" name="Google Shape;219;p3"/>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0" name="Google Shape;220;p3"/>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1" name="Google Shape;221;p3"/>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2" name="Google Shape;222;p3"/>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3" name="Google Shape;223;p3"/>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4" name="Google Shape;224;p3"/>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25" name="Google Shape;225;p3"/>
          <p:cNvGrpSpPr/>
          <p:nvPr/>
        </p:nvGrpSpPr>
        <p:grpSpPr>
          <a:xfrm>
            <a:off x="7510402" y="1254441"/>
            <a:ext cx="166675" cy="168575"/>
            <a:chOff x="4954425" y="2036375"/>
            <a:chExt cx="166675" cy="168575"/>
          </a:xfrm>
        </p:grpSpPr>
        <p:sp>
          <p:nvSpPr>
            <p:cNvPr id="226" name="Google Shape;226;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7" name="Google Shape;227;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228" name="Google Shape;228;p3"/>
          <p:cNvSpPr/>
          <p:nvPr/>
        </p:nvSpPr>
        <p:spPr>
          <a:xfrm>
            <a:off x="1531352" y="3017077"/>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29" name="Google Shape;229;p3"/>
          <p:cNvSpPr/>
          <p:nvPr/>
        </p:nvSpPr>
        <p:spPr>
          <a:xfrm>
            <a:off x="8069225" y="270838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230" name="Google Shape;230;p3"/>
          <p:cNvGrpSpPr/>
          <p:nvPr/>
        </p:nvGrpSpPr>
        <p:grpSpPr>
          <a:xfrm>
            <a:off x="1168977" y="4065002"/>
            <a:ext cx="166675" cy="168575"/>
            <a:chOff x="4954425" y="2036375"/>
            <a:chExt cx="166675" cy="168575"/>
          </a:xfrm>
        </p:grpSpPr>
        <p:sp>
          <p:nvSpPr>
            <p:cNvPr id="231" name="Google Shape;231;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32" name="Google Shape;232;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Tree>
    <p:extLst>
      <p:ext uri="{BB962C8B-B14F-4D97-AF65-F5344CB8AC3E}">
        <p14:creationId xmlns:p14="http://schemas.microsoft.com/office/powerpoint/2010/main" val="71040938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0"/>
            <a:ext cx="7772400" cy="1102519"/>
          </a:xfr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9679108"/>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4728195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Tree>
    <p:extLst>
      <p:ext uri="{BB962C8B-B14F-4D97-AF65-F5344CB8AC3E}">
        <p14:creationId xmlns:p14="http://schemas.microsoft.com/office/powerpoint/2010/main" val="41858785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1008815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330363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79172" y="1235419"/>
            <a:ext cx="3363662"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3374994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1131583272"/>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2">
              <a:lumMod val="40000"/>
              <a:lumOff val="6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D2819940-F204-450A-ACE4-C1FAA7496E24}"/>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2990869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3250583" y="1179126"/>
            <a:ext cx="2794086" cy="3416320"/>
          </a:xfrm>
          <a:prstGeom prst="rect">
            <a:avLst/>
          </a:prstGeom>
          <a:noFill/>
        </p:spPr>
        <p:txBody>
          <a:bodyPr wrap="square" rtlCol="0">
            <a:spAutoFit/>
          </a:bodyPr>
          <a:lstStyle/>
          <a:p>
            <a:pPr algn="ctr">
              <a:buClrTx/>
              <a:buFontTx/>
              <a:buNone/>
            </a:pPr>
            <a:r>
              <a:rPr lang="vi-VN" sz="7200"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76732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669131" y="1141781"/>
            <a:ext cx="3388523" cy="2308324"/>
          </a:xfrm>
          <a:prstGeom prst="rect">
            <a:avLst/>
          </a:prstGeom>
          <a:noFill/>
        </p:spPr>
        <p:txBody>
          <a:bodyPr wrap="square" rtlCol="0">
            <a:spAutoFit/>
          </a:bodyPr>
          <a:lstStyle/>
          <a:p>
            <a:pPr algn="ctr">
              <a:buClrTx/>
              <a:buFontTx/>
              <a:buNone/>
            </a:pPr>
            <a:r>
              <a:rPr lang="vi-VN" sz="7200" kern="1200" dirty="0">
                <a:solidFill>
                  <a:srgbClr val="C00000"/>
                </a:solidFill>
                <a:latin typeface="UTM Cookies"/>
              </a:rPr>
              <a:t>HOẠT ĐỘNG</a:t>
            </a: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2074574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711998" y="1168184"/>
            <a:ext cx="3564062" cy="2123658"/>
          </a:xfrm>
          <a:prstGeom prst="rect">
            <a:avLst/>
          </a:prstGeom>
          <a:noFill/>
        </p:spPr>
        <p:txBody>
          <a:bodyPr wrap="square" rtlCol="0">
            <a:spAutoFit/>
          </a:bodyPr>
          <a:lstStyle/>
          <a:p>
            <a:pPr algn="ctr">
              <a:buClrTx/>
              <a:buFontTx/>
              <a:buNone/>
            </a:pPr>
            <a:r>
              <a:rPr lang="vi-VN" sz="6600" kern="1200">
                <a:solidFill>
                  <a:srgbClr val="002060"/>
                </a:solidFill>
                <a:latin typeface="UTM Cookies"/>
              </a:rPr>
              <a:t>LUYỆN TẬP</a:t>
            </a:r>
            <a:endParaRPr lang="vi-VN" sz="6600" kern="1200" dirty="0">
              <a:solidFill>
                <a:srgbClr val="002060"/>
              </a:solidFill>
              <a:latin typeface="UTM Cookies"/>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3300721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00750425"/>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4231598869"/>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5">
              <a:lumMod val="75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2780617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92.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572568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93.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4151178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32040" y="1127533"/>
            <a:ext cx="3546156" cy="2746906"/>
          </a:xfrm>
          <a:prstGeom prst="rect">
            <a:avLst/>
          </a:prstGeom>
          <a:noFill/>
        </p:spPr>
        <p:txBody>
          <a:bodyPr wrap="square" rtlCol="0">
            <a:spAutoFit/>
          </a:bodyPr>
          <a:lstStyle/>
          <a:p>
            <a:pPr algn="ctr">
              <a:buClrTx/>
              <a:buFontTx/>
              <a:buNone/>
            </a:pPr>
            <a:r>
              <a:rPr lang="vi-VN" sz="8625" kern="1200" dirty="0">
                <a:solidFill>
                  <a:srgbClr val="002060"/>
                </a:solidFill>
                <a:latin typeface="UTM Cookies"/>
              </a:rPr>
              <a:t>LUYỆN TẬP</a:t>
            </a:r>
          </a:p>
        </p:txBody>
      </p:sp>
    </p:spTree>
    <p:extLst>
      <p:ext uri="{BB962C8B-B14F-4D97-AF65-F5344CB8AC3E}">
        <p14:creationId xmlns:p14="http://schemas.microsoft.com/office/powerpoint/2010/main" val="16455720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138327207"/>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3">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2660600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3077698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4228509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03170" y="1197359"/>
            <a:ext cx="3564062" cy="2746906"/>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453738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Main point">
  <p:cSld name="MAIN_POINT">
    <p:bg>
      <p:bgPr>
        <a:gradFill>
          <a:gsLst>
            <a:gs pos="0">
              <a:schemeClr val="accent1"/>
            </a:gs>
            <a:gs pos="100000">
              <a:schemeClr val="lt1"/>
            </a:gs>
          </a:gsLst>
          <a:lin ang="5400700" scaled="0"/>
        </a:gradFill>
        <a:effectLst/>
      </p:bgPr>
    </p:bg>
    <p:spTree>
      <p:nvGrpSpPr>
        <p:cNvPr id="1" name="Shape 32"/>
        <p:cNvGrpSpPr/>
        <p:nvPr/>
      </p:nvGrpSpPr>
      <p:grpSpPr>
        <a:xfrm>
          <a:off x="0" y="0"/>
          <a:ext cx="0" cy="0"/>
          <a:chOff x="0" y="0"/>
          <a:chExt cx="0" cy="0"/>
        </a:xfrm>
      </p:grpSpPr>
      <p:sp>
        <p:nvSpPr>
          <p:cNvPr id="33" name="Google Shape;33;p8"/>
          <p:cNvSpPr txBox="1">
            <a:spLocks noGrp="1"/>
          </p:cNvSpPr>
          <p:nvPr>
            <p:ph type="title"/>
          </p:nvPr>
        </p:nvSpPr>
        <p:spPr>
          <a:xfrm>
            <a:off x="1416225" y="1307100"/>
            <a:ext cx="6311400" cy="25293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7200"/>
              <a:buNone/>
              <a:defRPr sz="72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38363734"/>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722203653"/>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rgbClr val="F35757"/>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4710776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685245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7608925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836083" y="1101413"/>
            <a:ext cx="3386124"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462060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135194826"/>
      </p:ext>
    </p:extLst>
  </p:cSld>
  <p:clrMapOvr>
    <a:masterClrMapping/>
  </p:clrMapOvr>
</p:sldLayout>
</file>

<file path=ppt/slideLayouts/slideLayout206.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a:buClrTx/>
              <a:buFontTx/>
              <a:buNone/>
            </a:pPr>
            <a:fld id="{6C78E361-EE99-44A4-8416-02EBF9F5BAE7}" type="datetimeFigureOut">
              <a:rPr lang="en-US" sz="1350" kern="1200" smtClean="0">
                <a:solidFill>
                  <a:prstClr val="black"/>
                </a:solidFill>
              </a:rPr>
              <a:pPr>
                <a:buClrTx/>
                <a:buFontTx/>
                <a:buNone/>
              </a:pPr>
              <a:t>4/9/2024</a:t>
            </a:fld>
            <a:endParaRPr lang="en-US" sz="1350" kern="1200">
              <a:solidFill>
                <a:prstClr val="black"/>
              </a:solidFill>
            </a:endParaRPr>
          </a:p>
        </p:txBody>
      </p:sp>
      <p:sp>
        <p:nvSpPr>
          <p:cNvPr id="5" name="Footer Placeholder 4"/>
          <p:cNvSpPr>
            <a:spLocks noGrp="1"/>
          </p:cNvSpPr>
          <p:nvPr>
            <p:ph type="ftr" sz="quarter" idx="11"/>
          </p:nvPr>
        </p:nvSpPr>
        <p:spPr/>
        <p:txBody>
          <a:bodyPr/>
          <a:lstStyle/>
          <a:p>
            <a:pPr>
              <a:buClrTx/>
              <a:buFontTx/>
              <a:buNone/>
            </a:pPr>
            <a:endParaRPr lang="en-US" sz="1350" kern="1200">
              <a:solidFill>
                <a:prstClr val="black"/>
              </a:solidFill>
            </a:endParaRPr>
          </a:p>
        </p:txBody>
      </p:sp>
      <p:sp>
        <p:nvSpPr>
          <p:cNvPr id="6" name="Slide Number Placeholder 5"/>
          <p:cNvSpPr>
            <a:spLocks noGrp="1"/>
          </p:cNvSpPr>
          <p:nvPr>
            <p:ph type="sldNum" sz="quarter" idx="12"/>
          </p:nvPr>
        </p:nvSpPr>
        <p:spPr/>
        <p:txBody>
          <a:bodyPr/>
          <a:lstStyle/>
          <a:p>
            <a:pPr>
              <a:buClrTx/>
              <a:buFontTx/>
              <a:buNone/>
            </a:pPr>
            <a:fld id="{6664D3A4-4CEC-4C34-B951-B1E4027B2265}" type="slidenum">
              <a:rPr lang="en-US" sz="1350" kern="1200" smtClean="0">
                <a:solidFill>
                  <a:prstClr val="black"/>
                </a:solidFill>
              </a:rPr>
              <a:pPr>
                <a:buClrTx/>
                <a:buFontTx/>
                <a:buNone/>
              </a:pPr>
              <a:t>‹#›</a:t>
            </a:fld>
            <a:endParaRPr lang="en-US" sz="1350" kern="1200">
              <a:solidFill>
                <a:prstClr val="black"/>
              </a:solidFill>
            </a:endParaRPr>
          </a:p>
        </p:txBody>
      </p:sp>
    </p:spTree>
    <p:extLst>
      <p:ext uri="{BB962C8B-B14F-4D97-AF65-F5344CB8AC3E}">
        <p14:creationId xmlns:p14="http://schemas.microsoft.com/office/powerpoint/2010/main" val="2499872200"/>
      </p:ext>
    </p:extLst>
  </p:cSld>
  <p:clrMapOvr>
    <a:masterClrMapping/>
  </p:clrMapOvr>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3"/>
        <p:cNvGrpSpPr/>
        <p:nvPr/>
      </p:nvGrpSpPr>
      <p:grpSpPr>
        <a:xfrm>
          <a:off x="0" y="0"/>
          <a:ext cx="0" cy="0"/>
          <a:chOff x="0" y="0"/>
          <a:chExt cx="0" cy="0"/>
        </a:xfrm>
      </p:grpSpPr>
      <p:sp>
        <p:nvSpPr>
          <p:cNvPr id="134" name="Google Shape;134;p3"/>
          <p:cNvSpPr/>
          <p:nvPr/>
        </p:nvSpPr>
        <p:spPr>
          <a:xfrm>
            <a:off x="395925" y="291324"/>
            <a:ext cx="8336062" cy="4788282"/>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595959">
              <a:alpha val="14530"/>
            </a:srgbClr>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135" name="Google Shape;135;p3"/>
          <p:cNvGrpSpPr/>
          <p:nvPr/>
        </p:nvGrpSpPr>
        <p:grpSpPr>
          <a:xfrm>
            <a:off x="395896" y="219520"/>
            <a:ext cx="8518865" cy="4788282"/>
            <a:chOff x="395894" y="219519"/>
            <a:chExt cx="8518865" cy="4788281"/>
          </a:xfrm>
        </p:grpSpPr>
        <p:sp>
          <p:nvSpPr>
            <p:cNvPr id="136" name="Google Shape;136;p3"/>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37" name="Google Shape;137;p3"/>
            <p:cNvGrpSpPr/>
            <p:nvPr/>
          </p:nvGrpSpPr>
          <p:grpSpPr>
            <a:xfrm>
              <a:off x="8341543" y="2282008"/>
              <a:ext cx="569676" cy="380612"/>
              <a:chOff x="8341543" y="2282008"/>
              <a:chExt cx="569676" cy="380612"/>
            </a:xfrm>
          </p:grpSpPr>
          <p:sp>
            <p:nvSpPr>
              <p:cNvPr id="138" name="Google Shape;138;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39" name="Google Shape;139;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40" name="Google Shape;140;p3"/>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41" name="Google Shape;141;p3"/>
            <p:cNvGrpSpPr/>
            <p:nvPr/>
          </p:nvGrpSpPr>
          <p:grpSpPr>
            <a:xfrm>
              <a:off x="8341543" y="1721094"/>
              <a:ext cx="569676" cy="380612"/>
              <a:chOff x="8341543" y="1721094"/>
              <a:chExt cx="569676" cy="380612"/>
            </a:xfrm>
          </p:grpSpPr>
          <p:sp>
            <p:nvSpPr>
              <p:cNvPr id="142" name="Google Shape;142;p3"/>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3" name="Google Shape;143;p3"/>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4" name="Google Shape;144;p3"/>
            <p:cNvGrpSpPr/>
            <p:nvPr/>
          </p:nvGrpSpPr>
          <p:grpSpPr>
            <a:xfrm>
              <a:off x="8346273" y="1183592"/>
              <a:ext cx="568486" cy="388014"/>
              <a:chOff x="8346273" y="1183592"/>
              <a:chExt cx="568486" cy="388014"/>
            </a:xfrm>
          </p:grpSpPr>
          <p:sp>
            <p:nvSpPr>
              <p:cNvPr id="145" name="Google Shape;145;p3"/>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6" name="Google Shape;146;p3"/>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7" name="Google Shape;147;p3"/>
            <p:cNvGrpSpPr/>
            <p:nvPr/>
          </p:nvGrpSpPr>
          <p:grpSpPr>
            <a:xfrm>
              <a:off x="8341543" y="606635"/>
              <a:ext cx="569676" cy="388014"/>
              <a:chOff x="8341543" y="606635"/>
              <a:chExt cx="569676" cy="388014"/>
            </a:xfrm>
          </p:grpSpPr>
          <p:sp>
            <p:nvSpPr>
              <p:cNvPr id="148" name="Google Shape;148;p3"/>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9" name="Google Shape;149;p3"/>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0" name="Google Shape;150;p3"/>
            <p:cNvGrpSpPr/>
            <p:nvPr/>
          </p:nvGrpSpPr>
          <p:grpSpPr>
            <a:xfrm>
              <a:off x="8341543" y="2842933"/>
              <a:ext cx="569676" cy="380612"/>
              <a:chOff x="8341543" y="2282008"/>
              <a:chExt cx="569676" cy="380612"/>
            </a:xfrm>
          </p:grpSpPr>
          <p:sp>
            <p:nvSpPr>
              <p:cNvPr id="151" name="Google Shape;151;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2" name="Google Shape;152;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3" name="Google Shape;153;p3"/>
            <p:cNvGrpSpPr/>
            <p:nvPr/>
          </p:nvGrpSpPr>
          <p:grpSpPr>
            <a:xfrm>
              <a:off x="8341543" y="3403858"/>
              <a:ext cx="569676" cy="380612"/>
              <a:chOff x="8341543" y="2282008"/>
              <a:chExt cx="569676" cy="380612"/>
            </a:xfrm>
          </p:grpSpPr>
          <p:sp>
            <p:nvSpPr>
              <p:cNvPr id="154" name="Google Shape;154;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5" name="Google Shape;155;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6" name="Google Shape;156;p3"/>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7" name="Google Shape;157;p3"/>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8" name="Google Shape;158;p3"/>
          <p:cNvSpPr/>
          <p:nvPr/>
        </p:nvSpPr>
        <p:spPr>
          <a:xfrm>
            <a:off x="546318" y="94194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59" name="Google Shape;159;p3"/>
          <p:cNvSpPr/>
          <p:nvPr/>
        </p:nvSpPr>
        <p:spPr>
          <a:xfrm>
            <a:off x="281027" y="966591"/>
            <a:ext cx="324527" cy="82660"/>
          </a:xfrm>
          <a:custGeom>
            <a:avLst/>
            <a:gdLst/>
            <a:ahLst/>
            <a:cxnLst/>
            <a:rect l="l" t="t" r="r" b="b"/>
            <a:pathLst>
              <a:path w="10360" h="2535"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0" name="Google Shape;160;p3"/>
          <p:cNvSpPr/>
          <p:nvPr/>
        </p:nvSpPr>
        <p:spPr>
          <a:xfrm>
            <a:off x="304707" y="104921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1" name="Google Shape;161;p3"/>
          <p:cNvSpPr/>
          <p:nvPr/>
        </p:nvSpPr>
        <p:spPr>
          <a:xfrm>
            <a:off x="605523" y="1007285"/>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2" name="Google Shape;162;p3"/>
          <p:cNvSpPr/>
          <p:nvPr/>
        </p:nvSpPr>
        <p:spPr>
          <a:xfrm>
            <a:off x="546318" y="1298242"/>
            <a:ext cx="79378" cy="133169"/>
          </a:xfrm>
          <a:custGeom>
            <a:avLst/>
            <a:gdLst/>
            <a:ahLst/>
            <a:cxnLst/>
            <a:rect l="l" t="t" r="r" b="b"/>
            <a:pathLst>
              <a:path w="2534" h="4084" extrusionOk="0">
                <a:moveTo>
                  <a:pt x="1286" y="0"/>
                </a:moveTo>
                <a:cubicBezTo>
                  <a:pt x="567" y="0"/>
                  <a:pt x="0" y="908"/>
                  <a:pt x="0" y="2042"/>
                </a:cubicBezTo>
                <a:cubicBezTo>
                  <a:pt x="0" y="3176"/>
                  <a:pt x="567" y="4083"/>
                  <a:pt x="1286" y="4083"/>
                </a:cubicBezTo>
                <a:cubicBezTo>
                  <a:pt x="1966" y="4083"/>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3" name="Google Shape;163;p3"/>
          <p:cNvSpPr/>
          <p:nvPr/>
        </p:nvSpPr>
        <p:spPr>
          <a:xfrm>
            <a:off x="281027" y="1324131"/>
            <a:ext cx="324527" cy="81388"/>
          </a:xfrm>
          <a:custGeom>
            <a:avLst/>
            <a:gdLst/>
            <a:ahLst/>
            <a:cxnLst/>
            <a:rect l="l" t="t" r="r" b="b"/>
            <a:pathLst>
              <a:path w="10360" h="2496" extrusionOk="0">
                <a:moveTo>
                  <a:pt x="794" y="0"/>
                </a:moveTo>
                <a:cubicBezTo>
                  <a:pt x="341" y="0"/>
                  <a:pt x="0" y="567"/>
                  <a:pt x="0" y="1248"/>
                </a:cubicBezTo>
                <a:cubicBezTo>
                  <a:pt x="0" y="1928"/>
                  <a:pt x="341" y="2495"/>
                  <a:pt x="794" y="2495"/>
                </a:cubicBezTo>
                <a:lnTo>
                  <a:pt x="9566" y="2495"/>
                </a:lnTo>
                <a:cubicBezTo>
                  <a:pt x="10019" y="2495"/>
                  <a:pt x="10360" y="1928"/>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4" name="Google Shape;164;p3"/>
          <p:cNvSpPr/>
          <p:nvPr/>
        </p:nvSpPr>
        <p:spPr>
          <a:xfrm>
            <a:off x="304707" y="1405486"/>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5" name="Google Shape;165;p3"/>
          <p:cNvSpPr/>
          <p:nvPr/>
        </p:nvSpPr>
        <p:spPr>
          <a:xfrm>
            <a:off x="605523" y="136479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6" name="Google Shape;166;p3"/>
          <p:cNvSpPr/>
          <p:nvPr/>
        </p:nvSpPr>
        <p:spPr>
          <a:xfrm>
            <a:off x="282218" y="1335217"/>
            <a:ext cx="323337" cy="70302"/>
          </a:xfrm>
          <a:custGeom>
            <a:avLst/>
            <a:gdLst/>
            <a:ahLst/>
            <a:cxnLst/>
            <a:rect l="l" t="t" r="r" b="b"/>
            <a:pathLst>
              <a:path w="10322" h="2156" extrusionOk="0">
                <a:moveTo>
                  <a:pt x="10057" y="0"/>
                </a:moveTo>
                <a:lnTo>
                  <a:pt x="10057" y="0"/>
                </a:lnTo>
                <a:cubicBezTo>
                  <a:pt x="10095" y="76"/>
                  <a:pt x="10095" y="190"/>
                  <a:pt x="10095" y="303"/>
                </a:cubicBezTo>
                <a:cubicBezTo>
                  <a:pt x="10095" y="983"/>
                  <a:pt x="9755" y="1551"/>
                  <a:pt x="9301" y="1551"/>
                </a:cubicBezTo>
                <a:lnTo>
                  <a:pt x="530" y="1551"/>
                </a:lnTo>
                <a:cubicBezTo>
                  <a:pt x="303" y="1551"/>
                  <a:pt x="114" y="1437"/>
                  <a:pt x="0" y="1210"/>
                </a:cubicBezTo>
                <a:lnTo>
                  <a:pt x="0" y="1210"/>
                </a:lnTo>
                <a:cubicBezTo>
                  <a:pt x="76" y="1740"/>
                  <a:pt x="378" y="2118"/>
                  <a:pt x="719" y="2155"/>
                </a:cubicBezTo>
                <a:lnTo>
                  <a:pt x="9528" y="2155"/>
                </a:lnTo>
                <a:cubicBezTo>
                  <a:pt x="9981" y="2155"/>
                  <a:pt x="10322" y="1588"/>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7" name="Google Shape;167;p3"/>
          <p:cNvSpPr/>
          <p:nvPr/>
        </p:nvSpPr>
        <p:spPr>
          <a:xfrm>
            <a:off x="546318" y="1655750"/>
            <a:ext cx="79378" cy="131930"/>
          </a:xfrm>
          <a:custGeom>
            <a:avLst/>
            <a:gdLst/>
            <a:ahLst/>
            <a:cxnLst/>
            <a:rect l="l" t="t" r="r" b="b"/>
            <a:pathLst>
              <a:path w="2534" h="4046" extrusionOk="0">
                <a:moveTo>
                  <a:pt x="1286" y="0"/>
                </a:moveTo>
                <a:cubicBezTo>
                  <a:pt x="567" y="0"/>
                  <a:pt x="0" y="908"/>
                  <a:pt x="0" y="2004"/>
                </a:cubicBezTo>
                <a:cubicBezTo>
                  <a:pt x="0" y="3138"/>
                  <a:pt x="567" y="4046"/>
                  <a:pt x="1286" y="4046"/>
                </a:cubicBezTo>
                <a:cubicBezTo>
                  <a:pt x="1966" y="4046"/>
                  <a:pt x="2533" y="3138"/>
                  <a:pt x="2533" y="2004"/>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8" name="Google Shape;168;p3"/>
          <p:cNvSpPr/>
          <p:nvPr/>
        </p:nvSpPr>
        <p:spPr>
          <a:xfrm>
            <a:off x="281027" y="1680402"/>
            <a:ext cx="324527" cy="82627"/>
          </a:xfrm>
          <a:custGeom>
            <a:avLst/>
            <a:gdLst/>
            <a:ahLst/>
            <a:cxnLst/>
            <a:rect l="l" t="t" r="r" b="b"/>
            <a:pathLst>
              <a:path w="10360" h="2534" extrusionOk="0">
                <a:moveTo>
                  <a:pt x="794" y="1"/>
                </a:moveTo>
                <a:cubicBezTo>
                  <a:pt x="341" y="1"/>
                  <a:pt x="0" y="568"/>
                  <a:pt x="0" y="1248"/>
                </a:cubicBezTo>
                <a:cubicBezTo>
                  <a:pt x="0" y="1967"/>
                  <a:pt x="341" y="2534"/>
                  <a:pt x="794" y="2534"/>
                </a:cubicBezTo>
                <a:lnTo>
                  <a:pt x="9566" y="2534"/>
                </a:lnTo>
                <a:cubicBezTo>
                  <a:pt x="10019" y="2534"/>
                  <a:pt x="10360" y="1967"/>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9" name="Google Shape;169;p3"/>
          <p:cNvSpPr/>
          <p:nvPr/>
        </p:nvSpPr>
        <p:spPr>
          <a:xfrm>
            <a:off x="304707" y="1761757"/>
            <a:ext cx="32014" cy="1271"/>
          </a:xfrm>
          <a:custGeom>
            <a:avLst/>
            <a:gdLst/>
            <a:ahLst/>
            <a:cxnLst/>
            <a:rect l="l" t="t" r="r" b="b"/>
            <a:pathLst>
              <a:path w="1022" h="39" extrusionOk="0">
                <a:moveTo>
                  <a:pt x="1021" y="39"/>
                </a:moveTo>
                <a:lnTo>
                  <a:pt x="38" y="39"/>
                </a:lnTo>
                <a:cubicBezTo>
                  <a:pt x="38" y="39"/>
                  <a:pt x="38" y="39"/>
                  <a:pt x="38" y="39"/>
                </a:cubicBezTo>
                <a:cubicBezTo>
                  <a:pt x="38" y="39"/>
                  <a:pt x="38" y="39"/>
                  <a:pt x="38" y="39"/>
                </a:cubicBezTo>
                <a:lnTo>
                  <a:pt x="1021" y="39"/>
                </a:lnTo>
                <a:lnTo>
                  <a:pt x="1021" y="39"/>
                </a:lnTo>
                <a:close/>
                <a:moveTo>
                  <a:pt x="1" y="39"/>
                </a:moveTo>
                <a:lnTo>
                  <a:pt x="1" y="39"/>
                </a:lnTo>
                <a:lnTo>
                  <a:pt x="1" y="39"/>
                </a:lnTo>
                <a:close/>
                <a:moveTo>
                  <a:pt x="1" y="39"/>
                </a:moveTo>
                <a:lnTo>
                  <a:pt x="1" y="39"/>
                </a:lnTo>
                <a:lnTo>
                  <a:pt x="1" y="39"/>
                </a:lnTo>
                <a:close/>
                <a:moveTo>
                  <a:pt x="1" y="39"/>
                </a:moveTo>
                <a:lnTo>
                  <a:pt x="1" y="39"/>
                </a:lnTo>
                <a:lnTo>
                  <a:pt x="1" y="39"/>
                </a:lnTo>
                <a:close/>
                <a:moveTo>
                  <a:pt x="1" y="39"/>
                </a:moveTo>
                <a:cubicBezTo>
                  <a:pt x="1" y="39"/>
                  <a:pt x="1" y="39"/>
                  <a:pt x="1" y="1"/>
                </a:cubicBezTo>
                <a:cubicBezTo>
                  <a:pt x="1" y="39"/>
                  <a:pt x="1" y="39"/>
                  <a:pt x="1" y="39"/>
                </a:cubicBez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0" name="Google Shape;170;p3"/>
          <p:cNvSpPr/>
          <p:nvPr/>
        </p:nvSpPr>
        <p:spPr>
          <a:xfrm>
            <a:off x="605523" y="1721096"/>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1" name="Google Shape;171;p3"/>
          <p:cNvSpPr/>
          <p:nvPr/>
        </p:nvSpPr>
        <p:spPr>
          <a:xfrm>
            <a:off x="282218" y="1691489"/>
            <a:ext cx="323337" cy="71541"/>
          </a:xfrm>
          <a:custGeom>
            <a:avLst/>
            <a:gdLst/>
            <a:ahLst/>
            <a:cxnLst/>
            <a:rect l="l" t="t" r="r" b="b"/>
            <a:pathLst>
              <a:path w="10322" h="2194" extrusionOk="0">
                <a:moveTo>
                  <a:pt x="10057" y="1"/>
                </a:moveTo>
                <a:cubicBezTo>
                  <a:pt x="10095" y="114"/>
                  <a:pt x="10095" y="228"/>
                  <a:pt x="10095" y="303"/>
                </a:cubicBezTo>
                <a:cubicBezTo>
                  <a:pt x="10095" y="1022"/>
                  <a:pt x="9755" y="1589"/>
                  <a:pt x="9301" y="1589"/>
                </a:cubicBezTo>
                <a:lnTo>
                  <a:pt x="530" y="1589"/>
                </a:lnTo>
                <a:cubicBezTo>
                  <a:pt x="303" y="1589"/>
                  <a:pt x="114" y="1438"/>
                  <a:pt x="0" y="1249"/>
                </a:cubicBezTo>
                <a:lnTo>
                  <a:pt x="0" y="1249"/>
                </a:lnTo>
                <a:cubicBezTo>
                  <a:pt x="76" y="1740"/>
                  <a:pt x="340" y="2156"/>
                  <a:pt x="719" y="2156"/>
                </a:cubicBezTo>
                <a:cubicBezTo>
                  <a:pt x="719" y="2194"/>
                  <a:pt x="719" y="2194"/>
                  <a:pt x="719" y="2194"/>
                </a:cubicBezTo>
                <a:lnTo>
                  <a:pt x="9528" y="2194"/>
                </a:lnTo>
                <a:cubicBezTo>
                  <a:pt x="9981" y="2194"/>
                  <a:pt x="10322" y="1627"/>
                  <a:pt x="10322" y="908"/>
                </a:cubicBez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2" name="Google Shape;172;p3"/>
          <p:cNvSpPr/>
          <p:nvPr/>
        </p:nvSpPr>
        <p:spPr>
          <a:xfrm>
            <a:off x="546318" y="2012020"/>
            <a:ext cx="79378" cy="133202"/>
          </a:xfrm>
          <a:custGeom>
            <a:avLst/>
            <a:gdLst/>
            <a:ahLst/>
            <a:cxnLst/>
            <a:rect l="l" t="t" r="r" b="b"/>
            <a:pathLst>
              <a:path w="2534" h="4085" extrusionOk="0">
                <a:moveTo>
                  <a:pt x="1286" y="1"/>
                </a:moveTo>
                <a:cubicBezTo>
                  <a:pt x="567" y="1"/>
                  <a:pt x="0" y="908"/>
                  <a:pt x="0" y="2042"/>
                </a:cubicBezTo>
                <a:cubicBezTo>
                  <a:pt x="0" y="3177"/>
                  <a:pt x="567" y="4084"/>
                  <a:pt x="1286" y="4084"/>
                </a:cubicBezTo>
                <a:cubicBezTo>
                  <a:pt x="1966" y="4084"/>
                  <a:pt x="2533" y="3177"/>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3" name="Google Shape;173;p3"/>
          <p:cNvSpPr/>
          <p:nvPr/>
        </p:nvSpPr>
        <p:spPr>
          <a:xfrm>
            <a:off x="281027" y="203791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4" name="Google Shape;174;p3"/>
          <p:cNvSpPr/>
          <p:nvPr/>
        </p:nvSpPr>
        <p:spPr>
          <a:xfrm>
            <a:off x="304707" y="211929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5" name="Google Shape;175;p3"/>
          <p:cNvSpPr/>
          <p:nvPr/>
        </p:nvSpPr>
        <p:spPr>
          <a:xfrm>
            <a:off x="605523" y="2077366"/>
            <a:ext cx="31" cy="1271"/>
          </a:xfrm>
          <a:custGeom>
            <a:avLst/>
            <a:gdLst/>
            <a:ahLst/>
            <a:cxnLst/>
            <a:rect l="l" t="t" r="r" b="b"/>
            <a:pathLst>
              <a:path w="1" h="39" extrusionOk="0">
                <a:moveTo>
                  <a:pt x="1" y="38"/>
                </a:moveTo>
                <a:lnTo>
                  <a:pt x="1" y="38"/>
                </a:lnTo>
                <a:lnTo>
                  <a:pt x="1" y="38"/>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6" name="Google Shape;176;p3"/>
          <p:cNvSpPr/>
          <p:nvPr/>
        </p:nvSpPr>
        <p:spPr>
          <a:xfrm>
            <a:off x="282218" y="2049028"/>
            <a:ext cx="323337" cy="70302"/>
          </a:xfrm>
          <a:custGeom>
            <a:avLst/>
            <a:gdLst/>
            <a:ahLst/>
            <a:cxnLst/>
            <a:rect l="l" t="t" r="r" b="b"/>
            <a:pathLst>
              <a:path w="10322" h="2156" extrusionOk="0">
                <a:moveTo>
                  <a:pt x="10057" y="0"/>
                </a:moveTo>
                <a:cubicBezTo>
                  <a:pt x="10095" y="76"/>
                  <a:pt x="10095" y="189"/>
                  <a:pt x="10095" y="303"/>
                </a:cubicBezTo>
                <a:cubicBezTo>
                  <a:pt x="10095" y="983"/>
                  <a:pt x="9755" y="1550"/>
                  <a:pt x="9301" y="1550"/>
                </a:cubicBezTo>
                <a:lnTo>
                  <a:pt x="530" y="1550"/>
                </a:lnTo>
                <a:cubicBezTo>
                  <a:pt x="303" y="1550"/>
                  <a:pt x="114" y="1437"/>
                  <a:pt x="0" y="1210"/>
                </a:cubicBezTo>
                <a:lnTo>
                  <a:pt x="0" y="1210"/>
                </a:lnTo>
                <a:cubicBezTo>
                  <a:pt x="76" y="1739"/>
                  <a:pt x="340" y="2117"/>
                  <a:pt x="719" y="2155"/>
                </a:cubicBezTo>
                <a:lnTo>
                  <a:pt x="9528" y="2155"/>
                </a:lnTo>
                <a:cubicBezTo>
                  <a:pt x="9981" y="2155"/>
                  <a:pt x="10322" y="1588"/>
                  <a:pt x="10322" y="907"/>
                </a:cubicBezTo>
                <a:lnTo>
                  <a:pt x="10322" y="870"/>
                </a:ln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7" name="Google Shape;177;p3"/>
          <p:cNvSpPr/>
          <p:nvPr/>
        </p:nvSpPr>
        <p:spPr>
          <a:xfrm>
            <a:off x="546318" y="2369562"/>
            <a:ext cx="79378" cy="131930"/>
          </a:xfrm>
          <a:custGeom>
            <a:avLst/>
            <a:gdLst/>
            <a:ahLst/>
            <a:cxnLst/>
            <a:rect l="l" t="t" r="r" b="b"/>
            <a:pathLst>
              <a:path w="2534" h="4046" extrusionOk="0">
                <a:moveTo>
                  <a:pt x="1286" y="0"/>
                </a:moveTo>
                <a:cubicBezTo>
                  <a:pt x="567" y="0"/>
                  <a:pt x="0" y="907"/>
                  <a:pt x="0" y="2004"/>
                </a:cubicBezTo>
                <a:cubicBezTo>
                  <a:pt x="0" y="3138"/>
                  <a:pt x="567" y="4045"/>
                  <a:pt x="1286" y="4045"/>
                </a:cubicBezTo>
                <a:cubicBezTo>
                  <a:pt x="1966" y="4045"/>
                  <a:pt x="2533" y="3138"/>
                  <a:pt x="2533" y="2004"/>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8" name="Google Shape;178;p3"/>
          <p:cNvSpPr/>
          <p:nvPr/>
        </p:nvSpPr>
        <p:spPr>
          <a:xfrm>
            <a:off x="281027" y="2394213"/>
            <a:ext cx="324527" cy="81388"/>
          </a:xfrm>
          <a:custGeom>
            <a:avLst/>
            <a:gdLst/>
            <a:ahLst/>
            <a:cxnLst/>
            <a:rect l="l" t="t" r="r" b="b"/>
            <a:pathLst>
              <a:path w="10360" h="2496" extrusionOk="0">
                <a:moveTo>
                  <a:pt x="794" y="0"/>
                </a:moveTo>
                <a:cubicBezTo>
                  <a:pt x="341" y="0"/>
                  <a:pt x="0" y="567"/>
                  <a:pt x="0" y="1248"/>
                </a:cubicBezTo>
                <a:cubicBezTo>
                  <a:pt x="0" y="1966"/>
                  <a:pt x="341" y="2495"/>
                  <a:pt x="794" y="2495"/>
                </a:cubicBezTo>
                <a:lnTo>
                  <a:pt x="9566" y="2495"/>
                </a:lnTo>
                <a:cubicBezTo>
                  <a:pt x="10019" y="2495"/>
                  <a:pt x="10360" y="1966"/>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9" name="Google Shape;179;p3"/>
          <p:cNvSpPr/>
          <p:nvPr/>
        </p:nvSpPr>
        <p:spPr>
          <a:xfrm>
            <a:off x="304707" y="247556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0" name="Google Shape;180;p3"/>
          <p:cNvSpPr/>
          <p:nvPr/>
        </p:nvSpPr>
        <p:spPr>
          <a:xfrm>
            <a:off x="605523" y="243487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1" name="Google Shape;181;p3"/>
          <p:cNvSpPr/>
          <p:nvPr/>
        </p:nvSpPr>
        <p:spPr>
          <a:xfrm>
            <a:off x="282218" y="2405297"/>
            <a:ext cx="323337" cy="70302"/>
          </a:xfrm>
          <a:custGeom>
            <a:avLst/>
            <a:gdLst/>
            <a:ahLst/>
            <a:cxnLst/>
            <a:rect l="l" t="t" r="r" b="b"/>
            <a:pathLst>
              <a:path w="10322" h="2156" extrusionOk="0">
                <a:moveTo>
                  <a:pt x="10057" y="0"/>
                </a:moveTo>
                <a:cubicBezTo>
                  <a:pt x="10095" y="114"/>
                  <a:pt x="10095" y="189"/>
                  <a:pt x="10095" y="303"/>
                </a:cubicBezTo>
                <a:cubicBezTo>
                  <a:pt x="10095" y="1021"/>
                  <a:pt x="9755" y="1551"/>
                  <a:pt x="9301" y="1551"/>
                </a:cubicBezTo>
                <a:lnTo>
                  <a:pt x="530" y="1551"/>
                </a:lnTo>
                <a:cubicBezTo>
                  <a:pt x="303" y="1551"/>
                  <a:pt x="114" y="1437"/>
                  <a:pt x="0" y="1248"/>
                </a:cubicBezTo>
                <a:lnTo>
                  <a:pt x="0" y="1248"/>
                </a:lnTo>
                <a:cubicBezTo>
                  <a:pt x="76" y="1777"/>
                  <a:pt x="378" y="2155"/>
                  <a:pt x="719" y="2155"/>
                </a:cubicBezTo>
                <a:lnTo>
                  <a:pt x="9528" y="2155"/>
                </a:lnTo>
                <a:cubicBezTo>
                  <a:pt x="9981" y="2155"/>
                  <a:pt x="10322" y="1626"/>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2" name="Google Shape;182;p3"/>
          <p:cNvSpPr/>
          <p:nvPr/>
        </p:nvSpPr>
        <p:spPr>
          <a:xfrm>
            <a:off x="546318" y="2725831"/>
            <a:ext cx="79378" cy="131930"/>
          </a:xfrm>
          <a:custGeom>
            <a:avLst/>
            <a:gdLst/>
            <a:ahLst/>
            <a:cxnLst/>
            <a:rect l="l" t="t" r="r" b="b"/>
            <a:pathLst>
              <a:path w="2534" h="4046" extrusionOk="0">
                <a:moveTo>
                  <a:pt x="1286" y="0"/>
                </a:moveTo>
                <a:cubicBezTo>
                  <a:pt x="567" y="0"/>
                  <a:pt x="0" y="908"/>
                  <a:pt x="0" y="2042"/>
                </a:cubicBezTo>
                <a:cubicBezTo>
                  <a:pt x="0" y="3138"/>
                  <a:pt x="567" y="4046"/>
                  <a:pt x="1286" y="4046"/>
                </a:cubicBezTo>
                <a:cubicBezTo>
                  <a:pt x="1966" y="4046"/>
                  <a:pt x="2533" y="3138"/>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3" name="Google Shape;183;p3"/>
          <p:cNvSpPr/>
          <p:nvPr/>
        </p:nvSpPr>
        <p:spPr>
          <a:xfrm>
            <a:off x="281027" y="2751720"/>
            <a:ext cx="324527" cy="81388"/>
          </a:xfrm>
          <a:custGeom>
            <a:avLst/>
            <a:gdLst/>
            <a:ahLst/>
            <a:cxnLst/>
            <a:rect l="l" t="t" r="r" b="b"/>
            <a:pathLst>
              <a:path w="10360" h="2496" extrusionOk="0">
                <a:moveTo>
                  <a:pt x="794" y="0"/>
                </a:moveTo>
                <a:cubicBezTo>
                  <a:pt x="341" y="0"/>
                  <a:pt x="0" y="530"/>
                  <a:pt x="0" y="1248"/>
                </a:cubicBezTo>
                <a:cubicBezTo>
                  <a:pt x="0" y="1929"/>
                  <a:pt x="341" y="2496"/>
                  <a:pt x="794" y="2496"/>
                </a:cubicBezTo>
                <a:lnTo>
                  <a:pt x="9566" y="2496"/>
                </a:lnTo>
                <a:cubicBezTo>
                  <a:pt x="10019" y="2496"/>
                  <a:pt x="10360" y="1929"/>
                  <a:pt x="10360" y="1248"/>
                </a:cubicBezTo>
                <a:cubicBezTo>
                  <a:pt x="10360" y="530"/>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4" name="Google Shape;184;p3"/>
          <p:cNvSpPr/>
          <p:nvPr/>
        </p:nvSpPr>
        <p:spPr>
          <a:xfrm>
            <a:off x="304707" y="2833076"/>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5" name="Google Shape;185;p3"/>
          <p:cNvSpPr/>
          <p:nvPr/>
        </p:nvSpPr>
        <p:spPr>
          <a:xfrm>
            <a:off x="605523" y="2791175"/>
            <a:ext cx="31" cy="1271"/>
          </a:xfrm>
          <a:custGeom>
            <a:avLst/>
            <a:gdLst/>
            <a:ahLst/>
            <a:cxnLst/>
            <a:rect l="l" t="t" r="r" b="b"/>
            <a:pathLst>
              <a:path w="1" h="39" extrusionOk="0">
                <a:moveTo>
                  <a:pt x="1" y="38"/>
                </a:moveTo>
                <a:lnTo>
                  <a:pt x="1" y="38"/>
                </a:lnTo>
                <a:lnTo>
                  <a:pt x="1" y="38"/>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6" name="Google Shape;186;p3"/>
          <p:cNvSpPr/>
          <p:nvPr/>
        </p:nvSpPr>
        <p:spPr>
          <a:xfrm>
            <a:off x="282218" y="2761568"/>
            <a:ext cx="323337" cy="71541"/>
          </a:xfrm>
          <a:custGeom>
            <a:avLst/>
            <a:gdLst/>
            <a:ahLst/>
            <a:cxnLst/>
            <a:rect l="l" t="t" r="r" b="b"/>
            <a:pathLst>
              <a:path w="10322" h="2194" extrusionOk="0">
                <a:moveTo>
                  <a:pt x="10057" y="1"/>
                </a:moveTo>
                <a:cubicBezTo>
                  <a:pt x="10095" y="114"/>
                  <a:pt x="10095" y="228"/>
                  <a:pt x="10095" y="341"/>
                </a:cubicBezTo>
                <a:cubicBezTo>
                  <a:pt x="10095" y="1022"/>
                  <a:pt x="9755" y="1589"/>
                  <a:pt x="9301" y="1589"/>
                </a:cubicBezTo>
                <a:lnTo>
                  <a:pt x="530" y="1589"/>
                </a:lnTo>
                <a:cubicBezTo>
                  <a:pt x="303" y="1589"/>
                  <a:pt x="114" y="1475"/>
                  <a:pt x="0" y="1248"/>
                </a:cubicBezTo>
                <a:lnTo>
                  <a:pt x="0" y="1248"/>
                </a:lnTo>
                <a:cubicBezTo>
                  <a:pt x="76" y="1778"/>
                  <a:pt x="340" y="2156"/>
                  <a:pt x="719" y="2194"/>
                </a:cubicBezTo>
                <a:lnTo>
                  <a:pt x="9528" y="2194"/>
                </a:lnTo>
                <a:cubicBezTo>
                  <a:pt x="9981" y="2194"/>
                  <a:pt x="10322" y="1627"/>
                  <a:pt x="10322" y="946"/>
                </a:cubicBezTo>
                <a:lnTo>
                  <a:pt x="10322" y="908"/>
                </a:ln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7" name="Google Shape;187;p3"/>
          <p:cNvSpPr/>
          <p:nvPr/>
        </p:nvSpPr>
        <p:spPr>
          <a:xfrm>
            <a:off x="546318" y="3083340"/>
            <a:ext cx="79378" cy="131963"/>
          </a:xfrm>
          <a:custGeom>
            <a:avLst/>
            <a:gdLst/>
            <a:ahLst/>
            <a:cxnLst/>
            <a:rect l="l" t="t" r="r" b="b"/>
            <a:pathLst>
              <a:path w="2534" h="4047" extrusionOk="0">
                <a:moveTo>
                  <a:pt x="1286" y="1"/>
                </a:moveTo>
                <a:cubicBezTo>
                  <a:pt x="567" y="1"/>
                  <a:pt x="0" y="908"/>
                  <a:pt x="0" y="2004"/>
                </a:cubicBezTo>
                <a:cubicBezTo>
                  <a:pt x="0" y="3139"/>
                  <a:pt x="567" y="4046"/>
                  <a:pt x="1286" y="4046"/>
                </a:cubicBezTo>
                <a:cubicBezTo>
                  <a:pt x="1966" y="4046"/>
                  <a:pt x="2533" y="3139"/>
                  <a:pt x="2533" y="2004"/>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8" name="Google Shape;188;p3"/>
          <p:cNvSpPr/>
          <p:nvPr/>
        </p:nvSpPr>
        <p:spPr>
          <a:xfrm>
            <a:off x="281027" y="310799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9" name="Google Shape;189;p3"/>
          <p:cNvSpPr/>
          <p:nvPr/>
        </p:nvSpPr>
        <p:spPr>
          <a:xfrm>
            <a:off x="304707" y="318937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0" name="Google Shape;190;p3"/>
          <p:cNvSpPr/>
          <p:nvPr/>
        </p:nvSpPr>
        <p:spPr>
          <a:xfrm>
            <a:off x="605523" y="314868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1" name="Google Shape;191;p3"/>
          <p:cNvSpPr/>
          <p:nvPr/>
        </p:nvSpPr>
        <p:spPr>
          <a:xfrm>
            <a:off x="282218" y="3119108"/>
            <a:ext cx="323337" cy="70302"/>
          </a:xfrm>
          <a:custGeom>
            <a:avLst/>
            <a:gdLst/>
            <a:ahLst/>
            <a:cxnLst/>
            <a:rect l="l" t="t" r="r" b="b"/>
            <a:pathLst>
              <a:path w="10322" h="2156" extrusionOk="0">
                <a:moveTo>
                  <a:pt x="10057" y="0"/>
                </a:moveTo>
                <a:cubicBezTo>
                  <a:pt x="10095" y="113"/>
                  <a:pt x="10095" y="189"/>
                  <a:pt x="10095" y="302"/>
                </a:cubicBezTo>
                <a:cubicBezTo>
                  <a:pt x="10095" y="1021"/>
                  <a:pt x="9755" y="1550"/>
                  <a:pt x="9301" y="1550"/>
                </a:cubicBezTo>
                <a:lnTo>
                  <a:pt x="530" y="1550"/>
                </a:lnTo>
                <a:cubicBezTo>
                  <a:pt x="303" y="1550"/>
                  <a:pt x="114" y="1437"/>
                  <a:pt x="0" y="1248"/>
                </a:cubicBezTo>
                <a:lnTo>
                  <a:pt x="0" y="1248"/>
                </a:lnTo>
                <a:cubicBezTo>
                  <a:pt x="76" y="1739"/>
                  <a:pt x="340" y="2155"/>
                  <a:pt x="719" y="2155"/>
                </a:cubicBezTo>
                <a:lnTo>
                  <a:pt x="9528" y="2155"/>
                </a:lnTo>
                <a:cubicBezTo>
                  <a:pt x="9981" y="2155"/>
                  <a:pt x="10322" y="1588"/>
                  <a:pt x="10322" y="907"/>
                </a:cubicBez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2" name="Google Shape;192;p3"/>
          <p:cNvSpPr/>
          <p:nvPr/>
        </p:nvSpPr>
        <p:spPr>
          <a:xfrm>
            <a:off x="546318" y="3439642"/>
            <a:ext cx="79378" cy="131930"/>
          </a:xfrm>
          <a:custGeom>
            <a:avLst/>
            <a:gdLst/>
            <a:ahLst/>
            <a:cxnLst/>
            <a:rect l="l" t="t" r="r" b="b"/>
            <a:pathLst>
              <a:path w="2534" h="4046" extrusionOk="0">
                <a:moveTo>
                  <a:pt x="1286" y="0"/>
                </a:moveTo>
                <a:cubicBezTo>
                  <a:pt x="567" y="0"/>
                  <a:pt x="0" y="907"/>
                  <a:pt x="0" y="2042"/>
                </a:cubicBezTo>
                <a:cubicBezTo>
                  <a:pt x="0" y="3138"/>
                  <a:pt x="567" y="4045"/>
                  <a:pt x="1286" y="4045"/>
                </a:cubicBezTo>
                <a:cubicBezTo>
                  <a:pt x="1966" y="4045"/>
                  <a:pt x="2533" y="3138"/>
                  <a:pt x="2533" y="2042"/>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3" name="Google Shape;193;p3"/>
          <p:cNvSpPr/>
          <p:nvPr/>
        </p:nvSpPr>
        <p:spPr>
          <a:xfrm>
            <a:off x="281027" y="3465499"/>
            <a:ext cx="324527" cy="81421"/>
          </a:xfrm>
          <a:custGeom>
            <a:avLst/>
            <a:gdLst/>
            <a:ahLst/>
            <a:cxnLst/>
            <a:rect l="l" t="t" r="r" b="b"/>
            <a:pathLst>
              <a:path w="10360" h="2497" extrusionOk="0">
                <a:moveTo>
                  <a:pt x="794" y="1"/>
                </a:moveTo>
                <a:cubicBezTo>
                  <a:pt x="341" y="1"/>
                  <a:pt x="0" y="530"/>
                  <a:pt x="0" y="1249"/>
                </a:cubicBezTo>
                <a:cubicBezTo>
                  <a:pt x="0" y="1929"/>
                  <a:pt x="341" y="2496"/>
                  <a:pt x="794" y="2496"/>
                </a:cubicBezTo>
                <a:lnTo>
                  <a:pt x="9566" y="2496"/>
                </a:lnTo>
                <a:cubicBezTo>
                  <a:pt x="10019" y="2496"/>
                  <a:pt x="10360" y="1929"/>
                  <a:pt x="10360" y="1249"/>
                </a:cubicBezTo>
                <a:cubicBezTo>
                  <a:pt x="10360" y="530"/>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4" name="Google Shape;194;p3"/>
          <p:cNvSpPr/>
          <p:nvPr/>
        </p:nvSpPr>
        <p:spPr>
          <a:xfrm>
            <a:off x="304707" y="3546887"/>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5" name="Google Shape;195;p3"/>
          <p:cNvSpPr/>
          <p:nvPr/>
        </p:nvSpPr>
        <p:spPr>
          <a:xfrm>
            <a:off x="605523" y="350495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6" name="Google Shape;196;p3"/>
          <p:cNvSpPr/>
          <p:nvPr/>
        </p:nvSpPr>
        <p:spPr>
          <a:xfrm>
            <a:off x="282218" y="3475379"/>
            <a:ext cx="323337" cy="71541"/>
          </a:xfrm>
          <a:custGeom>
            <a:avLst/>
            <a:gdLst/>
            <a:ahLst/>
            <a:cxnLst/>
            <a:rect l="l" t="t" r="r" b="b"/>
            <a:pathLst>
              <a:path w="10322" h="2194" extrusionOk="0">
                <a:moveTo>
                  <a:pt x="10057" y="0"/>
                </a:moveTo>
                <a:lnTo>
                  <a:pt x="10057" y="0"/>
                </a:ln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6"/>
                </a:cubicBezTo>
                <a:lnTo>
                  <a:pt x="10322" y="908"/>
                </a:lnTo>
                <a:cubicBezTo>
                  <a:pt x="10322" y="568"/>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7" name="Google Shape;197;p3"/>
          <p:cNvSpPr/>
          <p:nvPr/>
        </p:nvSpPr>
        <p:spPr>
          <a:xfrm>
            <a:off x="546318" y="3795910"/>
            <a:ext cx="79378" cy="133169"/>
          </a:xfrm>
          <a:custGeom>
            <a:avLst/>
            <a:gdLst/>
            <a:ahLst/>
            <a:cxnLst/>
            <a:rect l="l" t="t" r="r" b="b"/>
            <a:pathLst>
              <a:path w="2534" h="4084" extrusionOk="0">
                <a:moveTo>
                  <a:pt x="1286" y="0"/>
                </a:moveTo>
                <a:cubicBezTo>
                  <a:pt x="567" y="0"/>
                  <a:pt x="0" y="908"/>
                  <a:pt x="0" y="2042"/>
                </a:cubicBezTo>
                <a:cubicBezTo>
                  <a:pt x="0" y="3176"/>
                  <a:pt x="567" y="4084"/>
                  <a:pt x="1286" y="4084"/>
                </a:cubicBezTo>
                <a:cubicBezTo>
                  <a:pt x="1966" y="4084"/>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8" name="Google Shape;198;p3"/>
          <p:cNvSpPr/>
          <p:nvPr/>
        </p:nvSpPr>
        <p:spPr>
          <a:xfrm>
            <a:off x="281027" y="3821802"/>
            <a:ext cx="324527" cy="81388"/>
          </a:xfrm>
          <a:custGeom>
            <a:avLst/>
            <a:gdLst/>
            <a:ahLst/>
            <a:cxnLst/>
            <a:rect l="l" t="t" r="r" b="b"/>
            <a:pathLst>
              <a:path w="10360" h="2496" extrusionOk="0">
                <a:moveTo>
                  <a:pt x="794" y="0"/>
                </a:moveTo>
                <a:cubicBezTo>
                  <a:pt x="341" y="0"/>
                  <a:pt x="0" y="567"/>
                  <a:pt x="0" y="1248"/>
                </a:cubicBezTo>
                <a:cubicBezTo>
                  <a:pt x="0" y="1929"/>
                  <a:pt x="341" y="2496"/>
                  <a:pt x="794" y="2496"/>
                </a:cubicBezTo>
                <a:lnTo>
                  <a:pt x="9566" y="2496"/>
                </a:lnTo>
                <a:cubicBezTo>
                  <a:pt x="10019" y="2496"/>
                  <a:pt x="10360" y="1929"/>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9" name="Google Shape;199;p3"/>
          <p:cNvSpPr/>
          <p:nvPr/>
        </p:nvSpPr>
        <p:spPr>
          <a:xfrm>
            <a:off x="304707" y="390315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0" name="Google Shape;200;p3"/>
          <p:cNvSpPr/>
          <p:nvPr/>
        </p:nvSpPr>
        <p:spPr>
          <a:xfrm>
            <a:off x="605523" y="386249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1" name="Google Shape;201;p3"/>
          <p:cNvSpPr/>
          <p:nvPr/>
        </p:nvSpPr>
        <p:spPr>
          <a:xfrm>
            <a:off x="282218" y="3832886"/>
            <a:ext cx="323337" cy="70302"/>
          </a:xfrm>
          <a:custGeom>
            <a:avLst/>
            <a:gdLst/>
            <a:ahLst/>
            <a:cxnLst/>
            <a:rect l="l" t="t" r="r" b="b"/>
            <a:pathLst>
              <a:path w="10322" h="2156" extrusionOk="0">
                <a:moveTo>
                  <a:pt x="10057" y="1"/>
                </a:moveTo>
                <a:lnTo>
                  <a:pt x="10057" y="1"/>
                </a:lnTo>
                <a:cubicBezTo>
                  <a:pt x="10095" y="76"/>
                  <a:pt x="10095" y="190"/>
                  <a:pt x="10095" y="303"/>
                </a:cubicBezTo>
                <a:cubicBezTo>
                  <a:pt x="10095" y="984"/>
                  <a:pt x="9755" y="1551"/>
                  <a:pt x="9301" y="1551"/>
                </a:cubicBezTo>
                <a:lnTo>
                  <a:pt x="530" y="1551"/>
                </a:lnTo>
                <a:cubicBezTo>
                  <a:pt x="303" y="1551"/>
                  <a:pt x="114" y="1437"/>
                  <a:pt x="0" y="1210"/>
                </a:cubicBezTo>
                <a:lnTo>
                  <a:pt x="0" y="1210"/>
                </a:lnTo>
                <a:cubicBezTo>
                  <a:pt x="76" y="1740"/>
                  <a:pt x="340" y="2118"/>
                  <a:pt x="719" y="2156"/>
                </a:cubicBezTo>
                <a:lnTo>
                  <a:pt x="9528" y="2156"/>
                </a:lnTo>
                <a:cubicBezTo>
                  <a:pt x="9981" y="2156"/>
                  <a:pt x="10322" y="1589"/>
                  <a:pt x="10322" y="908"/>
                </a:cubicBezTo>
                <a:cubicBezTo>
                  <a:pt x="10322" y="530"/>
                  <a:pt x="10208" y="227"/>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2" name="Google Shape;202;p3"/>
          <p:cNvSpPr/>
          <p:nvPr/>
        </p:nvSpPr>
        <p:spPr>
          <a:xfrm>
            <a:off x="546318" y="415342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3" name="Google Shape;203;p3"/>
          <p:cNvSpPr/>
          <p:nvPr/>
        </p:nvSpPr>
        <p:spPr>
          <a:xfrm>
            <a:off x="281027" y="4178070"/>
            <a:ext cx="324527" cy="82627"/>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4" name="Google Shape;204;p3"/>
          <p:cNvSpPr/>
          <p:nvPr/>
        </p:nvSpPr>
        <p:spPr>
          <a:xfrm>
            <a:off x="304707" y="426066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5" name="Google Shape;205;p3"/>
          <p:cNvSpPr/>
          <p:nvPr/>
        </p:nvSpPr>
        <p:spPr>
          <a:xfrm>
            <a:off x="605523" y="4218764"/>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6" name="Google Shape;206;p3"/>
          <p:cNvSpPr/>
          <p:nvPr/>
        </p:nvSpPr>
        <p:spPr>
          <a:xfrm>
            <a:off x="282218" y="4189187"/>
            <a:ext cx="323337" cy="71508"/>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7" name="Google Shape;207;p3"/>
          <p:cNvSpPr/>
          <p:nvPr/>
        </p:nvSpPr>
        <p:spPr>
          <a:xfrm>
            <a:off x="282218" y="977708"/>
            <a:ext cx="323337" cy="71541"/>
          </a:xfrm>
          <a:custGeom>
            <a:avLst/>
            <a:gdLst/>
            <a:ahLst/>
            <a:cxnLst/>
            <a:rect l="l" t="t" r="r" b="b"/>
            <a:pathLst>
              <a:path w="10322" h="2194" extrusionOk="0">
                <a:moveTo>
                  <a:pt x="10057" y="0"/>
                </a:move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5"/>
                </a:cubicBezTo>
                <a:lnTo>
                  <a:pt x="10322" y="908"/>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8" name="Google Shape;208;p3"/>
          <p:cNvSpPr txBox="1">
            <a:spLocks noGrp="1"/>
          </p:cNvSpPr>
          <p:nvPr>
            <p:ph type="title"/>
          </p:nvPr>
        </p:nvSpPr>
        <p:spPr>
          <a:xfrm>
            <a:off x="2497874" y="2156593"/>
            <a:ext cx="3968100" cy="656101"/>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5598"/>
            </a:lvl1pPr>
            <a:lvl2pPr lvl="1" algn="ctr">
              <a:spcBef>
                <a:spcPts val="0"/>
              </a:spcBef>
              <a:spcAft>
                <a:spcPts val="0"/>
              </a:spcAft>
              <a:buSzPts val="6000"/>
              <a:buNone/>
              <a:defRPr sz="5998"/>
            </a:lvl2pPr>
            <a:lvl3pPr lvl="2" algn="ctr">
              <a:spcBef>
                <a:spcPts val="0"/>
              </a:spcBef>
              <a:spcAft>
                <a:spcPts val="0"/>
              </a:spcAft>
              <a:buSzPts val="6000"/>
              <a:buNone/>
              <a:defRPr sz="5998"/>
            </a:lvl3pPr>
            <a:lvl4pPr lvl="3" algn="ctr">
              <a:spcBef>
                <a:spcPts val="0"/>
              </a:spcBef>
              <a:spcAft>
                <a:spcPts val="0"/>
              </a:spcAft>
              <a:buSzPts val="6000"/>
              <a:buNone/>
              <a:defRPr sz="5998"/>
            </a:lvl4pPr>
            <a:lvl5pPr lvl="4" algn="ctr">
              <a:spcBef>
                <a:spcPts val="0"/>
              </a:spcBef>
              <a:spcAft>
                <a:spcPts val="0"/>
              </a:spcAft>
              <a:buSzPts val="6000"/>
              <a:buNone/>
              <a:defRPr sz="5998"/>
            </a:lvl5pPr>
            <a:lvl6pPr lvl="5" algn="ctr">
              <a:spcBef>
                <a:spcPts val="0"/>
              </a:spcBef>
              <a:spcAft>
                <a:spcPts val="0"/>
              </a:spcAft>
              <a:buSzPts val="6000"/>
              <a:buNone/>
              <a:defRPr sz="5998"/>
            </a:lvl6pPr>
            <a:lvl7pPr lvl="6" algn="ctr">
              <a:spcBef>
                <a:spcPts val="0"/>
              </a:spcBef>
              <a:spcAft>
                <a:spcPts val="0"/>
              </a:spcAft>
              <a:buSzPts val="6000"/>
              <a:buNone/>
              <a:defRPr sz="5998"/>
            </a:lvl7pPr>
            <a:lvl8pPr lvl="7" algn="ctr">
              <a:spcBef>
                <a:spcPts val="0"/>
              </a:spcBef>
              <a:spcAft>
                <a:spcPts val="0"/>
              </a:spcAft>
              <a:buSzPts val="6000"/>
              <a:buNone/>
              <a:defRPr sz="5998"/>
            </a:lvl8pPr>
            <a:lvl9pPr lvl="8" algn="ctr">
              <a:spcBef>
                <a:spcPts val="0"/>
              </a:spcBef>
              <a:spcAft>
                <a:spcPts val="0"/>
              </a:spcAft>
              <a:buSzPts val="6000"/>
              <a:buNone/>
              <a:defRPr sz="5998"/>
            </a:lvl9pPr>
          </a:lstStyle>
          <a:p>
            <a:endParaRPr/>
          </a:p>
        </p:txBody>
      </p:sp>
      <p:sp>
        <p:nvSpPr>
          <p:cNvPr id="209" name="Google Shape;209;p3"/>
          <p:cNvSpPr txBox="1">
            <a:spLocks noGrp="1"/>
          </p:cNvSpPr>
          <p:nvPr>
            <p:ph type="title" idx="2" hasCustomPrompt="1"/>
          </p:nvPr>
        </p:nvSpPr>
        <p:spPr>
          <a:xfrm>
            <a:off x="3965650" y="1122450"/>
            <a:ext cx="1032600" cy="656101"/>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7200"/>
              <a:buNone/>
              <a:defRPr sz="4298">
                <a:solidFill>
                  <a:schemeClr val="accent1"/>
                </a:solidFill>
              </a:defRPr>
            </a:lvl1pPr>
            <a:lvl2pPr lvl="1" algn="ctr" rtl="0">
              <a:spcBef>
                <a:spcPts val="0"/>
              </a:spcBef>
              <a:spcAft>
                <a:spcPts val="0"/>
              </a:spcAft>
              <a:buClr>
                <a:schemeClr val="accent1"/>
              </a:buClr>
              <a:buSzPts val="7200"/>
              <a:buNone/>
              <a:defRPr sz="7198">
                <a:solidFill>
                  <a:schemeClr val="accent1"/>
                </a:solidFill>
              </a:defRPr>
            </a:lvl2pPr>
            <a:lvl3pPr lvl="2" algn="ctr" rtl="0">
              <a:spcBef>
                <a:spcPts val="0"/>
              </a:spcBef>
              <a:spcAft>
                <a:spcPts val="0"/>
              </a:spcAft>
              <a:buClr>
                <a:schemeClr val="accent1"/>
              </a:buClr>
              <a:buSzPts val="7200"/>
              <a:buNone/>
              <a:defRPr sz="7198">
                <a:solidFill>
                  <a:schemeClr val="accent1"/>
                </a:solidFill>
              </a:defRPr>
            </a:lvl3pPr>
            <a:lvl4pPr lvl="3" algn="ctr" rtl="0">
              <a:spcBef>
                <a:spcPts val="0"/>
              </a:spcBef>
              <a:spcAft>
                <a:spcPts val="0"/>
              </a:spcAft>
              <a:buClr>
                <a:schemeClr val="accent1"/>
              </a:buClr>
              <a:buSzPts val="7200"/>
              <a:buNone/>
              <a:defRPr sz="7198">
                <a:solidFill>
                  <a:schemeClr val="accent1"/>
                </a:solidFill>
              </a:defRPr>
            </a:lvl4pPr>
            <a:lvl5pPr lvl="4" algn="ctr" rtl="0">
              <a:spcBef>
                <a:spcPts val="0"/>
              </a:spcBef>
              <a:spcAft>
                <a:spcPts val="0"/>
              </a:spcAft>
              <a:buClr>
                <a:schemeClr val="accent1"/>
              </a:buClr>
              <a:buSzPts val="7200"/>
              <a:buNone/>
              <a:defRPr sz="7198">
                <a:solidFill>
                  <a:schemeClr val="accent1"/>
                </a:solidFill>
              </a:defRPr>
            </a:lvl5pPr>
            <a:lvl6pPr lvl="5" algn="ctr" rtl="0">
              <a:spcBef>
                <a:spcPts val="0"/>
              </a:spcBef>
              <a:spcAft>
                <a:spcPts val="0"/>
              </a:spcAft>
              <a:buClr>
                <a:schemeClr val="accent1"/>
              </a:buClr>
              <a:buSzPts val="7200"/>
              <a:buNone/>
              <a:defRPr sz="7198">
                <a:solidFill>
                  <a:schemeClr val="accent1"/>
                </a:solidFill>
              </a:defRPr>
            </a:lvl6pPr>
            <a:lvl7pPr lvl="6" algn="ctr" rtl="0">
              <a:spcBef>
                <a:spcPts val="0"/>
              </a:spcBef>
              <a:spcAft>
                <a:spcPts val="0"/>
              </a:spcAft>
              <a:buClr>
                <a:schemeClr val="accent1"/>
              </a:buClr>
              <a:buSzPts val="7200"/>
              <a:buNone/>
              <a:defRPr sz="7198">
                <a:solidFill>
                  <a:schemeClr val="accent1"/>
                </a:solidFill>
              </a:defRPr>
            </a:lvl7pPr>
            <a:lvl8pPr lvl="7" algn="ctr" rtl="0">
              <a:spcBef>
                <a:spcPts val="0"/>
              </a:spcBef>
              <a:spcAft>
                <a:spcPts val="0"/>
              </a:spcAft>
              <a:buClr>
                <a:schemeClr val="accent1"/>
              </a:buClr>
              <a:buSzPts val="7200"/>
              <a:buNone/>
              <a:defRPr sz="7198">
                <a:solidFill>
                  <a:schemeClr val="accent1"/>
                </a:solidFill>
              </a:defRPr>
            </a:lvl8pPr>
            <a:lvl9pPr lvl="8" algn="ctr" rtl="0">
              <a:spcBef>
                <a:spcPts val="0"/>
              </a:spcBef>
              <a:spcAft>
                <a:spcPts val="0"/>
              </a:spcAft>
              <a:buClr>
                <a:schemeClr val="accent1"/>
              </a:buClr>
              <a:buSzPts val="7200"/>
              <a:buNone/>
              <a:defRPr sz="7198">
                <a:solidFill>
                  <a:schemeClr val="accent1"/>
                </a:solidFill>
              </a:defRPr>
            </a:lvl9pPr>
          </a:lstStyle>
          <a:p>
            <a:r>
              <a:t>xx%</a:t>
            </a:r>
          </a:p>
        </p:txBody>
      </p:sp>
      <p:sp>
        <p:nvSpPr>
          <p:cNvPr id="210" name="Google Shape;210;p3"/>
          <p:cNvSpPr txBox="1">
            <a:spLocks noGrp="1"/>
          </p:cNvSpPr>
          <p:nvPr>
            <p:ph type="subTitle" idx="1"/>
          </p:nvPr>
        </p:nvSpPr>
        <p:spPr>
          <a:xfrm>
            <a:off x="2233575" y="3144850"/>
            <a:ext cx="4496700" cy="656101"/>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grpSp>
        <p:nvGrpSpPr>
          <p:cNvPr id="211" name="Google Shape;211;p3"/>
          <p:cNvGrpSpPr/>
          <p:nvPr/>
        </p:nvGrpSpPr>
        <p:grpSpPr>
          <a:xfrm>
            <a:off x="1030177" y="1581351"/>
            <a:ext cx="444275" cy="398525"/>
            <a:chOff x="2495125" y="2142250"/>
            <a:chExt cx="444275" cy="398525"/>
          </a:xfrm>
        </p:grpSpPr>
        <p:sp>
          <p:nvSpPr>
            <p:cNvPr id="212" name="Google Shape;212;p3"/>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3" name="Google Shape;213;p3"/>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14" name="Google Shape;214;p3"/>
          <p:cNvGrpSpPr/>
          <p:nvPr/>
        </p:nvGrpSpPr>
        <p:grpSpPr>
          <a:xfrm>
            <a:off x="7353452" y="3955276"/>
            <a:ext cx="291375" cy="281375"/>
            <a:chOff x="3243875" y="2372825"/>
            <a:chExt cx="291375" cy="281375"/>
          </a:xfrm>
        </p:grpSpPr>
        <p:sp>
          <p:nvSpPr>
            <p:cNvPr id="215" name="Google Shape;215;p3"/>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6" name="Google Shape;216;p3"/>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7" name="Google Shape;217;p3"/>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8" name="Google Shape;218;p3"/>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9" name="Google Shape;219;p3"/>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0" name="Google Shape;220;p3"/>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1" name="Google Shape;221;p3"/>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2" name="Google Shape;222;p3"/>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3" name="Google Shape;223;p3"/>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4" name="Google Shape;224;p3"/>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25" name="Google Shape;225;p3"/>
          <p:cNvGrpSpPr/>
          <p:nvPr/>
        </p:nvGrpSpPr>
        <p:grpSpPr>
          <a:xfrm>
            <a:off x="7510402" y="1254441"/>
            <a:ext cx="166675" cy="168575"/>
            <a:chOff x="4954425" y="2036375"/>
            <a:chExt cx="166675" cy="168575"/>
          </a:xfrm>
        </p:grpSpPr>
        <p:sp>
          <p:nvSpPr>
            <p:cNvPr id="226" name="Google Shape;226;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7" name="Google Shape;227;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228" name="Google Shape;228;p3"/>
          <p:cNvSpPr/>
          <p:nvPr/>
        </p:nvSpPr>
        <p:spPr>
          <a:xfrm>
            <a:off x="1531352" y="3017077"/>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29" name="Google Shape;229;p3"/>
          <p:cNvSpPr/>
          <p:nvPr/>
        </p:nvSpPr>
        <p:spPr>
          <a:xfrm>
            <a:off x="8069225" y="270838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230" name="Google Shape;230;p3"/>
          <p:cNvGrpSpPr/>
          <p:nvPr/>
        </p:nvGrpSpPr>
        <p:grpSpPr>
          <a:xfrm>
            <a:off x="1168977" y="4065002"/>
            <a:ext cx="166675" cy="168575"/>
            <a:chOff x="4954425" y="2036375"/>
            <a:chExt cx="166675" cy="168575"/>
          </a:xfrm>
        </p:grpSpPr>
        <p:sp>
          <p:nvSpPr>
            <p:cNvPr id="231" name="Google Shape;231;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32" name="Google Shape;232;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Tree>
    <p:extLst>
      <p:ext uri="{BB962C8B-B14F-4D97-AF65-F5344CB8AC3E}">
        <p14:creationId xmlns:p14="http://schemas.microsoft.com/office/powerpoint/2010/main" val="3601533136"/>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2349959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Tree>
    <p:extLst>
      <p:ext uri="{BB962C8B-B14F-4D97-AF65-F5344CB8AC3E}">
        <p14:creationId xmlns:p14="http://schemas.microsoft.com/office/powerpoint/2010/main" val="39860670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28591178"/>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19009510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3303000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79172" y="1235419"/>
            <a:ext cx="3363662"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32716878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872710394"/>
      </p:ext>
    </p:extLst>
  </p:cSld>
  <p:clrMapOvr>
    <a:masterClrMapping/>
  </p:clrMapOvr>
</p:sldLayout>
</file>

<file path=ppt/slideLayouts/slideLayout21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2">
              <a:lumMod val="40000"/>
              <a:lumOff val="6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D2819940-F204-450A-ACE4-C1FAA7496E24}"/>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019277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3250583" y="1179126"/>
            <a:ext cx="2794086" cy="3416320"/>
          </a:xfrm>
          <a:prstGeom prst="rect">
            <a:avLst/>
          </a:prstGeom>
          <a:noFill/>
        </p:spPr>
        <p:txBody>
          <a:bodyPr wrap="square" rtlCol="0">
            <a:spAutoFit/>
          </a:bodyPr>
          <a:lstStyle/>
          <a:p>
            <a:pPr algn="ctr">
              <a:buClrTx/>
              <a:buFontTx/>
              <a:buNone/>
            </a:pPr>
            <a:r>
              <a:rPr lang="vi-VN" sz="7200"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172145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669131" y="1141781"/>
            <a:ext cx="3388523" cy="2308324"/>
          </a:xfrm>
          <a:prstGeom prst="rect">
            <a:avLst/>
          </a:prstGeom>
          <a:noFill/>
        </p:spPr>
        <p:txBody>
          <a:bodyPr wrap="square" rtlCol="0">
            <a:spAutoFit/>
          </a:bodyPr>
          <a:lstStyle/>
          <a:p>
            <a:pPr algn="ctr">
              <a:buClrTx/>
              <a:buFontTx/>
              <a:buNone/>
            </a:pPr>
            <a:r>
              <a:rPr lang="vi-VN" sz="7200" kern="1200" dirty="0">
                <a:solidFill>
                  <a:srgbClr val="C00000"/>
                </a:solidFill>
                <a:latin typeface="UTM Cookies"/>
              </a:rPr>
              <a:t>HOẠT ĐỘNG</a:t>
            </a: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60785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711998" y="1168184"/>
            <a:ext cx="3564062" cy="2123658"/>
          </a:xfrm>
          <a:prstGeom prst="rect">
            <a:avLst/>
          </a:prstGeom>
          <a:noFill/>
        </p:spPr>
        <p:txBody>
          <a:bodyPr wrap="square" rtlCol="0">
            <a:spAutoFit/>
          </a:bodyPr>
          <a:lstStyle/>
          <a:p>
            <a:pPr algn="ctr">
              <a:buClrTx/>
              <a:buFontTx/>
              <a:buNone/>
            </a:pPr>
            <a:r>
              <a:rPr lang="vi-VN" sz="6600" kern="1200">
                <a:solidFill>
                  <a:srgbClr val="002060"/>
                </a:solidFill>
                <a:latin typeface="UTM Cookies"/>
              </a:rPr>
              <a:t>LUYỆN TẬP</a:t>
            </a:r>
            <a:endParaRPr lang="vi-VN" sz="6600" kern="1200" dirty="0">
              <a:solidFill>
                <a:srgbClr val="002060"/>
              </a:solidFill>
              <a:latin typeface="UTM Cookies"/>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643174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218.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927314475"/>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5">
              <a:lumMod val="75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24228670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99286512"/>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5042370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3065304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32040" y="1127533"/>
            <a:ext cx="3546156" cy="2746906"/>
          </a:xfrm>
          <a:prstGeom prst="rect">
            <a:avLst/>
          </a:prstGeom>
          <a:noFill/>
        </p:spPr>
        <p:txBody>
          <a:bodyPr wrap="square" rtlCol="0">
            <a:spAutoFit/>
          </a:bodyPr>
          <a:lstStyle/>
          <a:p>
            <a:pPr algn="ctr">
              <a:buClrTx/>
              <a:buFontTx/>
              <a:buNone/>
            </a:pPr>
            <a:r>
              <a:rPr lang="vi-VN" sz="8625" kern="1200" dirty="0">
                <a:solidFill>
                  <a:srgbClr val="002060"/>
                </a:solidFill>
                <a:latin typeface="UTM Cookies"/>
              </a:rPr>
              <a:t>LUYỆN TẬP</a:t>
            </a:r>
          </a:p>
        </p:txBody>
      </p:sp>
    </p:spTree>
    <p:extLst>
      <p:ext uri="{BB962C8B-B14F-4D97-AF65-F5344CB8AC3E}">
        <p14:creationId xmlns:p14="http://schemas.microsoft.com/office/powerpoint/2010/main" val="2029400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634441731"/>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3">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658741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25.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329409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26.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586434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03170" y="1197359"/>
            <a:ext cx="3564062" cy="2746906"/>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10741959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170284166"/>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rgbClr val="F35757"/>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1362550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79572214"/>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909222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3292257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836083" y="1101413"/>
            <a:ext cx="3386124"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3951376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994193988"/>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a:buClrTx/>
              <a:buFontTx/>
              <a:buNone/>
            </a:pPr>
            <a:fld id="{6C78E361-EE99-44A4-8416-02EBF9F5BAE7}" type="datetimeFigureOut">
              <a:rPr lang="en-US" sz="1350" kern="1200" smtClean="0">
                <a:solidFill>
                  <a:prstClr val="black"/>
                </a:solidFill>
              </a:rPr>
              <a:pPr>
                <a:buClrTx/>
                <a:buFontTx/>
                <a:buNone/>
              </a:pPr>
              <a:t>4/9/2024</a:t>
            </a:fld>
            <a:endParaRPr lang="en-US" sz="1350" kern="1200">
              <a:solidFill>
                <a:prstClr val="black"/>
              </a:solidFill>
            </a:endParaRPr>
          </a:p>
        </p:txBody>
      </p:sp>
      <p:sp>
        <p:nvSpPr>
          <p:cNvPr id="5" name="Footer Placeholder 4"/>
          <p:cNvSpPr>
            <a:spLocks noGrp="1"/>
          </p:cNvSpPr>
          <p:nvPr>
            <p:ph type="ftr" sz="quarter" idx="11"/>
          </p:nvPr>
        </p:nvSpPr>
        <p:spPr/>
        <p:txBody>
          <a:bodyPr/>
          <a:lstStyle/>
          <a:p>
            <a:pPr>
              <a:buClrTx/>
              <a:buFontTx/>
              <a:buNone/>
            </a:pPr>
            <a:endParaRPr lang="en-US" sz="1350" kern="1200">
              <a:solidFill>
                <a:prstClr val="black"/>
              </a:solidFill>
            </a:endParaRPr>
          </a:p>
        </p:txBody>
      </p:sp>
      <p:sp>
        <p:nvSpPr>
          <p:cNvPr id="6" name="Slide Number Placeholder 5"/>
          <p:cNvSpPr>
            <a:spLocks noGrp="1"/>
          </p:cNvSpPr>
          <p:nvPr>
            <p:ph type="sldNum" sz="quarter" idx="12"/>
          </p:nvPr>
        </p:nvSpPr>
        <p:spPr/>
        <p:txBody>
          <a:bodyPr/>
          <a:lstStyle/>
          <a:p>
            <a:pPr>
              <a:buClrTx/>
              <a:buFontTx/>
              <a:buNone/>
            </a:pPr>
            <a:fld id="{6664D3A4-4CEC-4C34-B951-B1E4027B2265}" type="slidenum">
              <a:rPr lang="en-US" sz="1350" kern="1200" smtClean="0">
                <a:solidFill>
                  <a:prstClr val="black"/>
                </a:solidFill>
              </a:rPr>
              <a:pPr>
                <a:buClrTx/>
                <a:buFontTx/>
                <a:buNone/>
              </a:pPr>
              <a:t>‹#›</a:t>
            </a:fld>
            <a:endParaRPr lang="en-US" sz="1350" kern="1200">
              <a:solidFill>
                <a:prstClr val="black"/>
              </a:solidFill>
            </a:endParaRPr>
          </a:p>
        </p:txBody>
      </p:sp>
    </p:spTree>
    <p:extLst>
      <p:ext uri="{BB962C8B-B14F-4D97-AF65-F5344CB8AC3E}">
        <p14:creationId xmlns:p14="http://schemas.microsoft.com/office/powerpoint/2010/main" val="1550594309"/>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3"/>
        <p:cNvGrpSpPr/>
        <p:nvPr/>
      </p:nvGrpSpPr>
      <p:grpSpPr>
        <a:xfrm>
          <a:off x="0" y="0"/>
          <a:ext cx="0" cy="0"/>
          <a:chOff x="0" y="0"/>
          <a:chExt cx="0" cy="0"/>
        </a:xfrm>
      </p:grpSpPr>
      <p:sp>
        <p:nvSpPr>
          <p:cNvPr id="134" name="Google Shape;134;p3"/>
          <p:cNvSpPr/>
          <p:nvPr/>
        </p:nvSpPr>
        <p:spPr>
          <a:xfrm>
            <a:off x="395925" y="291324"/>
            <a:ext cx="8336062" cy="4788282"/>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595959">
              <a:alpha val="14530"/>
            </a:srgbClr>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135" name="Google Shape;135;p3"/>
          <p:cNvGrpSpPr/>
          <p:nvPr/>
        </p:nvGrpSpPr>
        <p:grpSpPr>
          <a:xfrm>
            <a:off x="395896" y="219520"/>
            <a:ext cx="8518865" cy="4788282"/>
            <a:chOff x="395894" y="219519"/>
            <a:chExt cx="8518865" cy="4788281"/>
          </a:xfrm>
        </p:grpSpPr>
        <p:sp>
          <p:nvSpPr>
            <p:cNvPr id="136" name="Google Shape;136;p3"/>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37" name="Google Shape;137;p3"/>
            <p:cNvGrpSpPr/>
            <p:nvPr/>
          </p:nvGrpSpPr>
          <p:grpSpPr>
            <a:xfrm>
              <a:off x="8341543" y="2282008"/>
              <a:ext cx="569676" cy="380612"/>
              <a:chOff x="8341543" y="2282008"/>
              <a:chExt cx="569676" cy="380612"/>
            </a:xfrm>
          </p:grpSpPr>
          <p:sp>
            <p:nvSpPr>
              <p:cNvPr id="138" name="Google Shape;138;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39" name="Google Shape;139;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40" name="Google Shape;140;p3"/>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41" name="Google Shape;141;p3"/>
            <p:cNvGrpSpPr/>
            <p:nvPr/>
          </p:nvGrpSpPr>
          <p:grpSpPr>
            <a:xfrm>
              <a:off x="8341543" y="1721094"/>
              <a:ext cx="569676" cy="380612"/>
              <a:chOff x="8341543" y="1721094"/>
              <a:chExt cx="569676" cy="380612"/>
            </a:xfrm>
          </p:grpSpPr>
          <p:sp>
            <p:nvSpPr>
              <p:cNvPr id="142" name="Google Shape;142;p3"/>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3" name="Google Shape;143;p3"/>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4" name="Google Shape;144;p3"/>
            <p:cNvGrpSpPr/>
            <p:nvPr/>
          </p:nvGrpSpPr>
          <p:grpSpPr>
            <a:xfrm>
              <a:off x="8346273" y="1183592"/>
              <a:ext cx="568486" cy="388014"/>
              <a:chOff x="8346273" y="1183592"/>
              <a:chExt cx="568486" cy="388014"/>
            </a:xfrm>
          </p:grpSpPr>
          <p:sp>
            <p:nvSpPr>
              <p:cNvPr id="145" name="Google Shape;145;p3"/>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6" name="Google Shape;146;p3"/>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7" name="Google Shape;147;p3"/>
            <p:cNvGrpSpPr/>
            <p:nvPr/>
          </p:nvGrpSpPr>
          <p:grpSpPr>
            <a:xfrm>
              <a:off x="8341543" y="606635"/>
              <a:ext cx="569676" cy="388014"/>
              <a:chOff x="8341543" y="606635"/>
              <a:chExt cx="569676" cy="388014"/>
            </a:xfrm>
          </p:grpSpPr>
          <p:sp>
            <p:nvSpPr>
              <p:cNvPr id="148" name="Google Shape;148;p3"/>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9" name="Google Shape;149;p3"/>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0" name="Google Shape;150;p3"/>
            <p:cNvGrpSpPr/>
            <p:nvPr/>
          </p:nvGrpSpPr>
          <p:grpSpPr>
            <a:xfrm>
              <a:off x="8341543" y="2842933"/>
              <a:ext cx="569676" cy="380612"/>
              <a:chOff x="8341543" y="2282008"/>
              <a:chExt cx="569676" cy="380612"/>
            </a:xfrm>
          </p:grpSpPr>
          <p:sp>
            <p:nvSpPr>
              <p:cNvPr id="151" name="Google Shape;151;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2" name="Google Shape;152;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3" name="Google Shape;153;p3"/>
            <p:cNvGrpSpPr/>
            <p:nvPr/>
          </p:nvGrpSpPr>
          <p:grpSpPr>
            <a:xfrm>
              <a:off x="8341543" y="3403858"/>
              <a:ext cx="569676" cy="380612"/>
              <a:chOff x="8341543" y="2282008"/>
              <a:chExt cx="569676" cy="380612"/>
            </a:xfrm>
          </p:grpSpPr>
          <p:sp>
            <p:nvSpPr>
              <p:cNvPr id="154" name="Google Shape;154;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5" name="Google Shape;155;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6" name="Google Shape;156;p3"/>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7" name="Google Shape;157;p3"/>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8" name="Google Shape;158;p3"/>
          <p:cNvSpPr/>
          <p:nvPr/>
        </p:nvSpPr>
        <p:spPr>
          <a:xfrm>
            <a:off x="546318" y="94194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59" name="Google Shape;159;p3"/>
          <p:cNvSpPr/>
          <p:nvPr/>
        </p:nvSpPr>
        <p:spPr>
          <a:xfrm>
            <a:off x="281027" y="966591"/>
            <a:ext cx="324527" cy="82660"/>
          </a:xfrm>
          <a:custGeom>
            <a:avLst/>
            <a:gdLst/>
            <a:ahLst/>
            <a:cxnLst/>
            <a:rect l="l" t="t" r="r" b="b"/>
            <a:pathLst>
              <a:path w="10360" h="2535"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0" name="Google Shape;160;p3"/>
          <p:cNvSpPr/>
          <p:nvPr/>
        </p:nvSpPr>
        <p:spPr>
          <a:xfrm>
            <a:off x="304707" y="104921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1" name="Google Shape;161;p3"/>
          <p:cNvSpPr/>
          <p:nvPr/>
        </p:nvSpPr>
        <p:spPr>
          <a:xfrm>
            <a:off x="605523" y="1007285"/>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2" name="Google Shape;162;p3"/>
          <p:cNvSpPr/>
          <p:nvPr/>
        </p:nvSpPr>
        <p:spPr>
          <a:xfrm>
            <a:off x="546318" y="1298242"/>
            <a:ext cx="79378" cy="133169"/>
          </a:xfrm>
          <a:custGeom>
            <a:avLst/>
            <a:gdLst/>
            <a:ahLst/>
            <a:cxnLst/>
            <a:rect l="l" t="t" r="r" b="b"/>
            <a:pathLst>
              <a:path w="2534" h="4084" extrusionOk="0">
                <a:moveTo>
                  <a:pt x="1286" y="0"/>
                </a:moveTo>
                <a:cubicBezTo>
                  <a:pt x="567" y="0"/>
                  <a:pt x="0" y="908"/>
                  <a:pt x="0" y="2042"/>
                </a:cubicBezTo>
                <a:cubicBezTo>
                  <a:pt x="0" y="3176"/>
                  <a:pt x="567" y="4083"/>
                  <a:pt x="1286" y="4083"/>
                </a:cubicBezTo>
                <a:cubicBezTo>
                  <a:pt x="1966" y="4083"/>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3" name="Google Shape;163;p3"/>
          <p:cNvSpPr/>
          <p:nvPr/>
        </p:nvSpPr>
        <p:spPr>
          <a:xfrm>
            <a:off x="281027" y="1324131"/>
            <a:ext cx="324527" cy="81388"/>
          </a:xfrm>
          <a:custGeom>
            <a:avLst/>
            <a:gdLst/>
            <a:ahLst/>
            <a:cxnLst/>
            <a:rect l="l" t="t" r="r" b="b"/>
            <a:pathLst>
              <a:path w="10360" h="2496" extrusionOk="0">
                <a:moveTo>
                  <a:pt x="794" y="0"/>
                </a:moveTo>
                <a:cubicBezTo>
                  <a:pt x="341" y="0"/>
                  <a:pt x="0" y="567"/>
                  <a:pt x="0" y="1248"/>
                </a:cubicBezTo>
                <a:cubicBezTo>
                  <a:pt x="0" y="1928"/>
                  <a:pt x="341" y="2495"/>
                  <a:pt x="794" y="2495"/>
                </a:cubicBezTo>
                <a:lnTo>
                  <a:pt x="9566" y="2495"/>
                </a:lnTo>
                <a:cubicBezTo>
                  <a:pt x="10019" y="2495"/>
                  <a:pt x="10360" y="1928"/>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4" name="Google Shape;164;p3"/>
          <p:cNvSpPr/>
          <p:nvPr/>
        </p:nvSpPr>
        <p:spPr>
          <a:xfrm>
            <a:off x="304707" y="1405486"/>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5" name="Google Shape;165;p3"/>
          <p:cNvSpPr/>
          <p:nvPr/>
        </p:nvSpPr>
        <p:spPr>
          <a:xfrm>
            <a:off x="605523" y="136479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6" name="Google Shape;166;p3"/>
          <p:cNvSpPr/>
          <p:nvPr/>
        </p:nvSpPr>
        <p:spPr>
          <a:xfrm>
            <a:off x="282218" y="1335217"/>
            <a:ext cx="323337" cy="70302"/>
          </a:xfrm>
          <a:custGeom>
            <a:avLst/>
            <a:gdLst/>
            <a:ahLst/>
            <a:cxnLst/>
            <a:rect l="l" t="t" r="r" b="b"/>
            <a:pathLst>
              <a:path w="10322" h="2156" extrusionOk="0">
                <a:moveTo>
                  <a:pt x="10057" y="0"/>
                </a:moveTo>
                <a:lnTo>
                  <a:pt x="10057" y="0"/>
                </a:lnTo>
                <a:cubicBezTo>
                  <a:pt x="10095" y="76"/>
                  <a:pt x="10095" y="190"/>
                  <a:pt x="10095" y="303"/>
                </a:cubicBezTo>
                <a:cubicBezTo>
                  <a:pt x="10095" y="983"/>
                  <a:pt x="9755" y="1551"/>
                  <a:pt x="9301" y="1551"/>
                </a:cubicBezTo>
                <a:lnTo>
                  <a:pt x="530" y="1551"/>
                </a:lnTo>
                <a:cubicBezTo>
                  <a:pt x="303" y="1551"/>
                  <a:pt x="114" y="1437"/>
                  <a:pt x="0" y="1210"/>
                </a:cubicBezTo>
                <a:lnTo>
                  <a:pt x="0" y="1210"/>
                </a:lnTo>
                <a:cubicBezTo>
                  <a:pt x="76" y="1740"/>
                  <a:pt x="378" y="2118"/>
                  <a:pt x="719" y="2155"/>
                </a:cubicBezTo>
                <a:lnTo>
                  <a:pt x="9528" y="2155"/>
                </a:lnTo>
                <a:cubicBezTo>
                  <a:pt x="9981" y="2155"/>
                  <a:pt x="10322" y="1588"/>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7" name="Google Shape;167;p3"/>
          <p:cNvSpPr/>
          <p:nvPr/>
        </p:nvSpPr>
        <p:spPr>
          <a:xfrm>
            <a:off x="546318" y="1655750"/>
            <a:ext cx="79378" cy="131930"/>
          </a:xfrm>
          <a:custGeom>
            <a:avLst/>
            <a:gdLst/>
            <a:ahLst/>
            <a:cxnLst/>
            <a:rect l="l" t="t" r="r" b="b"/>
            <a:pathLst>
              <a:path w="2534" h="4046" extrusionOk="0">
                <a:moveTo>
                  <a:pt x="1286" y="0"/>
                </a:moveTo>
                <a:cubicBezTo>
                  <a:pt x="567" y="0"/>
                  <a:pt x="0" y="908"/>
                  <a:pt x="0" y="2004"/>
                </a:cubicBezTo>
                <a:cubicBezTo>
                  <a:pt x="0" y="3138"/>
                  <a:pt x="567" y="4046"/>
                  <a:pt x="1286" y="4046"/>
                </a:cubicBezTo>
                <a:cubicBezTo>
                  <a:pt x="1966" y="4046"/>
                  <a:pt x="2533" y="3138"/>
                  <a:pt x="2533" y="2004"/>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8" name="Google Shape;168;p3"/>
          <p:cNvSpPr/>
          <p:nvPr/>
        </p:nvSpPr>
        <p:spPr>
          <a:xfrm>
            <a:off x="281027" y="1680402"/>
            <a:ext cx="324527" cy="82627"/>
          </a:xfrm>
          <a:custGeom>
            <a:avLst/>
            <a:gdLst/>
            <a:ahLst/>
            <a:cxnLst/>
            <a:rect l="l" t="t" r="r" b="b"/>
            <a:pathLst>
              <a:path w="10360" h="2534" extrusionOk="0">
                <a:moveTo>
                  <a:pt x="794" y="1"/>
                </a:moveTo>
                <a:cubicBezTo>
                  <a:pt x="341" y="1"/>
                  <a:pt x="0" y="568"/>
                  <a:pt x="0" y="1248"/>
                </a:cubicBezTo>
                <a:cubicBezTo>
                  <a:pt x="0" y="1967"/>
                  <a:pt x="341" y="2534"/>
                  <a:pt x="794" y="2534"/>
                </a:cubicBezTo>
                <a:lnTo>
                  <a:pt x="9566" y="2534"/>
                </a:lnTo>
                <a:cubicBezTo>
                  <a:pt x="10019" y="2534"/>
                  <a:pt x="10360" y="1967"/>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9" name="Google Shape;169;p3"/>
          <p:cNvSpPr/>
          <p:nvPr/>
        </p:nvSpPr>
        <p:spPr>
          <a:xfrm>
            <a:off x="304707" y="1761757"/>
            <a:ext cx="32014" cy="1271"/>
          </a:xfrm>
          <a:custGeom>
            <a:avLst/>
            <a:gdLst/>
            <a:ahLst/>
            <a:cxnLst/>
            <a:rect l="l" t="t" r="r" b="b"/>
            <a:pathLst>
              <a:path w="1022" h="39" extrusionOk="0">
                <a:moveTo>
                  <a:pt x="1021" y="39"/>
                </a:moveTo>
                <a:lnTo>
                  <a:pt x="38" y="39"/>
                </a:lnTo>
                <a:cubicBezTo>
                  <a:pt x="38" y="39"/>
                  <a:pt x="38" y="39"/>
                  <a:pt x="38" y="39"/>
                </a:cubicBezTo>
                <a:cubicBezTo>
                  <a:pt x="38" y="39"/>
                  <a:pt x="38" y="39"/>
                  <a:pt x="38" y="39"/>
                </a:cubicBezTo>
                <a:lnTo>
                  <a:pt x="1021" y="39"/>
                </a:lnTo>
                <a:lnTo>
                  <a:pt x="1021" y="39"/>
                </a:lnTo>
                <a:close/>
                <a:moveTo>
                  <a:pt x="1" y="39"/>
                </a:moveTo>
                <a:lnTo>
                  <a:pt x="1" y="39"/>
                </a:lnTo>
                <a:lnTo>
                  <a:pt x="1" y="39"/>
                </a:lnTo>
                <a:close/>
                <a:moveTo>
                  <a:pt x="1" y="39"/>
                </a:moveTo>
                <a:lnTo>
                  <a:pt x="1" y="39"/>
                </a:lnTo>
                <a:lnTo>
                  <a:pt x="1" y="39"/>
                </a:lnTo>
                <a:close/>
                <a:moveTo>
                  <a:pt x="1" y="39"/>
                </a:moveTo>
                <a:lnTo>
                  <a:pt x="1" y="39"/>
                </a:lnTo>
                <a:lnTo>
                  <a:pt x="1" y="39"/>
                </a:lnTo>
                <a:close/>
                <a:moveTo>
                  <a:pt x="1" y="39"/>
                </a:moveTo>
                <a:cubicBezTo>
                  <a:pt x="1" y="39"/>
                  <a:pt x="1" y="39"/>
                  <a:pt x="1" y="1"/>
                </a:cubicBezTo>
                <a:cubicBezTo>
                  <a:pt x="1" y="39"/>
                  <a:pt x="1" y="39"/>
                  <a:pt x="1" y="39"/>
                </a:cubicBez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0" name="Google Shape;170;p3"/>
          <p:cNvSpPr/>
          <p:nvPr/>
        </p:nvSpPr>
        <p:spPr>
          <a:xfrm>
            <a:off x="605523" y="1721096"/>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1" name="Google Shape;171;p3"/>
          <p:cNvSpPr/>
          <p:nvPr/>
        </p:nvSpPr>
        <p:spPr>
          <a:xfrm>
            <a:off x="282218" y="1691489"/>
            <a:ext cx="323337" cy="71541"/>
          </a:xfrm>
          <a:custGeom>
            <a:avLst/>
            <a:gdLst/>
            <a:ahLst/>
            <a:cxnLst/>
            <a:rect l="l" t="t" r="r" b="b"/>
            <a:pathLst>
              <a:path w="10322" h="2194" extrusionOk="0">
                <a:moveTo>
                  <a:pt x="10057" y="1"/>
                </a:moveTo>
                <a:cubicBezTo>
                  <a:pt x="10095" y="114"/>
                  <a:pt x="10095" y="228"/>
                  <a:pt x="10095" y="303"/>
                </a:cubicBezTo>
                <a:cubicBezTo>
                  <a:pt x="10095" y="1022"/>
                  <a:pt x="9755" y="1589"/>
                  <a:pt x="9301" y="1589"/>
                </a:cubicBezTo>
                <a:lnTo>
                  <a:pt x="530" y="1589"/>
                </a:lnTo>
                <a:cubicBezTo>
                  <a:pt x="303" y="1589"/>
                  <a:pt x="114" y="1438"/>
                  <a:pt x="0" y="1249"/>
                </a:cubicBezTo>
                <a:lnTo>
                  <a:pt x="0" y="1249"/>
                </a:lnTo>
                <a:cubicBezTo>
                  <a:pt x="76" y="1740"/>
                  <a:pt x="340" y="2156"/>
                  <a:pt x="719" y="2156"/>
                </a:cubicBezTo>
                <a:cubicBezTo>
                  <a:pt x="719" y="2194"/>
                  <a:pt x="719" y="2194"/>
                  <a:pt x="719" y="2194"/>
                </a:cubicBezTo>
                <a:lnTo>
                  <a:pt x="9528" y="2194"/>
                </a:lnTo>
                <a:cubicBezTo>
                  <a:pt x="9981" y="2194"/>
                  <a:pt x="10322" y="1627"/>
                  <a:pt x="10322" y="908"/>
                </a:cubicBez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2" name="Google Shape;172;p3"/>
          <p:cNvSpPr/>
          <p:nvPr/>
        </p:nvSpPr>
        <p:spPr>
          <a:xfrm>
            <a:off x="546318" y="2012020"/>
            <a:ext cx="79378" cy="133202"/>
          </a:xfrm>
          <a:custGeom>
            <a:avLst/>
            <a:gdLst/>
            <a:ahLst/>
            <a:cxnLst/>
            <a:rect l="l" t="t" r="r" b="b"/>
            <a:pathLst>
              <a:path w="2534" h="4085" extrusionOk="0">
                <a:moveTo>
                  <a:pt x="1286" y="1"/>
                </a:moveTo>
                <a:cubicBezTo>
                  <a:pt x="567" y="1"/>
                  <a:pt x="0" y="908"/>
                  <a:pt x="0" y="2042"/>
                </a:cubicBezTo>
                <a:cubicBezTo>
                  <a:pt x="0" y="3177"/>
                  <a:pt x="567" y="4084"/>
                  <a:pt x="1286" y="4084"/>
                </a:cubicBezTo>
                <a:cubicBezTo>
                  <a:pt x="1966" y="4084"/>
                  <a:pt x="2533" y="3177"/>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3" name="Google Shape;173;p3"/>
          <p:cNvSpPr/>
          <p:nvPr/>
        </p:nvSpPr>
        <p:spPr>
          <a:xfrm>
            <a:off x="281027" y="203791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4" name="Google Shape;174;p3"/>
          <p:cNvSpPr/>
          <p:nvPr/>
        </p:nvSpPr>
        <p:spPr>
          <a:xfrm>
            <a:off x="304707" y="211929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5" name="Google Shape;175;p3"/>
          <p:cNvSpPr/>
          <p:nvPr/>
        </p:nvSpPr>
        <p:spPr>
          <a:xfrm>
            <a:off x="605523" y="2077366"/>
            <a:ext cx="31" cy="1271"/>
          </a:xfrm>
          <a:custGeom>
            <a:avLst/>
            <a:gdLst/>
            <a:ahLst/>
            <a:cxnLst/>
            <a:rect l="l" t="t" r="r" b="b"/>
            <a:pathLst>
              <a:path w="1" h="39" extrusionOk="0">
                <a:moveTo>
                  <a:pt x="1" y="38"/>
                </a:moveTo>
                <a:lnTo>
                  <a:pt x="1" y="38"/>
                </a:lnTo>
                <a:lnTo>
                  <a:pt x="1" y="38"/>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6" name="Google Shape;176;p3"/>
          <p:cNvSpPr/>
          <p:nvPr/>
        </p:nvSpPr>
        <p:spPr>
          <a:xfrm>
            <a:off x="282218" y="2049028"/>
            <a:ext cx="323337" cy="70302"/>
          </a:xfrm>
          <a:custGeom>
            <a:avLst/>
            <a:gdLst/>
            <a:ahLst/>
            <a:cxnLst/>
            <a:rect l="l" t="t" r="r" b="b"/>
            <a:pathLst>
              <a:path w="10322" h="2156" extrusionOk="0">
                <a:moveTo>
                  <a:pt x="10057" y="0"/>
                </a:moveTo>
                <a:cubicBezTo>
                  <a:pt x="10095" y="76"/>
                  <a:pt x="10095" y="189"/>
                  <a:pt x="10095" y="303"/>
                </a:cubicBezTo>
                <a:cubicBezTo>
                  <a:pt x="10095" y="983"/>
                  <a:pt x="9755" y="1550"/>
                  <a:pt x="9301" y="1550"/>
                </a:cubicBezTo>
                <a:lnTo>
                  <a:pt x="530" y="1550"/>
                </a:lnTo>
                <a:cubicBezTo>
                  <a:pt x="303" y="1550"/>
                  <a:pt x="114" y="1437"/>
                  <a:pt x="0" y="1210"/>
                </a:cubicBezTo>
                <a:lnTo>
                  <a:pt x="0" y="1210"/>
                </a:lnTo>
                <a:cubicBezTo>
                  <a:pt x="76" y="1739"/>
                  <a:pt x="340" y="2117"/>
                  <a:pt x="719" y="2155"/>
                </a:cubicBezTo>
                <a:lnTo>
                  <a:pt x="9528" y="2155"/>
                </a:lnTo>
                <a:cubicBezTo>
                  <a:pt x="9981" y="2155"/>
                  <a:pt x="10322" y="1588"/>
                  <a:pt x="10322" y="907"/>
                </a:cubicBezTo>
                <a:lnTo>
                  <a:pt x="10322" y="870"/>
                </a:ln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7" name="Google Shape;177;p3"/>
          <p:cNvSpPr/>
          <p:nvPr/>
        </p:nvSpPr>
        <p:spPr>
          <a:xfrm>
            <a:off x="546318" y="2369562"/>
            <a:ext cx="79378" cy="131930"/>
          </a:xfrm>
          <a:custGeom>
            <a:avLst/>
            <a:gdLst/>
            <a:ahLst/>
            <a:cxnLst/>
            <a:rect l="l" t="t" r="r" b="b"/>
            <a:pathLst>
              <a:path w="2534" h="4046" extrusionOk="0">
                <a:moveTo>
                  <a:pt x="1286" y="0"/>
                </a:moveTo>
                <a:cubicBezTo>
                  <a:pt x="567" y="0"/>
                  <a:pt x="0" y="907"/>
                  <a:pt x="0" y="2004"/>
                </a:cubicBezTo>
                <a:cubicBezTo>
                  <a:pt x="0" y="3138"/>
                  <a:pt x="567" y="4045"/>
                  <a:pt x="1286" y="4045"/>
                </a:cubicBezTo>
                <a:cubicBezTo>
                  <a:pt x="1966" y="4045"/>
                  <a:pt x="2533" y="3138"/>
                  <a:pt x="2533" y="2004"/>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8" name="Google Shape;178;p3"/>
          <p:cNvSpPr/>
          <p:nvPr/>
        </p:nvSpPr>
        <p:spPr>
          <a:xfrm>
            <a:off x="281027" y="2394213"/>
            <a:ext cx="324527" cy="81388"/>
          </a:xfrm>
          <a:custGeom>
            <a:avLst/>
            <a:gdLst/>
            <a:ahLst/>
            <a:cxnLst/>
            <a:rect l="l" t="t" r="r" b="b"/>
            <a:pathLst>
              <a:path w="10360" h="2496" extrusionOk="0">
                <a:moveTo>
                  <a:pt x="794" y="0"/>
                </a:moveTo>
                <a:cubicBezTo>
                  <a:pt x="341" y="0"/>
                  <a:pt x="0" y="567"/>
                  <a:pt x="0" y="1248"/>
                </a:cubicBezTo>
                <a:cubicBezTo>
                  <a:pt x="0" y="1966"/>
                  <a:pt x="341" y="2495"/>
                  <a:pt x="794" y="2495"/>
                </a:cubicBezTo>
                <a:lnTo>
                  <a:pt x="9566" y="2495"/>
                </a:lnTo>
                <a:cubicBezTo>
                  <a:pt x="10019" y="2495"/>
                  <a:pt x="10360" y="1966"/>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9" name="Google Shape;179;p3"/>
          <p:cNvSpPr/>
          <p:nvPr/>
        </p:nvSpPr>
        <p:spPr>
          <a:xfrm>
            <a:off x="304707" y="247556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0" name="Google Shape;180;p3"/>
          <p:cNvSpPr/>
          <p:nvPr/>
        </p:nvSpPr>
        <p:spPr>
          <a:xfrm>
            <a:off x="605523" y="243487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1" name="Google Shape;181;p3"/>
          <p:cNvSpPr/>
          <p:nvPr/>
        </p:nvSpPr>
        <p:spPr>
          <a:xfrm>
            <a:off x="282218" y="2405297"/>
            <a:ext cx="323337" cy="70302"/>
          </a:xfrm>
          <a:custGeom>
            <a:avLst/>
            <a:gdLst/>
            <a:ahLst/>
            <a:cxnLst/>
            <a:rect l="l" t="t" r="r" b="b"/>
            <a:pathLst>
              <a:path w="10322" h="2156" extrusionOk="0">
                <a:moveTo>
                  <a:pt x="10057" y="0"/>
                </a:moveTo>
                <a:cubicBezTo>
                  <a:pt x="10095" y="114"/>
                  <a:pt x="10095" y="189"/>
                  <a:pt x="10095" y="303"/>
                </a:cubicBezTo>
                <a:cubicBezTo>
                  <a:pt x="10095" y="1021"/>
                  <a:pt x="9755" y="1551"/>
                  <a:pt x="9301" y="1551"/>
                </a:cubicBezTo>
                <a:lnTo>
                  <a:pt x="530" y="1551"/>
                </a:lnTo>
                <a:cubicBezTo>
                  <a:pt x="303" y="1551"/>
                  <a:pt x="114" y="1437"/>
                  <a:pt x="0" y="1248"/>
                </a:cubicBezTo>
                <a:lnTo>
                  <a:pt x="0" y="1248"/>
                </a:lnTo>
                <a:cubicBezTo>
                  <a:pt x="76" y="1777"/>
                  <a:pt x="378" y="2155"/>
                  <a:pt x="719" y="2155"/>
                </a:cubicBezTo>
                <a:lnTo>
                  <a:pt x="9528" y="2155"/>
                </a:lnTo>
                <a:cubicBezTo>
                  <a:pt x="9981" y="2155"/>
                  <a:pt x="10322" y="1626"/>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2" name="Google Shape;182;p3"/>
          <p:cNvSpPr/>
          <p:nvPr/>
        </p:nvSpPr>
        <p:spPr>
          <a:xfrm>
            <a:off x="546318" y="2725831"/>
            <a:ext cx="79378" cy="131930"/>
          </a:xfrm>
          <a:custGeom>
            <a:avLst/>
            <a:gdLst/>
            <a:ahLst/>
            <a:cxnLst/>
            <a:rect l="l" t="t" r="r" b="b"/>
            <a:pathLst>
              <a:path w="2534" h="4046" extrusionOk="0">
                <a:moveTo>
                  <a:pt x="1286" y="0"/>
                </a:moveTo>
                <a:cubicBezTo>
                  <a:pt x="567" y="0"/>
                  <a:pt x="0" y="908"/>
                  <a:pt x="0" y="2042"/>
                </a:cubicBezTo>
                <a:cubicBezTo>
                  <a:pt x="0" y="3138"/>
                  <a:pt x="567" y="4046"/>
                  <a:pt x="1286" y="4046"/>
                </a:cubicBezTo>
                <a:cubicBezTo>
                  <a:pt x="1966" y="4046"/>
                  <a:pt x="2533" y="3138"/>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3" name="Google Shape;183;p3"/>
          <p:cNvSpPr/>
          <p:nvPr/>
        </p:nvSpPr>
        <p:spPr>
          <a:xfrm>
            <a:off x="281027" y="2751720"/>
            <a:ext cx="324527" cy="81388"/>
          </a:xfrm>
          <a:custGeom>
            <a:avLst/>
            <a:gdLst/>
            <a:ahLst/>
            <a:cxnLst/>
            <a:rect l="l" t="t" r="r" b="b"/>
            <a:pathLst>
              <a:path w="10360" h="2496" extrusionOk="0">
                <a:moveTo>
                  <a:pt x="794" y="0"/>
                </a:moveTo>
                <a:cubicBezTo>
                  <a:pt x="341" y="0"/>
                  <a:pt x="0" y="530"/>
                  <a:pt x="0" y="1248"/>
                </a:cubicBezTo>
                <a:cubicBezTo>
                  <a:pt x="0" y="1929"/>
                  <a:pt x="341" y="2496"/>
                  <a:pt x="794" y="2496"/>
                </a:cubicBezTo>
                <a:lnTo>
                  <a:pt x="9566" y="2496"/>
                </a:lnTo>
                <a:cubicBezTo>
                  <a:pt x="10019" y="2496"/>
                  <a:pt x="10360" y="1929"/>
                  <a:pt x="10360" y="1248"/>
                </a:cubicBezTo>
                <a:cubicBezTo>
                  <a:pt x="10360" y="530"/>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4" name="Google Shape;184;p3"/>
          <p:cNvSpPr/>
          <p:nvPr/>
        </p:nvSpPr>
        <p:spPr>
          <a:xfrm>
            <a:off x="304707" y="2833076"/>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5" name="Google Shape;185;p3"/>
          <p:cNvSpPr/>
          <p:nvPr/>
        </p:nvSpPr>
        <p:spPr>
          <a:xfrm>
            <a:off x="605523" y="2791175"/>
            <a:ext cx="31" cy="1271"/>
          </a:xfrm>
          <a:custGeom>
            <a:avLst/>
            <a:gdLst/>
            <a:ahLst/>
            <a:cxnLst/>
            <a:rect l="l" t="t" r="r" b="b"/>
            <a:pathLst>
              <a:path w="1" h="39" extrusionOk="0">
                <a:moveTo>
                  <a:pt x="1" y="38"/>
                </a:moveTo>
                <a:lnTo>
                  <a:pt x="1" y="38"/>
                </a:lnTo>
                <a:lnTo>
                  <a:pt x="1" y="38"/>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6" name="Google Shape;186;p3"/>
          <p:cNvSpPr/>
          <p:nvPr/>
        </p:nvSpPr>
        <p:spPr>
          <a:xfrm>
            <a:off x="282218" y="2761568"/>
            <a:ext cx="323337" cy="71541"/>
          </a:xfrm>
          <a:custGeom>
            <a:avLst/>
            <a:gdLst/>
            <a:ahLst/>
            <a:cxnLst/>
            <a:rect l="l" t="t" r="r" b="b"/>
            <a:pathLst>
              <a:path w="10322" h="2194" extrusionOk="0">
                <a:moveTo>
                  <a:pt x="10057" y="1"/>
                </a:moveTo>
                <a:cubicBezTo>
                  <a:pt x="10095" y="114"/>
                  <a:pt x="10095" y="228"/>
                  <a:pt x="10095" y="341"/>
                </a:cubicBezTo>
                <a:cubicBezTo>
                  <a:pt x="10095" y="1022"/>
                  <a:pt x="9755" y="1589"/>
                  <a:pt x="9301" y="1589"/>
                </a:cubicBezTo>
                <a:lnTo>
                  <a:pt x="530" y="1589"/>
                </a:lnTo>
                <a:cubicBezTo>
                  <a:pt x="303" y="1589"/>
                  <a:pt x="114" y="1475"/>
                  <a:pt x="0" y="1248"/>
                </a:cubicBezTo>
                <a:lnTo>
                  <a:pt x="0" y="1248"/>
                </a:lnTo>
                <a:cubicBezTo>
                  <a:pt x="76" y="1778"/>
                  <a:pt x="340" y="2156"/>
                  <a:pt x="719" y="2194"/>
                </a:cubicBezTo>
                <a:lnTo>
                  <a:pt x="9528" y="2194"/>
                </a:lnTo>
                <a:cubicBezTo>
                  <a:pt x="9981" y="2194"/>
                  <a:pt x="10322" y="1627"/>
                  <a:pt x="10322" y="946"/>
                </a:cubicBezTo>
                <a:lnTo>
                  <a:pt x="10322" y="908"/>
                </a:ln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7" name="Google Shape;187;p3"/>
          <p:cNvSpPr/>
          <p:nvPr/>
        </p:nvSpPr>
        <p:spPr>
          <a:xfrm>
            <a:off x="546318" y="3083340"/>
            <a:ext cx="79378" cy="131963"/>
          </a:xfrm>
          <a:custGeom>
            <a:avLst/>
            <a:gdLst/>
            <a:ahLst/>
            <a:cxnLst/>
            <a:rect l="l" t="t" r="r" b="b"/>
            <a:pathLst>
              <a:path w="2534" h="4047" extrusionOk="0">
                <a:moveTo>
                  <a:pt x="1286" y="1"/>
                </a:moveTo>
                <a:cubicBezTo>
                  <a:pt x="567" y="1"/>
                  <a:pt x="0" y="908"/>
                  <a:pt x="0" y="2004"/>
                </a:cubicBezTo>
                <a:cubicBezTo>
                  <a:pt x="0" y="3139"/>
                  <a:pt x="567" y="4046"/>
                  <a:pt x="1286" y="4046"/>
                </a:cubicBezTo>
                <a:cubicBezTo>
                  <a:pt x="1966" y="4046"/>
                  <a:pt x="2533" y="3139"/>
                  <a:pt x="2533" y="2004"/>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8" name="Google Shape;188;p3"/>
          <p:cNvSpPr/>
          <p:nvPr/>
        </p:nvSpPr>
        <p:spPr>
          <a:xfrm>
            <a:off x="281027" y="310799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9" name="Google Shape;189;p3"/>
          <p:cNvSpPr/>
          <p:nvPr/>
        </p:nvSpPr>
        <p:spPr>
          <a:xfrm>
            <a:off x="304707" y="318937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0" name="Google Shape;190;p3"/>
          <p:cNvSpPr/>
          <p:nvPr/>
        </p:nvSpPr>
        <p:spPr>
          <a:xfrm>
            <a:off x="605523" y="314868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1" name="Google Shape;191;p3"/>
          <p:cNvSpPr/>
          <p:nvPr/>
        </p:nvSpPr>
        <p:spPr>
          <a:xfrm>
            <a:off x="282218" y="3119108"/>
            <a:ext cx="323337" cy="70302"/>
          </a:xfrm>
          <a:custGeom>
            <a:avLst/>
            <a:gdLst/>
            <a:ahLst/>
            <a:cxnLst/>
            <a:rect l="l" t="t" r="r" b="b"/>
            <a:pathLst>
              <a:path w="10322" h="2156" extrusionOk="0">
                <a:moveTo>
                  <a:pt x="10057" y="0"/>
                </a:moveTo>
                <a:cubicBezTo>
                  <a:pt x="10095" y="113"/>
                  <a:pt x="10095" y="189"/>
                  <a:pt x="10095" y="302"/>
                </a:cubicBezTo>
                <a:cubicBezTo>
                  <a:pt x="10095" y="1021"/>
                  <a:pt x="9755" y="1550"/>
                  <a:pt x="9301" y="1550"/>
                </a:cubicBezTo>
                <a:lnTo>
                  <a:pt x="530" y="1550"/>
                </a:lnTo>
                <a:cubicBezTo>
                  <a:pt x="303" y="1550"/>
                  <a:pt x="114" y="1437"/>
                  <a:pt x="0" y="1248"/>
                </a:cubicBezTo>
                <a:lnTo>
                  <a:pt x="0" y="1248"/>
                </a:lnTo>
                <a:cubicBezTo>
                  <a:pt x="76" y="1739"/>
                  <a:pt x="340" y="2155"/>
                  <a:pt x="719" y="2155"/>
                </a:cubicBezTo>
                <a:lnTo>
                  <a:pt x="9528" y="2155"/>
                </a:lnTo>
                <a:cubicBezTo>
                  <a:pt x="9981" y="2155"/>
                  <a:pt x="10322" y="1588"/>
                  <a:pt x="10322" y="907"/>
                </a:cubicBez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2" name="Google Shape;192;p3"/>
          <p:cNvSpPr/>
          <p:nvPr/>
        </p:nvSpPr>
        <p:spPr>
          <a:xfrm>
            <a:off x="546318" y="3439642"/>
            <a:ext cx="79378" cy="131930"/>
          </a:xfrm>
          <a:custGeom>
            <a:avLst/>
            <a:gdLst/>
            <a:ahLst/>
            <a:cxnLst/>
            <a:rect l="l" t="t" r="r" b="b"/>
            <a:pathLst>
              <a:path w="2534" h="4046" extrusionOk="0">
                <a:moveTo>
                  <a:pt x="1286" y="0"/>
                </a:moveTo>
                <a:cubicBezTo>
                  <a:pt x="567" y="0"/>
                  <a:pt x="0" y="907"/>
                  <a:pt x="0" y="2042"/>
                </a:cubicBezTo>
                <a:cubicBezTo>
                  <a:pt x="0" y="3138"/>
                  <a:pt x="567" y="4045"/>
                  <a:pt x="1286" y="4045"/>
                </a:cubicBezTo>
                <a:cubicBezTo>
                  <a:pt x="1966" y="4045"/>
                  <a:pt x="2533" y="3138"/>
                  <a:pt x="2533" y="2042"/>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3" name="Google Shape;193;p3"/>
          <p:cNvSpPr/>
          <p:nvPr/>
        </p:nvSpPr>
        <p:spPr>
          <a:xfrm>
            <a:off x="281027" y="3465499"/>
            <a:ext cx="324527" cy="81421"/>
          </a:xfrm>
          <a:custGeom>
            <a:avLst/>
            <a:gdLst/>
            <a:ahLst/>
            <a:cxnLst/>
            <a:rect l="l" t="t" r="r" b="b"/>
            <a:pathLst>
              <a:path w="10360" h="2497" extrusionOk="0">
                <a:moveTo>
                  <a:pt x="794" y="1"/>
                </a:moveTo>
                <a:cubicBezTo>
                  <a:pt x="341" y="1"/>
                  <a:pt x="0" y="530"/>
                  <a:pt x="0" y="1249"/>
                </a:cubicBezTo>
                <a:cubicBezTo>
                  <a:pt x="0" y="1929"/>
                  <a:pt x="341" y="2496"/>
                  <a:pt x="794" y="2496"/>
                </a:cubicBezTo>
                <a:lnTo>
                  <a:pt x="9566" y="2496"/>
                </a:lnTo>
                <a:cubicBezTo>
                  <a:pt x="10019" y="2496"/>
                  <a:pt x="10360" y="1929"/>
                  <a:pt x="10360" y="1249"/>
                </a:cubicBezTo>
                <a:cubicBezTo>
                  <a:pt x="10360" y="530"/>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4" name="Google Shape;194;p3"/>
          <p:cNvSpPr/>
          <p:nvPr/>
        </p:nvSpPr>
        <p:spPr>
          <a:xfrm>
            <a:off x="304707" y="3546887"/>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5" name="Google Shape;195;p3"/>
          <p:cNvSpPr/>
          <p:nvPr/>
        </p:nvSpPr>
        <p:spPr>
          <a:xfrm>
            <a:off x="605523" y="350495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6" name="Google Shape;196;p3"/>
          <p:cNvSpPr/>
          <p:nvPr/>
        </p:nvSpPr>
        <p:spPr>
          <a:xfrm>
            <a:off x="282218" y="3475379"/>
            <a:ext cx="323337" cy="71541"/>
          </a:xfrm>
          <a:custGeom>
            <a:avLst/>
            <a:gdLst/>
            <a:ahLst/>
            <a:cxnLst/>
            <a:rect l="l" t="t" r="r" b="b"/>
            <a:pathLst>
              <a:path w="10322" h="2194" extrusionOk="0">
                <a:moveTo>
                  <a:pt x="10057" y="0"/>
                </a:moveTo>
                <a:lnTo>
                  <a:pt x="10057" y="0"/>
                </a:ln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6"/>
                </a:cubicBezTo>
                <a:lnTo>
                  <a:pt x="10322" y="908"/>
                </a:lnTo>
                <a:cubicBezTo>
                  <a:pt x="10322" y="568"/>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7" name="Google Shape;197;p3"/>
          <p:cNvSpPr/>
          <p:nvPr/>
        </p:nvSpPr>
        <p:spPr>
          <a:xfrm>
            <a:off x="546318" y="3795910"/>
            <a:ext cx="79378" cy="133169"/>
          </a:xfrm>
          <a:custGeom>
            <a:avLst/>
            <a:gdLst/>
            <a:ahLst/>
            <a:cxnLst/>
            <a:rect l="l" t="t" r="r" b="b"/>
            <a:pathLst>
              <a:path w="2534" h="4084" extrusionOk="0">
                <a:moveTo>
                  <a:pt x="1286" y="0"/>
                </a:moveTo>
                <a:cubicBezTo>
                  <a:pt x="567" y="0"/>
                  <a:pt x="0" y="908"/>
                  <a:pt x="0" y="2042"/>
                </a:cubicBezTo>
                <a:cubicBezTo>
                  <a:pt x="0" y="3176"/>
                  <a:pt x="567" y="4084"/>
                  <a:pt x="1286" y="4084"/>
                </a:cubicBezTo>
                <a:cubicBezTo>
                  <a:pt x="1966" y="4084"/>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8" name="Google Shape;198;p3"/>
          <p:cNvSpPr/>
          <p:nvPr/>
        </p:nvSpPr>
        <p:spPr>
          <a:xfrm>
            <a:off x="281027" y="3821802"/>
            <a:ext cx="324527" cy="81388"/>
          </a:xfrm>
          <a:custGeom>
            <a:avLst/>
            <a:gdLst/>
            <a:ahLst/>
            <a:cxnLst/>
            <a:rect l="l" t="t" r="r" b="b"/>
            <a:pathLst>
              <a:path w="10360" h="2496" extrusionOk="0">
                <a:moveTo>
                  <a:pt x="794" y="0"/>
                </a:moveTo>
                <a:cubicBezTo>
                  <a:pt x="341" y="0"/>
                  <a:pt x="0" y="567"/>
                  <a:pt x="0" y="1248"/>
                </a:cubicBezTo>
                <a:cubicBezTo>
                  <a:pt x="0" y="1929"/>
                  <a:pt x="341" y="2496"/>
                  <a:pt x="794" y="2496"/>
                </a:cubicBezTo>
                <a:lnTo>
                  <a:pt x="9566" y="2496"/>
                </a:lnTo>
                <a:cubicBezTo>
                  <a:pt x="10019" y="2496"/>
                  <a:pt x="10360" y="1929"/>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9" name="Google Shape;199;p3"/>
          <p:cNvSpPr/>
          <p:nvPr/>
        </p:nvSpPr>
        <p:spPr>
          <a:xfrm>
            <a:off x="304707" y="390315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0" name="Google Shape;200;p3"/>
          <p:cNvSpPr/>
          <p:nvPr/>
        </p:nvSpPr>
        <p:spPr>
          <a:xfrm>
            <a:off x="605523" y="386249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1" name="Google Shape;201;p3"/>
          <p:cNvSpPr/>
          <p:nvPr/>
        </p:nvSpPr>
        <p:spPr>
          <a:xfrm>
            <a:off x="282218" y="3832886"/>
            <a:ext cx="323337" cy="70302"/>
          </a:xfrm>
          <a:custGeom>
            <a:avLst/>
            <a:gdLst/>
            <a:ahLst/>
            <a:cxnLst/>
            <a:rect l="l" t="t" r="r" b="b"/>
            <a:pathLst>
              <a:path w="10322" h="2156" extrusionOk="0">
                <a:moveTo>
                  <a:pt x="10057" y="1"/>
                </a:moveTo>
                <a:lnTo>
                  <a:pt x="10057" y="1"/>
                </a:lnTo>
                <a:cubicBezTo>
                  <a:pt x="10095" y="76"/>
                  <a:pt x="10095" y="190"/>
                  <a:pt x="10095" y="303"/>
                </a:cubicBezTo>
                <a:cubicBezTo>
                  <a:pt x="10095" y="984"/>
                  <a:pt x="9755" y="1551"/>
                  <a:pt x="9301" y="1551"/>
                </a:cubicBezTo>
                <a:lnTo>
                  <a:pt x="530" y="1551"/>
                </a:lnTo>
                <a:cubicBezTo>
                  <a:pt x="303" y="1551"/>
                  <a:pt x="114" y="1437"/>
                  <a:pt x="0" y="1210"/>
                </a:cubicBezTo>
                <a:lnTo>
                  <a:pt x="0" y="1210"/>
                </a:lnTo>
                <a:cubicBezTo>
                  <a:pt x="76" y="1740"/>
                  <a:pt x="340" y="2118"/>
                  <a:pt x="719" y="2156"/>
                </a:cubicBezTo>
                <a:lnTo>
                  <a:pt x="9528" y="2156"/>
                </a:lnTo>
                <a:cubicBezTo>
                  <a:pt x="9981" y="2156"/>
                  <a:pt x="10322" y="1589"/>
                  <a:pt x="10322" y="908"/>
                </a:cubicBezTo>
                <a:cubicBezTo>
                  <a:pt x="10322" y="530"/>
                  <a:pt x="10208" y="227"/>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2" name="Google Shape;202;p3"/>
          <p:cNvSpPr/>
          <p:nvPr/>
        </p:nvSpPr>
        <p:spPr>
          <a:xfrm>
            <a:off x="546318" y="415342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3" name="Google Shape;203;p3"/>
          <p:cNvSpPr/>
          <p:nvPr/>
        </p:nvSpPr>
        <p:spPr>
          <a:xfrm>
            <a:off x="281027" y="4178070"/>
            <a:ext cx="324527" cy="82627"/>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4" name="Google Shape;204;p3"/>
          <p:cNvSpPr/>
          <p:nvPr/>
        </p:nvSpPr>
        <p:spPr>
          <a:xfrm>
            <a:off x="304707" y="426066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5" name="Google Shape;205;p3"/>
          <p:cNvSpPr/>
          <p:nvPr/>
        </p:nvSpPr>
        <p:spPr>
          <a:xfrm>
            <a:off x="605523" y="4218764"/>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6" name="Google Shape;206;p3"/>
          <p:cNvSpPr/>
          <p:nvPr/>
        </p:nvSpPr>
        <p:spPr>
          <a:xfrm>
            <a:off x="282218" y="4189187"/>
            <a:ext cx="323337" cy="71508"/>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7" name="Google Shape;207;p3"/>
          <p:cNvSpPr/>
          <p:nvPr/>
        </p:nvSpPr>
        <p:spPr>
          <a:xfrm>
            <a:off x="282218" y="977708"/>
            <a:ext cx="323337" cy="71541"/>
          </a:xfrm>
          <a:custGeom>
            <a:avLst/>
            <a:gdLst/>
            <a:ahLst/>
            <a:cxnLst/>
            <a:rect l="l" t="t" r="r" b="b"/>
            <a:pathLst>
              <a:path w="10322" h="2194" extrusionOk="0">
                <a:moveTo>
                  <a:pt x="10057" y="0"/>
                </a:move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5"/>
                </a:cubicBezTo>
                <a:lnTo>
                  <a:pt x="10322" y="908"/>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8" name="Google Shape;208;p3"/>
          <p:cNvSpPr txBox="1">
            <a:spLocks noGrp="1"/>
          </p:cNvSpPr>
          <p:nvPr>
            <p:ph type="title"/>
          </p:nvPr>
        </p:nvSpPr>
        <p:spPr>
          <a:xfrm>
            <a:off x="2497874" y="2156593"/>
            <a:ext cx="3968100" cy="656101"/>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5598"/>
            </a:lvl1pPr>
            <a:lvl2pPr lvl="1" algn="ctr">
              <a:spcBef>
                <a:spcPts val="0"/>
              </a:spcBef>
              <a:spcAft>
                <a:spcPts val="0"/>
              </a:spcAft>
              <a:buSzPts val="6000"/>
              <a:buNone/>
              <a:defRPr sz="5998"/>
            </a:lvl2pPr>
            <a:lvl3pPr lvl="2" algn="ctr">
              <a:spcBef>
                <a:spcPts val="0"/>
              </a:spcBef>
              <a:spcAft>
                <a:spcPts val="0"/>
              </a:spcAft>
              <a:buSzPts val="6000"/>
              <a:buNone/>
              <a:defRPr sz="5998"/>
            </a:lvl3pPr>
            <a:lvl4pPr lvl="3" algn="ctr">
              <a:spcBef>
                <a:spcPts val="0"/>
              </a:spcBef>
              <a:spcAft>
                <a:spcPts val="0"/>
              </a:spcAft>
              <a:buSzPts val="6000"/>
              <a:buNone/>
              <a:defRPr sz="5998"/>
            </a:lvl4pPr>
            <a:lvl5pPr lvl="4" algn="ctr">
              <a:spcBef>
                <a:spcPts val="0"/>
              </a:spcBef>
              <a:spcAft>
                <a:spcPts val="0"/>
              </a:spcAft>
              <a:buSzPts val="6000"/>
              <a:buNone/>
              <a:defRPr sz="5998"/>
            </a:lvl5pPr>
            <a:lvl6pPr lvl="5" algn="ctr">
              <a:spcBef>
                <a:spcPts val="0"/>
              </a:spcBef>
              <a:spcAft>
                <a:spcPts val="0"/>
              </a:spcAft>
              <a:buSzPts val="6000"/>
              <a:buNone/>
              <a:defRPr sz="5998"/>
            </a:lvl6pPr>
            <a:lvl7pPr lvl="6" algn="ctr">
              <a:spcBef>
                <a:spcPts val="0"/>
              </a:spcBef>
              <a:spcAft>
                <a:spcPts val="0"/>
              </a:spcAft>
              <a:buSzPts val="6000"/>
              <a:buNone/>
              <a:defRPr sz="5998"/>
            </a:lvl7pPr>
            <a:lvl8pPr lvl="7" algn="ctr">
              <a:spcBef>
                <a:spcPts val="0"/>
              </a:spcBef>
              <a:spcAft>
                <a:spcPts val="0"/>
              </a:spcAft>
              <a:buSzPts val="6000"/>
              <a:buNone/>
              <a:defRPr sz="5998"/>
            </a:lvl8pPr>
            <a:lvl9pPr lvl="8" algn="ctr">
              <a:spcBef>
                <a:spcPts val="0"/>
              </a:spcBef>
              <a:spcAft>
                <a:spcPts val="0"/>
              </a:spcAft>
              <a:buSzPts val="6000"/>
              <a:buNone/>
              <a:defRPr sz="5998"/>
            </a:lvl9pPr>
          </a:lstStyle>
          <a:p>
            <a:endParaRPr/>
          </a:p>
        </p:txBody>
      </p:sp>
      <p:sp>
        <p:nvSpPr>
          <p:cNvPr id="209" name="Google Shape;209;p3"/>
          <p:cNvSpPr txBox="1">
            <a:spLocks noGrp="1"/>
          </p:cNvSpPr>
          <p:nvPr>
            <p:ph type="title" idx="2" hasCustomPrompt="1"/>
          </p:nvPr>
        </p:nvSpPr>
        <p:spPr>
          <a:xfrm>
            <a:off x="3965650" y="1122450"/>
            <a:ext cx="1032600" cy="656101"/>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7200"/>
              <a:buNone/>
              <a:defRPr sz="4298">
                <a:solidFill>
                  <a:schemeClr val="accent1"/>
                </a:solidFill>
              </a:defRPr>
            </a:lvl1pPr>
            <a:lvl2pPr lvl="1" algn="ctr" rtl="0">
              <a:spcBef>
                <a:spcPts val="0"/>
              </a:spcBef>
              <a:spcAft>
                <a:spcPts val="0"/>
              </a:spcAft>
              <a:buClr>
                <a:schemeClr val="accent1"/>
              </a:buClr>
              <a:buSzPts val="7200"/>
              <a:buNone/>
              <a:defRPr sz="7198">
                <a:solidFill>
                  <a:schemeClr val="accent1"/>
                </a:solidFill>
              </a:defRPr>
            </a:lvl2pPr>
            <a:lvl3pPr lvl="2" algn="ctr" rtl="0">
              <a:spcBef>
                <a:spcPts val="0"/>
              </a:spcBef>
              <a:spcAft>
                <a:spcPts val="0"/>
              </a:spcAft>
              <a:buClr>
                <a:schemeClr val="accent1"/>
              </a:buClr>
              <a:buSzPts val="7200"/>
              <a:buNone/>
              <a:defRPr sz="7198">
                <a:solidFill>
                  <a:schemeClr val="accent1"/>
                </a:solidFill>
              </a:defRPr>
            </a:lvl3pPr>
            <a:lvl4pPr lvl="3" algn="ctr" rtl="0">
              <a:spcBef>
                <a:spcPts val="0"/>
              </a:spcBef>
              <a:spcAft>
                <a:spcPts val="0"/>
              </a:spcAft>
              <a:buClr>
                <a:schemeClr val="accent1"/>
              </a:buClr>
              <a:buSzPts val="7200"/>
              <a:buNone/>
              <a:defRPr sz="7198">
                <a:solidFill>
                  <a:schemeClr val="accent1"/>
                </a:solidFill>
              </a:defRPr>
            </a:lvl4pPr>
            <a:lvl5pPr lvl="4" algn="ctr" rtl="0">
              <a:spcBef>
                <a:spcPts val="0"/>
              </a:spcBef>
              <a:spcAft>
                <a:spcPts val="0"/>
              </a:spcAft>
              <a:buClr>
                <a:schemeClr val="accent1"/>
              </a:buClr>
              <a:buSzPts val="7200"/>
              <a:buNone/>
              <a:defRPr sz="7198">
                <a:solidFill>
                  <a:schemeClr val="accent1"/>
                </a:solidFill>
              </a:defRPr>
            </a:lvl5pPr>
            <a:lvl6pPr lvl="5" algn="ctr" rtl="0">
              <a:spcBef>
                <a:spcPts val="0"/>
              </a:spcBef>
              <a:spcAft>
                <a:spcPts val="0"/>
              </a:spcAft>
              <a:buClr>
                <a:schemeClr val="accent1"/>
              </a:buClr>
              <a:buSzPts val="7200"/>
              <a:buNone/>
              <a:defRPr sz="7198">
                <a:solidFill>
                  <a:schemeClr val="accent1"/>
                </a:solidFill>
              </a:defRPr>
            </a:lvl6pPr>
            <a:lvl7pPr lvl="6" algn="ctr" rtl="0">
              <a:spcBef>
                <a:spcPts val="0"/>
              </a:spcBef>
              <a:spcAft>
                <a:spcPts val="0"/>
              </a:spcAft>
              <a:buClr>
                <a:schemeClr val="accent1"/>
              </a:buClr>
              <a:buSzPts val="7200"/>
              <a:buNone/>
              <a:defRPr sz="7198">
                <a:solidFill>
                  <a:schemeClr val="accent1"/>
                </a:solidFill>
              </a:defRPr>
            </a:lvl7pPr>
            <a:lvl8pPr lvl="7" algn="ctr" rtl="0">
              <a:spcBef>
                <a:spcPts val="0"/>
              </a:spcBef>
              <a:spcAft>
                <a:spcPts val="0"/>
              </a:spcAft>
              <a:buClr>
                <a:schemeClr val="accent1"/>
              </a:buClr>
              <a:buSzPts val="7200"/>
              <a:buNone/>
              <a:defRPr sz="7198">
                <a:solidFill>
                  <a:schemeClr val="accent1"/>
                </a:solidFill>
              </a:defRPr>
            </a:lvl8pPr>
            <a:lvl9pPr lvl="8" algn="ctr" rtl="0">
              <a:spcBef>
                <a:spcPts val="0"/>
              </a:spcBef>
              <a:spcAft>
                <a:spcPts val="0"/>
              </a:spcAft>
              <a:buClr>
                <a:schemeClr val="accent1"/>
              </a:buClr>
              <a:buSzPts val="7200"/>
              <a:buNone/>
              <a:defRPr sz="7198">
                <a:solidFill>
                  <a:schemeClr val="accent1"/>
                </a:solidFill>
              </a:defRPr>
            </a:lvl9pPr>
          </a:lstStyle>
          <a:p>
            <a:r>
              <a:t>xx%</a:t>
            </a:r>
          </a:p>
        </p:txBody>
      </p:sp>
      <p:sp>
        <p:nvSpPr>
          <p:cNvPr id="210" name="Google Shape;210;p3"/>
          <p:cNvSpPr txBox="1">
            <a:spLocks noGrp="1"/>
          </p:cNvSpPr>
          <p:nvPr>
            <p:ph type="subTitle" idx="1"/>
          </p:nvPr>
        </p:nvSpPr>
        <p:spPr>
          <a:xfrm>
            <a:off x="2233575" y="3144850"/>
            <a:ext cx="4496700" cy="656101"/>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grpSp>
        <p:nvGrpSpPr>
          <p:cNvPr id="211" name="Google Shape;211;p3"/>
          <p:cNvGrpSpPr/>
          <p:nvPr/>
        </p:nvGrpSpPr>
        <p:grpSpPr>
          <a:xfrm>
            <a:off x="1030177" y="1581351"/>
            <a:ext cx="444275" cy="398525"/>
            <a:chOff x="2495125" y="2142250"/>
            <a:chExt cx="444275" cy="398525"/>
          </a:xfrm>
        </p:grpSpPr>
        <p:sp>
          <p:nvSpPr>
            <p:cNvPr id="212" name="Google Shape;212;p3"/>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3" name="Google Shape;213;p3"/>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14" name="Google Shape;214;p3"/>
          <p:cNvGrpSpPr/>
          <p:nvPr/>
        </p:nvGrpSpPr>
        <p:grpSpPr>
          <a:xfrm>
            <a:off x="7353452" y="3955276"/>
            <a:ext cx="291375" cy="281375"/>
            <a:chOff x="3243875" y="2372825"/>
            <a:chExt cx="291375" cy="281375"/>
          </a:xfrm>
        </p:grpSpPr>
        <p:sp>
          <p:nvSpPr>
            <p:cNvPr id="215" name="Google Shape;215;p3"/>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6" name="Google Shape;216;p3"/>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7" name="Google Shape;217;p3"/>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8" name="Google Shape;218;p3"/>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9" name="Google Shape;219;p3"/>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0" name="Google Shape;220;p3"/>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1" name="Google Shape;221;p3"/>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2" name="Google Shape;222;p3"/>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3" name="Google Shape;223;p3"/>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4" name="Google Shape;224;p3"/>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25" name="Google Shape;225;p3"/>
          <p:cNvGrpSpPr/>
          <p:nvPr/>
        </p:nvGrpSpPr>
        <p:grpSpPr>
          <a:xfrm>
            <a:off x="7510402" y="1254441"/>
            <a:ext cx="166675" cy="168575"/>
            <a:chOff x="4954425" y="2036375"/>
            <a:chExt cx="166675" cy="168575"/>
          </a:xfrm>
        </p:grpSpPr>
        <p:sp>
          <p:nvSpPr>
            <p:cNvPr id="226" name="Google Shape;226;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7" name="Google Shape;227;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228" name="Google Shape;228;p3"/>
          <p:cNvSpPr/>
          <p:nvPr/>
        </p:nvSpPr>
        <p:spPr>
          <a:xfrm>
            <a:off x="1531352" y="3017077"/>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29" name="Google Shape;229;p3"/>
          <p:cNvSpPr/>
          <p:nvPr/>
        </p:nvSpPr>
        <p:spPr>
          <a:xfrm>
            <a:off x="8069225" y="270838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230" name="Google Shape;230;p3"/>
          <p:cNvGrpSpPr/>
          <p:nvPr/>
        </p:nvGrpSpPr>
        <p:grpSpPr>
          <a:xfrm>
            <a:off x="1168977" y="4065002"/>
            <a:ext cx="166675" cy="168575"/>
            <a:chOff x="4954425" y="2036375"/>
            <a:chExt cx="166675" cy="168575"/>
          </a:xfrm>
        </p:grpSpPr>
        <p:sp>
          <p:nvSpPr>
            <p:cNvPr id="231" name="Google Shape;231;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32" name="Google Shape;232;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Tree>
    <p:extLst>
      <p:ext uri="{BB962C8B-B14F-4D97-AF65-F5344CB8AC3E}">
        <p14:creationId xmlns:p14="http://schemas.microsoft.com/office/powerpoint/2010/main" val="518827453"/>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0"/>
            <a:ext cx="7772400" cy="1102519"/>
          </a:xfr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813986719"/>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634617253"/>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807658123"/>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032505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519988187"/>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907930800"/>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06149083"/>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35893251"/>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3575050" y="204789"/>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41984332"/>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853578033"/>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92699554"/>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80"/>
            <a:ext cx="2057400" cy="4388644"/>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05980"/>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4725545"/>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3575050" y="204789"/>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046926729"/>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120502981"/>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494626012"/>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80"/>
            <a:ext cx="2057400" cy="4388644"/>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05980"/>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7018375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0"/>
            <a:ext cx="7772400" cy="1102519"/>
          </a:xfr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84364256"/>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gradFill>
          <a:gsLst>
            <a:gs pos="0">
              <a:schemeClr val="accent1"/>
            </a:gs>
            <a:gs pos="100000">
              <a:schemeClr val="lt1"/>
            </a:gs>
          </a:gsLst>
          <a:lin ang="13500032" scaled="0"/>
        </a:gradFill>
        <a:effectLst/>
      </p:bgPr>
    </p:bg>
    <p:spTree>
      <p:nvGrpSpPr>
        <p:cNvPr id="1" name="Shape 34"/>
        <p:cNvGrpSpPr/>
        <p:nvPr/>
      </p:nvGrpSpPr>
      <p:grpSpPr>
        <a:xfrm>
          <a:off x="0" y="0"/>
          <a:ext cx="0" cy="0"/>
          <a:chOff x="0" y="0"/>
          <a:chExt cx="0" cy="0"/>
        </a:xfrm>
      </p:grpSpPr>
      <p:sp>
        <p:nvSpPr>
          <p:cNvPr id="35" name="Google Shape;35;p9"/>
          <p:cNvSpPr txBox="1">
            <a:spLocks noGrp="1"/>
          </p:cNvSpPr>
          <p:nvPr>
            <p:ph type="subTitle" idx="1"/>
          </p:nvPr>
        </p:nvSpPr>
        <p:spPr>
          <a:xfrm>
            <a:off x="713450" y="1587400"/>
            <a:ext cx="5217900" cy="2202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600" b="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36" name="Google Shape;36;p9"/>
          <p:cNvSpPr txBox="1">
            <a:spLocks noGrp="1"/>
          </p:cNvSpPr>
          <p:nvPr>
            <p:ph type="title"/>
          </p:nvPr>
        </p:nvSpPr>
        <p:spPr>
          <a:xfrm>
            <a:off x="713450" y="539500"/>
            <a:ext cx="7710600" cy="5727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None/>
              <a:defRPr b="1"/>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58525258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55245237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200151"/>
            <a:ext cx="4038600" cy="3394472"/>
          </a:xfrm>
        </p:spPr>
        <p:txBody>
          <a:bodyPr/>
          <a:lstStyle>
            <a:lvl1pPr>
              <a:defRPr sz="2100"/>
            </a:lvl1pPr>
            <a:lvl2pPr>
              <a:defRPr sz="1800"/>
            </a:lvl2pPr>
            <a:lvl3pPr>
              <a:defRPr sz="1500"/>
            </a:lvl3pPr>
            <a:lvl4pPr>
              <a:defRPr sz="1350"/>
            </a:lvl4pPr>
            <a:lvl5pPr>
              <a:defRPr sz="1350"/>
            </a:lvl5pPr>
            <a:lvl6pPr>
              <a:defRPr sz="1350"/>
            </a:lvl6pPr>
            <a:lvl7pPr>
              <a:defRPr sz="1350"/>
            </a:lvl7pPr>
            <a:lvl8pPr>
              <a:defRPr sz="1350"/>
            </a:lvl8pPr>
            <a:lvl9pPr>
              <a:defRPr sz="135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99701883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151335"/>
            <a:ext cx="4040188"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4" name="Content Placeholder 3"/>
          <p:cNvSpPr>
            <a:spLocks noGrp="1"/>
          </p:cNvSpPr>
          <p:nvPr>
            <p:ph sz="half" idx="2"/>
          </p:nvPr>
        </p:nvSpPr>
        <p:spPr>
          <a:xfrm>
            <a:off x="457200" y="1631156"/>
            <a:ext cx="4040188"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151335"/>
            <a:ext cx="4041775" cy="479822"/>
          </a:xfrm>
        </p:spPr>
        <p:txBody>
          <a:bodyPr anchor="b"/>
          <a:lstStyle>
            <a:lvl1pPr marL="0" indent="0">
              <a:buNone/>
              <a:defRPr sz="1800" b="1"/>
            </a:lvl1pPr>
            <a:lvl2pPr marL="342900" indent="0">
              <a:buNone/>
              <a:defRPr sz="1500" b="1"/>
            </a:lvl2pPr>
            <a:lvl3pPr marL="685800" indent="0">
              <a:buNone/>
              <a:defRPr sz="1350" b="1"/>
            </a:lvl3pPr>
            <a:lvl4pPr marL="1028700" indent="0">
              <a:buNone/>
              <a:defRPr sz="1200" b="1"/>
            </a:lvl4pPr>
            <a:lvl5pPr marL="1371600" indent="0">
              <a:buNone/>
              <a:defRPr sz="1200" b="1"/>
            </a:lvl5pPr>
            <a:lvl6pPr marL="1714500" indent="0">
              <a:buNone/>
              <a:defRPr sz="1200" b="1"/>
            </a:lvl6pPr>
            <a:lvl7pPr marL="2057400" indent="0">
              <a:buNone/>
              <a:defRPr sz="1200" b="1"/>
            </a:lvl7pPr>
            <a:lvl8pPr marL="2400300" indent="0">
              <a:buNone/>
              <a:defRPr sz="1200" b="1"/>
            </a:lvl8pPr>
            <a:lvl9pPr marL="2743200" indent="0">
              <a:buNone/>
              <a:defRPr sz="1200" b="1"/>
            </a:lvl9pPr>
          </a:lstStyle>
          <a:p>
            <a:pPr lvl="0"/>
            <a:r>
              <a:rPr lang="en-US"/>
              <a:t>Click to edit Master text styles</a:t>
            </a:r>
          </a:p>
        </p:txBody>
      </p:sp>
      <p:sp>
        <p:nvSpPr>
          <p:cNvPr id="6" name="Content Placeholder 5"/>
          <p:cNvSpPr>
            <a:spLocks noGrp="1"/>
          </p:cNvSpPr>
          <p:nvPr>
            <p:ph sz="quarter" idx="4"/>
          </p:nvPr>
        </p:nvSpPr>
        <p:spPr>
          <a:xfrm>
            <a:off x="4645026" y="1631156"/>
            <a:ext cx="4041775" cy="2963466"/>
          </a:xfrm>
        </p:spPr>
        <p:txBody>
          <a:bodyPr/>
          <a:lstStyle>
            <a:lvl1pPr>
              <a:defRPr sz="1800"/>
            </a:lvl1pPr>
            <a:lvl2pPr>
              <a:defRPr sz="1500"/>
            </a:lvl2pPr>
            <a:lvl3pPr>
              <a:defRPr sz="1350"/>
            </a:lvl3pPr>
            <a:lvl4pPr>
              <a:defRPr sz="1200"/>
            </a:lvl4pPr>
            <a:lvl5pPr>
              <a:defRPr sz="1200"/>
            </a:lvl5pPr>
            <a:lvl6pPr>
              <a:defRPr sz="1200"/>
            </a:lvl6pPr>
            <a:lvl7pPr>
              <a:defRPr sz="1200"/>
            </a:lvl7pPr>
            <a:lvl8pPr>
              <a:defRPr sz="1200"/>
            </a:lvl8pPr>
            <a:lvl9pPr>
              <a:defRPr sz="12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8" name="Footer Placeholder 7"/>
          <p:cNvSpPr>
            <a:spLocks noGrp="1"/>
          </p:cNvSpPr>
          <p:nvPr>
            <p:ph type="ftr" sz="quarter" idx="11"/>
          </p:nvPr>
        </p:nvSpPr>
        <p:spPr/>
        <p:txBody>
          <a:bodyPr/>
          <a:lstStyle/>
          <a:p>
            <a:endParaRPr lang="en-US">
              <a:solidFill>
                <a:prstClr val="black">
                  <a:tint val="75000"/>
                </a:prstClr>
              </a:solidFill>
            </a:endParaRPr>
          </a:p>
        </p:txBody>
      </p:sp>
      <p:sp>
        <p:nvSpPr>
          <p:cNvPr id="9" name="Slide Number Placeholder 8"/>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27935281"/>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4" name="Footer Placeholder 3"/>
          <p:cNvSpPr>
            <a:spLocks noGrp="1"/>
          </p:cNvSpPr>
          <p:nvPr>
            <p:ph type="ftr" sz="quarter" idx="11"/>
          </p:nvPr>
        </p:nvSpPr>
        <p:spPr/>
        <p:txBody>
          <a:bodyPr/>
          <a:lstStyle/>
          <a:p>
            <a:endParaRPr lang="en-US">
              <a:solidFill>
                <a:prstClr val="black">
                  <a:tint val="75000"/>
                </a:prstClr>
              </a:solidFill>
            </a:endParaRPr>
          </a:p>
        </p:txBody>
      </p:sp>
      <p:sp>
        <p:nvSpPr>
          <p:cNvPr id="5" name="Slide Number Placeholder 4"/>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273509762"/>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3" name="Footer Placeholder 2"/>
          <p:cNvSpPr>
            <a:spLocks noGrp="1"/>
          </p:cNvSpPr>
          <p:nvPr>
            <p:ph type="ftr" sz="quarter" idx="11"/>
          </p:nvPr>
        </p:nvSpPr>
        <p:spPr/>
        <p:txBody>
          <a:bodyPr/>
          <a:lstStyle/>
          <a:p>
            <a:endParaRPr lang="en-US">
              <a:solidFill>
                <a:prstClr val="black">
                  <a:tint val="75000"/>
                </a:prstClr>
              </a:solidFill>
            </a:endParaRPr>
          </a:p>
        </p:txBody>
      </p:sp>
      <p:sp>
        <p:nvSpPr>
          <p:cNvPr id="4" name="Slide Number Placeholder 3"/>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970377356"/>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04787"/>
            <a:ext cx="3008313" cy="871538"/>
          </a:xfrm>
        </p:spPr>
        <p:txBody>
          <a:bodyPr anchor="b"/>
          <a:lstStyle>
            <a:lvl1pPr algn="l">
              <a:defRPr sz="1500" b="1"/>
            </a:lvl1pPr>
          </a:lstStyle>
          <a:p>
            <a:r>
              <a:rPr lang="en-US"/>
              <a:t>Click to edit Master title style</a:t>
            </a:r>
          </a:p>
        </p:txBody>
      </p:sp>
      <p:sp>
        <p:nvSpPr>
          <p:cNvPr id="3" name="Content Placeholder 2"/>
          <p:cNvSpPr>
            <a:spLocks noGrp="1"/>
          </p:cNvSpPr>
          <p:nvPr>
            <p:ph idx="1"/>
          </p:nvPr>
        </p:nvSpPr>
        <p:spPr>
          <a:xfrm>
            <a:off x="3575050" y="204789"/>
            <a:ext cx="5111750" cy="4389835"/>
          </a:xfrm>
        </p:spPr>
        <p:txBody>
          <a:bodyPr/>
          <a:lstStyle>
            <a:lvl1pPr>
              <a:defRPr sz="2400"/>
            </a:lvl1pPr>
            <a:lvl2pPr>
              <a:defRPr sz="2100"/>
            </a:lvl2pPr>
            <a:lvl3pPr>
              <a:defRPr sz="1800"/>
            </a:lvl3pPr>
            <a:lvl4pPr>
              <a:defRPr sz="1500"/>
            </a:lvl4pPr>
            <a:lvl5pPr>
              <a:defRPr sz="1500"/>
            </a:lvl5pPr>
            <a:lvl6pPr>
              <a:defRPr sz="1500"/>
            </a:lvl6pPr>
            <a:lvl7pPr>
              <a:defRPr sz="1500"/>
            </a:lvl7pPr>
            <a:lvl8pPr>
              <a:defRPr sz="1500"/>
            </a:lvl8pPr>
            <a:lvl9pPr>
              <a:defRPr sz="15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076326"/>
            <a:ext cx="3008313" cy="351829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14454851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3600450"/>
            <a:ext cx="5486400" cy="425054"/>
          </a:xfrm>
        </p:spPr>
        <p:txBody>
          <a:bodyPr anchor="b"/>
          <a:lstStyle>
            <a:lvl1pPr algn="l">
              <a:defRPr sz="1500" b="1"/>
            </a:lvl1pPr>
          </a:lstStyle>
          <a:p>
            <a:r>
              <a:rPr lang="en-US"/>
              <a:t>Click to edit Master title style</a:t>
            </a:r>
          </a:p>
        </p:txBody>
      </p:sp>
      <p:sp>
        <p:nvSpPr>
          <p:cNvPr id="3" name="Picture Placeholder 2"/>
          <p:cNvSpPr>
            <a:spLocks noGrp="1"/>
          </p:cNvSpPr>
          <p:nvPr>
            <p:ph type="pic" idx="1"/>
          </p:nvPr>
        </p:nvSpPr>
        <p:spPr>
          <a:xfrm>
            <a:off x="1792288" y="459581"/>
            <a:ext cx="5486400" cy="3086100"/>
          </a:xfrm>
        </p:spPr>
        <p:txBody>
          <a:bodyPr/>
          <a:lstStyle>
            <a:lvl1pPr marL="0" indent="0">
              <a:buNone/>
              <a:defRPr sz="2400"/>
            </a:lvl1pPr>
            <a:lvl2pPr marL="342900" indent="0">
              <a:buNone/>
              <a:defRPr sz="2100"/>
            </a:lvl2pPr>
            <a:lvl3pPr marL="685800" indent="0">
              <a:buNone/>
              <a:defRPr sz="1800"/>
            </a:lvl3pPr>
            <a:lvl4pPr marL="1028700" indent="0">
              <a:buNone/>
              <a:defRPr sz="1500"/>
            </a:lvl4pPr>
            <a:lvl5pPr marL="1371600" indent="0">
              <a:buNone/>
              <a:defRPr sz="1500"/>
            </a:lvl5pPr>
            <a:lvl6pPr marL="1714500" indent="0">
              <a:buNone/>
              <a:defRPr sz="1500"/>
            </a:lvl6pPr>
            <a:lvl7pPr marL="2057400" indent="0">
              <a:buNone/>
              <a:defRPr sz="1500"/>
            </a:lvl7pPr>
            <a:lvl8pPr marL="2400300" indent="0">
              <a:buNone/>
              <a:defRPr sz="1500"/>
            </a:lvl8pPr>
            <a:lvl9pPr marL="2743200" indent="0">
              <a:buNone/>
              <a:defRPr sz="1500"/>
            </a:lvl9pPr>
          </a:lstStyle>
          <a:p>
            <a:endParaRPr lang="en-US"/>
          </a:p>
        </p:txBody>
      </p:sp>
      <p:sp>
        <p:nvSpPr>
          <p:cNvPr id="4" name="Text Placeholder 3"/>
          <p:cNvSpPr>
            <a:spLocks noGrp="1"/>
          </p:cNvSpPr>
          <p:nvPr>
            <p:ph type="body" sz="half" idx="2"/>
          </p:nvPr>
        </p:nvSpPr>
        <p:spPr>
          <a:xfrm>
            <a:off x="1792288" y="4025503"/>
            <a:ext cx="5486400" cy="603647"/>
          </a:xfrm>
        </p:spPr>
        <p:txBody>
          <a:bodyPr/>
          <a:lstStyle>
            <a:lvl1pPr marL="0" indent="0">
              <a:buNone/>
              <a:defRPr sz="1050"/>
            </a:lvl1pPr>
            <a:lvl2pPr marL="342900" indent="0">
              <a:buNone/>
              <a:defRPr sz="900"/>
            </a:lvl2pPr>
            <a:lvl3pPr marL="685800" indent="0">
              <a:buNone/>
              <a:defRPr sz="750"/>
            </a:lvl3pPr>
            <a:lvl4pPr marL="1028700" indent="0">
              <a:buNone/>
              <a:defRPr sz="675"/>
            </a:lvl4pPr>
            <a:lvl5pPr marL="1371600" indent="0">
              <a:buNone/>
              <a:defRPr sz="675"/>
            </a:lvl5pPr>
            <a:lvl6pPr marL="1714500" indent="0">
              <a:buNone/>
              <a:defRPr sz="675"/>
            </a:lvl6pPr>
            <a:lvl7pPr marL="2057400" indent="0">
              <a:buNone/>
              <a:defRPr sz="675"/>
            </a:lvl7pPr>
            <a:lvl8pPr marL="2400300" indent="0">
              <a:buNone/>
              <a:defRPr sz="675"/>
            </a:lvl8pPr>
            <a:lvl9pPr marL="2743200" indent="0">
              <a:buNone/>
              <a:defRPr sz="675"/>
            </a:lvl9pPr>
          </a:lstStyle>
          <a:p>
            <a:pPr lvl="0"/>
            <a:r>
              <a:rPr lang="en-US"/>
              <a:t>Click to edit Master text styles</a:t>
            </a:r>
          </a:p>
        </p:txBody>
      </p:sp>
      <p:sp>
        <p:nvSpPr>
          <p:cNvPr id="5" name="Date Placeholder 4"/>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6" name="Footer Placeholder 5"/>
          <p:cNvSpPr>
            <a:spLocks noGrp="1"/>
          </p:cNvSpPr>
          <p:nvPr>
            <p:ph type="ftr" sz="quarter" idx="11"/>
          </p:nvPr>
        </p:nvSpPr>
        <p:spPr/>
        <p:txBody>
          <a:bodyPr/>
          <a:lstStyle/>
          <a:p>
            <a:endParaRPr lang="en-US">
              <a:solidFill>
                <a:prstClr val="black">
                  <a:tint val="75000"/>
                </a:prstClr>
              </a:solidFill>
            </a:endParaRPr>
          </a:p>
        </p:txBody>
      </p:sp>
      <p:sp>
        <p:nvSpPr>
          <p:cNvPr id="7" name="Slide Number Placeholder 6"/>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133641409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615754718"/>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05980"/>
            <a:ext cx="2057400" cy="4388644"/>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05980"/>
            <a:ext cx="6019800" cy="4388644"/>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305298180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Caption">
  <p:cSld name="CAPTION_ONLY">
    <p:bg>
      <p:bgPr>
        <a:gradFill>
          <a:gsLst>
            <a:gs pos="0">
              <a:schemeClr val="accent1"/>
            </a:gs>
            <a:gs pos="100000">
              <a:schemeClr val="lt1"/>
            </a:gs>
          </a:gsLst>
          <a:lin ang="2698631" scaled="0"/>
        </a:gradFill>
        <a:effectLst/>
      </p:bgPr>
    </p:bg>
    <p:spTree>
      <p:nvGrpSpPr>
        <p:cNvPr id="1" name="Shape 37"/>
        <p:cNvGrpSpPr/>
        <p:nvPr/>
      </p:nvGrpSpPr>
      <p:grpSpPr>
        <a:xfrm>
          <a:off x="0" y="0"/>
          <a:ext cx="0" cy="0"/>
          <a:chOff x="0" y="0"/>
          <a:chExt cx="0" cy="0"/>
        </a:xfrm>
      </p:grpSpPr>
      <p:sp>
        <p:nvSpPr>
          <p:cNvPr id="38" name="Google Shape;38;p10"/>
          <p:cNvSpPr txBox="1">
            <a:spLocks noGrp="1"/>
          </p:cNvSpPr>
          <p:nvPr>
            <p:ph type="title"/>
          </p:nvPr>
        </p:nvSpPr>
        <p:spPr>
          <a:xfrm>
            <a:off x="720000" y="4014450"/>
            <a:ext cx="7704000" cy="572700"/>
          </a:xfrm>
          <a:prstGeom prst="rect">
            <a:avLst/>
          </a:prstGeom>
          <a:solidFill>
            <a:schemeClr val="dk1"/>
          </a:solidFill>
        </p:spPr>
        <p:txBody>
          <a:bodyPr spcFirstLastPara="1" wrap="square" lIns="91425" tIns="91425" rIns="91425" bIns="91425" anchor="ctr" anchorCtr="0">
            <a:noAutofit/>
          </a:bodyPr>
          <a:lstStyle>
            <a:lvl1pPr lvl="0" algn="ctr" rtl="0">
              <a:spcBef>
                <a:spcPts val="0"/>
              </a:spcBef>
              <a:spcAft>
                <a:spcPts val="0"/>
              </a:spcAft>
              <a:buClr>
                <a:schemeClr val="lt1"/>
              </a:buClr>
              <a:buSzPts val="3500"/>
              <a:buNone/>
              <a:defRPr>
                <a:solidFill>
                  <a:schemeClr val="lt1"/>
                </a:solidFill>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023693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Tree>
    <p:extLst>
      <p:ext uri="{BB962C8B-B14F-4D97-AF65-F5344CB8AC3E}">
        <p14:creationId xmlns:p14="http://schemas.microsoft.com/office/powerpoint/2010/main" val="3963943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4078157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457703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79172" y="1235419"/>
            <a:ext cx="3363662"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3325606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4126832551"/>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2">
              <a:lumMod val="40000"/>
              <a:lumOff val="6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D2819940-F204-450A-ACE4-C1FAA7496E24}"/>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518488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3250583" y="1179126"/>
            <a:ext cx="2794086" cy="3416320"/>
          </a:xfrm>
          <a:prstGeom prst="rect">
            <a:avLst/>
          </a:prstGeom>
          <a:noFill/>
        </p:spPr>
        <p:txBody>
          <a:bodyPr wrap="square" rtlCol="0">
            <a:spAutoFit/>
          </a:bodyPr>
          <a:lstStyle/>
          <a:p>
            <a:pPr algn="ctr">
              <a:buClrTx/>
              <a:buFontTx/>
              <a:buNone/>
            </a:pPr>
            <a:r>
              <a:rPr lang="vi-VN" sz="7200"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511444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669131" y="1141781"/>
            <a:ext cx="3388523" cy="2308324"/>
          </a:xfrm>
          <a:prstGeom prst="rect">
            <a:avLst/>
          </a:prstGeom>
          <a:noFill/>
        </p:spPr>
        <p:txBody>
          <a:bodyPr wrap="square" rtlCol="0">
            <a:spAutoFit/>
          </a:bodyPr>
          <a:lstStyle/>
          <a:p>
            <a:pPr algn="ctr">
              <a:buClrTx/>
              <a:buFontTx/>
              <a:buNone/>
            </a:pPr>
            <a:r>
              <a:rPr lang="vi-VN" sz="7200" kern="1200" dirty="0">
                <a:solidFill>
                  <a:srgbClr val="C00000"/>
                </a:solidFill>
                <a:latin typeface="UTM Cookies"/>
              </a:rPr>
              <a:t>HOẠT ĐỘNG</a:t>
            </a: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1570879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711998" y="1168184"/>
            <a:ext cx="3564062" cy="2123658"/>
          </a:xfrm>
          <a:prstGeom prst="rect">
            <a:avLst/>
          </a:prstGeom>
          <a:noFill/>
        </p:spPr>
        <p:txBody>
          <a:bodyPr wrap="square" rtlCol="0">
            <a:spAutoFit/>
          </a:bodyPr>
          <a:lstStyle/>
          <a:p>
            <a:pPr algn="ctr">
              <a:buClrTx/>
              <a:buFontTx/>
              <a:buNone/>
            </a:pPr>
            <a:r>
              <a:rPr lang="vi-VN" sz="6600" kern="1200">
                <a:solidFill>
                  <a:srgbClr val="002060"/>
                </a:solidFill>
                <a:latin typeface="UTM Cookies"/>
              </a:rPr>
              <a:t>LUYỆN TẬP</a:t>
            </a:r>
            <a:endParaRPr lang="vi-VN" sz="6600" kern="1200" dirty="0">
              <a:solidFill>
                <a:srgbClr val="002060"/>
              </a:solidFill>
              <a:latin typeface="UTM Cookies"/>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2409677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Big number">
  <p:cSld name="BIG_NUMBER">
    <p:bg>
      <p:bgPr>
        <a:gradFill>
          <a:gsLst>
            <a:gs pos="0">
              <a:schemeClr val="accent1"/>
            </a:gs>
            <a:gs pos="100000">
              <a:schemeClr val="lt1"/>
            </a:gs>
          </a:gsLst>
          <a:lin ang="5400700" scaled="0"/>
        </a:gradFill>
        <a:effectLst/>
      </p:bgPr>
    </p:bg>
    <p:spTree>
      <p:nvGrpSpPr>
        <p:cNvPr id="1" name="Shape 39"/>
        <p:cNvGrpSpPr/>
        <p:nvPr/>
      </p:nvGrpSpPr>
      <p:grpSpPr>
        <a:xfrm>
          <a:off x="0" y="0"/>
          <a:ext cx="0" cy="0"/>
          <a:chOff x="0" y="0"/>
          <a:chExt cx="0" cy="0"/>
        </a:xfrm>
      </p:grpSpPr>
      <p:sp>
        <p:nvSpPr>
          <p:cNvPr id="40" name="Google Shape;40;p11"/>
          <p:cNvSpPr txBox="1">
            <a:spLocks noGrp="1"/>
          </p:cNvSpPr>
          <p:nvPr>
            <p:ph type="title" hasCustomPrompt="1"/>
          </p:nvPr>
        </p:nvSpPr>
        <p:spPr>
          <a:xfrm>
            <a:off x="1284000" y="1288250"/>
            <a:ext cx="6576000" cy="19707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96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41" name="Google Shape;41;p11"/>
          <p:cNvSpPr txBox="1">
            <a:spLocks noGrp="1"/>
          </p:cNvSpPr>
          <p:nvPr>
            <p:ph type="subTitle" idx="1"/>
          </p:nvPr>
        </p:nvSpPr>
        <p:spPr>
          <a:xfrm>
            <a:off x="1284000" y="3259075"/>
            <a:ext cx="6576000" cy="497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sz="1900"/>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236917566"/>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5">
              <a:lumMod val="75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130758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16839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22885288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32040" y="1127533"/>
            <a:ext cx="3546156" cy="2746906"/>
          </a:xfrm>
          <a:prstGeom prst="rect">
            <a:avLst/>
          </a:prstGeom>
          <a:noFill/>
        </p:spPr>
        <p:txBody>
          <a:bodyPr wrap="square" rtlCol="0">
            <a:spAutoFit/>
          </a:bodyPr>
          <a:lstStyle/>
          <a:p>
            <a:pPr algn="ctr">
              <a:buClrTx/>
              <a:buFontTx/>
              <a:buNone/>
            </a:pPr>
            <a:r>
              <a:rPr lang="vi-VN" sz="8625" kern="1200" dirty="0">
                <a:solidFill>
                  <a:srgbClr val="002060"/>
                </a:solidFill>
                <a:latin typeface="UTM Cookies"/>
              </a:rPr>
              <a:t>LUYỆN TẬP</a:t>
            </a:r>
          </a:p>
        </p:txBody>
      </p:sp>
    </p:spTree>
    <p:extLst>
      <p:ext uri="{BB962C8B-B14F-4D97-AF65-F5344CB8AC3E}">
        <p14:creationId xmlns:p14="http://schemas.microsoft.com/office/powerpoint/2010/main" val="2479001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26738233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3">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655946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101437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6215076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03170" y="1197359"/>
            <a:ext cx="3564062" cy="2746906"/>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472977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4"/>
        </a:solidFill>
        <a:effectLst/>
      </p:bgPr>
    </p:bg>
    <p:spTree>
      <p:nvGrpSpPr>
        <p:cNvPr id="1" name="Shape 42"/>
        <p:cNvGrpSpPr/>
        <p:nvPr/>
      </p:nvGrpSpPr>
      <p:grpSpPr>
        <a:xfrm>
          <a:off x="0" y="0"/>
          <a:ext cx="0" cy="0"/>
          <a:chOff x="0" y="0"/>
          <a:chExt cx="0" cy="0"/>
        </a:xfrm>
      </p:grpSpPr>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1229603682"/>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rgbClr val="F35757"/>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635546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733574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3132628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836083" y="1101413"/>
            <a:ext cx="3386124"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461555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641814966"/>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a:buClrTx/>
              <a:buFontTx/>
              <a:buNone/>
            </a:pPr>
            <a:fld id="{6C78E361-EE99-44A4-8416-02EBF9F5BAE7}" type="datetimeFigureOut">
              <a:rPr lang="en-US" sz="1350" kern="1200" smtClean="0">
                <a:solidFill>
                  <a:prstClr val="black"/>
                </a:solidFill>
              </a:rPr>
              <a:pPr>
                <a:buClrTx/>
                <a:buFontTx/>
                <a:buNone/>
              </a:pPr>
              <a:t>4/9/2024</a:t>
            </a:fld>
            <a:endParaRPr lang="en-US" sz="1350" kern="1200">
              <a:solidFill>
                <a:prstClr val="black"/>
              </a:solidFill>
            </a:endParaRPr>
          </a:p>
        </p:txBody>
      </p:sp>
      <p:sp>
        <p:nvSpPr>
          <p:cNvPr id="5" name="Footer Placeholder 4"/>
          <p:cNvSpPr>
            <a:spLocks noGrp="1"/>
          </p:cNvSpPr>
          <p:nvPr>
            <p:ph type="ftr" sz="quarter" idx="11"/>
          </p:nvPr>
        </p:nvSpPr>
        <p:spPr/>
        <p:txBody>
          <a:bodyPr/>
          <a:lstStyle/>
          <a:p>
            <a:pPr>
              <a:buClrTx/>
              <a:buFontTx/>
              <a:buNone/>
            </a:pPr>
            <a:endParaRPr lang="en-US" sz="1350" kern="1200">
              <a:solidFill>
                <a:prstClr val="black"/>
              </a:solidFill>
            </a:endParaRPr>
          </a:p>
        </p:txBody>
      </p:sp>
      <p:sp>
        <p:nvSpPr>
          <p:cNvPr id="6" name="Slide Number Placeholder 5"/>
          <p:cNvSpPr>
            <a:spLocks noGrp="1"/>
          </p:cNvSpPr>
          <p:nvPr>
            <p:ph type="sldNum" sz="quarter" idx="12"/>
          </p:nvPr>
        </p:nvSpPr>
        <p:spPr/>
        <p:txBody>
          <a:bodyPr/>
          <a:lstStyle/>
          <a:p>
            <a:pPr>
              <a:buClrTx/>
              <a:buFontTx/>
              <a:buNone/>
            </a:pPr>
            <a:fld id="{6664D3A4-4CEC-4C34-B951-B1E4027B2265}" type="slidenum">
              <a:rPr lang="en-US" sz="1350" kern="1200" smtClean="0">
                <a:solidFill>
                  <a:prstClr val="black"/>
                </a:solidFill>
              </a:rPr>
              <a:pPr>
                <a:buClrTx/>
                <a:buFontTx/>
                <a:buNone/>
              </a:pPr>
              <a:t>‹#›</a:t>
            </a:fld>
            <a:endParaRPr lang="en-US" sz="1350" kern="1200">
              <a:solidFill>
                <a:prstClr val="black"/>
              </a:solidFill>
            </a:endParaRPr>
          </a:p>
        </p:txBody>
      </p:sp>
    </p:spTree>
    <p:extLst>
      <p:ext uri="{BB962C8B-B14F-4D97-AF65-F5344CB8AC3E}">
        <p14:creationId xmlns:p14="http://schemas.microsoft.com/office/powerpoint/2010/main" val="3988386258"/>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3"/>
        <p:cNvGrpSpPr/>
        <p:nvPr/>
      </p:nvGrpSpPr>
      <p:grpSpPr>
        <a:xfrm>
          <a:off x="0" y="0"/>
          <a:ext cx="0" cy="0"/>
          <a:chOff x="0" y="0"/>
          <a:chExt cx="0" cy="0"/>
        </a:xfrm>
      </p:grpSpPr>
      <p:sp>
        <p:nvSpPr>
          <p:cNvPr id="134" name="Google Shape;134;p3"/>
          <p:cNvSpPr/>
          <p:nvPr/>
        </p:nvSpPr>
        <p:spPr>
          <a:xfrm>
            <a:off x="395925" y="291324"/>
            <a:ext cx="8336062" cy="4788282"/>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595959">
              <a:alpha val="14530"/>
            </a:srgbClr>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135" name="Google Shape;135;p3"/>
          <p:cNvGrpSpPr/>
          <p:nvPr/>
        </p:nvGrpSpPr>
        <p:grpSpPr>
          <a:xfrm>
            <a:off x="395896" y="219520"/>
            <a:ext cx="8518865" cy="4788282"/>
            <a:chOff x="395894" y="219519"/>
            <a:chExt cx="8518865" cy="4788281"/>
          </a:xfrm>
        </p:grpSpPr>
        <p:sp>
          <p:nvSpPr>
            <p:cNvPr id="136" name="Google Shape;136;p3"/>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37" name="Google Shape;137;p3"/>
            <p:cNvGrpSpPr/>
            <p:nvPr/>
          </p:nvGrpSpPr>
          <p:grpSpPr>
            <a:xfrm>
              <a:off x="8341543" y="2282008"/>
              <a:ext cx="569676" cy="380612"/>
              <a:chOff x="8341543" y="2282008"/>
              <a:chExt cx="569676" cy="380612"/>
            </a:xfrm>
          </p:grpSpPr>
          <p:sp>
            <p:nvSpPr>
              <p:cNvPr id="138" name="Google Shape;138;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39" name="Google Shape;139;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40" name="Google Shape;140;p3"/>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41" name="Google Shape;141;p3"/>
            <p:cNvGrpSpPr/>
            <p:nvPr/>
          </p:nvGrpSpPr>
          <p:grpSpPr>
            <a:xfrm>
              <a:off x="8341543" y="1721094"/>
              <a:ext cx="569676" cy="380612"/>
              <a:chOff x="8341543" y="1721094"/>
              <a:chExt cx="569676" cy="380612"/>
            </a:xfrm>
          </p:grpSpPr>
          <p:sp>
            <p:nvSpPr>
              <p:cNvPr id="142" name="Google Shape;142;p3"/>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3" name="Google Shape;143;p3"/>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4" name="Google Shape;144;p3"/>
            <p:cNvGrpSpPr/>
            <p:nvPr/>
          </p:nvGrpSpPr>
          <p:grpSpPr>
            <a:xfrm>
              <a:off x="8346273" y="1183592"/>
              <a:ext cx="568486" cy="388014"/>
              <a:chOff x="8346273" y="1183592"/>
              <a:chExt cx="568486" cy="388014"/>
            </a:xfrm>
          </p:grpSpPr>
          <p:sp>
            <p:nvSpPr>
              <p:cNvPr id="145" name="Google Shape;145;p3"/>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6" name="Google Shape;146;p3"/>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7" name="Google Shape;147;p3"/>
            <p:cNvGrpSpPr/>
            <p:nvPr/>
          </p:nvGrpSpPr>
          <p:grpSpPr>
            <a:xfrm>
              <a:off x="8341543" y="606635"/>
              <a:ext cx="569676" cy="388014"/>
              <a:chOff x="8341543" y="606635"/>
              <a:chExt cx="569676" cy="388014"/>
            </a:xfrm>
          </p:grpSpPr>
          <p:sp>
            <p:nvSpPr>
              <p:cNvPr id="148" name="Google Shape;148;p3"/>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9" name="Google Shape;149;p3"/>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0" name="Google Shape;150;p3"/>
            <p:cNvGrpSpPr/>
            <p:nvPr/>
          </p:nvGrpSpPr>
          <p:grpSpPr>
            <a:xfrm>
              <a:off x="8341543" y="2842933"/>
              <a:ext cx="569676" cy="380612"/>
              <a:chOff x="8341543" y="2282008"/>
              <a:chExt cx="569676" cy="380612"/>
            </a:xfrm>
          </p:grpSpPr>
          <p:sp>
            <p:nvSpPr>
              <p:cNvPr id="151" name="Google Shape;151;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2" name="Google Shape;152;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3" name="Google Shape;153;p3"/>
            <p:cNvGrpSpPr/>
            <p:nvPr/>
          </p:nvGrpSpPr>
          <p:grpSpPr>
            <a:xfrm>
              <a:off x="8341543" y="3403858"/>
              <a:ext cx="569676" cy="380612"/>
              <a:chOff x="8341543" y="2282008"/>
              <a:chExt cx="569676" cy="380612"/>
            </a:xfrm>
          </p:grpSpPr>
          <p:sp>
            <p:nvSpPr>
              <p:cNvPr id="154" name="Google Shape;154;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5" name="Google Shape;155;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6" name="Google Shape;156;p3"/>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7" name="Google Shape;157;p3"/>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8" name="Google Shape;158;p3"/>
          <p:cNvSpPr/>
          <p:nvPr/>
        </p:nvSpPr>
        <p:spPr>
          <a:xfrm>
            <a:off x="546318" y="94194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59" name="Google Shape;159;p3"/>
          <p:cNvSpPr/>
          <p:nvPr/>
        </p:nvSpPr>
        <p:spPr>
          <a:xfrm>
            <a:off x="281027" y="966591"/>
            <a:ext cx="324527" cy="82660"/>
          </a:xfrm>
          <a:custGeom>
            <a:avLst/>
            <a:gdLst/>
            <a:ahLst/>
            <a:cxnLst/>
            <a:rect l="l" t="t" r="r" b="b"/>
            <a:pathLst>
              <a:path w="10360" h="2535"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0" name="Google Shape;160;p3"/>
          <p:cNvSpPr/>
          <p:nvPr/>
        </p:nvSpPr>
        <p:spPr>
          <a:xfrm>
            <a:off x="304707" y="104921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1" name="Google Shape;161;p3"/>
          <p:cNvSpPr/>
          <p:nvPr/>
        </p:nvSpPr>
        <p:spPr>
          <a:xfrm>
            <a:off x="605523" y="1007285"/>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2" name="Google Shape;162;p3"/>
          <p:cNvSpPr/>
          <p:nvPr/>
        </p:nvSpPr>
        <p:spPr>
          <a:xfrm>
            <a:off x="546318" y="1298242"/>
            <a:ext cx="79378" cy="133169"/>
          </a:xfrm>
          <a:custGeom>
            <a:avLst/>
            <a:gdLst/>
            <a:ahLst/>
            <a:cxnLst/>
            <a:rect l="l" t="t" r="r" b="b"/>
            <a:pathLst>
              <a:path w="2534" h="4084" extrusionOk="0">
                <a:moveTo>
                  <a:pt x="1286" y="0"/>
                </a:moveTo>
                <a:cubicBezTo>
                  <a:pt x="567" y="0"/>
                  <a:pt x="0" y="908"/>
                  <a:pt x="0" y="2042"/>
                </a:cubicBezTo>
                <a:cubicBezTo>
                  <a:pt x="0" y="3176"/>
                  <a:pt x="567" y="4083"/>
                  <a:pt x="1286" y="4083"/>
                </a:cubicBezTo>
                <a:cubicBezTo>
                  <a:pt x="1966" y="4083"/>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3" name="Google Shape;163;p3"/>
          <p:cNvSpPr/>
          <p:nvPr/>
        </p:nvSpPr>
        <p:spPr>
          <a:xfrm>
            <a:off x="281027" y="1324131"/>
            <a:ext cx="324527" cy="81388"/>
          </a:xfrm>
          <a:custGeom>
            <a:avLst/>
            <a:gdLst/>
            <a:ahLst/>
            <a:cxnLst/>
            <a:rect l="l" t="t" r="r" b="b"/>
            <a:pathLst>
              <a:path w="10360" h="2496" extrusionOk="0">
                <a:moveTo>
                  <a:pt x="794" y="0"/>
                </a:moveTo>
                <a:cubicBezTo>
                  <a:pt x="341" y="0"/>
                  <a:pt x="0" y="567"/>
                  <a:pt x="0" y="1248"/>
                </a:cubicBezTo>
                <a:cubicBezTo>
                  <a:pt x="0" y="1928"/>
                  <a:pt x="341" y="2495"/>
                  <a:pt x="794" y="2495"/>
                </a:cubicBezTo>
                <a:lnTo>
                  <a:pt x="9566" y="2495"/>
                </a:lnTo>
                <a:cubicBezTo>
                  <a:pt x="10019" y="2495"/>
                  <a:pt x="10360" y="1928"/>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4" name="Google Shape;164;p3"/>
          <p:cNvSpPr/>
          <p:nvPr/>
        </p:nvSpPr>
        <p:spPr>
          <a:xfrm>
            <a:off x="304707" y="1405486"/>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5" name="Google Shape;165;p3"/>
          <p:cNvSpPr/>
          <p:nvPr/>
        </p:nvSpPr>
        <p:spPr>
          <a:xfrm>
            <a:off x="605523" y="136479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6" name="Google Shape;166;p3"/>
          <p:cNvSpPr/>
          <p:nvPr/>
        </p:nvSpPr>
        <p:spPr>
          <a:xfrm>
            <a:off x="282218" y="1335217"/>
            <a:ext cx="323337" cy="70302"/>
          </a:xfrm>
          <a:custGeom>
            <a:avLst/>
            <a:gdLst/>
            <a:ahLst/>
            <a:cxnLst/>
            <a:rect l="l" t="t" r="r" b="b"/>
            <a:pathLst>
              <a:path w="10322" h="2156" extrusionOk="0">
                <a:moveTo>
                  <a:pt x="10057" y="0"/>
                </a:moveTo>
                <a:lnTo>
                  <a:pt x="10057" y="0"/>
                </a:lnTo>
                <a:cubicBezTo>
                  <a:pt x="10095" y="76"/>
                  <a:pt x="10095" y="190"/>
                  <a:pt x="10095" y="303"/>
                </a:cubicBezTo>
                <a:cubicBezTo>
                  <a:pt x="10095" y="983"/>
                  <a:pt x="9755" y="1551"/>
                  <a:pt x="9301" y="1551"/>
                </a:cubicBezTo>
                <a:lnTo>
                  <a:pt x="530" y="1551"/>
                </a:lnTo>
                <a:cubicBezTo>
                  <a:pt x="303" y="1551"/>
                  <a:pt x="114" y="1437"/>
                  <a:pt x="0" y="1210"/>
                </a:cubicBezTo>
                <a:lnTo>
                  <a:pt x="0" y="1210"/>
                </a:lnTo>
                <a:cubicBezTo>
                  <a:pt x="76" y="1740"/>
                  <a:pt x="378" y="2118"/>
                  <a:pt x="719" y="2155"/>
                </a:cubicBezTo>
                <a:lnTo>
                  <a:pt x="9528" y="2155"/>
                </a:lnTo>
                <a:cubicBezTo>
                  <a:pt x="9981" y="2155"/>
                  <a:pt x="10322" y="1588"/>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7" name="Google Shape;167;p3"/>
          <p:cNvSpPr/>
          <p:nvPr/>
        </p:nvSpPr>
        <p:spPr>
          <a:xfrm>
            <a:off x="546318" y="1655750"/>
            <a:ext cx="79378" cy="131930"/>
          </a:xfrm>
          <a:custGeom>
            <a:avLst/>
            <a:gdLst/>
            <a:ahLst/>
            <a:cxnLst/>
            <a:rect l="l" t="t" r="r" b="b"/>
            <a:pathLst>
              <a:path w="2534" h="4046" extrusionOk="0">
                <a:moveTo>
                  <a:pt x="1286" y="0"/>
                </a:moveTo>
                <a:cubicBezTo>
                  <a:pt x="567" y="0"/>
                  <a:pt x="0" y="908"/>
                  <a:pt x="0" y="2004"/>
                </a:cubicBezTo>
                <a:cubicBezTo>
                  <a:pt x="0" y="3138"/>
                  <a:pt x="567" y="4046"/>
                  <a:pt x="1286" y="4046"/>
                </a:cubicBezTo>
                <a:cubicBezTo>
                  <a:pt x="1966" y="4046"/>
                  <a:pt x="2533" y="3138"/>
                  <a:pt x="2533" y="2004"/>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8" name="Google Shape;168;p3"/>
          <p:cNvSpPr/>
          <p:nvPr/>
        </p:nvSpPr>
        <p:spPr>
          <a:xfrm>
            <a:off x="281027" y="1680402"/>
            <a:ext cx="324527" cy="82627"/>
          </a:xfrm>
          <a:custGeom>
            <a:avLst/>
            <a:gdLst/>
            <a:ahLst/>
            <a:cxnLst/>
            <a:rect l="l" t="t" r="r" b="b"/>
            <a:pathLst>
              <a:path w="10360" h="2534" extrusionOk="0">
                <a:moveTo>
                  <a:pt x="794" y="1"/>
                </a:moveTo>
                <a:cubicBezTo>
                  <a:pt x="341" y="1"/>
                  <a:pt x="0" y="568"/>
                  <a:pt x="0" y="1248"/>
                </a:cubicBezTo>
                <a:cubicBezTo>
                  <a:pt x="0" y="1967"/>
                  <a:pt x="341" y="2534"/>
                  <a:pt x="794" y="2534"/>
                </a:cubicBezTo>
                <a:lnTo>
                  <a:pt x="9566" y="2534"/>
                </a:lnTo>
                <a:cubicBezTo>
                  <a:pt x="10019" y="2534"/>
                  <a:pt x="10360" y="1967"/>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9" name="Google Shape;169;p3"/>
          <p:cNvSpPr/>
          <p:nvPr/>
        </p:nvSpPr>
        <p:spPr>
          <a:xfrm>
            <a:off x="304707" y="1761757"/>
            <a:ext cx="32014" cy="1271"/>
          </a:xfrm>
          <a:custGeom>
            <a:avLst/>
            <a:gdLst/>
            <a:ahLst/>
            <a:cxnLst/>
            <a:rect l="l" t="t" r="r" b="b"/>
            <a:pathLst>
              <a:path w="1022" h="39" extrusionOk="0">
                <a:moveTo>
                  <a:pt x="1021" y="39"/>
                </a:moveTo>
                <a:lnTo>
                  <a:pt x="38" y="39"/>
                </a:lnTo>
                <a:cubicBezTo>
                  <a:pt x="38" y="39"/>
                  <a:pt x="38" y="39"/>
                  <a:pt x="38" y="39"/>
                </a:cubicBezTo>
                <a:cubicBezTo>
                  <a:pt x="38" y="39"/>
                  <a:pt x="38" y="39"/>
                  <a:pt x="38" y="39"/>
                </a:cubicBezTo>
                <a:lnTo>
                  <a:pt x="1021" y="39"/>
                </a:lnTo>
                <a:lnTo>
                  <a:pt x="1021" y="39"/>
                </a:lnTo>
                <a:close/>
                <a:moveTo>
                  <a:pt x="1" y="39"/>
                </a:moveTo>
                <a:lnTo>
                  <a:pt x="1" y="39"/>
                </a:lnTo>
                <a:lnTo>
                  <a:pt x="1" y="39"/>
                </a:lnTo>
                <a:close/>
                <a:moveTo>
                  <a:pt x="1" y="39"/>
                </a:moveTo>
                <a:lnTo>
                  <a:pt x="1" y="39"/>
                </a:lnTo>
                <a:lnTo>
                  <a:pt x="1" y="39"/>
                </a:lnTo>
                <a:close/>
                <a:moveTo>
                  <a:pt x="1" y="39"/>
                </a:moveTo>
                <a:lnTo>
                  <a:pt x="1" y="39"/>
                </a:lnTo>
                <a:lnTo>
                  <a:pt x="1" y="39"/>
                </a:lnTo>
                <a:close/>
                <a:moveTo>
                  <a:pt x="1" y="39"/>
                </a:moveTo>
                <a:cubicBezTo>
                  <a:pt x="1" y="39"/>
                  <a:pt x="1" y="39"/>
                  <a:pt x="1" y="1"/>
                </a:cubicBezTo>
                <a:cubicBezTo>
                  <a:pt x="1" y="39"/>
                  <a:pt x="1" y="39"/>
                  <a:pt x="1" y="39"/>
                </a:cubicBez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0" name="Google Shape;170;p3"/>
          <p:cNvSpPr/>
          <p:nvPr/>
        </p:nvSpPr>
        <p:spPr>
          <a:xfrm>
            <a:off x="605523" y="1721096"/>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1" name="Google Shape;171;p3"/>
          <p:cNvSpPr/>
          <p:nvPr/>
        </p:nvSpPr>
        <p:spPr>
          <a:xfrm>
            <a:off x="282218" y="1691489"/>
            <a:ext cx="323337" cy="71541"/>
          </a:xfrm>
          <a:custGeom>
            <a:avLst/>
            <a:gdLst/>
            <a:ahLst/>
            <a:cxnLst/>
            <a:rect l="l" t="t" r="r" b="b"/>
            <a:pathLst>
              <a:path w="10322" h="2194" extrusionOk="0">
                <a:moveTo>
                  <a:pt x="10057" y="1"/>
                </a:moveTo>
                <a:cubicBezTo>
                  <a:pt x="10095" y="114"/>
                  <a:pt x="10095" y="228"/>
                  <a:pt x="10095" y="303"/>
                </a:cubicBezTo>
                <a:cubicBezTo>
                  <a:pt x="10095" y="1022"/>
                  <a:pt x="9755" y="1589"/>
                  <a:pt x="9301" y="1589"/>
                </a:cubicBezTo>
                <a:lnTo>
                  <a:pt x="530" y="1589"/>
                </a:lnTo>
                <a:cubicBezTo>
                  <a:pt x="303" y="1589"/>
                  <a:pt x="114" y="1438"/>
                  <a:pt x="0" y="1249"/>
                </a:cubicBezTo>
                <a:lnTo>
                  <a:pt x="0" y="1249"/>
                </a:lnTo>
                <a:cubicBezTo>
                  <a:pt x="76" y="1740"/>
                  <a:pt x="340" y="2156"/>
                  <a:pt x="719" y="2156"/>
                </a:cubicBezTo>
                <a:cubicBezTo>
                  <a:pt x="719" y="2194"/>
                  <a:pt x="719" y="2194"/>
                  <a:pt x="719" y="2194"/>
                </a:cubicBezTo>
                <a:lnTo>
                  <a:pt x="9528" y="2194"/>
                </a:lnTo>
                <a:cubicBezTo>
                  <a:pt x="9981" y="2194"/>
                  <a:pt x="10322" y="1627"/>
                  <a:pt x="10322" y="908"/>
                </a:cubicBez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2" name="Google Shape;172;p3"/>
          <p:cNvSpPr/>
          <p:nvPr/>
        </p:nvSpPr>
        <p:spPr>
          <a:xfrm>
            <a:off x="546318" y="2012020"/>
            <a:ext cx="79378" cy="133202"/>
          </a:xfrm>
          <a:custGeom>
            <a:avLst/>
            <a:gdLst/>
            <a:ahLst/>
            <a:cxnLst/>
            <a:rect l="l" t="t" r="r" b="b"/>
            <a:pathLst>
              <a:path w="2534" h="4085" extrusionOk="0">
                <a:moveTo>
                  <a:pt x="1286" y="1"/>
                </a:moveTo>
                <a:cubicBezTo>
                  <a:pt x="567" y="1"/>
                  <a:pt x="0" y="908"/>
                  <a:pt x="0" y="2042"/>
                </a:cubicBezTo>
                <a:cubicBezTo>
                  <a:pt x="0" y="3177"/>
                  <a:pt x="567" y="4084"/>
                  <a:pt x="1286" y="4084"/>
                </a:cubicBezTo>
                <a:cubicBezTo>
                  <a:pt x="1966" y="4084"/>
                  <a:pt x="2533" y="3177"/>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3" name="Google Shape;173;p3"/>
          <p:cNvSpPr/>
          <p:nvPr/>
        </p:nvSpPr>
        <p:spPr>
          <a:xfrm>
            <a:off x="281027" y="203791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4" name="Google Shape;174;p3"/>
          <p:cNvSpPr/>
          <p:nvPr/>
        </p:nvSpPr>
        <p:spPr>
          <a:xfrm>
            <a:off x="304707" y="211929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5" name="Google Shape;175;p3"/>
          <p:cNvSpPr/>
          <p:nvPr/>
        </p:nvSpPr>
        <p:spPr>
          <a:xfrm>
            <a:off x="605523" y="2077366"/>
            <a:ext cx="31" cy="1271"/>
          </a:xfrm>
          <a:custGeom>
            <a:avLst/>
            <a:gdLst/>
            <a:ahLst/>
            <a:cxnLst/>
            <a:rect l="l" t="t" r="r" b="b"/>
            <a:pathLst>
              <a:path w="1" h="39" extrusionOk="0">
                <a:moveTo>
                  <a:pt x="1" y="38"/>
                </a:moveTo>
                <a:lnTo>
                  <a:pt x="1" y="38"/>
                </a:lnTo>
                <a:lnTo>
                  <a:pt x="1" y="38"/>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6" name="Google Shape;176;p3"/>
          <p:cNvSpPr/>
          <p:nvPr/>
        </p:nvSpPr>
        <p:spPr>
          <a:xfrm>
            <a:off x="282218" y="2049028"/>
            <a:ext cx="323337" cy="70302"/>
          </a:xfrm>
          <a:custGeom>
            <a:avLst/>
            <a:gdLst/>
            <a:ahLst/>
            <a:cxnLst/>
            <a:rect l="l" t="t" r="r" b="b"/>
            <a:pathLst>
              <a:path w="10322" h="2156" extrusionOk="0">
                <a:moveTo>
                  <a:pt x="10057" y="0"/>
                </a:moveTo>
                <a:cubicBezTo>
                  <a:pt x="10095" y="76"/>
                  <a:pt x="10095" y="189"/>
                  <a:pt x="10095" y="303"/>
                </a:cubicBezTo>
                <a:cubicBezTo>
                  <a:pt x="10095" y="983"/>
                  <a:pt x="9755" y="1550"/>
                  <a:pt x="9301" y="1550"/>
                </a:cubicBezTo>
                <a:lnTo>
                  <a:pt x="530" y="1550"/>
                </a:lnTo>
                <a:cubicBezTo>
                  <a:pt x="303" y="1550"/>
                  <a:pt x="114" y="1437"/>
                  <a:pt x="0" y="1210"/>
                </a:cubicBezTo>
                <a:lnTo>
                  <a:pt x="0" y="1210"/>
                </a:lnTo>
                <a:cubicBezTo>
                  <a:pt x="76" y="1739"/>
                  <a:pt x="340" y="2117"/>
                  <a:pt x="719" y="2155"/>
                </a:cubicBezTo>
                <a:lnTo>
                  <a:pt x="9528" y="2155"/>
                </a:lnTo>
                <a:cubicBezTo>
                  <a:pt x="9981" y="2155"/>
                  <a:pt x="10322" y="1588"/>
                  <a:pt x="10322" y="907"/>
                </a:cubicBezTo>
                <a:lnTo>
                  <a:pt x="10322" y="870"/>
                </a:ln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7" name="Google Shape;177;p3"/>
          <p:cNvSpPr/>
          <p:nvPr/>
        </p:nvSpPr>
        <p:spPr>
          <a:xfrm>
            <a:off x="546318" y="2369562"/>
            <a:ext cx="79378" cy="131930"/>
          </a:xfrm>
          <a:custGeom>
            <a:avLst/>
            <a:gdLst/>
            <a:ahLst/>
            <a:cxnLst/>
            <a:rect l="l" t="t" r="r" b="b"/>
            <a:pathLst>
              <a:path w="2534" h="4046" extrusionOk="0">
                <a:moveTo>
                  <a:pt x="1286" y="0"/>
                </a:moveTo>
                <a:cubicBezTo>
                  <a:pt x="567" y="0"/>
                  <a:pt x="0" y="907"/>
                  <a:pt x="0" y="2004"/>
                </a:cubicBezTo>
                <a:cubicBezTo>
                  <a:pt x="0" y="3138"/>
                  <a:pt x="567" y="4045"/>
                  <a:pt x="1286" y="4045"/>
                </a:cubicBezTo>
                <a:cubicBezTo>
                  <a:pt x="1966" y="4045"/>
                  <a:pt x="2533" y="3138"/>
                  <a:pt x="2533" y="2004"/>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8" name="Google Shape;178;p3"/>
          <p:cNvSpPr/>
          <p:nvPr/>
        </p:nvSpPr>
        <p:spPr>
          <a:xfrm>
            <a:off x="281027" y="2394213"/>
            <a:ext cx="324527" cy="81388"/>
          </a:xfrm>
          <a:custGeom>
            <a:avLst/>
            <a:gdLst/>
            <a:ahLst/>
            <a:cxnLst/>
            <a:rect l="l" t="t" r="r" b="b"/>
            <a:pathLst>
              <a:path w="10360" h="2496" extrusionOk="0">
                <a:moveTo>
                  <a:pt x="794" y="0"/>
                </a:moveTo>
                <a:cubicBezTo>
                  <a:pt x="341" y="0"/>
                  <a:pt x="0" y="567"/>
                  <a:pt x="0" y="1248"/>
                </a:cubicBezTo>
                <a:cubicBezTo>
                  <a:pt x="0" y="1966"/>
                  <a:pt x="341" y="2495"/>
                  <a:pt x="794" y="2495"/>
                </a:cubicBezTo>
                <a:lnTo>
                  <a:pt x="9566" y="2495"/>
                </a:lnTo>
                <a:cubicBezTo>
                  <a:pt x="10019" y="2495"/>
                  <a:pt x="10360" y="1966"/>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9" name="Google Shape;179;p3"/>
          <p:cNvSpPr/>
          <p:nvPr/>
        </p:nvSpPr>
        <p:spPr>
          <a:xfrm>
            <a:off x="304707" y="247556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0" name="Google Shape;180;p3"/>
          <p:cNvSpPr/>
          <p:nvPr/>
        </p:nvSpPr>
        <p:spPr>
          <a:xfrm>
            <a:off x="605523" y="243487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1" name="Google Shape;181;p3"/>
          <p:cNvSpPr/>
          <p:nvPr/>
        </p:nvSpPr>
        <p:spPr>
          <a:xfrm>
            <a:off x="282218" y="2405297"/>
            <a:ext cx="323337" cy="70302"/>
          </a:xfrm>
          <a:custGeom>
            <a:avLst/>
            <a:gdLst/>
            <a:ahLst/>
            <a:cxnLst/>
            <a:rect l="l" t="t" r="r" b="b"/>
            <a:pathLst>
              <a:path w="10322" h="2156" extrusionOk="0">
                <a:moveTo>
                  <a:pt x="10057" y="0"/>
                </a:moveTo>
                <a:cubicBezTo>
                  <a:pt x="10095" y="114"/>
                  <a:pt x="10095" y="189"/>
                  <a:pt x="10095" y="303"/>
                </a:cubicBezTo>
                <a:cubicBezTo>
                  <a:pt x="10095" y="1021"/>
                  <a:pt x="9755" y="1551"/>
                  <a:pt x="9301" y="1551"/>
                </a:cubicBezTo>
                <a:lnTo>
                  <a:pt x="530" y="1551"/>
                </a:lnTo>
                <a:cubicBezTo>
                  <a:pt x="303" y="1551"/>
                  <a:pt x="114" y="1437"/>
                  <a:pt x="0" y="1248"/>
                </a:cubicBezTo>
                <a:lnTo>
                  <a:pt x="0" y="1248"/>
                </a:lnTo>
                <a:cubicBezTo>
                  <a:pt x="76" y="1777"/>
                  <a:pt x="378" y="2155"/>
                  <a:pt x="719" y="2155"/>
                </a:cubicBezTo>
                <a:lnTo>
                  <a:pt x="9528" y="2155"/>
                </a:lnTo>
                <a:cubicBezTo>
                  <a:pt x="9981" y="2155"/>
                  <a:pt x="10322" y="1626"/>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2" name="Google Shape;182;p3"/>
          <p:cNvSpPr/>
          <p:nvPr/>
        </p:nvSpPr>
        <p:spPr>
          <a:xfrm>
            <a:off x="546318" y="2725831"/>
            <a:ext cx="79378" cy="131930"/>
          </a:xfrm>
          <a:custGeom>
            <a:avLst/>
            <a:gdLst/>
            <a:ahLst/>
            <a:cxnLst/>
            <a:rect l="l" t="t" r="r" b="b"/>
            <a:pathLst>
              <a:path w="2534" h="4046" extrusionOk="0">
                <a:moveTo>
                  <a:pt x="1286" y="0"/>
                </a:moveTo>
                <a:cubicBezTo>
                  <a:pt x="567" y="0"/>
                  <a:pt x="0" y="908"/>
                  <a:pt x="0" y="2042"/>
                </a:cubicBezTo>
                <a:cubicBezTo>
                  <a:pt x="0" y="3138"/>
                  <a:pt x="567" y="4046"/>
                  <a:pt x="1286" y="4046"/>
                </a:cubicBezTo>
                <a:cubicBezTo>
                  <a:pt x="1966" y="4046"/>
                  <a:pt x="2533" y="3138"/>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3" name="Google Shape;183;p3"/>
          <p:cNvSpPr/>
          <p:nvPr/>
        </p:nvSpPr>
        <p:spPr>
          <a:xfrm>
            <a:off x="281027" y="2751720"/>
            <a:ext cx="324527" cy="81388"/>
          </a:xfrm>
          <a:custGeom>
            <a:avLst/>
            <a:gdLst/>
            <a:ahLst/>
            <a:cxnLst/>
            <a:rect l="l" t="t" r="r" b="b"/>
            <a:pathLst>
              <a:path w="10360" h="2496" extrusionOk="0">
                <a:moveTo>
                  <a:pt x="794" y="0"/>
                </a:moveTo>
                <a:cubicBezTo>
                  <a:pt x="341" y="0"/>
                  <a:pt x="0" y="530"/>
                  <a:pt x="0" y="1248"/>
                </a:cubicBezTo>
                <a:cubicBezTo>
                  <a:pt x="0" y="1929"/>
                  <a:pt x="341" y="2496"/>
                  <a:pt x="794" y="2496"/>
                </a:cubicBezTo>
                <a:lnTo>
                  <a:pt x="9566" y="2496"/>
                </a:lnTo>
                <a:cubicBezTo>
                  <a:pt x="10019" y="2496"/>
                  <a:pt x="10360" y="1929"/>
                  <a:pt x="10360" y="1248"/>
                </a:cubicBezTo>
                <a:cubicBezTo>
                  <a:pt x="10360" y="530"/>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4" name="Google Shape;184;p3"/>
          <p:cNvSpPr/>
          <p:nvPr/>
        </p:nvSpPr>
        <p:spPr>
          <a:xfrm>
            <a:off x="304707" y="2833076"/>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5" name="Google Shape;185;p3"/>
          <p:cNvSpPr/>
          <p:nvPr/>
        </p:nvSpPr>
        <p:spPr>
          <a:xfrm>
            <a:off x="605523" y="2791175"/>
            <a:ext cx="31" cy="1271"/>
          </a:xfrm>
          <a:custGeom>
            <a:avLst/>
            <a:gdLst/>
            <a:ahLst/>
            <a:cxnLst/>
            <a:rect l="l" t="t" r="r" b="b"/>
            <a:pathLst>
              <a:path w="1" h="39" extrusionOk="0">
                <a:moveTo>
                  <a:pt x="1" y="38"/>
                </a:moveTo>
                <a:lnTo>
                  <a:pt x="1" y="38"/>
                </a:lnTo>
                <a:lnTo>
                  <a:pt x="1" y="38"/>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6" name="Google Shape;186;p3"/>
          <p:cNvSpPr/>
          <p:nvPr/>
        </p:nvSpPr>
        <p:spPr>
          <a:xfrm>
            <a:off x="282218" y="2761568"/>
            <a:ext cx="323337" cy="71541"/>
          </a:xfrm>
          <a:custGeom>
            <a:avLst/>
            <a:gdLst/>
            <a:ahLst/>
            <a:cxnLst/>
            <a:rect l="l" t="t" r="r" b="b"/>
            <a:pathLst>
              <a:path w="10322" h="2194" extrusionOk="0">
                <a:moveTo>
                  <a:pt x="10057" y="1"/>
                </a:moveTo>
                <a:cubicBezTo>
                  <a:pt x="10095" y="114"/>
                  <a:pt x="10095" y="228"/>
                  <a:pt x="10095" y="341"/>
                </a:cubicBezTo>
                <a:cubicBezTo>
                  <a:pt x="10095" y="1022"/>
                  <a:pt x="9755" y="1589"/>
                  <a:pt x="9301" y="1589"/>
                </a:cubicBezTo>
                <a:lnTo>
                  <a:pt x="530" y="1589"/>
                </a:lnTo>
                <a:cubicBezTo>
                  <a:pt x="303" y="1589"/>
                  <a:pt x="114" y="1475"/>
                  <a:pt x="0" y="1248"/>
                </a:cubicBezTo>
                <a:lnTo>
                  <a:pt x="0" y="1248"/>
                </a:lnTo>
                <a:cubicBezTo>
                  <a:pt x="76" y="1778"/>
                  <a:pt x="340" y="2156"/>
                  <a:pt x="719" y="2194"/>
                </a:cubicBezTo>
                <a:lnTo>
                  <a:pt x="9528" y="2194"/>
                </a:lnTo>
                <a:cubicBezTo>
                  <a:pt x="9981" y="2194"/>
                  <a:pt x="10322" y="1627"/>
                  <a:pt x="10322" y="946"/>
                </a:cubicBezTo>
                <a:lnTo>
                  <a:pt x="10322" y="908"/>
                </a:ln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7" name="Google Shape;187;p3"/>
          <p:cNvSpPr/>
          <p:nvPr/>
        </p:nvSpPr>
        <p:spPr>
          <a:xfrm>
            <a:off x="546318" y="3083340"/>
            <a:ext cx="79378" cy="131963"/>
          </a:xfrm>
          <a:custGeom>
            <a:avLst/>
            <a:gdLst/>
            <a:ahLst/>
            <a:cxnLst/>
            <a:rect l="l" t="t" r="r" b="b"/>
            <a:pathLst>
              <a:path w="2534" h="4047" extrusionOk="0">
                <a:moveTo>
                  <a:pt x="1286" y="1"/>
                </a:moveTo>
                <a:cubicBezTo>
                  <a:pt x="567" y="1"/>
                  <a:pt x="0" y="908"/>
                  <a:pt x="0" y="2004"/>
                </a:cubicBezTo>
                <a:cubicBezTo>
                  <a:pt x="0" y="3139"/>
                  <a:pt x="567" y="4046"/>
                  <a:pt x="1286" y="4046"/>
                </a:cubicBezTo>
                <a:cubicBezTo>
                  <a:pt x="1966" y="4046"/>
                  <a:pt x="2533" y="3139"/>
                  <a:pt x="2533" y="2004"/>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8" name="Google Shape;188;p3"/>
          <p:cNvSpPr/>
          <p:nvPr/>
        </p:nvSpPr>
        <p:spPr>
          <a:xfrm>
            <a:off x="281027" y="310799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9" name="Google Shape;189;p3"/>
          <p:cNvSpPr/>
          <p:nvPr/>
        </p:nvSpPr>
        <p:spPr>
          <a:xfrm>
            <a:off x="304707" y="318937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0" name="Google Shape;190;p3"/>
          <p:cNvSpPr/>
          <p:nvPr/>
        </p:nvSpPr>
        <p:spPr>
          <a:xfrm>
            <a:off x="605523" y="314868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1" name="Google Shape;191;p3"/>
          <p:cNvSpPr/>
          <p:nvPr/>
        </p:nvSpPr>
        <p:spPr>
          <a:xfrm>
            <a:off x="282218" y="3119108"/>
            <a:ext cx="323337" cy="70302"/>
          </a:xfrm>
          <a:custGeom>
            <a:avLst/>
            <a:gdLst/>
            <a:ahLst/>
            <a:cxnLst/>
            <a:rect l="l" t="t" r="r" b="b"/>
            <a:pathLst>
              <a:path w="10322" h="2156" extrusionOk="0">
                <a:moveTo>
                  <a:pt x="10057" y="0"/>
                </a:moveTo>
                <a:cubicBezTo>
                  <a:pt x="10095" y="113"/>
                  <a:pt x="10095" y="189"/>
                  <a:pt x="10095" y="302"/>
                </a:cubicBezTo>
                <a:cubicBezTo>
                  <a:pt x="10095" y="1021"/>
                  <a:pt x="9755" y="1550"/>
                  <a:pt x="9301" y="1550"/>
                </a:cubicBezTo>
                <a:lnTo>
                  <a:pt x="530" y="1550"/>
                </a:lnTo>
                <a:cubicBezTo>
                  <a:pt x="303" y="1550"/>
                  <a:pt x="114" y="1437"/>
                  <a:pt x="0" y="1248"/>
                </a:cubicBezTo>
                <a:lnTo>
                  <a:pt x="0" y="1248"/>
                </a:lnTo>
                <a:cubicBezTo>
                  <a:pt x="76" y="1739"/>
                  <a:pt x="340" y="2155"/>
                  <a:pt x="719" y="2155"/>
                </a:cubicBezTo>
                <a:lnTo>
                  <a:pt x="9528" y="2155"/>
                </a:lnTo>
                <a:cubicBezTo>
                  <a:pt x="9981" y="2155"/>
                  <a:pt x="10322" y="1588"/>
                  <a:pt x="10322" y="907"/>
                </a:cubicBez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2" name="Google Shape;192;p3"/>
          <p:cNvSpPr/>
          <p:nvPr/>
        </p:nvSpPr>
        <p:spPr>
          <a:xfrm>
            <a:off x="546318" y="3439642"/>
            <a:ext cx="79378" cy="131930"/>
          </a:xfrm>
          <a:custGeom>
            <a:avLst/>
            <a:gdLst/>
            <a:ahLst/>
            <a:cxnLst/>
            <a:rect l="l" t="t" r="r" b="b"/>
            <a:pathLst>
              <a:path w="2534" h="4046" extrusionOk="0">
                <a:moveTo>
                  <a:pt x="1286" y="0"/>
                </a:moveTo>
                <a:cubicBezTo>
                  <a:pt x="567" y="0"/>
                  <a:pt x="0" y="907"/>
                  <a:pt x="0" y="2042"/>
                </a:cubicBezTo>
                <a:cubicBezTo>
                  <a:pt x="0" y="3138"/>
                  <a:pt x="567" y="4045"/>
                  <a:pt x="1286" y="4045"/>
                </a:cubicBezTo>
                <a:cubicBezTo>
                  <a:pt x="1966" y="4045"/>
                  <a:pt x="2533" y="3138"/>
                  <a:pt x="2533" y="2042"/>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3" name="Google Shape;193;p3"/>
          <p:cNvSpPr/>
          <p:nvPr/>
        </p:nvSpPr>
        <p:spPr>
          <a:xfrm>
            <a:off x="281027" y="3465499"/>
            <a:ext cx="324527" cy="81421"/>
          </a:xfrm>
          <a:custGeom>
            <a:avLst/>
            <a:gdLst/>
            <a:ahLst/>
            <a:cxnLst/>
            <a:rect l="l" t="t" r="r" b="b"/>
            <a:pathLst>
              <a:path w="10360" h="2497" extrusionOk="0">
                <a:moveTo>
                  <a:pt x="794" y="1"/>
                </a:moveTo>
                <a:cubicBezTo>
                  <a:pt x="341" y="1"/>
                  <a:pt x="0" y="530"/>
                  <a:pt x="0" y="1249"/>
                </a:cubicBezTo>
                <a:cubicBezTo>
                  <a:pt x="0" y="1929"/>
                  <a:pt x="341" y="2496"/>
                  <a:pt x="794" y="2496"/>
                </a:cubicBezTo>
                <a:lnTo>
                  <a:pt x="9566" y="2496"/>
                </a:lnTo>
                <a:cubicBezTo>
                  <a:pt x="10019" y="2496"/>
                  <a:pt x="10360" y="1929"/>
                  <a:pt x="10360" y="1249"/>
                </a:cubicBezTo>
                <a:cubicBezTo>
                  <a:pt x="10360" y="530"/>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4" name="Google Shape;194;p3"/>
          <p:cNvSpPr/>
          <p:nvPr/>
        </p:nvSpPr>
        <p:spPr>
          <a:xfrm>
            <a:off x="304707" y="3546887"/>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5" name="Google Shape;195;p3"/>
          <p:cNvSpPr/>
          <p:nvPr/>
        </p:nvSpPr>
        <p:spPr>
          <a:xfrm>
            <a:off x="605523" y="350495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6" name="Google Shape;196;p3"/>
          <p:cNvSpPr/>
          <p:nvPr/>
        </p:nvSpPr>
        <p:spPr>
          <a:xfrm>
            <a:off x="282218" y="3475379"/>
            <a:ext cx="323337" cy="71541"/>
          </a:xfrm>
          <a:custGeom>
            <a:avLst/>
            <a:gdLst/>
            <a:ahLst/>
            <a:cxnLst/>
            <a:rect l="l" t="t" r="r" b="b"/>
            <a:pathLst>
              <a:path w="10322" h="2194" extrusionOk="0">
                <a:moveTo>
                  <a:pt x="10057" y="0"/>
                </a:moveTo>
                <a:lnTo>
                  <a:pt x="10057" y="0"/>
                </a:ln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6"/>
                </a:cubicBezTo>
                <a:lnTo>
                  <a:pt x="10322" y="908"/>
                </a:lnTo>
                <a:cubicBezTo>
                  <a:pt x="10322" y="568"/>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7" name="Google Shape;197;p3"/>
          <p:cNvSpPr/>
          <p:nvPr/>
        </p:nvSpPr>
        <p:spPr>
          <a:xfrm>
            <a:off x="546318" y="3795910"/>
            <a:ext cx="79378" cy="133169"/>
          </a:xfrm>
          <a:custGeom>
            <a:avLst/>
            <a:gdLst/>
            <a:ahLst/>
            <a:cxnLst/>
            <a:rect l="l" t="t" r="r" b="b"/>
            <a:pathLst>
              <a:path w="2534" h="4084" extrusionOk="0">
                <a:moveTo>
                  <a:pt x="1286" y="0"/>
                </a:moveTo>
                <a:cubicBezTo>
                  <a:pt x="567" y="0"/>
                  <a:pt x="0" y="908"/>
                  <a:pt x="0" y="2042"/>
                </a:cubicBezTo>
                <a:cubicBezTo>
                  <a:pt x="0" y="3176"/>
                  <a:pt x="567" y="4084"/>
                  <a:pt x="1286" y="4084"/>
                </a:cubicBezTo>
                <a:cubicBezTo>
                  <a:pt x="1966" y="4084"/>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8" name="Google Shape;198;p3"/>
          <p:cNvSpPr/>
          <p:nvPr/>
        </p:nvSpPr>
        <p:spPr>
          <a:xfrm>
            <a:off x="281027" y="3821802"/>
            <a:ext cx="324527" cy="81388"/>
          </a:xfrm>
          <a:custGeom>
            <a:avLst/>
            <a:gdLst/>
            <a:ahLst/>
            <a:cxnLst/>
            <a:rect l="l" t="t" r="r" b="b"/>
            <a:pathLst>
              <a:path w="10360" h="2496" extrusionOk="0">
                <a:moveTo>
                  <a:pt x="794" y="0"/>
                </a:moveTo>
                <a:cubicBezTo>
                  <a:pt x="341" y="0"/>
                  <a:pt x="0" y="567"/>
                  <a:pt x="0" y="1248"/>
                </a:cubicBezTo>
                <a:cubicBezTo>
                  <a:pt x="0" y="1929"/>
                  <a:pt x="341" y="2496"/>
                  <a:pt x="794" y="2496"/>
                </a:cubicBezTo>
                <a:lnTo>
                  <a:pt x="9566" y="2496"/>
                </a:lnTo>
                <a:cubicBezTo>
                  <a:pt x="10019" y="2496"/>
                  <a:pt x="10360" y="1929"/>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9" name="Google Shape;199;p3"/>
          <p:cNvSpPr/>
          <p:nvPr/>
        </p:nvSpPr>
        <p:spPr>
          <a:xfrm>
            <a:off x="304707" y="390315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0" name="Google Shape;200;p3"/>
          <p:cNvSpPr/>
          <p:nvPr/>
        </p:nvSpPr>
        <p:spPr>
          <a:xfrm>
            <a:off x="605523" y="386249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1" name="Google Shape;201;p3"/>
          <p:cNvSpPr/>
          <p:nvPr/>
        </p:nvSpPr>
        <p:spPr>
          <a:xfrm>
            <a:off x="282218" y="3832886"/>
            <a:ext cx="323337" cy="70302"/>
          </a:xfrm>
          <a:custGeom>
            <a:avLst/>
            <a:gdLst/>
            <a:ahLst/>
            <a:cxnLst/>
            <a:rect l="l" t="t" r="r" b="b"/>
            <a:pathLst>
              <a:path w="10322" h="2156" extrusionOk="0">
                <a:moveTo>
                  <a:pt x="10057" y="1"/>
                </a:moveTo>
                <a:lnTo>
                  <a:pt x="10057" y="1"/>
                </a:lnTo>
                <a:cubicBezTo>
                  <a:pt x="10095" y="76"/>
                  <a:pt x="10095" y="190"/>
                  <a:pt x="10095" y="303"/>
                </a:cubicBezTo>
                <a:cubicBezTo>
                  <a:pt x="10095" y="984"/>
                  <a:pt x="9755" y="1551"/>
                  <a:pt x="9301" y="1551"/>
                </a:cubicBezTo>
                <a:lnTo>
                  <a:pt x="530" y="1551"/>
                </a:lnTo>
                <a:cubicBezTo>
                  <a:pt x="303" y="1551"/>
                  <a:pt x="114" y="1437"/>
                  <a:pt x="0" y="1210"/>
                </a:cubicBezTo>
                <a:lnTo>
                  <a:pt x="0" y="1210"/>
                </a:lnTo>
                <a:cubicBezTo>
                  <a:pt x="76" y="1740"/>
                  <a:pt x="340" y="2118"/>
                  <a:pt x="719" y="2156"/>
                </a:cubicBezTo>
                <a:lnTo>
                  <a:pt x="9528" y="2156"/>
                </a:lnTo>
                <a:cubicBezTo>
                  <a:pt x="9981" y="2156"/>
                  <a:pt x="10322" y="1589"/>
                  <a:pt x="10322" y="908"/>
                </a:cubicBezTo>
                <a:cubicBezTo>
                  <a:pt x="10322" y="530"/>
                  <a:pt x="10208" y="227"/>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2" name="Google Shape;202;p3"/>
          <p:cNvSpPr/>
          <p:nvPr/>
        </p:nvSpPr>
        <p:spPr>
          <a:xfrm>
            <a:off x="546318" y="415342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3" name="Google Shape;203;p3"/>
          <p:cNvSpPr/>
          <p:nvPr/>
        </p:nvSpPr>
        <p:spPr>
          <a:xfrm>
            <a:off x="281027" y="4178070"/>
            <a:ext cx="324527" cy="82627"/>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4" name="Google Shape;204;p3"/>
          <p:cNvSpPr/>
          <p:nvPr/>
        </p:nvSpPr>
        <p:spPr>
          <a:xfrm>
            <a:off x="304707" y="426066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5" name="Google Shape;205;p3"/>
          <p:cNvSpPr/>
          <p:nvPr/>
        </p:nvSpPr>
        <p:spPr>
          <a:xfrm>
            <a:off x="605523" y="4218764"/>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6" name="Google Shape;206;p3"/>
          <p:cNvSpPr/>
          <p:nvPr/>
        </p:nvSpPr>
        <p:spPr>
          <a:xfrm>
            <a:off x="282218" y="4189187"/>
            <a:ext cx="323337" cy="71508"/>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7" name="Google Shape;207;p3"/>
          <p:cNvSpPr/>
          <p:nvPr/>
        </p:nvSpPr>
        <p:spPr>
          <a:xfrm>
            <a:off x="282218" y="977708"/>
            <a:ext cx="323337" cy="71541"/>
          </a:xfrm>
          <a:custGeom>
            <a:avLst/>
            <a:gdLst/>
            <a:ahLst/>
            <a:cxnLst/>
            <a:rect l="l" t="t" r="r" b="b"/>
            <a:pathLst>
              <a:path w="10322" h="2194" extrusionOk="0">
                <a:moveTo>
                  <a:pt x="10057" y="0"/>
                </a:move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5"/>
                </a:cubicBezTo>
                <a:lnTo>
                  <a:pt x="10322" y="908"/>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8" name="Google Shape;208;p3"/>
          <p:cNvSpPr txBox="1">
            <a:spLocks noGrp="1"/>
          </p:cNvSpPr>
          <p:nvPr>
            <p:ph type="title"/>
          </p:nvPr>
        </p:nvSpPr>
        <p:spPr>
          <a:xfrm>
            <a:off x="2497874" y="2156593"/>
            <a:ext cx="3968100" cy="656101"/>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5598"/>
            </a:lvl1pPr>
            <a:lvl2pPr lvl="1" algn="ctr">
              <a:spcBef>
                <a:spcPts val="0"/>
              </a:spcBef>
              <a:spcAft>
                <a:spcPts val="0"/>
              </a:spcAft>
              <a:buSzPts val="6000"/>
              <a:buNone/>
              <a:defRPr sz="5998"/>
            </a:lvl2pPr>
            <a:lvl3pPr lvl="2" algn="ctr">
              <a:spcBef>
                <a:spcPts val="0"/>
              </a:spcBef>
              <a:spcAft>
                <a:spcPts val="0"/>
              </a:spcAft>
              <a:buSzPts val="6000"/>
              <a:buNone/>
              <a:defRPr sz="5998"/>
            </a:lvl3pPr>
            <a:lvl4pPr lvl="3" algn="ctr">
              <a:spcBef>
                <a:spcPts val="0"/>
              </a:spcBef>
              <a:spcAft>
                <a:spcPts val="0"/>
              </a:spcAft>
              <a:buSzPts val="6000"/>
              <a:buNone/>
              <a:defRPr sz="5998"/>
            </a:lvl4pPr>
            <a:lvl5pPr lvl="4" algn="ctr">
              <a:spcBef>
                <a:spcPts val="0"/>
              </a:spcBef>
              <a:spcAft>
                <a:spcPts val="0"/>
              </a:spcAft>
              <a:buSzPts val="6000"/>
              <a:buNone/>
              <a:defRPr sz="5998"/>
            </a:lvl5pPr>
            <a:lvl6pPr lvl="5" algn="ctr">
              <a:spcBef>
                <a:spcPts val="0"/>
              </a:spcBef>
              <a:spcAft>
                <a:spcPts val="0"/>
              </a:spcAft>
              <a:buSzPts val="6000"/>
              <a:buNone/>
              <a:defRPr sz="5998"/>
            </a:lvl6pPr>
            <a:lvl7pPr lvl="6" algn="ctr">
              <a:spcBef>
                <a:spcPts val="0"/>
              </a:spcBef>
              <a:spcAft>
                <a:spcPts val="0"/>
              </a:spcAft>
              <a:buSzPts val="6000"/>
              <a:buNone/>
              <a:defRPr sz="5998"/>
            </a:lvl7pPr>
            <a:lvl8pPr lvl="7" algn="ctr">
              <a:spcBef>
                <a:spcPts val="0"/>
              </a:spcBef>
              <a:spcAft>
                <a:spcPts val="0"/>
              </a:spcAft>
              <a:buSzPts val="6000"/>
              <a:buNone/>
              <a:defRPr sz="5998"/>
            </a:lvl8pPr>
            <a:lvl9pPr lvl="8" algn="ctr">
              <a:spcBef>
                <a:spcPts val="0"/>
              </a:spcBef>
              <a:spcAft>
                <a:spcPts val="0"/>
              </a:spcAft>
              <a:buSzPts val="6000"/>
              <a:buNone/>
              <a:defRPr sz="5998"/>
            </a:lvl9pPr>
          </a:lstStyle>
          <a:p>
            <a:endParaRPr/>
          </a:p>
        </p:txBody>
      </p:sp>
      <p:sp>
        <p:nvSpPr>
          <p:cNvPr id="209" name="Google Shape;209;p3"/>
          <p:cNvSpPr txBox="1">
            <a:spLocks noGrp="1"/>
          </p:cNvSpPr>
          <p:nvPr>
            <p:ph type="title" idx="2" hasCustomPrompt="1"/>
          </p:nvPr>
        </p:nvSpPr>
        <p:spPr>
          <a:xfrm>
            <a:off x="3965650" y="1122450"/>
            <a:ext cx="1032600" cy="656101"/>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7200"/>
              <a:buNone/>
              <a:defRPr sz="4298">
                <a:solidFill>
                  <a:schemeClr val="accent1"/>
                </a:solidFill>
              </a:defRPr>
            </a:lvl1pPr>
            <a:lvl2pPr lvl="1" algn="ctr" rtl="0">
              <a:spcBef>
                <a:spcPts val="0"/>
              </a:spcBef>
              <a:spcAft>
                <a:spcPts val="0"/>
              </a:spcAft>
              <a:buClr>
                <a:schemeClr val="accent1"/>
              </a:buClr>
              <a:buSzPts val="7200"/>
              <a:buNone/>
              <a:defRPr sz="7198">
                <a:solidFill>
                  <a:schemeClr val="accent1"/>
                </a:solidFill>
              </a:defRPr>
            </a:lvl2pPr>
            <a:lvl3pPr lvl="2" algn="ctr" rtl="0">
              <a:spcBef>
                <a:spcPts val="0"/>
              </a:spcBef>
              <a:spcAft>
                <a:spcPts val="0"/>
              </a:spcAft>
              <a:buClr>
                <a:schemeClr val="accent1"/>
              </a:buClr>
              <a:buSzPts val="7200"/>
              <a:buNone/>
              <a:defRPr sz="7198">
                <a:solidFill>
                  <a:schemeClr val="accent1"/>
                </a:solidFill>
              </a:defRPr>
            </a:lvl3pPr>
            <a:lvl4pPr lvl="3" algn="ctr" rtl="0">
              <a:spcBef>
                <a:spcPts val="0"/>
              </a:spcBef>
              <a:spcAft>
                <a:spcPts val="0"/>
              </a:spcAft>
              <a:buClr>
                <a:schemeClr val="accent1"/>
              </a:buClr>
              <a:buSzPts val="7200"/>
              <a:buNone/>
              <a:defRPr sz="7198">
                <a:solidFill>
                  <a:schemeClr val="accent1"/>
                </a:solidFill>
              </a:defRPr>
            </a:lvl4pPr>
            <a:lvl5pPr lvl="4" algn="ctr" rtl="0">
              <a:spcBef>
                <a:spcPts val="0"/>
              </a:spcBef>
              <a:spcAft>
                <a:spcPts val="0"/>
              </a:spcAft>
              <a:buClr>
                <a:schemeClr val="accent1"/>
              </a:buClr>
              <a:buSzPts val="7200"/>
              <a:buNone/>
              <a:defRPr sz="7198">
                <a:solidFill>
                  <a:schemeClr val="accent1"/>
                </a:solidFill>
              </a:defRPr>
            </a:lvl5pPr>
            <a:lvl6pPr lvl="5" algn="ctr" rtl="0">
              <a:spcBef>
                <a:spcPts val="0"/>
              </a:spcBef>
              <a:spcAft>
                <a:spcPts val="0"/>
              </a:spcAft>
              <a:buClr>
                <a:schemeClr val="accent1"/>
              </a:buClr>
              <a:buSzPts val="7200"/>
              <a:buNone/>
              <a:defRPr sz="7198">
                <a:solidFill>
                  <a:schemeClr val="accent1"/>
                </a:solidFill>
              </a:defRPr>
            </a:lvl6pPr>
            <a:lvl7pPr lvl="6" algn="ctr" rtl="0">
              <a:spcBef>
                <a:spcPts val="0"/>
              </a:spcBef>
              <a:spcAft>
                <a:spcPts val="0"/>
              </a:spcAft>
              <a:buClr>
                <a:schemeClr val="accent1"/>
              </a:buClr>
              <a:buSzPts val="7200"/>
              <a:buNone/>
              <a:defRPr sz="7198">
                <a:solidFill>
                  <a:schemeClr val="accent1"/>
                </a:solidFill>
              </a:defRPr>
            </a:lvl7pPr>
            <a:lvl8pPr lvl="7" algn="ctr" rtl="0">
              <a:spcBef>
                <a:spcPts val="0"/>
              </a:spcBef>
              <a:spcAft>
                <a:spcPts val="0"/>
              </a:spcAft>
              <a:buClr>
                <a:schemeClr val="accent1"/>
              </a:buClr>
              <a:buSzPts val="7200"/>
              <a:buNone/>
              <a:defRPr sz="7198">
                <a:solidFill>
                  <a:schemeClr val="accent1"/>
                </a:solidFill>
              </a:defRPr>
            </a:lvl8pPr>
            <a:lvl9pPr lvl="8" algn="ctr" rtl="0">
              <a:spcBef>
                <a:spcPts val="0"/>
              </a:spcBef>
              <a:spcAft>
                <a:spcPts val="0"/>
              </a:spcAft>
              <a:buClr>
                <a:schemeClr val="accent1"/>
              </a:buClr>
              <a:buSzPts val="7200"/>
              <a:buNone/>
              <a:defRPr sz="7198">
                <a:solidFill>
                  <a:schemeClr val="accent1"/>
                </a:solidFill>
              </a:defRPr>
            </a:lvl9pPr>
          </a:lstStyle>
          <a:p>
            <a:r>
              <a:t>xx%</a:t>
            </a:r>
          </a:p>
        </p:txBody>
      </p:sp>
      <p:sp>
        <p:nvSpPr>
          <p:cNvPr id="210" name="Google Shape;210;p3"/>
          <p:cNvSpPr txBox="1">
            <a:spLocks noGrp="1"/>
          </p:cNvSpPr>
          <p:nvPr>
            <p:ph type="subTitle" idx="1"/>
          </p:nvPr>
        </p:nvSpPr>
        <p:spPr>
          <a:xfrm>
            <a:off x="2233575" y="3144850"/>
            <a:ext cx="4496700" cy="656101"/>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grpSp>
        <p:nvGrpSpPr>
          <p:cNvPr id="211" name="Google Shape;211;p3"/>
          <p:cNvGrpSpPr/>
          <p:nvPr/>
        </p:nvGrpSpPr>
        <p:grpSpPr>
          <a:xfrm>
            <a:off x="1030177" y="1581351"/>
            <a:ext cx="444275" cy="398525"/>
            <a:chOff x="2495125" y="2142250"/>
            <a:chExt cx="444275" cy="398525"/>
          </a:xfrm>
        </p:grpSpPr>
        <p:sp>
          <p:nvSpPr>
            <p:cNvPr id="212" name="Google Shape;212;p3"/>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3" name="Google Shape;213;p3"/>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14" name="Google Shape;214;p3"/>
          <p:cNvGrpSpPr/>
          <p:nvPr/>
        </p:nvGrpSpPr>
        <p:grpSpPr>
          <a:xfrm>
            <a:off x="7353452" y="3955276"/>
            <a:ext cx="291375" cy="281375"/>
            <a:chOff x="3243875" y="2372825"/>
            <a:chExt cx="291375" cy="281375"/>
          </a:xfrm>
        </p:grpSpPr>
        <p:sp>
          <p:nvSpPr>
            <p:cNvPr id="215" name="Google Shape;215;p3"/>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6" name="Google Shape;216;p3"/>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7" name="Google Shape;217;p3"/>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8" name="Google Shape;218;p3"/>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9" name="Google Shape;219;p3"/>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0" name="Google Shape;220;p3"/>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1" name="Google Shape;221;p3"/>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2" name="Google Shape;222;p3"/>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3" name="Google Shape;223;p3"/>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4" name="Google Shape;224;p3"/>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25" name="Google Shape;225;p3"/>
          <p:cNvGrpSpPr/>
          <p:nvPr/>
        </p:nvGrpSpPr>
        <p:grpSpPr>
          <a:xfrm>
            <a:off x="7510402" y="1254441"/>
            <a:ext cx="166675" cy="168575"/>
            <a:chOff x="4954425" y="2036375"/>
            <a:chExt cx="166675" cy="168575"/>
          </a:xfrm>
        </p:grpSpPr>
        <p:sp>
          <p:nvSpPr>
            <p:cNvPr id="226" name="Google Shape;226;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7" name="Google Shape;227;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228" name="Google Shape;228;p3"/>
          <p:cNvSpPr/>
          <p:nvPr/>
        </p:nvSpPr>
        <p:spPr>
          <a:xfrm>
            <a:off x="1531352" y="3017077"/>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29" name="Google Shape;229;p3"/>
          <p:cNvSpPr/>
          <p:nvPr/>
        </p:nvSpPr>
        <p:spPr>
          <a:xfrm>
            <a:off x="8069225" y="270838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230" name="Google Shape;230;p3"/>
          <p:cNvGrpSpPr/>
          <p:nvPr/>
        </p:nvGrpSpPr>
        <p:grpSpPr>
          <a:xfrm>
            <a:off x="1168977" y="4065002"/>
            <a:ext cx="166675" cy="168575"/>
            <a:chOff x="4954425" y="2036375"/>
            <a:chExt cx="166675" cy="168575"/>
          </a:xfrm>
        </p:grpSpPr>
        <p:sp>
          <p:nvSpPr>
            <p:cNvPr id="231" name="Google Shape;231;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32" name="Google Shape;232;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Tree>
    <p:extLst>
      <p:ext uri="{BB962C8B-B14F-4D97-AF65-F5344CB8AC3E}">
        <p14:creationId xmlns:p14="http://schemas.microsoft.com/office/powerpoint/2010/main" val="308873018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1839939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Tree>
    <p:extLst>
      <p:ext uri="{BB962C8B-B14F-4D97-AF65-F5344CB8AC3E}">
        <p14:creationId xmlns:p14="http://schemas.microsoft.com/office/powerpoint/2010/main" val="7923764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1597820"/>
            <a:ext cx="7772400" cy="1102519"/>
          </a:xfrm>
        </p:spPr>
        <p:txBody>
          <a:bodyPr/>
          <a:lstStyle/>
          <a:p>
            <a:r>
              <a:rPr lang="en-US"/>
              <a:t>Click to edit Master title style</a:t>
            </a:r>
          </a:p>
        </p:txBody>
      </p:sp>
      <p:sp>
        <p:nvSpPr>
          <p:cNvPr id="3" name="Subtitle 2"/>
          <p:cNvSpPr>
            <a:spLocks noGrp="1"/>
          </p:cNvSpPr>
          <p:nvPr>
            <p:ph type="subTitle" idx="1"/>
          </p:nvPr>
        </p:nvSpPr>
        <p:spPr>
          <a:xfrm>
            <a:off x="1371600" y="2914650"/>
            <a:ext cx="6400800" cy="1314450"/>
          </a:xfrm>
        </p:spPr>
        <p:txBody>
          <a:bodyPr/>
          <a:lstStyle>
            <a:lvl1pPr marL="0" indent="0" algn="ctr">
              <a:buNone/>
              <a:defRPr>
                <a:solidFill>
                  <a:schemeClr val="tx1">
                    <a:tint val="75000"/>
                  </a:schemeClr>
                </a:solidFill>
              </a:defRPr>
            </a:lvl1pPr>
            <a:lvl2pPr marL="342900" indent="0" algn="ctr">
              <a:buNone/>
              <a:defRPr>
                <a:solidFill>
                  <a:schemeClr val="tx1">
                    <a:tint val="75000"/>
                  </a:schemeClr>
                </a:solidFill>
              </a:defRPr>
            </a:lvl2pPr>
            <a:lvl3pPr marL="685800" indent="0" algn="ctr">
              <a:buNone/>
              <a:defRPr>
                <a:solidFill>
                  <a:schemeClr val="tx1">
                    <a:tint val="75000"/>
                  </a:schemeClr>
                </a:solidFill>
              </a:defRPr>
            </a:lvl3pPr>
            <a:lvl4pPr marL="1028700" indent="0" algn="ctr">
              <a:buNone/>
              <a:defRPr>
                <a:solidFill>
                  <a:schemeClr val="tx1">
                    <a:tint val="75000"/>
                  </a:schemeClr>
                </a:solidFill>
              </a:defRPr>
            </a:lvl4pPr>
            <a:lvl5pPr marL="1371600" indent="0" algn="ctr">
              <a:buNone/>
              <a:defRPr>
                <a:solidFill>
                  <a:schemeClr val="tx1">
                    <a:tint val="75000"/>
                  </a:schemeClr>
                </a:solidFill>
              </a:defRPr>
            </a:lvl5pPr>
            <a:lvl6pPr marL="1714500" indent="0" algn="ctr">
              <a:buNone/>
              <a:defRPr>
                <a:solidFill>
                  <a:schemeClr val="tx1">
                    <a:tint val="75000"/>
                  </a:schemeClr>
                </a:solidFill>
              </a:defRPr>
            </a:lvl6pPr>
            <a:lvl7pPr marL="2057400" indent="0" algn="ctr">
              <a:buNone/>
              <a:defRPr>
                <a:solidFill>
                  <a:schemeClr val="tx1">
                    <a:tint val="75000"/>
                  </a:schemeClr>
                </a:solidFill>
              </a:defRPr>
            </a:lvl7pPr>
            <a:lvl8pPr marL="2400300" indent="0" algn="ctr">
              <a:buNone/>
              <a:defRPr>
                <a:solidFill>
                  <a:schemeClr val="tx1">
                    <a:tint val="75000"/>
                  </a:schemeClr>
                </a:solidFill>
              </a:defRPr>
            </a:lvl8pPr>
            <a:lvl9pPr marL="27432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43399587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431375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128354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1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79172" y="1235419"/>
            <a:ext cx="3363662"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1725974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1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5618638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2">
              <a:lumMod val="40000"/>
              <a:lumOff val="6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D2819940-F204-450A-ACE4-C1FAA7496E24}"/>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932"/>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7316937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4"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ppt_x"/>
                                          </p:val>
                                        </p:tav>
                                        <p:tav tm="100000">
                                          <p:val>
                                            <p:strVal val="#ppt_x"/>
                                          </p:val>
                                        </p:tav>
                                      </p:tavLst>
                                    </p:anim>
                                    <p:anim calcmode="lin" valueType="num">
                                      <p:cBhvr additive="base">
                                        <p:cTn id="30" dur="500" fill="hold"/>
                                        <p:tgtEl>
                                          <p:spTgt spid="153"/>
                                        </p:tgtEl>
                                        <p:attrNameLst>
                                          <p:attrName>ppt_y</p:attrName>
                                        </p:attrNameLst>
                                      </p:cBhvr>
                                      <p:tavLst>
                                        <p:tav tm="0">
                                          <p:val>
                                            <p:strVal val="1+#ppt_h/2"/>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3250583" y="1179126"/>
            <a:ext cx="2794086" cy="3416320"/>
          </a:xfrm>
          <a:prstGeom prst="rect">
            <a:avLst/>
          </a:prstGeom>
          <a:noFill/>
        </p:spPr>
        <p:txBody>
          <a:bodyPr wrap="square" rtlCol="0">
            <a:spAutoFit/>
          </a:bodyPr>
          <a:lstStyle/>
          <a:p>
            <a:pPr algn="ctr">
              <a:buClrTx/>
              <a:buFontTx/>
              <a:buNone/>
            </a:pPr>
            <a:r>
              <a:rPr lang="vi-VN" sz="7200"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764001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53" presetClass="entr" presetSubtype="16"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 calcmode="lin" valueType="num">
                                      <p:cBhvr>
                                        <p:cTn id="19" dur="500" fill="hold"/>
                                        <p:tgtEl>
                                          <p:spTgt spid="98"/>
                                        </p:tgtEl>
                                        <p:attrNameLst>
                                          <p:attrName>ppt_w</p:attrName>
                                        </p:attrNameLst>
                                      </p:cBhvr>
                                      <p:tavLst>
                                        <p:tav tm="0">
                                          <p:val>
                                            <p:fltVal val="0"/>
                                          </p:val>
                                        </p:tav>
                                        <p:tav tm="100000">
                                          <p:val>
                                            <p:strVal val="#ppt_w"/>
                                          </p:val>
                                        </p:tav>
                                      </p:tavLst>
                                    </p:anim>
                                    <p:anim calcmode="lin" valueType="num">
                                      <p:cBhvr>
                                        <p:cTn id="20" dur="500" fill="hold"/>
                                        <p:tgtEl>
                                          <p:spTgt spid="98"/>
                                        </p:tgtEl>
                                        <p:attrNameLst>
                                          <p:attrName>ppt_h</p:attrName>
                                        </p:attrNameLst>
                                      </p:cBhvr>
                                      <p:tavLst>
                                        <p:tav tm="0">
                                          <p:val>
                                            <p:fltVal val="0"/>
                                          </p:val>
                                        </p:tav>
                                        <p:tav tm="100000">
                                          <p:val>
                                            <p:strVal val="#ppt_h"/>
                                          </p:val>
                                        </p:tav>
                                      </p:tavLst>
                                    </p:anim>
                                    <p:animEffect transition="in" filter="fade">
                                      <p:cBhvr>
                                        <p:cTn id="21" dur="500"/>
                                        <p:tgtEl>
                                          <p:spTgt spid="98"/>
                                        </p:tgtEl>
                                      </p:cBhvr>
                                    </p:animEffect>
                                  </p:childTnLst>
                                </p:cTn>
                              </p:par>
                              <p:par>
                                <p:cTn id="22" presetID="53" presetClass="entr" presetSubtype="16" fill="hold" grpId="0" nodeType="withEffect">
                                  <p:stCondLst>
                                    <p:cond delay="0"/>
                                  </p:stCondLst>
                                  <p:childTnLst>
                                    <p:set>
                                      <p:cBhvr>
                                        <p:cTn id="23" dur="1" fill="hold">
                                          <p:stCondLst>
                                            <p:cond delay="0"/>
                                          </p:stCondLst>
                                        </p:cTn>
                                        <p:tgtEl>
                                          <p:spTgt spid="99"/>
                                        </p:tgtEl>
                                        <p:attrNameLst>
                                          <p:attrName>style.visibility</p:attrName>
                                        </p:attrNameLst>
                                      </p:cBhvr>
                                      <p:to>
                                        <p:strVal val="visible"/>
                                      </p:to>
                                    </p:set>
                                    <p:anim calcmode="lin" valueType="num">
                                      <p:cBhvr>
                                        <p:cTn id="24" dur="500" fill="hold"/>
                                        <p:tgtEl>
                                          <p:spTgt spid="99"/>
                                        </p:tgtEl>
                                        <p:attrNameLst>
                                          <p:attrName>ppt_w</p:attrName>
                                        </p:attrNameLst>
                                      </p:cBhvr>
                                      <p:tavLst>
                                        <p:tav tm="0">
                                          <p:val>
                                            <p:fltVal val="0"/>
                                          </p:val>
                                        </p:tav>
                                        <p:tav tm="100000">
                                          <p:val>
                                            <p:strVal val="#ppt_w"/>
                                          </p:val>
                                        </p:tav>
                                      </p:tavLst>
                                    </p:anim>
                                    <p:anim calcmode="lin" valueType="num">
                                      <p:cBhvr>
                                        <p:cTn id="25" dur="500" fill="hold"/>
                                        <p:tgtEl>
                                          <p:spTgt spid="99"/>
                                        </p:tgtEl>
                                        <p:attrNameLst>
                                          <p:attrName>ppt_h</p:attrName>
                                        </p:attrNameLst>
                                      </p:cBhvr>
                                      <p:tavLst>
                                        <p:tav tm="0">
                                          <p:val>
                                            <p:fltVal val="0"/>
                                          </p:val>
                                        </p:tav>
                                        <p:tav tm="100000">
                                          <p:val>
                                            <p:strVal val="#ppt_h"/>
                                          </p:val>
                                        </p:tav>
                                      </p:tavLst>
                                    </p:anim>
                                    <p:animEffect transition="in" filter="fade">
                                      <p:cBhvr>
                                        <p:cTn id="26" dur="500"/>
                                        <p:tgtEl>
                                          <p:spTgt spid="99"/>
                                        </p:tgtEl>
                                      </p:cBhvr>
                                    </p:animEffect>
                                  </p:childTnLst>
                                </p:cTn>
                              </p:par>
                            </p:childTnLst>
                          </p:cTn>
                        </p:par>
                        <p:par>
                          <p:cTn id="27" fill="hold">
                            <p:stCondLst>
                              <p:cond delay="1000"/>
                            </p:stCondLst>
                            <p:childTnLst>
                              <p:par>
                                <p:cTn id="28" presetID="10" presetClass="entr" presetSubtype="0" fill="hold" grpId="0" nodeType="afterEffect">
                                  <p:stCondLst>
                                    <p:cond delay="0"/>
                                  </p:stCondLst>
                                  <p:childTnLst>
                                    <p:set>
                                      <p:cBhvr>
                                        <p:cTn id="29" dur="1" fill="hold">
                                          <p:stCondLst>
                                            <p:cond delay="0"/>
                                          </p:stCondLst>
                                        </p:cTn>
                                        <p:tgtEl>
                                          <p:spTgt spid="97"/>
                                        </p:tgtEl>
                                        <p:attrNameLst>
                                          <p:attrName>style.visibility</p:attrName>
                                        </p:attrNameLst>
                                      </p:cBhvr>
                                      <p:to>
                                        <p:strVal val="visible"/>
                                      </p:to>
                                    </p:set>
                                    <p:animEffect transition="in" filter="fade">
                                      <p:cBhvr>
                                        <p:cTn id="30" dur="500"/>
                                        <p:tgtEl>
                                          <p:spTgt spid="97"/>
                                        </p:tgtEl>
                                      </p:cBhvr>
                                    </p:animEffect>
                                  </p:childTnLst>
                                </p:cTn>
                              </p:par>
                            </p:childTnLst>
                          </p:cTn>
                        </p:par>
                        <p:par>
                          <p:cTn id="31" fill="hold">
                            <p:stCondLst>
                              <p:cond delay="1500"/>
                            </p:stCondLst>
                            <p:childTnLst>
                              <p:par>
                                <p:cTn id="32" presetID="31" presetClass="entr" presetSubtype="0" fill="hold" nodeType="afterEffect">
                                  <p:stCondLst>
                                    <p:cond delay="0"/>
                                  </p:stCondLst>
                                  <p:childTnLst>
                                    <p:set>
                                      <p:cBhvr>
                                        <p:cTn id="33" dur="1" fill="hold">
                                          <p:stCondLst>
                                            <p:cond delay="0"/>
                                          </p:stCondLst>
                                        </p:cTn>
                                        <p:tgtEl>
                                          <p:spTgt spid="122"/>
                                        </p:tgtEl>
                                        <p:attrNameLst>
                                          <p:attrName>style.visibility</p:attrName>
                                        </p:attrNameLst>
                                      </p:cBhvr>
                                      <p:to>
                                        <p:strVal val="visible"/>
                                      </p:to>
                                    </p:set>
                                    <p:anim calcmode="lin" valueType="num">
                                      <p:cBhvr>
                                        <p:cTn id="34" dur="1000" fill="hold"/>
                                        <p:tgtEl>
                                          <p:spTgt spid="122"/>
                                        </p:tgtEl>
                                        <p:attrNameLst>
                                          <p:attrName>ppt_w</p:attrName>
                                        </p:attrNameLst>
                                      </p:cBhvr>
                                      <p:tavLst>
                                        <p:tav tm="0">
                                          <p:val>
                                            <p:fltVal val="0"/>
                                          </p:val>
                                        </p:tav>
                                        <p:tav tm="100000">
                                          <p:val>
                                            <p:strVal val="#ppt_w"/>
                                          </p:val>
                                        </p:tav>
                                      </p:tavLst>
                                    </p:anim>
                                    <p:anim calcmode="lin" valueType="num">
                                      <p:cBhvr>
                                        <p:cTn id="35" dur="1000" fill="hold"/>
                                        <p:tgtEl>
                                          <p:spTgt spid="122"/>
                                        </p:tgtEl>
                                        <p:attrNameLst>
                                          <p:attrName>ppt_h</p:attrName>
                                        </p:attrNameLst>
                                      </p:cBhvr>
                                      <p:tavLst>
                                        <p:tav tm="0">
                                          <p:val>
                                            <p:fltVal val="0"/>
                                          </p:val>
                                        </p:tav>
                                        <p:tav tm="100000">
                                          <p:val>
                                            <p:strVal val="#ppt_h"/>
                                          </p:val>
                                        </p:tav>
                                      </p:tavLst>
                                    </p:anim>
                                    <p:anim calcmode="lin" valueType="num">
                                      <p:cBhvr>
                                        <p:cTn id="36" dur="1000" fill="hold"/>
                                        <p:tgtEl>
                                          <p:spTgt spid="122"/>
                                        </p:tgtEl>
                                        <p:attrNameLst>
                                          <p:attrName>style.rotation</p:attrName>
                                        </p:attrNameLst>
                                      </p:cBhvr>
                                      <p:tavLst>
                                        <p:tav tm="0">
                                          <p:val>
                                            <p:fltVal val="90"/>
                                          </p:val>
                                        </p:tav>
                                        <p:tav tm="100000">
                                          <p:val>
                                            <p:fltVal val="0"/>
                                          </p:val>
                                        </p:tav>
                                      </p:tavLst>
                                    </p:anim>
                                    <p:animEffect transition="in" filter="fade">
                                      <p:cBhvr>
                                        <p:cTn id="37" dur="1000"/>
                                        <p:tgtEl>
                                          <p:spTgt spid="122"/>
                                        </p:tgtEl>
                                      </p:cBhvr>
                                    </p:animEffect>
                                  </p:childTnLst>
                                </p:cTn>
                              </p:par>
                            </p:childTnLst>
                          </p:cTn>
                        </p:par>
                        <p:par>
                          <p:cTn id="38" fill="hold">
                            <p:stCondLst>
                              <p:cond delay="2500"/>
                            </p:stCondLst>
                            <p:childTnLst>
                              <p:par>
                                <p:cTn id="39" presetID="14" presetClass="entr" presetSubtype="10" fill="hold" grpId="0" nodeType="afterEffect">
                                  <p:stCondLst>
                                    <p:cond delay="0"/>
                                  </p:stCondLst>
                                  <p:childTnLst>
                                    <p:set>
                                      <p:cBhvr>
                                        <p:cTn id="40" dur="1" fill="hold">
                                          <p:stCondLst>
                                            <p:cond delay="0"/>
                                          </p:stCondLst>
                                        </p:cTn>
                                        <p:tgtEl>
                                          <p:spTgt spid="235"/>
                                        </p:tgtEl>
                                        <p:attrNameLst>
                                          <p:attrName>style.visibility</p:attrName>
                                        </p:attrNameLst>
                                      </p:cBhvr>
                                      <p:to>
                                        <p:strVal val="visible"/>
                                      </p:to>
                                    </p:set>
                                    <p:animEffect transition="in" filter="randombar(horizontal)">
                                      <p:cBhvr>
                                        <p:cTn id="41"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5" grpId="0"/>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669131" y="1141781"/>
            <a:ext cx="3388523" cy="2308324"/>
          </a:xfrm>
          <a:prstGeom prst="rect">
            <a:avLst/>
          </a:prstGeom>
          <a:noFill/>
        </p:spPr>
        <p:txBody>
          <a:bodyPr wrap="square" rtlCol="0">
            <a:spAutoFit/>
          </a:bodyPr>
          <a:lstStyle/>
          <a:p>
            <a:pPr algn="ctr">
              <a:buClrTx/>
              <a:buFontTx/>
              <a:buNone/>
            </a:pPr>
            <a:r>
              <a:rPr lang="vi-VN" sz="7200" kern="1200" dirty="0">
                <a:solidFill>
                  <a:srgbClr val="C00000"/>
                </a:solidFill>
                <a:latin typeface="UTM Cookies"/>
              </a:rPr>
              <a:t>HOẠT ĐỘNG</a:t>
            </a: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1628872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95" grpId="0" animBg="1"/>
      <p:bldP spid="296" grpId="0" animBg="1"/>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235" name="TextBox 234">
            <a:extLst>
              <a:ext uri="{FF2B5EF4-FFF2-40B4-BE49-F238E27FC236}">
                <a16:creationId xmlns="" xmlns:a16="http://schemas.microsoft.com/office/drawing/2014/main" id="{1E4DED0B-3FCF-4DB8-8C88-6AED41C3D872}"/>
              </a:ext>
            </a:extLst>
          </p:cNvPr>
          <p:cNvSpPr txBox="1"/>
          <p:nvPr userDrawn="1"/>
        </p:nvSpPr>
        <p:spPr>
          <a:xfrm>
            <a:off x="2711998" y="1168184"/>
            <a:ext cx="3564062" cy="2123658"/>
          </a:xfrm>
          <a:prstGeom prst="rect">
            <a:avLst/>
          </a:prstGeom>
          <a:noFill/>
        </p:spPr>
        <p:txBody>
          <a:bodyPr wrap="square" rtlCol="0">
            <a:spAutoFit/>
          </a:bodyPr>
          <a:lstStyle/>
          <a:p>
            <a:pPr algn="ctr">
              <a:buClrTx/>
              <a:buFontTx/>
              <a:buNone/>
            </a:pPr>
            <a:r>
              <a:rPr lang="vi-VN" sz="6600" kern="1200">
                <a:solidFill>
                  <a:srgbClr val="002060"/>
                </a:solidFill>
                <a:latin typeface="UTM Cookies"/>
              </a:rPr>
              <a:t>LUYỆN TẬP</a:t>
            </a:r>
            <a:endParaRPr lang="vi-VN" sz="6600" kern="1200" dirty="0">
              <a:solidFill>
                <a:srgbClr val="002060"/>
              </a:solidFill>
              <a:latin typeface="UTM Cookies"/>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Tree>
    <p:extLst>
      <p:ext uri="{BB962C8B-B14F-4D97-AF65-F5344CB8AC3E}">
        <p14:creationId xmlns:p14="http://schemas.microsoft.com/office/powerpoint/2010/main" val="2430574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5"/>
                                        </p:tgtEl>
                                        <p:attrNameLst>
                                          <p:attrName>style.visibility</p:attrName>
                                        </p:attrNameLst>
                                      </p:cBhvr>
                                      <p:to>
                                        <p:strVal val="visible"/>
                                      </p:to>
                                    </p:set>
                                    <p:animEffect transition="in" filter="randombar(horizontal)">
                                      <p:cBhvr>
                                        <p:cTn id="37" dur="500"/>
                                        <p:tgtEl>
                                          <p:spTgt spid="2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35" grpId="0"/>
      <p:bldP spid="219" grpId="0" animBg="1"/>
      <p:bldP spid="220" grpId="0" animBg="1"/>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12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chemeClr val="bg1"/>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246692833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5">
              <a:lumMod val="75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54700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2958746986"/>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997674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4270558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5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32040" y="1127533"/>
            <a:ext cx="3546156" cy="2746906"/>
          </a:xfrm>
          <a:prstGeom prst="rect">
            <a:avLst/>
          </a:prstGeom>
          <a:noFill/>
        </p:spPr>
        <p:txBody>
          <a:bodyPr wrap="square" rtlCol="0">
            <a:spAutoFit/>
          </a:bodyPr>
          <a:lstStyle/>
          <a:p>
            <a:pPr algn="ctr">
              <a:buClrTx/>
              <a:buFontTx/>
              <a:buNone/>
            </a:pPr>
            <a:r>
              <a:rPr lang="vi-VN" sz="8625" kern="1200" dirty="0">
                <a:solidFill>
                  <a:srgbClr val="002060"/>
                </a:solidFill>
                <a:latin typeface="UTM Cookies"/>
              </a:rPr>
              <a:t>LUYỆN TẬP</a:t>
            </a:r>
          </a:p>
        </p:txBody>
      </p:sp>
    </p:spTree>
    <p:extLst>
      <p:ext uri="{BB962C8B-B14F-4D97-AF65-F5344CB8AC3E}">
        <p14:creationId xmlns:p14="http://schemas.microsoft.com/office/powerpoint/2010/main" val="36614485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13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3">
                <a:lumMod val="60000"/>
                <a:lumOff val="40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1402788612"/>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2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3">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3500211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24700921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079263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703170" y="1197359"/>
            <a:ext cx="3564062" cy="2746906"/>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22076596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14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chemeClr val="accent6">
                <a:lumMod val="75000"/>
              </a:scheme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471716095"/>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4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rgbClr val="F35757"/>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6270997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3305176"/>
            <a:ext cx="7772400" cy="1021556"/>
          </a:xfrm>
        </p:spPr>
        <p:txBody>
          <a:bodyPr anchor="t"/>
          <a:lstStyle>
            <a:lvl1pPr algn="l">
              <a:defRPr sz="3000" b="1" cap="all"/>
            </a:lvl1pPr>
          </a:lstStyle>
          <a:p>
            <a:r>
              <a:rPr lang="en-US"/>
              <a:t>Click to edit Master title style</a:t>
            </a:r>
          </a:p>
        </p:txBody>
      </p:sp>
      <p:sp>
        <p:nvSpPr>
          <p:cNvPr id="3" name="Text Placeholder 2"/>
          <p:cNvSpPr>
            <a:spLocks noGrp="1"/>
          </p:cNvSpPr>
          <p:nvPr>
            <p:ph type="body" idx="1"/>
          </p:nvPr>
        </p:nvSpPr>
        <p:spPr>
          <a:xfrm>
            <a:off x="722313" y="2180035"/>
            <a:ext cx="7772400" cy="1125140"/>
          </a:xfrm>
        </p:spPr>
        <p:txBody>
          <a:bodyPr anchor="b"/>
          <a:lstStyle>
            <a:lvl1pPr marL="0" indent="0">
              <a:buNone/>
              <a:defRPr sz="1500">
                <a:solidFill>
                  <a:schemeClr val="tx1">
                    <a:tint val="75000"/>
                  </a:schemeClr>
                </a:solidFill>
              </a:defRPr>
            </a:lvl1pPr>
            <a:lvl2pPr marL="342900" indent="0">
              <a:buNone/>
              <a:defRPr sz="1350">
                <a:solidFill>
                  <a:schemeClr val="tx1">
                    <a:tint val="75000"/>
                  </a:schemeClr>
                </a:solidFill>
              </a:defRPr>
            </a:lvl2pPr>
            <a:lvl3pPr marL="685800" indent="0">
              <a:buNone/>
              <a:defRPr sz="1200">
                <a:solidFill>
                  <a:schemeClr val="tx1">
                    <a:tint val="75000"/>
                  </a:schemeClr>
                </a:solidFill>
              </a:defRPr>
            </a:lvl3pPr>
            <a:lvl4pPr marL="1028700" indent="0">
              <a:buNone/>
              <a:defRPr sz="1050">
                <a:solidFill>
                  <a:schemeClr val="tx1">
                    <a:tint val="75000"/>
                  </a:schemeClr>
                </a:solidFill>
              </a:defRPr>
            </a:lvl4pPr>
            <a:lvl5pPr marL="1371600" indent="0">
              <a:buNone/>
              <a:defRPr sz="1050">
                <a:solidFill>
                  <a:schemeClr val="tx1">
                    <a:tint val="75000"/>
                  </a:schemeClr>
                </a:solidFill>
              </a:defRPr>
            </a:lvl5pPr>
            <a:lvl6pPr marL="1714500" indent="0">
              <a:buNone/>
              <a:defRPr sz="1050">
                <a:solidFill>
                  <a:schemeClr val="tx1">
                    <a:tint val="75000"/>
                  </a:schemeClr>
                </a:solidFill>
              </a:defRPr>
            </a:lvl6pPr>
            <a:lvl7pPr marL="2057400" indent="0">
              <a:buNone/>
              <a:defRPr sz="1050">
                <a:solidFill>
                  <a:schemeClr val="tx1">
                    <a:tint val="75000"/>
                  </a:schemeClr>
                </a:solidFill>
              </a:defRPr>
            </a:lvl7pPr>
            <a:lvl8pPr marL="2400300" indent="0">
              <a:buNone/>
              <a:defRPr sz="1050">
                <a:solidFill>
                  <a:schemeClr val="tx1">
                    <a:tint val="75000"/>
                  </a:schemeClr>
                </a:solidFill>
              </a:defRPr>
            </a:lvl8pPr>
            <a:lvl9pPr marL="2743200" indent="0">
              <a:buNone/>
              <a:defRPr sz="105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E733514A-4128-4BA6-9904-602923891FA1}" type="datetimeFigureOut">
              <a:rPr lang="en-US" smtClean="0">
                <a:solidFill>
                  <a:prstClr val="black">
                    <a:tint val="75000"/>
                  </a:prstClr>
                </a:solidFill>
              </a:rPr>
              <a:pPr/>
              <a:t>4/9/2024</a:t>
            </a:fld>
            <a:endParaRPr lang="en-US">
              <a:solidFill>
                <a:prstClr val="black">
                  <a:tint val="75000"/>
                </a:prstClr>
              </a:solidFill>
            </a:endParaRPr>
          </a:p>
        </p:txBody>
      </p:sp>
      <p:sp>
        <p:nvSpPr>
          <p:cNvPr id="5" name="Footer Placeholder 4"/>
          <p:cNvSpPr>
            <a:spLocks noGrp="1"/>
          </p:cNvSpPr>
          <p:nvPr>
            <p:ph type="ftr" sz="quarter" idx="11"/>
          </p:nvPr>
        </p:nvSpPr>
        <p:spPr/>
        <p:txBody>
          <a:bodyPr/>
          <a:lstStyle/>
          <a:p>
            <a:endParaRPr lang="en-US">
              <a:solidFill>
                <a:prstClr val="black">
                  <a:tint val="75000"/>
                </a:prstClr>
              </a:solidFill>
            </a:endParaRPr>
          </a:p>
        </p:txBody>
      </p:sp>
      <p:sp>
        <p:nvSpPr>
          <p:cNvPr id="6" name="Slide Number Placeholder 5"/>
          <p:cNvSpPr>
            <a:spLocks noGrp="1"/>
          </p:cNvSpPr>
          <p:nvPr>
            <p:ph type="sldNum" sz="quarter" idx="12"/>
          </p:nvPr>
        </p:nvSpPr>
        <p:spPr/>
        <p:txBody>
          <a:bodyPr/>
          <a:lstStyle/>
          <a:p>
            <a:fld id="{56496AB4-F776-4346-9DBA-6BB7CBA5724F}" type="slidenum">
              <a:rPr lang="en-US" smtClean="0">
                <a:solidFill>
                  <a:prstClr val="black">
                    <a:tint val="75000"/>
                  </a:prstClr>
                </a:solidFill>
              </a:rPr>
              <a:pPr/>
              <a:t>‹#›</a:t>
            </a:fld>
            <a:endParaRPr lang="en-US">
              <a:solidFill>
                <a:prstClr val="black">
                  <a:tint val="75000"/>
                </a:prstClr>
              </a:solidFill>
            </a:endParaRPr>
          </a:p>
        </p:txBody>
      </p:sp>
    </p:spTree>
    <p:extLst>
      <p:ext uri="{BB962C8B-B14F-4D97-AF65-F5344CB8AC3E}">
        <p14:creationId xmlns:p14="http://schemas.microsoft.com/office/powerpoint/2010/main" val="62068956"/>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16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3582760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17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1171338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18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5">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C0000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00206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38" name="Google Shape;939;p32">
            <a:extLst>
              <a:ext uri="{FF2B5EF4-FFF2-40B4-BE49-F238E27FC236}">
                <a16:creationId xmlns="" xmlns:a16="http://schemas.microsoft.com/office/drawing/2014/main" id="{4E1A926E-6662-419E-9E55-EA22A881A7F7}"/>
              </a:ext>
            </a:extLst>
          </p:cNvPr>
          <p:cNvGrpSpPr/>
          <p:nvPr userDrawn="1"/>
        </p:nvGrpSpPr>
        <p:grpSpPr>
          <a:xfrm>
            <a:off x="1653356" y="2962840"/>
            <a:ext cx="1480398" cy="1515065"/>
            <a:chOff x="2718975" y="493050"/>
            <a:chExt cx="2013175" cy="2066600"/>
          </a:xfrm>
        </p:grpSpPr>
        <p:sp>
          <p:nvSpPr>
            <p:cNvPr id="139" name="Google Shape;940;p32">
              <a:extLst>
                <a:ext uri="{FF2B5EF4-FFF2-40B4-BE49-F238E27FC236}">
                  <a16:creationId xmlns="" xmlns:a16="http://schemas.microsoft.com/office/drawing/2014/main" id="{86F0682C-B277-4309-975F-A0C04F8F30C6}"/>
                </a:ext>
              </a:extLst>
            </p:cNvPr>
            <p:cNvSpPr/>
            <p:nvPr/>
          </p:nvSpPr>
          <p:spPr>
            <a:xfrm>
              <a:off x="3297025" y="2415950"/>
              <a:ext cx="962925" cy="143700"/>
            </a:xfrm>
            <a:custGeom>
              <a:avLst/>
              <a:gdLst/>
              <a:ahLst/>
              <a:cxnLst/>
              <a:rect l="l" t="t" r="r" b="b"/>
              <a:pathLst>
                <a:path w="38517" h="5748" extrusionOk="0">
                  <a:moveTo>
                    <a:pt x="19326" y="1"/>
                  </a:moveTo>
                  <a:cubicBezTo>
                    <a:pt x="8672" y="1"/>
                    <a:pt x="1" y="1379"/>
                    <a:pt x="1" y="2925"/>
                  </a:cubicBezTo>
                  <a:cubicBezTo>
                    <a:pt x="1" y="4471"/>
                    <a:pt x="8672" y="5748"/>
                    <a:pt x="19326" y="5748"/>
                  </a:cubicBezTo>
                  <a:cubicBezTo>
                    <a:pt x="29946" y="5748"/>
                    <a:pt x="38516" y="4471"/>
                    <a:pt x="38516" y="2925"/>
                  </a:cubicBezTo>
                  <a:cubicBezTo>
                    <a:pt x="38516" y="1379"/>
                    <a:pt x="29946" y="1"/>
                    <a:pt x="19326"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941;p32">
              <a:extLst>
                <a:ext uri="{FF2B5EF4-FFF2-40B4-BE49-F238E27FC236}">
                  <a16:creationId xmlns="" xmlns:a16="http://schemas.microsoft.com/office/drawing/2014/main" id="{FE326C58-C67D-4FF9-963A-4D9950D4B3B3}"/>
                </a:ext>
              </a:extLst>
            </p:cNvPr>
            <p:cNvSpPr/>
            <p:nvPr/>
          </p:nvSpPr>
          <p:spPr>
            <a:xfrm>
              <a:off x="3853250" y="2190975"/>
              <a:ext cx="381500" cy="366800"/>
            </a:xfrm>
            <a:custGeom>
              <a:avLst/>
              <a:gdLst/>
              <a:ahLst/>
              <a:cxnLst/>
              <a:rect l="l" t="t" r="r" b="b"/>
              <a:pathLst>
                <a:path w="15260" h="14672" extrusionOk="0">
                  <a:moveTo>
                    <a:pt x="4963" y="1"/>
                  </a:moveTo>
                  <a:cubicBezTo>
                    <a:pt x="4854" y="1"/>
                    <a:pt x="4745" y="9"/>
                    <a:pt x="4639" y="26"/>
                  </a:cubicBezTo>
                  <a:cubicBezTo>
                    <a:pt x="3362" y="161"/>
                    <a:pt x="2387" y="732"/>
                    <a:pt x="1681" y="1438"/>
                  </a:cubicBezTo>
                  <a:cubicBezTo>
                    <a:pt x="1144" y="1975"/>
                    <a:pt x="572" y="2816"/>
                    <a:pt x="303" y="3824"/>
                  </a:cubicBezTo>
                  <a:cubicBezTo>
                    <a:pt x="1" y="4664"/>
                    <a:pt x="303" y="5773"/>
                    <a:pt x="1144" y="6345"/>
                  </a:cubicBezTo>
                  <a:lnTo>
                    <a:pt x="10789" y="13738"/>
                  </a:lnTo>
                  <a:lnTo>
                    <a:pt x="11629" y="14444"/>
                  </a:lnTo>
                  <a:cubicBezTo>
                    <a:pt x="11764" y="14595"/>
                    <a:pt x="11940" y="14671"/>
                    <a:pt x="12117" y="14671"/>
                  </a:cubicBezTo>
                  <a:cubicBezTo>
                    <a:pt x="12293" y="14671"/>
                    <a:pt x="12470" y="14595"/>
                    <a:pt x="12604" y="14444"/>
                  </a:cubicBezTo>
                  <a:lnTo>
                    <a:pt x="12739" y="14310"/>
                  </a:lnTo>
                  <a:lnTo>
                    <a:pt x="15125" y="12495"/>
                  </a:lnTo>
                  <a:cubicBezTo>
                    <a:pt x="15259" y="12361"/>
                    <a:pt x="15259" y="11924"/>
                    <a:pt x="14990" y="11924"/>
                  </a:cubicBezTo>
                  <a:lnTo>
                    <a:pt x="13175" y="11655"/>
                  </a:lnTo>
                  <a:lnTo>
                    <a:pt x="13041" y="11655"/>
                  </a:lnTo>
                  <a:lnTo>
                    <a:pt x="6857" y="1135"/>
                  </a:lnTo>
                  <a:cubicBezTo>
                    <a:pt x="6505" y="401"/>
                    <a:pt x="5716" y="1"/>
                    <a:pt x="496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942;p32">
              <a:extLst>
                <a:ext uri="{FF2B5EF4-FFF2-40B4-BE49-F238E27FC236}">
                  <a16:creationId xmlns="" xmlns:a16="http://schemas.microsoft.com/office/drawing/2014/main" id="{93F05A58-172A-4C8D-ADA3-0C77ADDADAF0}"/>
                </a:ext>
              </a:extLst>
            </p:cNvPr>
            <p:cNvSpPr/>
            <p:nvPr/>
          </p:nvSpPr>
          <p:spPr>
            <a:xfrm>
              <a:off x="3975925" y="2373950"/>
              <a:ext cx="195800" cy="181500"/>
            </a:xfrm>
            <a:custGeom>
              <a:avLst/>
              <a:gdLst/>
              <a:ahLst/>
              <a:cxnLst/>
              <a:rect l="l" t="t" r="r" b="b"/>
              <a:pathLst>
                <a:path w="7832" h="7260" extrusionOk="0">
                  <a:moveTo>
                    <a:pt x="1816" y="0"/>
                  </a:moveTo>
                  <a:cubicBezTo>
                    <a:pt x="1547" y="135"/>
                    <a:pt x="1412" y="404"/>
                    <a:pt x="1110" y="538"/>
                  </a:cubicBezTo>
                  <a:cubicBezTo>
                    <a:pt x="841" y="975"/>
                    <a:pt x="572" y="1378"/>
                    <a:pt x="270" y="1681"/>
                  </a:cubicBezTo>
                  <a:cubicBezTo>
                    <a:pt x="135" y="1681"/>
                    <a:pt x="135" y="1815"/>
                    <a:pt x="1" y="1950"/>
                  </a:cubicBezTo>
                  <a:lnTo>
                    <a:pt x="5882" y="6419"/>
                  </a:lnTo>
                  <a:lnTo>
                    <a:pt x="6722" y="7125"/>
                  </a:lnTo>
                  <a:cubicBezTo>
                    <a:pt x="6857" y="7260"/>
                    <a:pt x="6991" y="7260"/>
                    <a:pt x="7159" y="7260"/>
                  </a:cubicBezTo>
                  <a:cubicBezTo>
                    <a:pt x="7294" y="7260"/>
                    <a:pt x="7563" y="7260"/>
                    <a:pt x="7697" y="7125"/>
                  </a:cubicBezTo>
                  <a:lnTo>
                    <a:pt x="7832" y="6991"/>
                  </a:lnTo>
                  <a:cubicBezTo>
                    <a:pt x="6588" y="5310"/>
                    <a:pt x="4202" y="2521"/>
                    <a:pt x="1816" y="0"/>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943;p32">
              <a:extLst>
                <a:ext uri="{FF2B5EF4-FFF2-40B4-BE49-F238E27FC236}">
                  <a16:creationId xmlns="" xmlns:a16="http://schemas.microsoft.com/office/drawing/2014/main" id="{AEA51228-7E6A-4ED4-9C9B-D2E2CC0BD1D6}"/>
                </a:ext>
              </a:extLst>
            </p:cNvPr>
            <p:cNvSpPr/>
            <p:nvPr/>
          </p:nvSpPr>
          <p:spPr>
            <a:xfrm>
              <a:off x="3366775" y="2190975"/>
              <a:ext cx="381475" cy="366800"/>
            </a:xfrm>
            <a:custGeom>
              <a:avLst/>
              <a:gdLst/>
              <a:ahLst/>
              <a:cxnLst/>
              <a:rect l="l" t="t" r="r" b="b"/>
              <a:pathLst>
                <a:path w="15259" h="14672" extrusionOk="0">
                  <a:moveTo>
                    <a:pt x="10330" y="1"/>
                  </a:moveTo>
                  <a:cubicBezTo>
                    <a:pt x="9576" y="1"/>
                    <a:pt x="8784" y="401"/>
                    <a:pt x="8403" y="1135"/>
                  </a:cubicBezTo>
                  <a:lnTo>
                    <a:pt x="2252" y="11655"/>
                  </a:lnTo>
                  <a:lnTo>
                    <a:pt x="2118" y="11655"/>
                  </a:lnTo>
                  <a:lnTo>
                    <a:pt x="269" y="11924"/>
                  </a:lnTo>
                  <a:cubicBezTo>
                    <a:pt x="0" y="11924"/>
                    <a:pt x="0" y="12361"/>
                    <a:pt x="135" y="12495"/>
                  </a:cubicBezTo>
                  <a:lnTo>
                    <a:pt x="2387" y="14175"/>
                  </a:lnTo>
                  <a:lnTo>
                    <a:pt x="2656" y="14444"/>
                  </a:lnTo>
                  <a:cubicBezTo>
                    <a:pt x="2807" y="14595"/>
                    <a:pt x="2983" y="14671"/>
                    <a:pt x="3155" y="14671"/>
                  </a:cubicBezTo>
                  <a:cubicBezTo>
                    <a:pt x="3328" y="14671"/>
                    <a:pt x="3496" y="14595"/>
                    <a:pt x="3630" y="14444"/>
                  </a:cubicBezTo>
                  <a:lnTo>
                    <a:pt x="4470" y="13738"/>
                  </a:lnTo>
                  <a:lnTo>
                    <a:pt x="14284" y="6345"/>
                  </a:lnTo>
                  <a:cubicBezTo>
                    <a:pt x="14990" y="5773"/>
                    <a:pt x="15259" y="4664"/>
                    <a:pt x="14990" y="3824"/>
                  </a:cubicBezTo>
                  <a:cubicBezTo>
                    <a:pt x="14721" y="2984"/>
                    <a:pt x="14284" y="2278"/>
                    <a:pt x="13881" y="1707"/>
                  </a:cubicBezTo>
                  <a:cubicBezTo>
                    <a:pt x="13041" y="866"/>
                    <a:pt x="12032" y="161"/>
                    <a:pt x="10654" y="26"/>
                  </a:cubicBezTo>
                  <a:cubicBezTo>
                    <a:pt x="10548" y="9"/>
                    <a:pt x="10440" y="1"/>
                    <a:pt x="10330"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944;p32">
              <a:extLst>
                <a:ext uri="{FF2B5EF4-FFF2-40B4-BE49-F238E27FC236}">
                  <a16:creationId xmlns="" xmlns:a16="http://schemas.microsoft.com/office/drawing/2014/main" id="{DD28A33D-03B5-4CF8-872C-9932FEF06FED}"/>
                </a:ext>
              </a:extLst>
            </p:cNvPr>
            <p:cNvSpPr/>
            <p:nvPr/>
          </p:nvSpPr>
          <p:spPr>
            <a:xfrm>
              <a:off x="3426425" y="2377300"/>
              <a:ext cx="199150" cy="178150"/>
            </a:xfrm>
            <a:custGeom>
              <a:avLst/>
              <a:gdLst/>
              <a:ahLst/>
              <a:cxnLst/>
              <a:rect l="l" t="t" r="r" b="b"/>
              <a:pathLst>
                <a:path w="7966" h="7126" extrusionOk="0">
                  <a:moveTo>
                    <a:pt x="6151" y="1"/>
                  </a:moveTo>
                  <a:cubicBezTo>
                    <a:pt x="3933" y="2387"/>
                    <a:pt x="1412" y="5042"/>
                    <a:pt x="1" y="6722"/>
                  </a:cubicBezTo>
                  <a:lnTo>
                    <a:pt x="270" y="6991"/>
                  </a:lnTo>
                  <a:cubicBezTo>
                    <a:pt x="404" y="7126"/>
                    <a:pt x="706" y="7126"/>
                    <a:pt x="841" y="7126"/>
                  </a:cubicBezTo>
                  <a:cubicBezTo>
                    <a:pt x="975" y="7126"/>
                    <a:pt x="1110" y="7126"/>
                    <a:pt x="1244" y="6991"/>
                  </a:cubicBezTo>
                  <a:lnTo>
                    <a:pt x="2084" y="6285"/>
                  </a:lnTo>
                  <a:lnTo>
                    <a:pt x="7966" y="1816"/>
                  </a:lnTo>
                  <a:cubicBezTo>
                    <a:pt x="7697" y="1681"/>
                    <a:pt x="7563" y="1412"/>
                    <a:pt x="7428" y="1110"/>
                  </a:cubicBezTo>
                  <a:lnTo>
                    <a:pt x="6991" y="706"/>
                  </a:lnTo>
                  <a:cubicBezTo>
                    <a:pt x="6722" y="404"/>
                    <a:pt x="6454" y="135"/>
                    <a:pt x="6151" y="1"/>
                  </a:cubicBez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945;p32">
              <a:extLst>
                <a:ext uri="{FF2B5EF4-FFF2-40B4-BE49-F238E27FC236}">
                  <a16:creationId xmlns="" xmlns:a16="http://schemas.microsoft.com/office/drawing/2014/main" id="{7E473B28-F0B1-4222-BFBD-D3DC90AB3D26}"/>
                </a:ext>
              </a:extLst>
            </p:cNvPr>
            <p:cNvSpPr/>
            <p:nvPr/>
          </p:nvSpPr>
          <p:spPr>
            <a:xfrm>
              <a:off x="3366775" y="2482325"/>
              <a:ext cx="111775" cy="75450"/>
            </a:xfrm>
            <a:custGeom>
              <a:avLst/>
              <a:gdLst/>
              <a:ahLst/>
              <a:cxnLst/>
              <a:rect l="l" t="t" r="r" b="b"/>
              <a:pathLst>
                <a:path w="4471" h="3018" extrusionOk="0">
                  <a:moveTo>
                    <a:pt x="2118" y="1"/>
                  </a:moveTo>
                  <a:lnTo>
                    <a:pt x="269" y="270"/>
                  </a:lnTo>
                  <a:cubicBezTo>
                    <a:pt x="0" y="270"/>
                    <a:pt x="0" y="707"/>
                    <a:pt x="135" y="841"/>
                  </a:cubicBezTo>
                  <a:lnTo>
                    <a:pt x="2656" y="2790"/>
                  </a:lnTo>
                  <a:cubicBezTo>
                    <a:pt x="2807" y="2941"/>
                    <a:pt x="2983" y="3017"/>
                    <a:pt x="3155" y="3017"/>
                  </a:cubicBezTo>
                  <a:cubicBezTo>
                    <a:pt x="3328" y="3017"/>
                    <a:pt x="3496" y="2941"/>
                    <a:pt x="3630" y="2790"/>
                  </a:cubicBezTo>
                  <a:lnTo>
                    <a:pt x="4470" y="2084"/>
                  </a:lnTo>
                  <a:lnTo>
                    <a:pt x="2118"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946;p32">
              <a:extLst>
                <a:ext uri="{FF2B5EF4-FFF2-40B4-BE49-F238E27FC236}">
                  <a16:creationId xmlns="" xmlns:a16="http://schemas.microsoft.com/office/drawing/2014/main" id="{ADD02867-7745-483B-A79E-3BC899B1DF55}"/>
                </a:ext>
              </a:extLst>
            </p:cNvPr>
            <p:cNvSpPr/>
            <p:nvPr/>
          </p:nvSpPr>
          <p:spPr>
            <a:xfrm>
              <a:off x="4122975" y="2482325"/>
              <a:ext cx="111775" cy="75450"/>
            </a:xfrm>
            <a:custGeom>
              <a:avLst/>
              <a:gdLst/>
              <a:ahLst/>
              <a:cxnLst/>
              <a:rect l="l" t="t" r="r" b="b"/>
              <a:pathLst>
                <a:path w="4471" h="3018" extrusionOk="0">
                  <a:moveTo>
                    <a:pt x="2386" y="1"/>
                  </a:moveTo>
                  <a:lnTo>
                    <a:pt x="0" y="2084"/>
                  </a:lnTo>
                  <a:lnTo>
                    <a:pt x="840" y="2790"/>
                  </a:lnTo>
                  <a:cubicBezTo>
                    <a:pt x="975" y="2941"/>
                    <a:pt x="1151" y="3017"/>
                    <a:pt x="1328" y="3017"/>
                  </a:cubicBezTo>
                  <a:cubicBezTo>
                    <a:pt x="1504" y="3017"/>
                    <a:pt x="1681" y="2941"/>
                    <a:pt x="1815" y="2790"/>
                  </a:cubicBezTo>
                  <a:lnTo>
                    <a:pt x="4336" y="841"/>
                  </a:lnTo>
                  <a:cubicBezTo>
                    <a:pt x="4470" y="707"/>
                    <a:pt x="4470" y="270"/>
                    <a:pt x="4201" y="270"/>
                  </a:cubicBezTo>
                  <a:lnTo>
                    <a:pt x="2386"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947;p32">
              <a:extLst>
                <a:ext uri="{FF2B5EF4-FFF2-40B4-BE49-F238E27FC236}">
                  <a16:creationId xmlns="" xmlns:a16="http://schemas.microsoft.com/office/drawing/2014/main" id="{ECBECAB9-3A80-4E81-9F61-F5AB5A32E080}"/>
                </a:ext>
              </a:extLst>
            </p:cNvPr>
            <p:cNvSpPr/>
            <p:nvPr/>
          </p:nvSpPr>
          <p:spPr>
            <a:xfrm>
              <a:off x="3559175" y="1745975"/>
              <a:ext cx="473075" cy="611225"/>
            </a:xfrm>
            <a:custGeom>
              <a:avLst/>
              <a:gdLst/>
              <a:ahLst/>
              <a:cxnLst/>
              <a:rect l="l" t="t" r="r" b="b"/>
              <a:pathLst>
                <a:path w="18923" h="24449" extrusionOk="0">
                  <a:moveTo>
                    <a:pt x="9163" y="1"/>
                  </a:moveTo>
                  <a:cubicBezTo>
                    <a:pt x="7538" y="1"/>
                    <a:pt x="5920" y="545"/>
                    <a:pt x="4639" y="1593"/>
                  </a:cubicBezTo>
                  <a:lnTo>
                    <a:pt x="4504" y="1593"/>
                  </a:lnTo>
                  <a:cubicBezTo>
                    <a:pt x="2387" y="3274"/>
                    <a:pt x="1412" y="5929"/>
                    <a:pt x="1816" y="8449"/>
                  </a:cubicBezTo>
                  <a:cubicBezTo>
                    <a:pt x="2253" y="11373"/>
                    <a:pt x="1984" y="14331"/>
                    <a:pt x="975" y="16986"/>
                  </a:cubicBezTo>
                  <a:lnTo>
                    <a:pt x="438" y="18532"/>
                  </a:lnTo>
                  <a:cubicBezTo>
                    <a:pt x="1" y="19641"/>
                    <a:pt x="438" y="21053"/>
                    <a:pt x="1412" y="21758"/>
                  </a:cubicBezTo>
                  <a:lnTo>
                    <a:pt x="4639" y="23977"/>
                  </a:lnTo>
                  <a:cubicBezTo>
                    <a:pt x="4969" y="24224"/>
                    <a:pt x="5411" y="24449"/>
                    <a:pt x="5874" y="24449"/>
                  </a:cubicBezTo>
                  <a:cubicBezTo>
                    <a:pt x="5977" y="24449"/>
                    <a:pt x="6081" y="24438"/>
                    <a:pt x="6185" y="24413"/>
                  </a:cubicBezTo>
                  <a:lnTo>
                    <a:pt x="12066" y="24279"/>
                  </a:lnTo>
                  <a:cubicBezTo>
                    <a:pt x="12470" y="24279"/>
                    <a:pt x="13041" y="24145"/>
                    <a:pt x="13444" y="23708"/>
                  </a:cubicBezTo>
                  <a:lnTo>
                    <a:pt x="17511" y="20918"/>
                  </a:lnTo>
                  <a:cubicBezTo>
                    <a:pt x="18486" y="20212"/>
                    <a:pt x="18922" y="18801"/>
                    <a:pt x="18351" y="17692"/>
                  </a:cubicBezTo>
                  <a:lnTo>
                    <a:pt x="17376" y="15305"/>
                  </a:lnTo>
                  <a:cubicBezTo>
                    <a:pt x="16536" y="13222"/>
                    <a:pt x="16099" y="10701"/>
                    <a:pt x="16267" y="8315"/>
                  </a:cubicBezTo>
                  <a:lnTo>
                    <a:pt x="16267" y="7475"/>
                  </a:lnTo>
                  <a:cubicBezTo>
                    <a:pt x="16402" y="4820"/>
                    <a:pt x="14990" y="2299"/>
                    <a:pt x="12604" y="887"/>
                  </a:cubicBezTo>
                  <a:cubicBezTo>
                    <a:pt x="11540" y="291"/>
                    <a:pt x="10350" y="1"/>
                    <a:pt x="916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948;p32">
              <a:extLst>
                <a:ext uri="{FF2B5EF4-FFF2-40B4-BE49-F238E27FC236}">
                  <a16:creationId xmlns="" xmlns:a16="http://schemas.microsoft.com/office/drawing/2014/main" id="{B7C06D9E-3A47-4324-B8FE-4A51A2CAA9AA}"/>
                </a:ext>
              </a:extLst>
            </p:cNvPr>
            <p:cNvSpPr/>
            <p:nvPr/>
          </p:nvSpPr>
          <p:spPr>
            <a:xfrm>
              <a:off x="3597825" y="2020200"/>
              <a:ext cx="14325" cy="111775"/>
            </a:xfrm>
            <a:custGeom>
              <a:avLst/>
              <a:gdLst/>
              <a:ahLst/>
              <a:cxnLst/>
              <a:rect l="l" t="t" r="r" b="b"/>
              <a:pathLst>
                <a:path w="573" h="4471" extrusionOk="0">
                  <a:moveTo>
                    <a:pt x="572" y="1"/>
                  </a:moveTo>
                  <a:cubicBezTo>
                    <a:pt x="572" y="1547"/>
                    <a:pt x="270" y="3093"/>
                    <a:pt x="1" y="4471"/>
                  </a:cubicBezTo>
                  <a:lnTo>
                    <a:pt x="1" y="4471"/>
                  </a:lnTo>
                  <a:cubicBezTo>
                    <a:pt x="270" y="3093"/>
                    <a:pt x="572" y="1547"/>
                    <a:pt x="572" y="1"/>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949;p32">
              <a:extLst>
                <a:ext uri="{FF2B5EF4-FFF2-40B4-BE49-F238E27FC236}">
                  <a16:creationId xmlns="" xmlns:a16="http://schemas.microsoft.com/office/drawing/2014/main" id="{0E41DDDB-0B85-4B64-AD7C-5B42DC471236}"/>
                </a:ext>
              </a:extLst>
            </p:cNvPr>
            <p:cNvSpPr/>
            <p:nvPr/>
          </p:nvSpPr>
          <p:spPr>
            <a:xfrm>
              <a:off x="3595030" y="1907045"/>
              <a:ext cx="59700" cy="252100"/>
            </a:xfrm>
            <a:custGeom>
              <a:avLst/>
              <a:gdLst/>
              <a:ahLst/>
              <a:cxnLst/>
              <a:rect l="l" t="t" r="r" b="b"/>
              <a:pathLst>
                <a:path w="2388" h="10084" extrusionOk="0">
                  <a:moveTo>
                    <a:pt x="438" y="1"/>
                  </a:moveTo>
                  <a:cubicBezTo>
                    <a:pt x="270" y="1"/>
                    <a:pt x="135" y="303"/>
                    <a:pt x="135" y="1009"/>
                  </a:cubicBezTo>
                  <a:cubicBezTo>
                    <a:pt x="135" y="1278"/>
                    <a:pt x="135" y="1681"/>
                    <a:pt x="270" y="2118"/>
                  </a:cubicBezTo>
                  <a:cubicBezTo>
                    <a:pt x="438" y="2959"/>
                    <a:pt x="438" y="3799"/>
                    <a:pt x="572" y="4639"/>
                  </a:cubicBezTo>
                  <a:cubicBezTo>
                    <a:pt x="572" y="6185"/>
                    <a:pt x="270" y="7731"/>
                    <a:pt x="1" y="9109"/>
                  </a:cubicBezTo>
                  <a:cubicBezTo>
                    <a:pt x="270" y="9243"/>
                    <a:pt x="1816" y="9949"/>
                    <a:pt x="1950" y="9949"/>
                  </a:cubicBezTo>
                  <a:cubicBezTo>
                    <a:pt x="2118" y="10084"/>
                    <a:pt x="2253" y="10084"/>
                    <a:pt x="2387" y="10084"/>
                  </a:cubicBezTo>
                  <a:cubicBezTo>
                    <a:pt x="1816" y="2690"/>
                    <a:pt x="841" y="1"/>
                    <a:pt x="438"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950;p32">
              <a:extLst>
                <a:ext uri="{FF2B5EF4-FFF2-40B4-BE49-F238E27FC236}">
                  <a16:creationId xmlns="" xmlns:a16="http://schemas.microsoft.com/office/drawing/2014/main" id="{B8270323-2185-4ABB-9F1A-91DD7D23EB43}"/>
                </a:ext>
              </a:extLst>
            </p:cNvPr>
            <p:cNvSpPr/>
            <p:nvPr/>
          </p:nvSpPr>
          <p:spPr>
            <a:xfrm>
              <a:off x="3965850" y="1984925"/>
              <a:ext cx="31100" cy="147050"/>
            </a:xfrm>
            <a:custGeom>
              <a:avLst/>
              <a:gdLst/>
              <a:ahLst/>
              <a:cxnLst/>
              <a:rect l="l" t="t" r="r" b="b"/>
              <a:pathLst>
                <a:path w="1244" h="5882" extrusionOk="0">
                  <a:moveTo>
                    <a:pt x="0" y="0"/>
                  </a:moveTo>
                  <a:cubicBezTo>
                    <a:pt x="0" y="1983"/>
                    <a:pt x="404" y="3933"/>
                    <a:pt x="1109" y="5747"/>
                  </a:cubicBezTo>
                  <a:lnTo>
                    <a:pt x="1109" y="5747"/>
                  </a:lnTo>
                  <a:lnTo>
                    <a:pt x="1244" y="5882"/>
                  </a:lnTo>
                  <a:lnTo>
                    <a:pt x="1109" y="5747"/>
                  </a:lnTo>
                  <a:cubicBezTo>
                    <a:pt x="404" y="3933"/>
                    <a:pt x="0" y="1983"/>
                    <a:pt x="0" y="0"/>
                  </a:cubicBezTo>
                  <a:close/>
                </a:path>
              </a:pathLst>
            </a:custGeom>
            <a:solidFill>
              <a:srgbClr val="CACC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951;p32">
              <a:extLst>
                <a:ext uri="{FF2B5EF4-FFF2-40B4-BE49-F238E27FC236}">
                  <a16:creationId xmlns="" xmlns:a16="http://schemas.microsoft.com/office/drawing/2014/main" id="{BE578E9C-33B5-45A4-911F-23A5E521093B}"/>
                </a:ext>
              </a:extLst>
            </p:cNvPr>
            <p:cNvSpPr/>
            <p:nvPr/>
          </p:nvSpPr>
          <p:spPr>
            <a:xfrm>
              <a:off x="3877625" y="1852175"/>
              <a:ext cx="115975" cy="308375"/>
            </a:xfrm>
            <a:custGeom>
              <a:avLst/>
              <a:gdLst/>
              <a:ahLst/>
              <a:cxnLst/>
              <a:rect l="l" t="t" r="r" b="b"/>
              <a:pathLst>
                <a:path w="4639" h="12335" extrusionOk="0">
                  <a:moveTo>
                    <a:pt x="841" y="0"/>
                  </a:moveTo>
                  <a:cubicBezTo>
                    <a:pt x="303" y="0"/>
                    <a:pt x="0" y="269"/>
                    <a:pt x="169" y="1109"/>
                  </a:cubicBezTo>
                  <a:cubicBezTo>
                    <a:pt x="841" y="4336"/>
                    <a:pt x="1143" y="8537"/>
                    <a:pt x="1278" y="12335"/>
                  </a:cubicBezTo>
                  <a:cubicBezTo>
                    <a:pt x="1546" y="12167"/>
                    <a:pt x="1849" y="12032"/>
                    <a:pt x="2252" y="12032"/>
                  </a:cubicBezTo>
                  <a:cubicBezTo>
                    <a:pt x="2252" y="11898"/>
                    <a:pt x="4504" y="11192"/>
                    <a:pt x="4638" y="11057"/>
                  </a:cubicBezTo>
                  <a:cubicBezTo>
                    <a:pt x="3933" y="9243"/>
                    <a:pt x="3529" y="7293"/>
                    <a:pt x="3529" y="5310"/>
                  </a:cubicBezTo>
                  <a:cubicBezTo>
                    <a:pt x="3361" y="4907"/>
                    <a:pt x="3361" y="4470"/>
                    <a:pt x="3529" y="4067"/>
                  </a:cubicBezTo>
                  <a:lnTo>
                    <a:pt x="3529" y="3227"/>
                  </a:lnTo>
                  <a:lnTo>
                    <a:pt x="3529" y="2924"/>
                  </a:lnTo>
                  <a:cubicBezTo>
                    <a:pt x="3529" y="1244"/>
                    <a:pt x="1849" y="0"/>
                    <a:pt x="841"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952;p32">
              <a:extLst>
                <a:ext uri="{FF2B5EF4-FFF2-40B4-BE49-F238E27FC236}">
                  <a16:creationId xmlns="" xmlns:a16="http://schemas.microsoft.com/office/drawing/2014/main" id="{4C518626-E4A3-4EB8-9670-E68DE27C7024}"/>
                </a:ext>
              </a:extLst>
            </p:cNvPr>
            <p:cNvSpPr/>
            <p:nvPr/>
          </p:nvSpPr>
          <p:spPr>
            <a:xfrm>
              <a:off x="3486075" y="2128600"/>
              <a:ext cx="622625" cy="372375"/>
            </a:xfrm>
            <a:custGeom>
              <a:avLst/>
              <a:gdLst/>
              <a:ahLst/>
              <a:cxnLst/>
              <a:rect l="l" t="t" r="r" b="b"/>
              <a:pathLst>
                <a:path w="24905" h="14895" extrusionOk="0">
                  <a:moveTo>
                    <a:pt x="20300" y="0"/>
                  </a:moveTo>
                  <a:cubicBezTo>
                    <a:pt x="17304" y="1203"/>
                    <a:pt x="14432" y="1916"/>
                    <a:pt x="11618" y="1916"/>
                  </a:cubicBezTo>
                  <a:cubicBezTo>
                    <a:pt x="9161" y="1916"/>
                    <a:pt x="6749" y="1372"/>
                    <a:pt x="4336" y="135"/>
                  </a:cubicBezTo>
                  <a:lnTo>
                    <a:pt x="1" y="9108"/>
                  </a:lnTo>
                  <a:cubicBezTo>
                    <a:pt x="62" y="9108"/>
                    <a:pt x="527" y="8879"/>
                    <a:pt x="1241" y="8879"/>
                  </a:cubicBezTo>
                  <a:cubicBezTo>
                    <a:pt x="2095" y="8879"/>
                    <a:pt x="3305" y="9208"/>
                    <a:pt x="4605" y="10654"/>
                  </a:cubicBezTo>
                  <a:lnTo>
                    <a:pt x="5042" y="11058"/>
                  </a:lnTo>
                  <a:cubicBezTo>
                    <a:pt x="6420" y="13041"/>
                    <a:pt x="8537" y="14419"/>
                    <a:pt x="10924" y="14721"/>
                  </a:cubicBezTo>
                  <a:cubicBezTo>
                    <a:pt x="11577" y="14826"/>
                    <a:pt x="12267" y="14894"/>
                    <a:pt x="12972" y="14894"/>
                  </a:cubicBezTo>
                  <a:cubicBezTo>
                    <a:pt x="14986" y="14894"/>
                    <a:pt x="17122" y="14336"/>
                    <a:pt x="18889" y="12469"/>
                  </a:cubicBezTo>
                  <a:cubicBezTo>
                    <a:pt x="19326" y="12200"/>
                    <a:pt x="19595" y="11764"/>
                    <a:pt x="19864" y="11495"/>
                  </a:cubicBezTo>
                  <a:cubicBezTo>
                    <a:pt x="20166" y="11192"/>
                    <a:pt x="20435" y="10789"/>
                    <a:pt x="20704" y="10352"/>
                  </a:cubicBezTo>
                  <a:cubicBezTo>
                    <a:pt x="21531" y="9549"/>
                    <a:pt x="22640" y="8675"/>
                    <a:pt x="23713" y="8675"/>
                  </a:cubicBezTo>
                  <a:cubicBezTo>
                    <a:pt x="24121" y="8675"/>
                    <a:pt x="24525" y="8802"/>
                    <a:pt x="24905" y="9108"/>
                  </a:cubicBezTo>
                  <a:lnTo>
                    <a:pt x="20300"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953;p32">
              <a:extLst>
                <a:ext uri="{FF2B5EF4-FFF2-40B4-BE49-F238E27FC236}">
                  <a16:creationId xmlns="" xmlns:a16="http://schemas.microsoft.com/office/drawing/2014/main" id="{375A0294-045B-4F57-9300-F65929A5A1AF}"/>
                </a:ext>
              </a:extLst>
            </p:cNvPr>
            <p:cNvSpPr/>
            <p:nvPr/>
          </p:nvSpPr>
          <p:spPr>
            <a:xfrm>
              <a:off x="3486075" y="2131950"/>
              <a:ext cx="111775" cy="224375"/>
            </a:xfrm>
            <a:custGeom>
              <a:avLst/>
              <a:gdLst/>
              <a:ahLst/>
              <a:cxnLst/>
              <a:rect l="l" t="t" r="r" b="b"/>
              <a:pathLst>
                <a:path w="4471" h="8975" extrusionOk="0">
                  <a:moveTo>
                    <a:pt x="4336" y="1"/>
                  </a:moveTo>
                  <a:lnTo>
                    <a:pt x="1" y="8974"/>
                  </a:lnTo>
                  <a:lnTo>
                    <a:pt x="1" y="8974"/>
                  </a:lnTo>
                  <a:lnTo>
                    <a:pt x="4336" y="1"/>
                  </a:lnTo>
                  <a:lnTo>
                    <a:pt x="4471" y="1"/>
                  </a:lnTo>
                  <a:lnTo>
                    <a:pt x="4471" y="1"/>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954;p32">
              <a:extLst>
                <a:ext uri="{FF2B5EF4-FFF2-40B4-BE49-F238E27FC236}">
                  <a16:creationId xmlns="" xmlns:a16="http://schemas.microsoft.com/office/drawing/2014/main" id="{BE78E60F-BE5F-405F-95D2-22E34C03D440}"/>
                </a:ext>
              </a:extLst>
            </p:cNvPr>
            <p:cNvSpPr/>
            <p:nvPr/>
          </p:nvSpPr>
          <p:spPr>
            <a:xfrm>
              <a:off x="3597825" y="2131950"/>
              <a:ext cx="25" cy="25"/>
            </a:xfrm>
            <a:custGeom>
              <a:avLst/>
              <a:gdLst/>
              <a:ahLst/>
              <a:cxnLst/>
              <a:rect l="l" t="t" r="r" b="b"/>
              <a:pathLst>
                <a:path w="1" h="1" extrusionOk="0">
                  <a:moveTo>
                    <a:pt x="1" y="1"/>
                  </a:moveTo>
                  <a:lnTo>
                    <a:pt x="1" y="1"/>
                  </a:lnTo>
                  <a:lnTo>
                    <a:pt x="1" y="1"/>
                  </a:lnTo>
                  <a:lnTo>
                    <a:pt x="1" y="1"/>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955;p32">
              <a:extLst>
                <a:ext uri="{FF2B5EF4-FFF2-40B4-BE49-F238E27FC236}">
                  <a16:creationId xmlns="" xmlns:a16="http://schemas.microsoft.com/office/drawing/2014/main" id="{B2349C7C-9B55-4EEA-89B3-753189FEC384}"/>
                </a:ext>
              </a:extLst>
            </p:cNvPr>
            <p:cNvSpPr/>
            <p:nvPr/>
          </p:nvSpPr>
          <p:spPr>
            <a:xfrm>
              <a:off x="3486075" y="2131950"/>
              <a:ext cx="160525" cy="231100"/>
            </a:xfrm>
            <a:custGeom>
              <a:avLst/>
              <a:gdLst/>
              <a:ahLst/>
              <a:cxnLst/>
              <a:rect l="l" t="t" r="r" b="b"/>
              <a:pathLst>
                <a:path w="6421" h="9244" extrusionOk="0">
                  <a:moveTo>
                    <a:pt x="4336" y="1"/>
                  </a:moveTo>
                  <a:lnTo>
                    <a:pt x="1" y="8974"/>
                  </a:lnTo>
                  <a:cubicBezTo>
                    <a:pt x="135" y="8974"/>
                    <a:pt x="539" y="8706"/>
                    <a:pt x="1244" y="8706"/>
                  </a:cubicBezTo>
                  <a:cubicBezTo>
                    <a:pt x="1816" y="8706"/>
                    <a:pt x="2387" y="8840"/>
                    <a:pt x="3059" y="9243"/>
                  </a:cubicBezTo>
                  <a:cubicBezTo>
                    <a:pt x="3362" y="5882"/>
                    <a:pt x="4471" y="3093"/>
                    <a:pt x="6420" y="841"/>
                  </a:cubicBezTo>
                  <a:cubicBezTo>
                    <a:pt x="5748" y="707"/>
                    <a:pt x="5042" y="438"/>
                    <a:pt x="447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956;p32">
              <a:extLst>
                <a:ext uri="{FF2B5EF4-FFF2-40B4-BE49-F238E27FC236}">
                  <a16:creationId xmlns="" xmlns:a16="http://schemas.microsoft.com/office/drawing/2014/main" id="{520DA718-FDBB-4BD2-8BF0-9CA9868E416E}"/>
                </a:ext>
              </a:extLst>
            </p:cNvPr>
            <p:cNvSpPr/>
            <p:nvPr/>
          </p:nvSpPr>
          <p:spPr>
            <a:xfrm>
              <a:off x="3996925" y="2131950"/>
              <a:ext cx="111775" cy="224375"/>
            </a:xfrm>
            <a:custGeom>
              <a:avLst/>
              <a:gdLst/>
              <a:ahLst/>
              <a:cxnLst/>
              <a:rect l="l" t="t" r="r" b="b"/>
              <a:pathLst>
                <a:path w="4471" h="8975" extrusionOk="0">
                  <a:moveTo>
                    <a:pt x="1" y="1"/>
                  </a:moveTo>
                  <a:lnTo>
                    <a:pt x="1" y="1"/>
                  </a:lnTo>
                  <a:lnTo>
                    <a:pt x="4471" y="8974"/>
                  </a:lnTo>
                  <a:lnTo>
                    <a:pt x="4471" y="8974"/>
                  </a:lnTo>
                  <a:close/>
                </a:path>
              </a:pathLst>
            </a:custGeom>
            <a:solidFill>
              <a:srgbClr val="BAC5E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957;p32">
              <a:extLst>
                <a:ext uri="{FF2B5EF4-FFF2-40B4-BE49-F238E27FC236}">
                  <a16:creationId xmlns="" xmlns:a16="http://schemas.microsoft.com/office/drawing/2014/main" id="{B2D2C12E-200E-42C0-9CB6-32AEB0EC3662}"/>
                </a:ext>
              </a:extLst>
            </p:cNvPr>
            <p:cNvSpPr/>
            <p:nvPr/>
          </p:nvSpPr>
          <p:spPr>
            <a:xfrm>
              <a:off x="3993575" y="2128600"/>
              <a:ext cx="3375" cy="3375"/>
            </a:xfrm>
            <a:custGeom>
              <a:avLst/>
              <a:gdLst/>
              <a:ahLst/>
              <a:cxnLst/>
              <a:rect l="l" t="t" r="r" b="b"/>
              <a:pathLst>
                <a:path w="135" h="135" extrusionOk="0">
                  <a:moveTo>
                    <a:pt x="0" y="0"/>
                  </a:moveTo>
                  <a:lnTo>
                    <a:pt x="0" y="135"/>
                  </a:lnTo>
                  <a:lnTo>
                    <a:pt x="135" y="135"/>
                  </a:lnTo>
                  <a:lnTo>
                    <a:pt x="0" y="0"/>
                  </a:lnTo>
                  <a:close/>
                </a:path>
              </a:pathLst>
            </a:custGeom>
            <a:solidFill>
              <a:srgbClr val="949EC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958;p32">
              <a:extLst>
                <a:ext uri="{FF2B5EF4-FFF2-40B4-BE49-F238E27FC236}">
                  <a16:creationId xmlns="" xmlns:a16="http://schemas.microsoft.com/office/drawing/2014/main" id="{DC9D3593-7232-4EF5-B495-B7A00FBF325F}"/>
                </a:ext>
              </a:extLst>
            </p:cNvPr>
            <p:cNvSpPr/>
            <p:nvPr/>
          </p:nvSpPr>
          <p:spPr>
            <a:xfrm>
              <a:off x="3933925" y="2128600"/>
              <a:ext cx="59675" cy="24400"/>
            </a:xfrm>
            <a:custGeom>
              <a:avLst/>
              <a:gdLst/>
              <a:ahLst/>
              <a:cxnLst/>
              <a:rect l="l" t="t" r="r" b="b"/>
              <a:pathLst>
                <a:path w="2387" h="976" extrusionOk="0">
                  <a:moveTo>
                    <a:pt x="2386" y="0"/>
                  </a:moveTo>
                  <a:lnTo>
                    <a:pt x="2386" y="0"/>
                  </a:lnTo>
                  <a:cubicBezTo>
                    <a:pt x="2324" y="33"/>
                    <a:pt x="2262" y="64"/>
                    <a:pt x="2200" y="95"/>
                  </a:cubicBezTo>
                  <a:lnTo>
                    <a:pt x="2200" y="95"/>
                  </a:lnTo>
                  <a:cubicBezTo>
                    <a:pt x="2300" y="53"/>
                    <a:pt x="2366" y="20"/>
                    <a:pt x="2386" y="0"/>
                  </a:cubicBezTo>
                  <a:close/>
                  <a:moveTo>
                    <a:pt x="2200" y="95"/>
                  </a:moveTo>
                  <a:lnTo>
                    <a:pt x="2200" y="95"/>
                  </a:lnTo>
                  <a:cubicBezTo>
                    <a:pt x="1632" y="332"/>
                    <a:pt x="0" y="861"/>
                    <a:pt x="0" y="975"/>
                  </a:cubicBezTo>
                  <a:cubicBezTo>
                    <a:pt x="654" y="726"/>
                    <a:pt x="1423" y="477"/>
                    <a:pt x="2200" y="95"/>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959;p32">
              <a:extLst>
                <a:ext uri="{FF2B5EF4-FFF2-40B4-BE49-F238E27FC236}">
                  <a16:creationId xmlns="" xmlns:a16="http://schemas.microsoft.com/office/drawing/2014/main" id="{FCE84438-A020-49AA-9771-FCC57744A802}"/>
                </a:ext>
              </a:extLst>
            </p:cNvPr>
            <p:cNvSpPr/>
            <p:nvPr/>
          </p:nvSpPr>
          <p:spPr>
            <a:xfrm>
              <a:off x="3933925" y="2128600"/>
              <a:ext cx="174775" cy="237800"/>
            </a:xfrm>
            <a:custGeom>
              <a:avLst/>
              <a:gdLst/>
              <a:ahLst/>
              <a:cxnLst/>
              <a:rect l="l" t="t" r="r" b="b"/>
              <a:pathLst>
                <a:path w="6991" h="9512" extrusionOk="0">
                  <a:moveTo>
                    <a:pt x="2386" y="0"/>
                  </a:moveTo>
                  <a:cubicBezTo>
                    <a:pt x="1546" y="437"/>
                    <a:pt x="706" y="706"/>
                    <a:pt x="0" y="975"/>
                  </a:cubicBezTo>
                  <a:cubicBezTo>
                    <a:pt x="2252" y="2656"/>
                    <a:pt x="3227" y="5748"/>
                    <a:pt x="3798" y="9512"/>
                  </a:cubicBezTo>
                  <a:cubicBezTo>
                    <a:pt x="4336" y="9108"/>
                    <a:pt x="5042" y="8672"/>
                    <a:pt x="5747" y="8672"/>
                  </a:cubicBezTo>
                  <a:cubicBezTo>
                    <a:pt x="6151" y="8672"/>
                    <a:pt x="6588" y="8840"/>
                    <a:pt x="6991" y="9108"/>
                  </a:cubicBezTo>
                  <a:lnTo>
                    <a:pt x="2521" y="135"/>
                  </a:lnTo>
                  <a:lnTo>
                    <a:pt x="2386" y="135"/>
                  </a:lnTo>
                  <a:lnTo>
                    <a:pt x="23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960;p32">
              <a:extLst>
                <a:ext uri="{FF2B5EF4-FFF2-40B4-BE49-F238E27FC236}">
                  <a16:creationId xmlns="" xmlns:a16="http://schemas.microsoft.com/office/drawing/2014/main" id="{03918BCF-4665-4000-8A7F-BAD72050685D}"/>
                </a:ext>
              </a:extLst>
            </p:cNvPr>
            <p:cNvSpPr/>
            <p:nvPr/>
          </p:nvSpPr>
          <p:spPr>
            <a:xfrm>
              <a:off x="3801175" y="2093300"/>
              <a:ext cx="108400" cy="238650"/>
            </a:xfrm>
            <a:custGeom>
              <a:avLst/>
              <a:gdLst/>
              <a:ahLst/>
              <a:cxnLst/>
              <a:rect l="l" t="t" r="r" b="b"/>
              <a:pathLst>
                <a:path w="4336" h="9546" extrusionOk="0">
                  <a:moveTo>
                    <a:pt x="4336" y="1"/>
                  </a:moveTo>
                  <a:lnTo>
                    <a:pt x="403" y="169"/>
                  </a:lnTo>
                  <a:lnTo>
                    <a:pt x="0" y="7731"/>
                  </a:lnTo>
                  <a:cubicBezTo>
                    <a:pt x="0" y="8000"/>
                    <a:pt x="135" y="8403"/>
                    <a:pt x="403" y="8706"/>
                  </a:cubicBezTo>
                  <a:cubicBezTo>
                    <a:pt x="1244" y="9546"/>
                    <a:pt x="2521" y="9411"/>
                    <a:pt x="3361" y="9546"/>
                  </a:cubicBezTo>
                  <a:cubicBezTo>
                    <a:pt x="3899" y="9546"/>
                    <a:pt x="4201" y="8974"/>
                    <a:pt x="3899" y="8403"/>
                  </a:cubicBezTo>
                  <a:lnTo>
                    <a:pt x="2084" y="7025"/>
                  </a:lnTo>
                  <a:lnTo>
                    <a:pt x="4336"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961;p32">
              <a:extLst>
                <a:ext uri="{FF2B5EF4-FFF2-40B4-BE49-F238E27FC236}">
                  <a16:creationId xmlns="" xmlns:a16="http://schemas.microsoft.com/office/drawing/2014/main" id="{A19C359B-F0DD-4D01-9729-66F5974AD58E}"/>
                </a:ext>
              </a:extLst>
            </p:cNvPr>
            <p:cNvSpPr/>
            <p:nvPr/>
          </p:nvSpPr>
          <p:spPr>
            <a:xfrm>
              <a:off x="3814600" y="1806800"/>
              <a:ext cx="147075" cy="241175"/>
            </a:xfrm>
            <a:custGeom>
              <a:avLst/>
              <a:gdLst/>
              <a:ahLst/>
              <a:cxnLst/>
              <a:rect l="l" t="t" r="r" b="b"/>
              <a:pathLst>
                <a:path w="5883" h="9647" extrusionOk="0">
                  <a:moveTo>
                    <a:pt x="2824" y="0"/>
                  </a:moveTo>
                  <a:cubicBezTo>
                    <a:pt x="1984" y="0"/>
                    <a:pt x="1144" y="404"/>
                    <a:pt x="707" y="1378"/>
                  </a:cubicBezTo>
                  <a:cubicBezTo>
                    <a:pt x="438" y="1681"/>
                    <a:pt x="438" y="2084"/>
                    <a:pt x="438" y="2387"/>
                  </a:cubicBezTo>
                  <a:lnTo>
                    <a:pt x="1" y="9646"/>
                  </a:lnTo>
                  <a:lnTo>
                    <a:pt x="4370" y="9512"/>
                  </a:lnTo>
                  <a:lnTo>
                    <a:pt x="5613" y="5176"/>
                  </a:lnTo>
                  <a:cubicBezTo>
                    <a:pt x="5748" y="4605"/>
                    <a:pt x="5882" y="4201"/>
                    <a:pt x="5882" y="3630"/>
                  </a:cubicBezTo>
                  <a:cubicBezTo>
                    <a:pt x="5882" y="2790"/>
                    <a:pt x="5479" y="1815"/>
                    <a:pt x="4908" y="1109"/>
                  </a:cubicBezTo>
                  <a:cubicBezTo>
                    <a:pt x="4504" y="269"/>
                    <a:pt x="3664" y="0"/>
                    <a:pt x="2824"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962;p32">
              <a:extLst>
                <a:ext uri="{FF2B5EF4-FFF2-40B4-BE49-F238E27FC236}">
                  <a16:creationId xmlns="" xmlns:a16="http://schemas.microsoft.com/office/drawing/2014/main" id="{562D14E3-66C3-436E-8BFC-1081C86BF1C8}"/>
                </a:ext>
              </a:extLst>
            </p:cNvPr>
            <p:cNvSpPr/>
            <p:nvPr/>
          </p:nvSpPr>
          <p:spPr>
            <a:xfrm>
              <a:off x="3807875" y="2044575"/>
              <a:ext cx="140350" cy="52950"/>
            </a:xfrm>
            <a:custGeom>
              <a:avLst/>
              <a:gdLst/>
              <a:ahLst/>
              <a:cxnLst/>
              <a:rect l="l" t="t" r="r" b="b"/>
              <a:pathLst>
                <a:path w="5614" h="2118" extrusionOk="0">
                  <a:moveTo>
                    <a:pt x="5614" y="1"/>
                  </a:moveTo>
                  <a:lnTo>
                    <a:pt x="135" y="135"/>
                  </a:lnTo>
                  <a:lnTo>
                    <a:pt x="1" y="2118"/>
                  </a:lnTo>
                  <a:lnTo>
                    <a:pt x="4336" y="1950"/>
                  </a:lnTo>
                  <a:lnTo>
                    <a:pt x="5614"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963;p32">
              <a:extLst>
                <a:ext uri="{FF2B5EF4-FFF2-40B4-BE49-F238E27FC236}">
                  <a16:creationId xmlns="" xmlns:a16="http://schemas.microsoft.com/office/drawing/2014/main" id="{B7821707-35BA-4100-AE96-D2C83EA58467}"/>
                </a:ext>
              </a:extLst>
            </p:cNvPr>
            <p:cNvSpPr/>
            <p:nvPr/>
          </p:nvSpPr>
          <p:spPr>
            <a:xfrm>
              <a:off x="3618850" y="2044575"/>
              <a:ext cx="143700" cy="48750"/>
            </a:xfrm>
            <a:custGeom>
              <a:avLst/>
              <a:gdLst/>
              <a:ahLst/>
              <a:cxnLst/>
              <a:rect l="l" t="t" r="r" b="b"/>
              <a:pathLst>
                <a:path w="5748" h="1950" extrusionOk="0">
                  <a:moveTo>
                    <a:pt x="0" y="1"/>
                  </a:moveTo>
                  <a:lnTo>
                    <a:pt x="1412" y="1950"/>
                  </a:lnTo>
                  <a:lnTo>
                    <a:pt x="5747" y="1950"/>
                  </a:lnTo>
                  <a:lnTo>
                    <a:pt x="547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964;p32">
              <a:extLst>
                <a:ext uri="{FF2B5EF4-FFF2-40B4-BE49-F238E27FC236}">
                  <a16:creationId xmlns="" xmlns:a16="http://schemas.microsoft.com/office/drawing/2014/main" id="{8E05BF23-8AB3-4FB7-BFE9-2AF0C1DC7341}"/>
                </a:ext>
              </a:extLst>
            </p:cNvPr>
            <p:cNvSpPr/>
            <p:nvPr/>
          </p:nvSpPr>
          <p:spPr>
            <a:xfrm>
              <a:off x="3612125" y="1806800"/>
              <a:ext cx="143700" cy="237800"/>
            </a:xfrm>
            <a:custGeom>
              <a:avLst/>
              <a:gdLst/>
              <a:ahLst/>
              <a:cxnLst/>
              <a:rect l="l" t="t" r="r" b="b"/>
              <a:pathLst>
                <a:path w="5748" h="9512" extrusionOk="0">
                  <a:moveTo>
                    <a:pt x="3059" y="0"/>
                  </a:moveTo>
                  <a:cubicBezTo>
                    <a:pt x="2218" y="0"/>
                    <a:pt x="1546" y="269"/>
                    <a:pt x="975" y="975"/>
                  </a:cubicBezTo>
                  <a:cubicBezTo>
                    <a:pt x="403" y="1815"/>
                    <a:pt x="0" y="2790"/>
                    <a:pt x="0" y="3899"/>
                  </a:cubicBezTo>
                  <a:cubicBezTo>
                    <a:pt x="0" y="4336"/>
                    <a:pt x="135" y="4739"/>
                    <a:pt x="135" y="5042"/>
                  </a:cubicBezTo>
                  <a:lnTo>
                    <a:pt x="1378" y="9512"/>
                  </a:lnTo>
                  <a:lnTo>
                    <a:pt x="5747" y="9512"/>
                  </a:lnTo>
                  <a:lnTo>
                    <a:pt x="5579" y="2521"/>
                  </a:lnTo>
                  <a:cubicBezTo>
                    <a:pt x="5579" y="2084"/>
                    <a:pt x="5445" y="1815"/>
                    <a:pt x="5310" y="1378"/>
                  </a:cubicBezTo>
                  <a:cubicBezTo>
                    <a:pt x="4907" y="538"/>
                    <a:pt x="3899" y="0"/>
                    <a:pt x="3059"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965;p32">
              <a:extLst>
                <a:ext uri="{FF2B5EF4-FFF2-40B4-BE49-F238E27FC236}">
                  <a16:creationId xmlns="" xmlns:a16="http://schemas.microsoft.com/office/drawing/2014/main" id="{5CF38F30-90D7-4FEF-9DA0-987E76A17AEA}"/>
                </a:ext>
              </a:extLst>
            </p:cNvPr>
            <p:cNvSpPr/>
            <p:nvPr/>
          </p:nvSpPr>
          <p:spPr>
            <a:xfrm>
              <a:off x="3654125" y="2093300"/>
              <a:ext cx="105050" cy="238650"/>
            </a:xfrm>
            <a:custGeom>
              <a:avLst/>
              <a:gdLst/>
              <a:ahLst/>
              <a:cxnLst/>
              <a:rect l="l" t="t" r="r" b="b"/>
              <a:pathLst>
                <a:path w="4202" h="9546" extrusionOk="0">
                  <a:moveTo>
                    <a:pt x="269" y="1"/>
                  </a:moveTo>
                  <a:lnTo>
                    <a:pt x="2084" y="7025"/>
                  </a:lnTo>
                  <a:lnTo>
                    <a:pt x="269" y="8403"/>
                  </a:lnTo>
                  <a:cubicBezTo>
                    <a:pt x="1" y="8974"/>
                    <a:pt x="269" y="9546"/>
                    <a:pt x="841" y="9546"/>
                  </a:cubicBezTo>
                  <a:cubicBezTo>
                    <a:pt x="1681" y="9411"/>
                    <a:pt x="2925" y="9546"/>
                    <a:pt x="3765" y="8840"/>
                  </a:cubicBezTo>
                  <a:cubicBezTo>
                    <a:pt x="4067" y="8571"/>
                    <a:pt x="4202" y="8134"/>
                    <a:pt x="4202" y="7731"/>
                  </a:cubicBezTo>
                  <a:lnTo>
                    <a:pt x="4067" y="1"/>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966;p32">
              <a:extLst>
                <a:ext uri="{FF2B5EF4-FFF2-40B4-BE49-F238E27FC236}">
                  <a16:creationId xmlns="" xmlns:a16="http://schemas.microsoft.com/office/drawing/2014/main" id="{337D2F4F-B070-42C9-8EA6-CDEF4931C7AF}"/>
                </a:ext>
              </a:extLst>
            </p:cNvPr>
            <p:cNvSpPr/>
            <p:nvPr/>
          </p:nvSpPr>
          <p:spPr>
            <a:xfrm>
              <a:off x="3706225" y="1631200"/>
              <a:ext cx="119325" cy="203350"/>
            </a:xfrm>
            <a:custGeom>
              <a:avLst/>
              <a:gdLst/>
              <a:ahLst/>
              <a:cxnLst/>
              <a:rect l="l" t="t" r="r" b="b"/>
              <a:pathLst>
                <a:path w="4773" h="8134" extrusionOk="0">
                  <a:moveTo>
                    <a:pt x="3933" y="0"/>
                  </a:moveTo>
                  <a:lnTo>
                    <a:pt x="0" y="437"/>
                  </a:lnTo>
                  <a:lnTo>
                    <a:pt x="0" y="1277"/>
                  </a:lnTo>
                  <a:lnTo>
                    <a:pt x="572" y="5210"/>
                  </a:lnTo>
                  <a:lnTo>
                    <a:pt x="572" y="6319"/>
                  </a:lnTo>
                  <a:cubicBezTo>
                    <a:pt x="706" y="7428"/>
                    <a:pt x="1681" y="8133"/>
                    <a:pt x="2823" y="8133"/>
                  </a:cubicBezTo>
                  <a:cubicBezTo>
                    <a:pt x="3933" y="7999"/>
                    <a:pt x="4773" y="7024"/>
                    <a:pt x="4638" y="5882"/>
                  </a:cubicBezTo>
                  <a:lnTo>
                    <a:pt x="4504" y="4907"/>
                  </a:lnTo>
                  <a:lnTo>
                    <a:pt x="4067" y="840"/>
                  </a:lnTo>
                  <a:lnTo>
                    <a:pt x="3933" y="0"/>
                  </a:ln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967;p32">
              <a:extLst>
                <a:ext uri="{FF2B5EF4-FFF2-40B4-BE49-F238E27FC236}">
                  <a16:creationId xmlns="" xmlns:a16="http://schemas.microsoft.com/office/drawing/2014/main" id="{2A60D103-6178-4EEF-8631-09CF0C12991E}"/>
                </a:ext>
              </a:extLst>
            </p:cNvPr>
            <p:cNvSpPr/>
            <p:nvPr/>
          </p:nvSpPr>
          <p:spPr>
            <a:xfrm>
              <a:off x="3717150" y="1729500"/>
              <a:ext cx="101675" cy="42025"/>
            </a:xfrm>
            <a:custGeom>
              <a:avLst/>
              <a:gdLst/>
              <a:ahLst/>
              <a:cxnLst/>
              <a:rect l="l" t="t" r="r" b="b"/>
              <a:pathLst>
                <a:path w="4067" h="1681" extrusionOk="0">
                  <a:moveTo>
                    <a:pt x="4067" y="0"/>
                  </a:moveTo>
                  <a:cubicBezTo>
                    <a:pt x="2924" y="135"/>
                    <a:pt x="1815" y="135"/>
                    <a:pt x="706" y="135"/>
                  </a:cubicBezTo>
                  <a:lnTo>
                    <a:pt x="0" y="135"/>
                  </a:lnTo>
                  <a:lnTo>
                    <a:pt x="135" y="1278"/>
                  </a:lnTo>
                  <a:cubicBezTo>
                    <a:pt x="706" y="1546"/>
                    <a:pt x="1378" y="1681"/>
                    <a:pt x="1950" y="1681"/>
                  </a:cubicBezTo>
                  <a:cubicBezTo>
                    <a:pt x="2790" y="1681"/>
                    <a:pt x="3496" y="1412"/>
                    <a:pt x="4067" y="975"/>
                  </a:cubicBezTo>
                  <a:lnTo>
                    <a:pt x="4067" y="0"/>
                  </a:lnTo>
                  <a:close/>
                </a:path>
              </a:pathLst>
            </a:custGeom>
            <a:solidFill>
              <a:srgbClr val="E2A25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968;p32">
              <a:extLst>
                <a:ext uri="{FF2B5EF4-FFF2-40B4-BE49-F238E27FC236}">
                  <a16:creationId xmlns="" xmlns:a16="http://schemas.microsoft.com/office/drawing/2014/main" id="{8B6B7A52-6939-47BC-9E36-15E369D4399F}"/>
                </a:ext>
              </a:extLst>
            </p:cNvPr>
            <p:cNvSpPr/>
            <p:nvPr/>
          </p:nvSpPr>
          <p:spPr>
            <a:xfrm>
              <a:off x="3891900" y="493050"/>
              <a:ext cx="840250" cy="1409575"/>
            </a:xfrm>
            <a:custGeom>
              <a:avLst/>
              <a:gdLst/>
              <a:ahLst/>
              <a:cxnLst/>
              <a:rect l="l" t="t" r="r" b="b"/>
              <a:pathLst>
                <a:path w="33610" h="56383" extrusionOk="0">
                  <a:moveTo>
                    <a:pt x="18315" y="1"/>
                  </a:moveTo>
                  <a:cubicBezTo>
                    <a:pt x="15526" y="1"/>
                    <a:pt x="12803" y="587"/>
                    <a:pt x="10520" y="1835"/>
                  </a:cubicBezTo>
                  <a:cubicBezTo>
                    <a:pt x="10352" y="1835"/>
                    <a:pt x="10218" y="2003"/>
                    <a:pt x="10083" y="2137"/>
                  </a:cubicBezTo>
                  <a:cubicBezTo>
                    <a:pt x="7159" y="3818"/>
                    <a:pt x="4908" y="6607"/>
                    <a:pt x="3362" y="9699"/>
                  </a:cubicBezTo>
                  <a:cubicBezTo>
                    <a:pt x="135" y="16421"/>
                    <a:pt x="1" y="24252"/>
                    <a:pt x="2118" y="31411"/>
                  </a:cubicBezTo>
                  <a:cubicBezTo>
                    <a:pt x="3799" y="37695"/>
                    <a:pt x="6991" y="43711"/>
                    <a:pt x="11193" y="48753"/>
                  </a:cubicBezTo>
                  <a:cubicBezTo>
                    <a:pt x="12470" y="50299"/>
                    <a:pt x="13881" y="51710"/>
                    <a:pt x="15259" y="53088"/>
                  </a:cubicBezTo>
                  <a:cubicBezTo>
                    <a:pt x="17376" y="54937"/>
                    <a:pt x="19326" y="56180"/>
                    <a:pt x="22115" y="56315"/>
                  </a:cubicBezTo>
                  <a:cubicBezTo>
                    <a:pt x="22454" y="56360"/>
                    <a:pt x="22799" y="56383"/>
                    <a:pt x="23145" y="56383"/>
                  </a:cubicBezTo>
                  <a:cubicBezTo>
                    <a:pt x="25103" y="56383"/>
                    <a:pt x="27120" y="55659"/>
                    <a:pt x="28434" y="54231"/>
                  </a:cubicBezTo>
                  <a:lnTo>
                    <a:pt x="28434" y="54231"/>
                  </a:lnTo>
                  <a:cubicBezTo>
                    <a:pt x="28305" y="54257"/>
                    <a:pt x="28180" y="54270"/>
                    <a:pt x="28060" y="54270"/>
                  </a:cubicBezTo>
                  <a:cubicBezTo>
                    <a:pt x="26356" y="54270"/>
                    <a:pt x="25487" y="51734"/>
                    <a:pt x="25644" y="50164"/>
                  </a:cubicBezTo>
                  <a:cubicBezTo>
                    <a:pt x="26047" y="47644"/>
                    <a:pt x="28165" y="45963"/>
                    <a:pt x="29677" y="44148"/>
                  </a:cubicBezTo>
                  <a:cubicBezTo>
                    <a:pt x="31358" y="42165"/>
                    <a:pt x="32366" y="39645"/>
                    <a:pt x="31929" y="37124"/>
                  </a:cubicBezTo>
                  <a:cubicBezTo>
                    <a:pt x="31526" y="35175"/>
                    <a:pt x="30517" y="33629"/>
                    <a:pt x="29980" y="31814"/>
                  </a:cubicBezTo>
                  <a:cubicBezTo>
                    <a:pt x="29677" y="30974"/>
                    <a:pt x="28837" y="28319"/>
                    <a:pt x="29408" y="27478"/>
                  </a:cubicBezTo>
                  <a:lnTo>
                    <a:pt x="29408" y="27478"/>
                  </a:lnTo>
                  <a:cubicBezTo>
                    <a:pt x="30390" y="28579"/>
                    <a:pt x="31292" y="30364"/>
                    <a:pt x="32931" y="30364"/>
                  </a:cubicBezTo>
                  <a:cubicBezTo>
                    <a:pt x="33144" y="30364"/>
                    <a:pt x="33370" y="30334"/>
                    <a:pt x="33609" y="30268"/>
                  </a:cubicBezTo>
                  <a:lnTo>
                    <a:pt x="33609" y="30268"/>
                  </a:lnTo>
                  <a:cubicBezTo>
                    <a:pt x="33599" y="30270"/>
                    <a:pt x="33588" y="30272"/>
                    <a:pt x="33576" y="30272"/>
                  </a:cubicBezTo>
                  <a:cubicBezTo>
                    <a:pt x="32992" y="30272"/>
                    <a:pt x="31792" y="26899"/>
                    <a:pt x="31660" y="26504"/>
                  </a:cubicBezTo>
                  <a:cubicBezTo>
                    <a:pt x="30954" y="23983"/>
                    <a:pt x="31089" y="21462"/>
                    <a:pt x="31223" y="18942"/>
                  </a:cubicBezTo>
                  <a:cubicBezTo>
                    <a:pt x="31358" y="16421"/>
                    <a:pt x="31526" y="14035"/>
                    <a:pt x="31223" y="11514"/>
                  </a:cubicBezTo>
                  <a:cubicBezTo>
                    <a:pt x="30685" y="8153"/>
                    <a:pt x="29274" y="4792"/>
                    <a:pt x="26619" y="2675"/>
                  </a:cubicBezTo>
                  <a:cubicBezTo>
                    <a:pt x="24502" y="995"/>
                    <a:pt x="21846" y="154"/>
                    <a:pt x="19191" y="20"/>
                  </a:cubicBezTo>
                  <a:cubicBezTo>
                    <a:pt x="18899" y="7"/>
                    <a:pt x="18607" y="1"/>
                    <a:pt x="18315" y="1"/>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969;p32">
              <a:extLst>
                <a:ext uri="{FF2B5EF4-FFF2-40B4-BE49-F238E27FC236}">
                  <a16:creationId xmlns="" xmlns:a16="http://schemas.microsoft.com/office/drawing/2014/main" id="{548747E1-6539-4474-B690-A9CB6E6D7989}"/>
                </a:ext>
              </a:extLst>
            </p:cNvPr>
            <p:cNvSpPr/>
            <p:nvPr/>
          </p:nvSpPr>
          <p:spPr>
            <a:xfrm>
              <a:off x="4056600" y="538900"/>
              <a:ext cx="304175" cy="1172975"/>
            </a:xfrm>
            <a:custGeom>
              <a:avLst/>
              <a:gdLst/>
              <a:ahLst/>
              <a:cxnLst/>
              <a:rect l="l" t="t" r="r" b="b"/>
              <a:pathLst>
                <a:path w="12167" h="46919" extrusionOk="0">
                  <a:moveTo>
                    <a:pt x="3932" y="1"/>
                  </a:moveTo>
                  <a:cubicBezTo>
                    <a:pt x="3764" y="1"/>
                    <a:pt x="3630" y="169"/>
                    <a:pt x="3495" y="303"/>
                  </a:cubicBezTo>
                  <a:cubicBezTo>
                    <a:pt x="2084" y="1009"/>
                    <a:pt x="975" y="1984"/>
                    <a:pt x="0" y="3093"/>
                  </a:cubicBezTo>
                  <a:cubicBezTo>
                    <a:pt x="1815" y="4202"/>
                    <a:pt x="3630" y="5345"/>
                    <a:pt x="5445" y="6723"/>
                  </a:cubicBezTo>
                  <a:cubicBezTo>
                    <a:pt x="4336" y="6050"/>
                    <a:pt x="3495" y="5614"/>
                    <a:pt x="2252" y="5614"/>
                  </a:cubicBezTo>
                  <a:lnTo>
                    <a:pt x="1949" y="5614"/>
                  </a:lnTo>
                  <a:cubicBezTo>
                    <a:pt x="3764" y="7160"/>
                    <a:pt x="6285" y="7865"/>
                    <a:pt x="8268" y="9546"/>
                  </a:cubicBezTo>
                  <a:cubicBezTo>
                    <a:pt x="8806" y="10083"/>
                    <a:pt x="9377" y="10655"/>
                    <a:pt x="9948" y="11226"/>
                  </a:cubicBezTo>
                  <a:cubicBezTo>
                    <a:pt x="9814" y="10789"/>
                    <a:pt x="9814" y="10252"/>
                    <a:pt x="9814" y="9680"/>
                  </a:cubicBezTo>
                  <a:cubicBezTo>
                    <a:pt x="9242" y="6319"/>
                    <a:pt x="7696" y="2958"/>
                    <a:pt x="5041" y="841"/>
                  </a:cubicBezTo>
                  <a:cubicBezTo>
                    <a:pt x="4605" y="572"/>
                    <a:pt x="4336" y="303"/>
                    <a:pt x="3932" y="1"/>
                  </a:cubicBezTo>
                  <a:close/>
                  <a:moveTo>
                    <a:pt x="10217" y="25073"/>
                  </a:moveTo>
                  <a:cubicBezTo>
                    <a:pt x="9948" y="25644"/>
                    <a:pt x="9646" y="26216"/>
                    <a:pt x="9242" y="26888"/>
                  </a:cubicBezTo>
                  <a:lnTo>
                    <a:pt x="9108" y="27056"/>
                  </a:lnTo>
                  <a:cubicBezTo>
                    <a:pt x="9814" y="27896"/>
                    <a:pt x="10486" y="28568"/>
                    <a:pt x="11494" y="28568"/>
                  </a:cubicBezTo>
                  <a:cubicBezTo>
                    <a:pt x="11763" y="28568"/>
                    <a:pt x="11898" y="28568"/>
                    <a:pt x="12166" y="28434"/>
                  </a:cubicBezTo>
                  <a:cubicBezTo>
                    <a:pt x="11629" y="28434"/>
                    <a:pt x="10654" y="26048"/>
                    <a:pt x="10217" y="25073"/>
                  </a:cubicBezTo>
                  <a:close/>
                  <a:moveTo>
                    <a:pt x="10217" y="34618"/>
                  </a:moveTo>
                  <a:cubicBezTo>
                    <a:pt x="9948" y="35592"/>
                    <a:pt x="9108" y="36433"/>
                    <a:pt x="8268" y="36970"/>
                  </a:cubicBezTo>
                  <a:cubicBezTo>
                    <a:pt x="7562" y="37273"/>
                    <a:pt x="6991" y="37407"/>
                    <a:pt x="6150" y="37407"/>
                  </a:cubicBezTo>
                  <a:lnTo>
                    <a:pt x="5445" y="37407"/>
                  </a:lnTo>
                  <a:cubicBezTo>
                    <a:pt x="4336" y="39222"/>
                    <a:pt x="2924" y="40903"/>
                    <a:pt x="1412" y="42449"/>
                  </a:cubicBezTo>
                  <a:cubicBezTo>
                    <a:pt x="2386" y="43995"/>
                    <a:pt x="3495" y="45541"/>
                    <a:pt x="4605" y="46919"/>
                  </a:cubicBezTo>
                  <a:cubicBezTo>
                    <a:pt x="5445" y="45104"/>
                    <a:pt x="6991" y="43692"/>
                    <a:pt x="8268" y="42314"/>
                  </a:cubicBezTo>
                  <a:cubicBezTo>
                    <a:pt x="9948" y="40331"/>
                    <a:pt x="10923" y="37811"/>
                    <a:pt x="10352" y="35290"/>
                  </a:cubicBezTo>
                  <a:cubicBezTo>
                    <a:pt x="10352" y="35021"/>
                    <a:pt x="10352" y="34887"/>
                    <a:pt x="10217" y="34618"/>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970;p32">
              <a:extLst>
                <a:ext uri="{FF2B5EF4-FFF2-40B4-BE49-F238E27FC236}">
                  <a16:creationId xmlns="" xmlns:a16="http://schemas.microsoft.com/office/drawing/2014/main" id="{E39C8106-1F31-4C6A-83AA-519F66B4BA9C}"/>
                </a:ext>
              </a:extLst>
            </p:cNvPr>
            <p:cNvSpPr/>
            <p:nvPr/>
          </p:nvSpPr>
          <p:spPr>
            <a:xfrm>
              <a:off x="2718975" y="714525"/>
              <a:ext cx="861250" cy="1396700"/>
            </a:xfrm>
            <a:custGeom>
              <a:avLst/>
              <a:gdLst/>
              <a:ahLst/>
              <a:cxnLst/>
              <a:rect l="l" t="t" r="r" b="b"/>
              <a:pathLst>
                <a:path w="34450" h="55868" extrusionOk="0">
                  <a:moveTo>
                    <a:pt x="0" y="28971"/>
                  </a:moveTo>
                  <a:lnTo>
                    <a:pt x="0" y="28971"/>
                  </a:lnTo>
                  <a:cubicBezTo>
                    <a:pt x="15" y="28978"/>
                    <a:pt x="30" y="28984"/>
                    <a:pt x="46" y="28987"/>
                  </a:cubicBezTo>
                  <a:lnTo>
                    <a:pt x="46" y="28987"/>
                  </a:lnTo>
                  <a:cubicBezTo>
                    <a:pt x="31" y="28981"/>
                    <a:pt x="15" y="28976"/>
                    <a:pt x="0" y="28971"/>
                  </a:cubicBezTo>
                  <a:close/>
                  <a:moveTo>
                    <a:pt x="16805" y="0"/>
                  </a:moveTo>
                  <a:cubicBezTo>
                    <a:pt x="14149" y="0"/>
                    <a:pt x="11494" y="538"/>
                    <a:pt x="9243" y="1949"/>
                  </a:cubicBezTo>
                  <a:cubicBezTo>
                    <a:pt x="6453" y="3899"/>
                    <a:pt x="4638" y="7125"/>
                    <a:pt x="3932" y="10486"/>
                  </a:cubicBezTo>
                  <a:cubicBezTo>
                    <a:pt x="3361" y="12872"/>
                    <a:pt x="3361" y="15393"/>
                    <a:pt x="3227" y="17779"/>
                  </a:cubicBezTo>
                  <a:cubicBezTo>
                    <a:pt x="3227" y="20300"/>
                    <a:pt x="3092" y="22820"/>
                    <a:pt x="2252" y="25341"/>
                  </a:cubicBezTo>
                  <a:cubicBezTo>
                    <a:pt x="2123" y="25728"/>
                    <a:pt x="696" y="28989"/>
                    <a:pt x="75" y="28989"/>
                  </a:cubicBezTo>
                  <a:cubicBezTo>
                    <a:pt x="65" y="28989"/>
                    <a:pt x="55" y="28988"/>
                    <a:pt x="46" y="28987"/>
                  </a:cubicBezTo>
                  <a:lnTo>
                    <a:pt x="46" y="28987"/>
                  </a:lnTo>
                  <a:cubicBezTo>
                    <a:pt x="319" y="29079"/>
                    <a:pt x="578" y="29120"/>
                    <a:pt x="825" y="29120"/>
                  </a:cubicBezTo>
                  <a:cubicBezTo>
                    <a:pt x="2344" y="29120"/>
                    <a:pt x="3389" y="27540"/>
                    <a:pt x="4336" y="26450"/>
                  </a:cubicBezTo>
                  <a:lnTo>
                    <a:pt x="4336" y="26450"/>
                  </a:lnTo>
                  <a:cubicBezTo>
                    <a:pt x="4907" y="27425"/>
                    <a:pt x="3932" y="29945"/>
                    <a:pt x="3496" y="30786"/>
                  </a:cubicBezTo>
                  <a:cubicBezTo>
                    <a:pt x="2823" y="32466"/>
                    <a:pt x="1681" y="34012"/>
                    <a:pt x="1277" y="35827"/>
                  </a:cubicBezTo>
                  <a:cubicBezTo>
                    <a:pt x="572" y="38516"/>
                    <a:pt x="1277" y="41036"/>
                    <a:pt x="2823" y="43120"/>
                  </a:cubicBezTo>
                  <a:cubicBezTo>
                    <a:pt x="4201" y="44935"/>
                    <a:pt x="6184" y="46918"/>
                    <a:pt x="6319" y="49438"/>
                  </a:cubicBezTo>
                  <a:cubicBezTo>
                    <a:pt x="6443" y="50994"/>
                    <a:pt x="5502" y="53385"/>
                    <a:pt x="3682" y="53385"/>
                  </a:cubicBezTo>
                  <a:cubicBezTo>
                    <a:pt x="3536" y="53385"/>
                    <a:pt x="3384" y="53370"/>
                    <a:pt x="3227" y="53337"/>
                  </a:cubicBezTo>
                  <a:lnTo>
                    <a:pt x="3227" y="53337"/>
                  </a:lnTo>
                  <a:cubicBezTo>
                    <a:pt x="4773" y="55017"/>
                    <a:pt x="7159" y="55858"/>
                    <a:pt x="9377" y="55858"/>
                  </a:cubicBezTo>
                  <a:cubicBezTo>
                    <a:pt x="9517" y="55864"/>
                    <a:pt x="9655" y="55868"/>
                    <a:pt x="9792" y="55868"/>
                  </a:cubicBezTo>
                  <a:cubicBezTo>
                    <a:pt x="12407" y="55868"/>
                    <a:pt x="14396" y="54665"/>
                    <a:pt x="16536" y="53068"/>
                  </a:cubicBezTo>
                  <a:cubicBezTo>
                    <a:pt x="18787" y="51253"/>
                    <a:pt x="21006" y="49136"/>
                    <a:pt x="22989" y="46750"/>
                  </a:cubicBezTo>
                  <a:cubicBezTo>
                    <a:pt x="26618" y="42549"/>
                    <a:pt x="29408" y="37810"/>
                    <a:pt x="31391" y="32634"/>
                  </a:cubicBezTo>
                  <a:cubicBezTo>
                    <a:pt x="33911" y="25610"/>
                    <a:pt x="34449" y="17779"/>
                    <a:pt x="31794" y="10923"/>
                  </a:cubicBezTo>
                  <a:cubicBezTo>
                    <a:pt x="30550" y="7696"/>
                    <a:pt x="28568" y="4739"/>
                    <a:pt x="25778" y="2655"/>
                  </a:cubicBezTo>
                  <a:cubicBezTo>
                    <a:pt x="25207" y="2386"/>
                    <a:pt x="24669" y="1949"/>
                    <a:pt x="24098" y="1681"/>
                  </a:cubicBezTo>
                  <a:cubicBezTo>
                    <a:pt x="21846" y="538"/>
                    <a:pt x="19325" y="0"/>
                    <a:pt x="16805"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971;p32">
              <a:extLst>
                <a:ext uri="{FF2B5EF4-FFF2-40B4-BE49-F238E27FC236}">
                  <a16:creationId xmlns="" xmlns:a16="http://schemas.microsoft.com/office/drawing/2014/main" id="{59805321-2B20-4A22-B7EE-118F0F0AFEBE}"/>
                </a:ext>
              </a:extLst>
            </p:cNvPr>
            <p:cNvSpPr/>
            <p:nvPr/>
          </p:nvSpPr>
          <p:spPr>
            <a:xfrm>
              <a:off x="3135725" y="1369050"/>
              <a:ext cx="315100" cy="514225"/>
            </a:xfrm>
            <a:custGeom>
              <a:avLst/>
              <a:gdLst/>
              <a:ahLst/>
              <a:cxnLst/>
              <a:rect l="l" t="t" r="r" b="b"/>
              <a:pathLst>
                <a:path w="12604" h="20569" extrusionOk="0">
                  <a:moveTo>
                    <a:pt x="975" y="0"/>
                  </a:moveTo>
                  <a:cubicBezTo>
                    <a:pt x="706" y="572"/>
                    <a:pt x="269" y="840"/>
                    <a:pt x="135" y="840"/>
                  </a:cubicBezTo>
                  <a:lnTo>
                    <a:pt x="0" y="840"/>
                  </a:lnTo>
                  <a:cubicBezTo>
                    <a:pt x="437" y="975"/>
                    <a:pt x="706" y="1109"/>
                    <a:pt x="840" y="1109"/>
                  </a:cubicBezTo>
                  <a:cubicBezTo>
                    <a:pt x="1277" y="1109"/>
                    <a:pt x="1546" y="975"/>
                    <a:pt x="1949" y="840"/>
                  </a:cubicBezTo>
                  <a:cubicBezTo>
                    <a:pt x="1546" y="572"/>
                    <a:pt x="1277" y="269"/>
                    <a:pt x="975" y="0"/>
                  </a:cubicBezTo>
                  <a:close/>
                  <a:moveTo>
                    <a:pt x="3932" y="1950"/>
                  </a:moveTo>
                  <a:cubicBezTo>
                    <a:pt x="3798" y="2252"/>
                    <a:pt x="3630" y="2521"/>
                    <a:pt x="3630" y="2655"/>
                  </a:cubicBezTo>
                  <a:cubicBezTo>
                    <a:pt x="3495" y="2790"/>
                    <a:pt x="3495" y="2924"/>
                    <a:pt x="3361" y="3092"/>
                  </a:cubicBezTo>
                  <a:cubicBezTo>
                    <a:pt x="3630" y="2790"/>
                    <a:pt x="3932" y="2386"/>
                    <a:pt x="4201" y="2084"/>
                  </a:cubicBezTo>
                  <a:cubicBezTo>
                    <a:pt x="4067" y="2084"/>
                    <a:pt x="3932" y="2084"/>
                    <a:pt x="3932" y="1950"/>
                  </a:cubicBezTo>
                  <a:close/>
                  <a:moveTo>
                    <a:pt x="2958" y="3932"/>
                  </a:moveTo>
                  <a:lnTo>
                    <a:pt x="2958" y="3932"/>
                  </a:lnTo>
                  <a:cubicBezTo>
                    <a:pt x="2386" y="5176"/>
                    <a:pt x="1681" y="6453"/>
                    <a:pt x="1277" y="7831"/>
                  </a:cubicBezTo>
                  <a:cubicBezTo>
                    <a:pt x="571" y="10352"/>
                    <a:pt x="1277" y="12872"/>
                    <a:pt x="2958" y="14990"/>
                  </a:cubicBezTo>
                  <a:cubicBezTo>
                    <a:pt x="4201" y="16670"/>
                    <a:pt x="5882" y="18485"/>
                    <a:pt x="6319" y="20569"/>
                  </a:cubicBezTo>
                  <a:cubicBezTo>
                    <a:pt x="8671" y="17779"/>
                    <a:pt x="10788" y="14687"/>
                    <a:pt x="12603" y="11326"/>
                  </a:cubicBezTo>
                  <a:cubicBezTo>
                    <a:pt x="11494" y="10789"/>
                    <a:pt x="10520" y="9948"/>
                    <a:pt x="9679" y="9243"/>
                  </a:cubicBezTo>
                  <a:cubicBezTo>
                    <a:pt x="9511" y="9243"/>
                    <a:pt x="9377" y="9377"/>
                    <a:pt x="9242" y="9512"/>
                  </a:cubicBezTo>
                  <a:cubicBezTo>
                    <a:pt x="8537" y="9814"/>
                    <a:pt x="7831" y="9948"/>
                    <a:pt x="7159" y="9948"/>
                  </a:cubicBezTo>
                  <a:cubicBezTo>
                    <a:pt x="4773" y="9948"/>
                    <a:pt x="2655" y="7966"/>
                    <a:pt x="2655" y="5445"/>
                  </a:cubicBezTo>
                  <a:cubicBezTo>
                    <a:pt x="2655" y="4907"/>
                    <a:pt x="2790" y="4470"/>
                    <a:pt x="2958" y="3932"/>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972;p32">
              <a:extLst>
                <a:ext uri="{FF2B5EF4-FFF2-40B4-BE49-F238E27FC236}">
                  <a16:creationId xmlns="" xmlns:a16="http://schemas.microsoft.com/office/drawing/2014/main" id="{153086B4-590F-4CE6-8033-0ABD1149B7B0}"/>
                </a:ext>
              </a:extLst>
            </p:cNvPr>
            <p:cNvSpPr/>
            <p:nvPr/>
          </p:nvSpPr>
          <p:spPr>
            <a:xfrm>
              <a:off x="3198725" y="661575"/>
              <a:ext cx="1124250" cy="1071300"/>
            </a:xfrm>
            <a:custGeom>
              <a:avLst/>
              <a:gdLst/>
              <a:ahLst/>
              <a:cxnLst/>
              <a:rect l="l" t="t" r="r" b="b"/>
              <a:pathLst>
                <a:path w="44970" h="42852" extrusionOk="0">
                  <a:moveTo>
                    <a:pt x="21443" y="1"/>
                  </a:moveTo>
                  <a:cubicBezTo>
                    <a:pt x="9512" y="1"/>
                    <a:pt x="1" y="9680"/>
                    <a:pt x="1" y="21443"/>
                  </a:cubicBezTo>
                  <a:cubicBezTo>
                    <a:pt x="1" y="24670"/>
                    <a:pt x="707" y="27593"/>
                    <a:pt x="1816" y="30383"/>
                  </a:cubicBezTo>
                  <a:cubicBezTo>
                    <a:pt x="841" y="31089"/>
                    <a:pt x="135" y="32366"/>
                    <a:pt x="135" y="33744"/>
                  </a:cubicBezTo>
                  <a:cubicBezTo>
                    <a:pt x="135" y="36265"/>
                    <a:pt x="2253" y="38247"/>
                    <a:pt x="4639" y="38247"/>
                  </a:cubicBezTo>
                  <a:cubicBezTo>
                    <a:pt x="5613" y="38247"/>
                    <a:pt x="6454" y="37945"/>
                    <a:pt x="7159" y="37542"/>
                  </a:cubicBezTo>
                  <a:cubicBezTo>
                    <a:pt x="10924" y="40903"/>
                    <a:pt x="15965" y="42852"/>
                    <a:pt x="21443" y="42852"/>
                  </a:cubicBezTo>
                  <a:cubicBezTo>
                    <a:pt x="29274" y="42852"/>
                    <a:pt x="35996" y="38651"/>
                    <a:pt x="39760" y="32500"/>
                  </a:cubicBezTo>
                  <a:lnTo>
                    <a:pt x="40465" y="32500"/>
                  </a:lnTo>
                  <a:cubicBezTo>
                    <a:pt x="42852" y="32500"/>
                    <a:pt x="44969" y="30551"/>
                    <a:pt x="44969" y="28030"/>
                  </a:cubicBezTo>
                  <a:cubicBezTo>
                    <a:pt x="44969" y="26484"/>
                    <a:pt x="43961" y="24938"/>
                    <a:pt x="42717" y="24233"/>
                  </a:cubicBezTo>
                  <a:cubicBezTo>
                    <a:pt x="42717" y="23258"/>
                    <a:pt x="42852" y="22418"/>
                    <a:pt x="42852" y="21443"/>
                  </a:cubicBezTo>
                  <a:cubicBezTo>
                    <a:pt x="42852" y="9680"/>
                    <a:pt x="33206" y="1"/>
                    <a:pt x="21443" y="1"/>
                  </a:cubicBezTo>
                  <a:close/>
                </a:path>
              </a:pathLst>
            </a:custGeom>
            <a:solidFill>
              <a:srgbClr val="EBBB7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973;p32">
              <a:extLst>
                <a:ext uri="{FF2B5EF4-FFF2-40B4-BE49-F238E27FC236}">
                  <a16:creationId xmlns="" xmlns:a16="http://schemas.microsoft.com/office/drawing/2014/main" id="{7D879F0C-F3A7-4D49-A9AD-4DD859D495A5}"/>
                </a:ext>
              </a:extLst>
            </p:cNvPr>
            <p:cNvSpPr/>
            <p:nvPr/>
          </p:nvSpPr>
          <p:spPr>
            <a:xfrm>
              <a:off x="3352500" y="1064050"/>
              <a:ext cx="830150" cy="259650"/>
            </a:xfrm>
            <a:custGeom>
              <a:avLst/>
              <a:gdLst/>
              <a:ahLst/>
              <a:cxnLst/>
              <a:rect l="l" t="t" r="r" b="b"/>
              <a:pathLst>
                <a:path w="33206" h="10386" extrusionOk="0">
                  <a:moveTo>
                    <a:pt x="21711" y="0"/>
                  </a:moveTo>
                  <a:cubicBezTo>
                    <a:pt x="21577" y="841"/>
                    <a:pt x="20333" y="1681"/>
                    <a:pt x="19056" y="2823"/>
                  </a:cubicBezTo>
                  <a:cubicBezTo>
                    <a:pt x="20468" y="2823"/>
                    <a:pt x="21711" y="2958"/>
                    <a:pt x="22854" y="3227"/>
                  </a:cubicBezTo>
                  <a:cubicBezTo>
                    <a:pt x="22854" y="2689"/>
                    <a:pt x="22551" y="1983"/>
                    <a:pt x="22417" y="1412"/>
                  </a:cubicBezTo>
                  <a:cubicBezTo>
                    <a:pt x="22283" y="1009"/>
                    <a:pt x="21711" y="572"/>
                    <a:pt x="21711" y="0"/>
                  </a:cubicBezTo>
                  <a:close/>
                  <a:moveTo>
                    <a:pt x="0" y="6184"/>
                  </a:moveTo>
                  <a:cubicBezTo>
                    <a:pt x="168" y="6453"/>
                    <a:pt x="571" y="7730"/>
                    <a:pt x="1008" y="8839"/>
                  </a:cubicBezTo>
                  <a:cubicBezTo>
                    <a:pt x="1412" y="8402"/>
                    <a:pt x="1849" y="7999"/>
                    <a:pt x="2252" y="7730"/>
                  </a:cubicBezTo>
                  <a:cubicBezTo>
                    <a:pt x="1546" y="7428"/>
                    <a:pt x="706" y="6890"/>
                    <a:pt x="0" y="6184"/>
                  </a:cubicBezTo>
                  <a:close/>
                  <a:moveTo>
                    <a:pt x="29408" y="437"/>
                  </a:moveTo>
                  <a:cubicBezTo>
                    <a:pt x="28567" y="1681"/>
                    <a:pt x="27324" y="2958"/>
                    <a:pt x="26047" y="4067"/>
                  </a:cubicBezTo>
                  <a:lnTo>
                    <a:pt x="25912" y="4067"/>
                  </a:lnTo>
                  <a:cubicBezTo>
                    <a:pt x="29004" y="5344"/>
                    <a:pt x="31525" y="7293"/>
                    <a:pt x="33205" y="10385"/>
                  </a:cubicBezTo>
                  <a:lnTo>
                    <a:pt x="33205" y="9680"/>
                  </a:lnTo>
                  <a:cubicBezTo>
                    <a:pt x="33071" y="8571"/>
                    <a:pt x="32769" y="7428"/>
                    <a:pt x="32365" y="6319"/>
                  </a:cubicBezTo>
                  <a:cubicBezTo>
                    <a:pt x="31525" y="4369"/>
                    <a:pt x="30248" y="2521"/>
                    <a:pt x="29408" y="437"/>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974;p32">
              <a:extLst>
                <a:ext uri="{FF2B5EF4-FFF2-40B4-BE49-F238E27FC236}">
                  <a16:creationId xmlns="" xmlns:a16="http://schemas.microsoft.com/office/drawing/2014/main" id="{7956E721-7885-44EC-93C9-29AF40104545}"/>
                </a:ext>
              </a:extLst>
            </p:cNvPr>
            <p:cNvSpPr/>
            <p:nvPr/>
          </p:nvSpPr>
          <p:spPr>
            <a:xfrm>
              <a:off x="4266650" y="1267375"/>
              <a:ext cx="56325" cy="94975"/>
            </a:xfrm>
            <a:custGeom>
              <a:avLst/>
              <a:gdLst/>
              <a:ahLst/>
              <a:cxnLst/>
              <a:rect l="l" t="t" r="r" b="b"/>
              <a:pathLst>
                <a:path w="2253" h="3799" extrusionOk="0">
                  <a:moveTo>
                    <a:pt x="1" y="1"/>
                  </a:moveTo>
                  <a:cubicBezTo>
                    <a:pt x="1244" y="707"/>
                    <a:pt x="2252" y="2253"/>
                    <a:pt x="2252" y="3798"/>
                  </a:cubicBezTo>
                  <a:cubicBezTo>
                    <a:pt x="2252" y="2118"/>
                    <a:pt x="1244" y="707"/>
                    <a:pt x="1" y="1"/>
                  </a:cubicBez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975;p32">
              <a:extLst>
                <a:ext uri="{FF2B5EF4-FFF2-40B4-BE49-F238E27FC236}">
                  <a16:creationId xmlns="" xmlns:a16="http://schemas.microsoft.com/office/drawing/2014/main" id="{CEB963D2-A019-4E38-BFF8-C0C2161238BD}"/>
                </a:ext>
              </a:extLst>
            </p:cNvPr>
            <p:cNvSpPr/>
            <p:nvPr/>
          </p:nvSpPr>
          <p:spPr>
            <a:xfrm>
              <a:off x="4210350" y="1463150"/>
              <a:ext cx="52950" cy="10950"/>
            </a:xfrm>
            <a:custGeom>
              <a:avLst/>
              <a:gdLst/>
              <a:ahLst/>
              <a:cxnLst/>
              <a:rect l="l" t="t" r="r" b="b"/>
              <a:pathLst>
                <a:path w="2118" h="438" extrusionOk="0">
                  <a:moveTo>
                    <a:pt x="2117" y="1"/>
                  </a:moveTo>
                  <a:lnTo>
                    <a:pt x="2117" y="1"/>
                  </a:lnTo>
                  <a:cubicBezTo>
                    <a:pt x="1412" y="303"/>
                    <a:pt x="706" y="437"/>
                    <a:pt x="0" y="437"/>
                  </a:cubicBezTo>
                  <a:cubicBezTo>
                    <a:pt x="841" y="437"/>
                    <a:pt x="1412" y="303"/>
                    <a:pt x="2117" y="1"/>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976;p32">
              <a:extLst>
                <a:ext uri="{FF2B5EF4-FFF2-40B4-BE49-F238E27FC236}">
                  <a16:creationId xmlns="" xmlns:a16="http://schemas.microsoft.com/office/drawing/2014/main" id="{527EC3E6-0763-49D0-BA24-85035B9573D7}"/>
                </a:ext>
              </a:extLst>
            </p:cNvPr>
            <p:cNvSpPr/>
            <p:nvPr/>
          </p:nvSpPr>
          <p:spPr>
            <a:xfrm>
              <a:off x="4192700" y="1243000"/>
              <a:ext cx="130275" cy="231100"/>
            </a:xfrm>
            <a:custGeom>
              <a:avLst/>
              <a:gdLst/>
              <a:ahLst/>
              <a:cxnLst/>
              <a:rect l="l" t="t" r="r" b="b"/>
              <a:pathLst>
                <a:path w="5211" h="9244" extrusionOk="0">
                  <a:moveTo>
                    <a:pt x="2958" y="1"/>
                  </a:moveTo>
                  <a:cubicBezTo>
                    <a:pt x="2118" y="1413"/>
                    <a:pt x="1143" y="2925"/>
                    <a:pt x="1" y="4336"/>
                  </a:cubicBezTo>
                  <a:cubicBezTo>
                    <a:pt x="706" y="5882"/>
                    <a:pt x="706" y="7697"/>
                    <a:pt x="1" y="9243"/>
                  </a:cubicBezTo>
                  <a:lnTo>
                    <a:pt x="706" y="9243"/>
                  </a:lnTo>
                  <a:cubicBezTo>
                    <a:pt x="1412" y="9243"/>
                    <a:pt x="2118" y="9109"/>
                    <a:pt x="2824" y="8806"/>
                  </a:cubicBezTo>
                  <a:cubicBezTo>
                    <a:pt x="4067" y="7966"/>
                    <a:pt x="5042" y="6588"/>
                    <a:pt x="5210" y="5177"/>
                  </a:cubicBezTo>
                  <a:lnTo>
                    <a:pt x="5210" y="4773"/>
                  </a:lnTo>
                  <a:cubicBezTo>
                    <a:pt x="5210" y="3227"/>
                    <a:pt x="4202" y="1681"/>
                    <a:pt x="2958" y="976"/>
                  </a:cubicBezTo>
                  <a:lnTo>
                    <a:pt x="2958" y="1"/>
                  </a:ln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977;p32">
              <a:extLst>
                <a:ext uri="{FF2B5EF4-FFF2-40B4-BE49-F238E27FC236}">
                  <a16:creationId xmlns="" xmlns:a16="http://schemas.microsoft.com/office/drawing/2014/main" id="{EE83BE8D-D17D-48E5-BDEF-F82A4C9A00E3}"/>
                </a:ext>
              </a:extLst>
            </p:cNvPr>
            <p:cNvSpPr/>
            <p:nvPr/>
          </p:nvSpPr>
          <p:spPr>
            <a:xfrm>
              <a:off x="3209650" y="1446350"/>
              <a:ext cx="10100" cy="21025"/>
            </a:xfrm>
            <a:custGeom>
              <a:avLst/>
              <a:gdLst/>
              <a:ahLst/>
              <a:cxnLst/>
              <a:rect l="l" t="t" r="r" b="b"/>
              <a:pathLst>
                <a:path w="404" h="841" extrusionOk="0">
                  <a:moveTo>
                    <a:pt x="404" y="0"/>
                  </a:moveTo>
                  <a:cubicBezTo>
                    <a:pt x="270" y="269"/>
                    <a:pt x="135" y="538"/>
                    <a:pt x="1" y="840"/>
                  </a:cubicBezTo>
                  <a:lnTo>
                    <a:pt x="135" y="840"/>
                  </a:lnTo>
                  <a:cubicBezTo>
                    <a:pt x="135" y="538"/>
                    <a:pt x="270" y="404"/>
                    <a:pt x="404" y="135"/>
                  </a:cubicBezTo>
                  <a:lnTo>
                    <a:pt x="404" y="0"/>
                  </a:lnTo>
                  <a:close/>
                </a:path>
              </a:pathLst>
            </a:custGeom>
            <a:solidFill>
              <a:srgbClr val="F0D39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978;p32">
              <a:extLst>
                <a:ext uri="{FF2B5EF4-FFF2-40B4-BE49-F238E27FC236}">
                  <a16:creationId xmlns="" xmlns:a16="http://schemas.microsoft.com/office/drawing/2014/main" id="{8D40C63D-0482-47AA-9C48-04583E9AECE5}"/>
                </a:ext>
              </a:extLst>
            </p:cNvPr>
            <p:cNvSpPr/>
            <p:nvPr/>
          </p:nvSpPr>
          <p:spPr>
            <a:xfrm>
              <a:off x="3202100" y="1421125"/>
              <a:ext cx="38675" cy="83975"/>
            </a:xfrm>
            <a:custGeom>
              <a:avLst/>
              <a:gdLst/>
              <a:ahLst/>
              <a:cxnLst/>
              <a:rect l="l" t="t" r="r" b="b"/>
              <a:pathLst>
                <a:path w="1547" h="3359" extrusionOk="0">
                  <a:moveTo>
                    <a:pt x="1546" y="1"/>
                  </a:moveTo>
                  <a:cubicBezTo>
                    <a:pt x="1277" y="303"/>
                    <a:pt x="975" y="707"/>
                    <a:pt x="706" y="1009"/>
                  </a:cubicBezTo>
                  <a:lnTo>
                    <a:pt x="706" y="1144"/>
                  </a:lnTo>
                  <a:cubicBezTo>
                    <a:pt x="975" y="707"/>
                    <a:pt x="1277" y="438"/>
                    <a:pt x="1546" y="169"/>
                  </a:cubicBezTo>
                  <a:lnTo>
                    <a:pt x="1546" y="1"/>
                  </a:lnTo>
                  <a:close/>
                  <a:moveTo>
                    <a:pt x="303" y="1849"/>
                  </a:moveTo>
                  <a:cubicBezTo>
                    <a:pt x="192" y="2204"/>
                    <a:pt x="96" y="2514"/>
                    <a:pt x="43" y="2839"/>
                  </a:cubicBezTo>
                  <a:lnTo>
                    <a:pt x="43" y="2839"/>
                  </a:lnTo>
                  <a:cubicBezTo>
                    <a:pt x="104" y="2474"/>
                    <a:pt x="232" y="2123"/>
                    <a:pt x="437" y="1849"/>
                  </a:cubicBezTo>
                  <a:close/>
                  <a:moveTo>
                    <a:pt x="43" y="2839"/>
                  </a:moveTo>
                  <a:cubicBezTo>
                    <a:pt x="14" y="3011"/>
                    <a:pt x="0" y="3186"/>
                    <a:pt x="0" y="3358"/>
                  </a:cubicBezTo>
                  <a:lnTo>
                    <a:pt x="0" y="3358"/>
                  </a:lnTo>
                  <a:cubicBezTo>
                    <a:pt x="0" y="3176"/>
                    <a:pt x="16" y="3006"/>
                    <a:pt x="43" y="2839"/>
                  </a:cubicBezTo>
                  <a:close/>
                </a:path>
              </a:pathLst>
            </a:custGeom>
            <a:solidFill>
              <a:srgbClr val="E7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979;p32">
              <a:extLst>
                <a:ext uri="{FF2B5EF4-FFF2-40B4-BE49-F238E27FC236}">
                  <a16:creationId xmlns="" xmlns:a16="http://schemas.microsoft.com/office/drawing/2014/main" id="{BE3D1C9A-770C-4C81-8A7B-E8BB39DCB010}"/>
                </a:ext>
              </a:extLst>
            </p:cNvPr>
            <p:cNvSpPr/>
            <p:nvPr/>
          </p:nvSpPr>
          <p:spPr>
            <a:xfrm>
              <a:off x="3202100" y="1320300"/>
              <a:ext cx="175625" cy="297475"/>
            </a:xfrm>
            <a:custGeom>
              <a:avLst/>
              <a:gdLst/>
              <a:ahLst/>
              <a:cxnLst/>
              <a:rect l="l" t="t" r="r" b="b"/>
              <a:pathLst>
                <a:path w="7025" h="11899" extrusionOk="0">
                  <a:moveTo>
                    <a:pt x="2655" y="1"/>
                  </a:moveTo>
                  <a:cubicBezTo>
                    <a:pt x="2655" y="1"/>
                    <a:pt x="2521" y="841"/>
                    <a:pt x="2521" y="1816"/>
                  </a:cubicBezTo>
                  <a:cubicBezTo>
                    <a:pt x="2655" y="2522"/>
                    <a:pt x="2958" y="3496"/>
                    <a:pt x="3495" y="4336"/>
                  </a:cubicBezTo>
                  <a:lnTo>
                    <a:pt x="3495" y="4471"/>
                  </a:lnTo>
                  <a:lnTo>
                    <a:pt x="3092" y="4471"/>
                  </a:lnTo>
                  <a:cubicBezTo>
                    <a:pt x="2655" y="4471"/>
                    <a:pt x="2118" y="4336"/>
                    <a:pt x="1546" y="4202"/>
                  </a:cubicBezTo>
                  <a:cubicBezTo>
                    <a:pt x="1277" y="4471"/>
                    <a:pt x="975" y="4740"/>
                    <a:pt x="706" y="5177"/>
                  </a:cubicBezTo>
                  <a:cubicBezTo>
                    <a:pt x="572" y="5446"/>
                    <a:pt x="437" y="5580"/>
                    <a:pt x="437" y="5882"/>
                  </a:cubicBezTo>
                  <a:cubicBezTo>
                    <a:pt x="135" y="6286"/>
                    <a:pt x="0" y="6857"/>
                    <a:pt x="0" y="7395"/>
                  </a:cubicBezTo>
                  <a:cubicBezTo>
                    <a:pt x="0" y="9916"/>
                    <a:pt x="2118" y="11898"/>
                    <a:pt x="4504" y="11898"/>
                  </a:cubicBezTo>
                  <a:cubicBezTo>
                    <a:pt x="4773" y="11898"/>
                    <a:pt x="5747" y="11764"/>
                    <a:pt x="6587" y="11462"/>
                  </a:cubicBezTo>
                  <a:cubicBezTo>
                    <a:pt x="6722" y="11327"/>
                    <a:pt x="6856" y="11193"/>
                    <a:pt x="7024" y="11193"/>
                  </a:cubicBezTo>
                  <a:cubicBezTo>
                    <a:pt x="6016" y="8672"/>
                    <a:pt x="2823" y="5580"/>
                    <a:pt x="5747" y="135"/>
                  </a:cubicBezTo>
                  <a:cubicBezTo>
                    <a:pt x="5882" y="135"/>
                    <a:pt x="5882" y="1"/>
                    <a:pt x="5882" y="1"/>
                  </a:cubicBezTo>
                  <a:cubicBezTo>
                    <a:pt x="5344" y="1"/>
                    <a:pt x="4773" y="135"/>
                    <a:pt x="4336" y="135"/>
                  </a:cubicBezTo>
                  <a:cubicBezTo>
                    <a:pt x="3361" y="135"/>
                    <a:pt x="2655" y="1"/>
                    <a:pt x="2655" y="1"/>
                  </a:cubicBezTo>
                  <a:close/>
                </a:path>
              </a:pathLst>
            </a:custGeom>
            <a:solidFill>
              <a:srgbClr val="E6AC6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980;p32">
              <a:extLst>
                <a:ext uri="{FF2B5EF4-FFF2-40B4-BE49-F238E27FC236}">
                  <a16:creationId xmlns="" xmlns:a16="http://schemas.microsoft.com/office/drawing/2014/main" id="{1E77FE36-C89B-4203-8BE3-007B9EDC7F16}"/>
                </a:ext>
              </a:extLst>
            </p:cNvPr>
            <p:cNvSpPr/>
            <p:nvPr/>
          </p:nvSpPr>
          <p:spPr>
            <a:xfrm>
              <a:off x="3058425" y="530950"/>
              <a:ext cx="1320000" cy="898800"/>
            </a:xfrm>
            <a:custGeom>
              <a:avLst/>
              <a:gdLst/>
              <a:ahLst/>
              <a:cxnLst/>
              <a:rect l="l" t="t" r="r" b="b"/>
              <a:pathLst>
                <a:path w="52800" h="35952" extrusionOk="0">
                  <a:moveTo>
                    <a:pt x="27902" y="0"/>
                  </a:moveTo>
                  <a:cubicBezTo>
                    <a:pt x="27435" y="0"/>
                    <a:pt x="26964" y="17"/>
                    <a:pt x="26484" y="50"/>
                  </a:cubicBezTo>
                  <a:cubicBezTo>
                    <a:pt x="25643" y="184"/>
                    <a:pt x="24803" y="184"/>
                    <a:pt x="24097" y="487"/>
                  </a:cubicBezTo>
                  <a:cubicBezTo>
                    <a:pt x="23123" y="890"/>
                    <a:pt x="22686" y="1730"/>
                    <a:pt x="21846" y="2302"/>
                  </a:cubicBezTo>
                  <a:cubicBezTo>
                    <a:pt x="21679" y="2385"/>
                    <a:pt x="21470" y="2417"/>
                    <a:pt x="21236" y="2417"/>
                  </a:cubicBezTo>
                  <a:cubicBezTo>
                    <a:pt x="20716" y="2417"/>
                    <a:pt x="20073" y="2260"/>
                    <a:pt x="19493" y="2167"/>
                  </a:cubicBezTo>
                  <a:cubicBezTo>
                    <a:pt x="18653" y="2167"/>
                    <a:pt x="17645" y="2167"/>
                    <a:pt x="16670" y="2302"/>
                  </a:cubicBezTo>
                  <a:cubicBezTo>
                    <a:pt x="14721" y="2571"/>
                    <a:pt x="12906" y="3276"/>
                    <a:pt x="11494" y="4520"/>
                  </a:cubicBezTo>
                  <a:cubicBezTo>
                    <a:pt x="10654" y="5360"/>
                    <a:pt x="10083" y="6200"/>
                    <a:pt x="9411" y="7209"/>
                  </a:cubicBezTo>
                  <a:cubicBezTo>
                    <a:pt x="8839" y="7746"/>
                    <a:pt x="8133" y="8452"/>
                    <a:pt x="7730" y="9292"/>
                  </a:cubicBezTo>
                  <a:cubicBezTo>
                    <a:pt x="6722" y="10973"/>
                    <a:pt x="6319" y="13090"/>
                    <a:pt x="5882" y="14905"/>
                  </a:cubicBezTo>
                  <a:cubicBezTo>
                    <a:pt x="5209" y="17291"/>
                    <a:pt x="4067" y="19644"/>
                    <a:pt x="3092" y="21896"/>
                  </a:cubicBezTo>
                  <a:cubicBezTo>
                    <a:pt x="2252" y="23711"/>
                    <a:pt x="840" y="25391"/>
                    <a:pt x="0" y="27206"/>
                  </a:cubicBezTo>
                  <a:cubicBezTo>
                    <a:pt x="706" y="27071"/>
                    <a:pt x="1546" y="26668"/>
                    <a:pt x="2252" y="26366"/>
                  </a:cubicBezTo>
                  <a:lnTo>
                    <a:pt x="2252" y="26366"/>
                  </a:lnTo>
                  <a:cubicBezTo>
                    <a:pt x="1143" y="28483"/>
                    <a:pt x="1681" y="30298"/>
                    <a:pt x="2823" y="32113"/>
                  </a:cubicBezTo>
                  <a:cubicBezTo>
                    <a:pt x="3730" y="33552"/>
                    <a:pt x="6705" y="35952"/>
                    <a:pt x="8793" y="35952"/>
                  </a:cubicBezTo>
                  <a:cubicBezTo>
                    <a:pt x="8948" y="35952"/>
                    <a:pt x="9098" y="35938"/>
                    <a:pt x="9242" y="35910"/>
                  </a:cubicBezTo>
                  <a:cubicBezTo>
                    <a:pt x="7865" y="33928"/>
                    <a:pt x="8402" y="31575"/>
                    <a:pt x="8402" y="31575"/>
                  </a:cubicBezTo>
                  <a:lnTo>
                    <a:pt x="8402" y="31575"/>
                  </a:lnTo>
                  <a:cubicBezTo>
                    <a:pt x="8402" y="31575"/>
                    <a:pt x="9001" y="31616"/>
                    <a:pt x="9789" y="31616"/>
                  </a:cubicBezTo>
                  <a:cubicBezTo>
                    <a:pt x="11021" y="31616"/>
                    <a:pt x="12715" y="31516"/>
                    <a:pt x="13309" y="31004"/>
                  </a:cubicBezTo>
                  <a:cubicBezTo>
                    <a:pt x="12771" y="30298"/>
                    <a:pt x="11763" y="27509"/>
                    <a:pt x="11763" y="27508"/>
                  </a:cubicBezTo>
                  <a:lnTo>
                    <a:pt x="11763" y="27508"/>
                  </a:lnTo>
                  <a:cubicBezTo>
                    <a:pt x="13256" y="28983"/>
                    <a:pt x="14864" y="29421"/>
                    <a:pt x="16528" y="29421"/>
                  </a:cubicBezTo>
                  <a:cubicBezTo>
                    <a:pt x="17859" y="29421"/>
                    <a:pt x="19228" y="29140"/>
                    <a:pt x="20602" y="28886"/>
                  </a:cubicBezTo>
                  <a:cubicBezTo>
                    <a:pt x="21972" y="28609"/>
                    <a:pt x="23342" y="28323"/>
                    <a:pt x="24637" y="28323"/>
                  </a:cubicBezTo>
                  <a:cubicBezTo>
                    <a:pt x="25854" y="28323"/>
                    <a:pt x="27005" y="28575"/>
                    <a:pt x="28030" y="29323"/>
                  </a:cubicBezTo>
                  <a:cubicBezTo>
                    <a:pt x="27738" y="25005"/>
                    <a:pt x="33090" y="23291"/>
                    <a:pt x="33455" y="21392"/>
                  </a:cubicBezTo>
                  <a:lnTo>
                    <a:pt x="33455" y="21392"/>
                  </a:lnTo>
                  <a:cubicBezTo>
                    <a:pt x="33474" y="21862"/>
                    <a:pt x="33944" y="22234"/>
                    <a:pt x="34180" y="22736"/>
                  </a:cubicBezTo>
                  <a:cubicBezTo>
                    <a:pt x="34314" y="23307"/>
                    <a:pt x="34617" y="24013"/>
                    <a:pt x="34751" y="24685"/>
                  </a:cubicBezTo>
                  <a:cubicBezTo>
                    <a:pt x="34886" y="25828"/>
                    <a:pt x="34617" y="26937"/>
                    <a:pt x="33911" y="27777"/>
                  </a:cubicBezTo>
                  <a:cubicBezTo>
                    <a:pt x="35155" y="26803"/>
                    <a:pt x="36566" y="26366"/>
                    <a:pt x="37810" y="25257"/>
                  </a:cubicBezTo>
                  <a:cubicBezTo>
                    <a:pt x="39087" y="24282"/>
                    <a:pt x="40330" y="23005"/>
                    <a:pt x="41171" y="21761"/>
                  </a:cubicBezTo>
                  <a:cubicBezTo>
                    <a:pt x="42011" y="23711"/>
                    <a:pt x="43288" y="25693"/>
                    <a:pt x="44128" y="27643"/>
                  </a:cubicBezTo>
                  <a:cubicBezTo>
                    <a:pt x="44968" y="29458"/>
                    <a:pt x="45103" y="31844"/>
                    <a:pt x="44700" y="33659"/>
                  </a:cubicBezTo>
                  <a:cubicBezTo>
                    <a:pt x="46380" y="31709"/>
                    <a:pt x="47758" y="29323"/>
                    <a:pt x="49169" y="27206"/>
                  </a:cubicBezTo>
                  <a:cubicBezTo>
                    <a:pt x="50984" y="24282"/>
                    <a:pt x="51556" y="21761"/>
                    <a:pt x="51556" y="18400"/>
                  </a:cubicBezTo>
                  <a:cubicBezTo>
                    <a:pt x="51556" y="17291"/>
                    <a:pt x="51690" y="16283"/>
                    <a:pt x="51253" y="15308"/>
                  </a:cubicBezTo>
                  <a:lnTo>
                    <a:pt x="51253" y="15308"/>
                  </a:lnTo>
                  <a:cubicBezTo>
                    <a:pt x="51690" y="16014"/>
                    <a:pt x="52261" y="16585"/>
                    <a:pt x="52665" y="17123"/>
                  </a:cubicBezTo>
                  <a:cubicBezTo>
                    <a:pt x="52799" y="16014"/>
                    <a:pt x="52261" y="14771"/>
                    <a:pt x="51556" y="13762"/>
                  </a:cubicBezTo>
                  <a:cubicBezTo>
                    <a:pt x="50715" y="12519"/>
                    <a:pt x="49304" y="10973"/>
                    <a:pt x="48195" y="9864"/>
                  </a:cubicBezTo>
                  <a:cubicBezTo>
                    <a:pt x="46212" y="8183"/>
                    <a:pt x="43691" y="7478"/>
                    <a:pt x="41876" y="5932"/>
                  </a:cubicBezTo>
                  <a:cubicBezTo>
                    <a:pt x="42017" y="5918"/>
                    <a:pt x="42152" y="5912"/>
                    <a:pt x="42282" y="5912"/>
                  </a:cubicBezTo>
                  <a:cubicBezTo>
                    <a:pt x="43459" y="5912"/>
                    <a:pt x="44252" y="6435"/>
                    <a:pt x="45372" y="7041"/>
                  </a:cubicBezTo>
                  <a:cubicBezTo>
                    <a:pt x="41473" y="3982"/>
                    <a:pt x="36970" y="1730"/>
                    <a:pt x="32096" y="487"/>
                  </a:cubicBezTo>
                  <a:cubicBezTo>
                    <a:pt x="30703" y="158"/>
                    <a:pt x="29329" y="0"/>
                    <a:pt x="27902" y="0"/>
                  </a:cubicBezTo>
                  <a:close/>
                </a:path>
              </a:pathLst>
            </a:custGeom>
            <a:solidFill>
              <a:srgbClr val="FFEC9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981;p32">
              <a:extLst>
                <a:ext uri="{FF2B5EF4-FFF2-40B4-BE49-F238E27FC236}">
                  <a16:creationId xmlns="" xmlns:a16="http://schemas.microsoft.com/office/drawing/2014/main" id="{900BB52F-722C-4A63-833F-DE299C12AB92}"/>
                </a:ext>
              </a:extLst>
            </p:cNvPr>
            <p:cNvSpPr/>
            <p:nvPr/>
          </p:nvSpPr>
          <p:spPr>
            <a:xfrm>
              <a:off x="4266650" y="996350"/>
              <a:ext cx="80675" cy="246675"/>
            </a:xfrm>
            <a:custGeom>
              <a:avLst/>
              <a:gdLst/>
              <a:ahLst/>
              <a:cxnLst/>
              <a:rect l="l" t="t" r="r" b="b"/>
              <a:pathLst>
                <a:path w="3227" h="9867" extrusionOk="0">
                  <a:moveTo>
                    <a:pt x="3226" y="0"/>
                  </a:moveTo>
                  <a:cubicBezTo>
                    <a:pt x="3210" y="2555"/>
                    <a:pt x="2894" y="4614"/>
                    <a:pt x="1815" y="6641"/>
                  </a:cubicBezTo>
                  <a:lnTo>
                    <a:pt x="1815" y="6775"/>
                  </a:lnTo>
                  <a:cubicBezTo>
                    <a:pt x="2894" y="4617"/>
                    <a:pt x="3210" y="2555"/>
                    <a:pt x="3226" y="0"/>
                  </a:cubicBezTo>
                  <a:close/>
                  <a:moveTo>
                    <a:pt x="701" y="8765"/>
                  </a:moveTo>
                  <a:lnTo>
                    <a:pt x="701" y="8765"/>
                  </a:lnTo>
                  <a:cubicBezTo>
                    <a:pt x="402" y="9164"/>
                    <a:pt x="268" y="9432"/>
                    <a:pt x="0" y="9733"/>
                  </a:cubicBezTo>
                  <a:lnTo>
                    <a:pt x="0" y="9867"/>
                  </a:lnTo>
                  <a:cubicBezTo>
                    <a:pt x="268" y="9432"/>
                    <a:pt x="402" y="9164"/>
                    <a:pt x="701" y="8765"/>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982;p32">
              <a:extLst>
                <a:ext uri="{FF2B5EF4-FFF2-40B4-BE49-F238E27FC236}">
                  <a16:creationId xmlns="" xmlns:a16="http://schemas.microsoft.com/office/drawing/2014/main" id="{52AC4ACA-37F3-4522-8B02-DE49F94A3306}"/>
                </a:ext>
              </a:extLst>
            </p:cNvPr>
            <p:cNvSpPr/>
            <p:nvPr/>
          </p:nvSpPr>
          <p:spPr>
            <a:xfrm>
              <a:off x="4287650" y="1162350"/>
              <a:ext cx="24400" cy="48750"/>
            </a:xfrm>
            <a:custGeom>
              <a:avLst/>
              <a:gdLst/>
              <a:ahLst/>
              <a:cxnLst/>
              <a:rect l="l" t="t" r="r" b="b"/>
              <a:pathLst>
                <a:path w="976" h="1950" extrusionOk="0">
                  <a:moveTo>
                    <a:pt x="975" y="1"/>
                  </a:moveTo>
                  <a:cubicBezTo>
                    <a:pt x="706" y="706"/>
                    <a:pt x="404" y="1278"/>
                    <a:pt x="0" y="1950"/>
                  </a:cubicBezTo>
                  <a:cubicBezTo>
                    <a:pt x="404" y="1278"/>
                    <a:pt x="706" y="706"/>
                    <a:pt x="975" y="135"/>
                  </a:cubicBezTo>
                  <a:lnTo>
                    <a:pt x="975" y="1"/>
                  </a:ln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983;p32">
              <a:extLst>
                <a:ext uri="{FF2B5EF4-FFF2-40B4-BE49-F238E27FC236}">
                  <a16:creationId xmlns="" xmlns:a16="http://schemas.microsoft.com/office/drawing/2014/main" id="{0A76BAB6-BB88-4B6A-A1C7-8217320C2884}"/>
                </a:ext>
              </a:extLst>
            </p:cNvPr>
            <p:cNvSpPr/>
            <p:nvPr/>
          </p:nvSpPr>
          <p:spPr>
            <a:xfrm>
              <a:off x="3759150" y="1134625"/>
              <a:ext cx="241150" cy="122700"/>
            </a:xfrm>
            <a:custGeom>
              <a:avLst/>
              <a:gdLst/>
              <a:ahLst/>
              <a:cxnLst/>
              <a:rect l="l" t="t" r="r" b="b"/>
              <a:pathLst>
                <a:path w="9646" h="4908" extrusionOk="0">
                  <a:moveTo>
                    <a:pt x="6588" y="404"/>
                  </a:moveTo>
                  <a:cubicBezTo>
                    <a:pt x="6722" y="404"/>
                    <a:pt x="6722" y="538"/>
                    <a:pt x="6722" y="538"/>
                  </a:cubicBezTo>
                  <a:cubicBezTo>
                    <a:pt x="6722" y="404"/>
                    <a:pt x="6722" y="404"/>
                    <a:pt x="6588" y="404"/>
                  </a:cubicBezTo>
                  <a:close/>
                  <a:moveTo>
                    <a:pt x="9646" y="1245"/>
                  </a:moveTo>
                  <a:lnTo>
                    <a:pt x="9646" y="1245"/>
                  </a:lnTo>
                  <a:cubicBezTo>
                    <a:pt x="8537" y="2219"/>
                    <a:pt x="6991" y="2656"/>
                    <a:pt x="5882" y="3630"/>
                  </a:cubicBezTo>
                  <a:cubicBezTo>
                    <a:pt x="7125" y="2656"/>
                    <a:pt x="8537" y="2219"/>
                    <a:pt x="9646" y="1245"/>
                  </a:cubicBezTo>
                  <a:close/>
                  <a:moveTo>
                    <a:pt x="2790" y="0"/>
                  </a:moveTo>
                  <a:lnTo>
                    <a:pt x="2790" y="0"/>
                  </a:lnTo>
                  <a:cubicBezTo>
                    <a:pt x="1379" y="1110"/>
                    <a:pt x="1" y="2656"/>
                    <a:pt x="1" y="4907"/>
                  </a:cubicBezTo>
                  <a:cubicBezTo>
                    <a:pt x="1" y="2656"/>
                    <a:pt x="1547" y="1110"/>
                    <a:pt x="2790" y="0"/>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984;p32">
              <a:extLst>
                <a:ext uri="{FF2B5EF4-FFF2-40B4-BE49-F238E27FC236}">
                  <a16:creationId xmlns="" xmlns:a16="http://schemas.microsoft.com/office/drawing/2014/main" id="{6D033E4D-BE1B-4631-9F19-45DBA61747BD}"/>
                </a:ext>
              </a:extLst>
            </p:cNvPr>
            <p:cNvSpPr/>
            <p:nvPr/>
          </p:nvSpPr>
          <p:spPr>
            <a:xfrm>
              <a:off x="3058425" y="1190075"/>
              <a:ext cx="56300" cy="21025"/>
            </a:xfrm>
            <a:custGeom>
              <a:avLst/>
              <a:gdLst/>
              <a:ahLst/>
              <a:cxnLst/>
              <a:rect l="l" t="t" r="r" b="b"/>
              <a:pathLst>
                <a:path w="2252" h="841" extrusionOk="0">
                  <a:moveTo>
                    <a:pt x="2252" y="1"/>
                  </a:moveTo>
                  <a:cubicBezTo>
                    <a:pt x="1546" y="303"/>
                    <a:pt x="706" y="706"/>
                    <a:pt x="0" y="841"/>
                  </a:cubicBezTo>
                  <a:cubicBezTo>
                    <a:pt x="706" y="706"/>
                    <a:pt x="1546" y="438"/>
                    <a:pt x="2252" y="169"/>
                  </a:cubicBezTo>
                  <a:lnTo>
                    <a:pt x="2252" y="1"/>
                  </a:ln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985;p32">
              <a:extLst>
                <a:ext uri="{FF2B5EF4-FFF2-40B4-BE49-F238E27FC236}">
                  <a16:creationId xmlns="" xmlns:a16="http://schemas.microsoft.com/office/drawing/2014/main" id="{DE60CB05-A775-44C9-AB59-94B26AFB361C}"/>
                </a:ext>
              </a:extLst>
            </p:cNvPr>
            <p:cNvSpPr/>
            <p:nvPr/>
          </p:nvSpPr>
          <p:spPr>
            <a:xfrm>
              <a:off x="3671800" y="1239650"/>
              <a:ext cx="87375" cy="27750"/>
            </a:xfrm>
            <a:custGeom>
              <a:avLst/>
              <a:gdLst/>
              <a:ahLst/>
              <a:cxnLst/>
              <a:rect l="l" t="t" r="r" b="b"/>
              <a:pathLst>
                <a:path w="3495" h="1110" extrusionOk="0">
                  <a:moveTo>
                    <a:pt x="0" y="1"/>
                  </a:moveTo>
                  <a:lnTo>
                    <a:pt x="0" y="1"/>
                  </a:lnTo>
                  <a:cubicBezTo>
                    <a:pt x="1243" y="1"/>
                    <a:pt x="2520" y="270"/>
                    <a:pt x="3495" y="1110"/>
                  </a:cubicBezTo>
                  <a:lnTo>
                    <a:pt x="3495" y="975"/>
                  </a:lnTo>
                  <a:cubicBezTo>
                    <a:pt x="2520" y="270"/>
                    <a:pt x="1243" y="1"/>
                    <a:pt x="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986;p32">
              <a:extLst>
                <a:ext uri="{FF2B5EF4-FFF2-40B4-BE49-F238E27FC236}">
                  <a16:creationId xmlns="" xmlns:a16="http://schemas.microsoft.com/office/drawing/2014/main" id="{E3AADBFA-EB66-438B-9619-575A52353D2C}"/>
                </a:ext>
              </a:extLst>
            </p:cNvPr>
            <p:cNvSpPr/>
            <p:nvPr/>
          </p:nvSpPr>
          <p:spPr>
            <a:xfrm>
              <a:off x="3097075" y="1260650"/>
              <a:ext cx="136975" cy="157150"/>
            </a:xfrm>
            <a:custGeom>
              <a:avLst/>
              <a:gdLst/>
              <a:ahLst/>
              <a:cxnLst/>
              <a:rect l="l" t="t" r="r" b="b"/>
              <a:pathLst>
                <a:path w="5479" h="6286" extrusionOk="0">
                  <a:moveTo>
                    <a:pt x="3495" y="5176"/>
                  </a:moveTo>
                  <a:lnTo>
                    <a:pt x="3495" y="5176"/>
                  </a:lnTo>
                  <a:cubicBezTo>
                    <a:pt x="4067" y="5580"/>
                    <a:pt x="4773" y="6017"/>
                    <a:pt x="5478" y="6286"/>
                  </a:cubicBezTo>
                  <a:lnTo>
                    <a:pt x="5478" y="6286"/>
                  </a:lnTo>
                  <a:cubicBezTo>
                    <a:pt x="4773" y="6017"/>
                    <a:pt x="4067" y="5580"/>
                    <a:pt x="3495" y="5176"/>
                  </a:cubicBezTo>
                  <a:close/>
                  <a:moveTo>
                    <a:pt x="0" y="1"/>
                  </a:moveTo>
                  <a:cubicBezTo>
                    <a:pt x="135" y="975"/>
                    <a:pt x="571" y="1950"/>
                    <a:pt x="1277" y="2925"/>
                  </a:cubicBezTo>
                  <a:cubicBezTo>
                    <a:pt x="1546" y="3362"/>
                    <a:pt x="1983" y="3899"/>
                    <a:pt x="2521" y="4336"/>
                  </a:cubicBezTo>
                  <a:lnTo>
                    <a:pt x="2521" y="4336"/>
                  </a:lnTo>
                  <a:cubicBezTo>
                    <a:pt x="1983" y="3899"/>
                    <a:pt x="1546" y="3362"/>
                    <a:pt x="1277" y="2925"/>
                  </a:cubicBezTo>
                  <a:cubicBezTo>
                    <a:pt x="571" y="1950"/>
                    <a:pt x="135" y="975"/>
                    <a:pt x="0" y="1"/>
                  </a:cubicBezTo>
                  <a:close/>
                </a:path>
              </a:pathLst>
            </a:custGeom>
            <a:solidFill>
              <a:srgbClr val="EDCE7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987;p32">
              <a:extLst>
                <a:ext uri="{FF2B5EF4-FFF2-40B4-BE49-F238E27FC236}">
                  <a16:creationId xmlns="" xmlns:a16="http://schemas.microsoft.com/office/drawing/2014/main" id="{5C380CE3-CD51-40AD-A9B5-3E8AC0738821}"/>
                </a:ext>
              </a:extLst>
            </p:cNvPr>
            <p:cNvSpPr/>
            <p:nvPr/>
          </p:nvSpPr>
          <p:spPr>
            <a:xfrm>
              <a:off x="3234025" y="1417775"/>
              <a:ext cx="6750" cy="3375"/>
            </a:xfrm>
            <a:custGeom>
              <a:avLst/>
              <a:gdLst/>
              <a:ahLst/>
              <a:cxnLst/>
              <a:rect l="l" t="t" r="r" b="b"/>
              <a:pathLst>
                <a:path w="270" h="135" extrusionOk="0">
                  <a:moveTo>
                    <a:pt x="0" y="1"/>
                  </a:moveTo>
                  <a:cubicBezTo>
                    <a:pt x="0" y="135"/>
                    <a:pt x="135" y="135"/>
                    <a:pt x="269" y="135"/>
                  </a:cubicBezTo>
                  <a:cubicBezTo>
                    <a:pt x="135" y="135"/>
                    <a:pt x="135" y="135"/>
                    <a:pt x="0" y="1"/>
                  </a:cubicBezTo>
                  <a:close/>
                </a:path>
              </a:pathLst>
            </a:custGeom>
            <a:solidFill>
              <a:srgbClr val="E5B9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988;p32">
              <a:extLst>
                <a:ext uri="{FF2B5EF4-FFF2-40B4-BE49-F238E27FC236}">
                  <a16:creationId xmlns="" xmlns:a16="http://schemas.microsoft.com/office/drawing/2014/main" id="{DC7587FD-34E5-4BEE-B2EE-FA19220BC59D}"/>
                </a:ext>
              </a:extLst>
            </p:cNvPr>
            <p:cNvSpPr/>
            <p:nvPr/>
          </p:nvSpPr>
          <p:spPr>
            <a:xfrm>
              <a:off x="4175900" y="1351525"/>
              <a:ext cx="16775" cy="24275"/>
            </a:xfrm>
            <a:custGeom>
              <a:avLst/>
              <a:gdLst/>
              <a:ahLst/>
              <a:cxnLst/>
              <a:rect l="l" t="t" r="r" b="b"/>
              <a:pathLst>
                <a:path w="671" h="971" extrusionOk="0">
                  <a:moveTo>
                    <a:pt x="670" y="1"/>
                  </a:moveTo>
                  <a:lnTo>
                    <a:pt x="670" y="1"/>
                  </a:lnTo>
                  <a:cubicBezTo>
                    <a:pt x="535" y="268"/>
                    <a:pt x="268" y="569"/>
                    <a:pt x="1" y="836"/>
                  </a:cubicBezTo>
                  <a:lnTo>
                    <a:pt x="1" y="970"/>
                  </a:lnTo>
                  <a:cubicBezTo>
                    <a:pt x="268" y="569"/>
                    <a:pt x="535" y="268"/>
                    <a:pt x="670" y="1"/>
                  </a:cubicBezTo>
                  <a:close/>
                </a:path>
              </a:pathLst>
            </a:custGeom>
            <a:solidFill>
              <a:srgbClr val="E3A8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989;p32">
              <a:extLst>
                <a:ext uri="{FF2B5EF4-FFF2-40B4-BE49-F238E27FC236}">
                  <a16:creationId xmlns="" xmlns:a16="http://schemas.microsoft.com/office/drawing/2014/main" id="{23D81141-76E8-413F-93DC-32E522F857BA}"/>
                </a:ext>
              </a:extLst>
            </p:cNvPr>
            <p:cNvSpPr/>
            <p:nvPr/>
          </p:nvSpPr>
          <p:spPr>
            <a:xfrm>
              <a:off x="4000300" y="1074975"/>
              <a:ext cx="161350" cy="147050"/>
            </a:xfrm>
            <a:custGeom>
              <a:avLst/>
              <a:gdLst/>
              <a:ahLst/>
              <a:cxnLst/>
              <a:rect l="l" t="t" r="r" b="b"/>
              <a:pathLst>
                <a:path w="6454" h="5882" extrusionOk="0">
                  <a:moveTo>
                    <a:pt x="3481" y="21"/>
                  </a:moveTo>
                  <a:cubicBezTo>
                    <a:pt x="2641" y="1258"/>
                    <a:pt x="1405" y="2526"/>
                    <a:pt x="135" y="3496"/>
                  </a:cubicBezTo>
                  <a:cubicBezTo>
                    <a:pt x="135" y="3630"/>
                    <a:pt x="0" y="3630"/>
                    <a:pt x="0" y="3630"/>
                  </a:cubicBezTo>
                  <a:lnTo>
                    <a:pt x="135" y="3630"/>
                  </a:lnTo>
                  <a:cubicBezTo>
                    <a:pt x="1405" y="2527"/>
                    <a:pt x="2641" y="1258"/>
                    <a:pt x="3481" y="21"/>
                  </a:cubicBezTo>
                  <a:close/>
                  <a:moveTo>
                    <a:pt x="3496" y="0"/>
                  </a:moveTo>
                  <a:cubicBezTo>
                    <a:pt x="4336" y="2084"/>
                    <a:pt x="5613" y="3932"/>
                    <a:pt x="6453" y="5882"/>
                  </a:cubicBezTo>
                  <a:cubicBezTo>
                    <a:pt x="5613" y="3932"/>
                    <a:pt x="4336" y="1950"/>
                    <a:pt x="3496" y="0"/>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990;p32">
              <a:extLst>
                <a:ext uri="{FF2B5EF4-FFF2-40B4-BE49-F238E27FC236}">
                  <a16:creationId xmlns="" xmlns:a16="http://schemas.microsoft.com/office/drawing/2014/main" id="{0FC9BDC9-80FE-48A1-9B18-B333F387DA6F}"/>
                </a:ext>
              </a:extLst>
            </p:cNvPr>
            <p:cNvSpPr/>
            <p:nvPr/>
          </p:nvSpPr>
          <p:spPr>
            <a:xfrm>
              <a:off x="4266650" y="1239650"/>
              <a:ext cx="25" cy="3375"/>
            </a:xfrm>
            <a:custGeom>
              <a:avLst/>
              <a:gdLst/>
              <a:ahLst/>
              <a:cxnLst/>
              <a:rect l="l" t="t" r="r" b="b"/>
              <a:pathLst>
                <a:path w="1" h="135" extrusionOk="0">
                  <a:moveTo>
                    <a:pt x="0" y="1"/>
                  </a:moveTo>
                  <a:lnTo>
                    <a:pt x="0" y="1"/>
                  </a:lnTo>
                  <a:lnTo>
                    <a:pt x="0" y="135"/>
                  </a:lnTo>
                  <a:lnTo>
                    <a:pt x="0" y="135"/>
                  </a:lnTo>
                  <a:close/>
                </a:path>
              </a:pathLst>
            </a:custGeom>
            <a:solidFill>
              <a:srgbClr val="E8BD6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991;p32">
              <a:extLst>
                <a:ext uri="{FF2B5EF4-FFF2-40B4-BE49-F238E27FC236}">
                  <a16:creationId xmlns="" xmlns:a16="http://schemas.microsoft.com/office/drawing/2014/main" id="{868C0B39-2C6F-4A52-B14D-28B7041985C3}"/>
                </a:ext>
              </a:extLst>
            </p:cNvPr>
            <p:cNvSpPr/>
            <p:nvPr/>
          </p:nvSpPr>
          <p:spPr>
            <a:xfrm>
              <a:off x="3265100" y="1239650"/>
              <a:ext cx="1001575" cy="126050"/>
            </a:xfrm>
            <a:custGeom>
              <a:avLst/>
              <a:gdLst/>
              <a:ahLst/>
              <a:cxnLst/>
              <a:rect l="l" t="t" r="r" b="b"/>
              <a:pathLst>
                <a:path w="40063" h="5042" extrusionOk="0">
                  <a:moveTo>
                    <a:pt x="135" y="3227"/>
                  </a:moveTo>
                  <a:cubicBezTo>
                    <a:pt x="135" y="3227"/>
                    <a:pt x="841" y="3361"/>
                    <a:pt x="1816" y="3361"/>
                  </a:cubicBezTo>
                  <a:cubicBezTo>
                    <a:pt x="2253" y="3361"/>
                    <a:pt x="2824" y="3227"/>
                    <a:pt x="3362" y="3227"/>
                  </a:cubicBezTo>
                  <a:close/>
                  <a:moveTo>
                    <a:pt x="40062" y="1"/>
                  </a:moveTo>
                  <a:cubicBezTo>
                    <a:pt x="39224" y="1542"/>
                    <a:pt x="38253" y="3050"/>
                    <a:pt x="37114" y="4459"/>
                  </a:cubicBezTo>
                  <a:lnTo>
                    <a:pt x="37114" y="4459"/>
                  </a:lnTo>
                  <a:cubicBezTo>
                    <a:pt x="38253" y="3050"/>
                    <a:pt x="39224" y="1543"/>
                    <a:pt x="40062" y="135"/>
                  </a:cubicBezTo>
                  <a:lnTo>
                    <a:pt x="40062" y="1"/>
                  </a:lnTo>
                  <a:close/>
                  <a:moveTo>
                    <a:pt x="135" y="3227"/>
                  </a:moveTo>
                  <a:lnTo>
                    <a:pt x="135" y="3227"/>
                  </a:lnTo>
                  <a:cubicBezTo>
                    <a:pt x="135" y="3227"/>
                    <a:pt x="1" y="3900"/>
                    <a:pt x="1" y="5042"/>
                  </a:cubicBezTo>
                  <a:cubicBezTo>
                    <a:pt x="1" y="4068"/>
                    <a:pt x="135" y="3228"/>
                    <a:pt x="135" y="3227"/>
                  </a:cubicBez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992;p32">
              <a:extLst>
                <a:ext uri="{FF2B5EF4-FFF2-40B4-BE49-F238E27FC236}">
                  <a16:creationId xmlns="" xmlns:a16="http://schemas.microsoft.com/office/drawing/2014/main" id="{FDEC5419-D47E-4EDC-8657-89BCD3D011C6}"/>
                </a:ext>
              </a:extLst>
            </p:cNvPr>
            <p:cNvSpPr/>
            <p:nvPr/>
          </p:nvSpPr>
          <p:spPr>
            <a:xfrm>
              <a:off x="3240750" y="1421125"/>
              <a:ext cx="25" cy="4250"/>
            </a:xfrm>
            <a:custGeom>
              <a:avLst/>
              <a:gdLst/>
              <a:ahLst/>
              <a:cxnLst/>
              <a:rect l="l" t="t" r="r" b="b"/>
              <a:pathLst>
                <a:path w="1" h="170" extrusionOk="0">
                  <a:moveTo>
                    <a:pt x="0" y="1"/>
                  </a:moveTo>
                  <a:lnTo>
                    <a:pt x="0" y="1"/>
                  </a:lnTo>
                  <a:lnTo>
                    <a:pt x="0" y="169"/>
                  </a:lnTo>
                  <a:lnTo>
                    <a:pt x="0" y="1"/>
                  </a:lnTo>
                  <a:close/>
                </a:path>
              </a:pathLst>
            </a:custGeom>
            <a:solidFill>
              <a:srgbClr val="DFA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993;p32">
              <a:extLst>
                <a:ext uri="{FF2B5EF4-FFF2-40B4-BE49-F238E27FC236}">
                  <a16:creationId xmlns="" xmlns:a16="http://schemas.microsoft.com/office/drawing/2014/main" id="{A95A7CC2-C218-4A9C-A330-B75DF0C560A0}"/>
                </a:ext>
              </a:extLst>
            </p:cNvPr>
            <p:cNvSpPr/>
            <p:nvPr/>
          </p:nvSpPr>
          <p:spPr>
            <a:xfrm>
              <a:off x="3240750" y="1421125"/>
              <a:ext cx="48750" cy="10950"/>
            </a:xfrm>
            <a:custGeom>
              <a:avLst/>
              <a:gdLst/>
              <a:ahLst/>
              <a:cxnLst/>
              <a:rect l="l" t="t" r="r" b="b"/>
              <a:pathLst>
                <a:path w="1950" h="438" extrusionOk="0">
                  <a:moveTo>
                    <a:pt x="0" y="1"/>
                  </a:moveTo>
                  <a:lnTo>
                    <a:pt x="0" y="169"/>
                  </a:lnTo>
                  <a:cubicBezTo>
                    <a:pt x="572" y="303"/>
                    <a:pt x="1109" y="438"/>
                    <a:pt x="1546" y="438"/>
                  </a:cubicBezTo>
                  <a:cubicBezTo>
                    <a:pt x="1109" y="438"/>
                    <a:pt x="572" y="303"/>
                    <a:pt x="0" y="1"/>
                  </a:cubicBezTo>
                  <a:close/>
                  <a:moveTo>
                    <a:pt x="1949" y="303"/>
                  </a:moveTo>
                  <a:cubicBezTo>
                    <a:pt x="1815" y="438"/>
                    <a:pt x="1681" y="438"/>
                    <a:pt x="1546" y="438"/>
                  </a:cubicBezTo>
                  <a:lnTo>
                    <a:pt x="1949" y="438"/>
                  </a:lnTo>
                  <a:lnTo>
                    <a:pt x="1949" y="303"/>
                  </a:lnTo>
                  <a:close/>
                </a:path>
              </a:pathLst>
            </a:custGeom>
            <a:solidFill>
              <a:srgbClr val="DE9A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994;p32">
              <a:extLst>
                <a:ext uri="{FF2B5EF4-FFF2-40B4-BE49-F238E27FC236}">
                  <a16:creationId xmlns="" xmlns:a16="http://schemas.microsoft.com/office/drawing/2014/main" id="{5EF0A9CE-5E1B-432E-8F0D-CB7FD2A8E31C}"/>
                </a:ext>
              </a:extLst>
            </p:cNvPr>
            <p:cNvSpPr/>
            <p:nvPr/>
          </p:nvSpPr>
          <p:spPr>
            <a:xfrm>
              <a:off x="3058425" y="819550"/>
              <a:ext cx="1316625" cy="612525"/>
            </a:xfrm>
            <a:custGeom>
              <a:avLst/>
              <a:gdLst/>
              <a:ahLst/>
              <a:cxnLst/>
              <a:rect l="l" t="t" r="r" b="b"/>
              <a:pathLst>
                <a:path w="52665" h="24501" extrusionOk="0">
                  <a:moveTo>
                    <a:pt x="49741" y="0"/>
                  </a:moveTo>
                  <a:lnTo>
                    <a:pt x="49741" y="0"/>
                  </a:lnTo>
                  <a:cubicBezTo>
                    <a:pt x="51690" y="6016"/>
                    <a:pt x="49035" y="14418"/>
                    <a:pt x="45809" y="15259"/>
                  </a:cubicBezTo>
                  <a:cubicBezTo>
                    <a:pt x="46077" y="13309"/>
                    <a:pt x="43422" y="8671"/>
                    <a:pt x="42582" y="6991"/>
                  </a:cubicBezTo>
                  <a:cubicBezTo>
                    <a:pt x="41742" y="4907"/>
                    <a:pt x="40498" y="3059"/>
                    <a:pt x="39658" y="975"/>
                  </a:cubicBezTo>
                  <a:cubicBezTo>
                    <a:pt x="38818" y="2218"/>
                    <a:pt x="37541" y="3495"/>
                    <a:pt x="36297" y="4605"/>
                  </a:cubicBezTo>
                  <a:cubicBezTo>
                    <a:pt x="35155" y="5579"/>
                    <a:pt x="33609" y="6016"/>
                    <a:pt x="32365" y="6991"/>
                  </a:cubicBezTo>
                  <a:cubicBezTo>
                    <a:pt x="33071" y="6151"/>
                    <a:pt x="33340" y="5041"/>
                    <a:pt x="33205" y="3899"/>
                  </a:cubicBezTo>
                  <a:cubicBezTo>
                    <a:pt x="33071" y="3361"/>
                    <a:pt x="32937" y="2521"/>
                    <a:pt x="32634" y="1949"/>
                  </a:cubicBezTo>
                  <a:cubicBezTo>
                    <a:pt x="32500" y="1546"/>
                    <a:pt x="31928" y="1109"/>
                    <a:pt x="31928" y="538"/>
                  </a:cubicBezTo>
                  <a:cubicBezTo>
                    <a:pt x="31659" y="2386"/>
                    <a:pt x="26349" y="4201"/>
                    <a:pt x="26484" y="8671"/>
                  </a:cubicBezTo>
                  <a:cubicBezTo>
                    <a:pt x="25509" y="7831"/>
                    <a:pt x="24232" y="7562"/>
                    <a:pt x="23123" y="7562"/>
                  </a:cubicBezTo>
                  <a:cubicBezTo>
                    <a:pt x="21846" y="7562"/>
                    <a:pt x="20468" y="7831"/>
                    <a:pt x="19056" y="8100"/>
                  </a:cubicBezTo>
                  <a:cubicBezTo>
                    <a:pt x="17813" y="8402"/>
                    <a:pt x="16401" y="8671"/>
                    <a:pt x="14990" y="8671"/>
                  </a:cubicBezTo>
                  <a:cubicBezTo>
                    <a:pt x="13309" y="8671"/>
                    <a:pt x="11763" y="8268"/>
                    <a:pt x="10251" y="6722"/>
                  </a:cubicBezTo>
                  <a:lnTo>
                    <a:pt x="10251" y="6722"/>
                  </a:lnTo>
                  <a:cubicBezTo>
                    <a:pt x="10385" y="6991"/>
                    <a:pt x="11225" y="9511"/>
                    <a:pt x="11763" y="10217"/>
                  </a:cubicBezTo>
                  <a:cubicBezTo>
                    <a:pt x="11225" y="10789"/>
                    <a:pt x="9679" y="10923"/>
                    <a:pt x="8570" y="10923"/>
                  </a:cubicBezTo>
                  <a:cubicBezTo>
                    <a:pt x="7562" y="10923"/>
                    <a:pt x="6890" y="10789"/>
                    <a:pt x="6890" y="10789"/>
                  </a:cubicBezTo>
                  <a:lnTo>
                    <a:pt x="6890" y="10789"/>
                  </a:lnTo>
                  <a:cubicBezTo>
                    <a:pt x="6890" y="10789"/>
                    <a:pt x="6319" y="13141"/>
                    <a:pt x="7865" y="15259"/>
                  </a:cubicBezTo>
                  <a:lnTo>
                    <a:pt x="7293" y="15259"/>
                  </a:lnTo>
                  <a:cubicBezTo>
                    <a:pt x="5613" y="15259"/>
                    <a:pt x="3361" y="13578"/>
                    <a:pt x="1983" y="12301"/>
                  </a:cubicBezTo>
                  <a:cubicBezTo>
                    <a:pt x="1277" y="13444"/>
                    <a:pt x="571" y="14553"/>
                    <a:pt x="0" y="15662"/>
                  </a:cubicBezTo>
                  <a:cubicBezTo>
                    <a:pt x="706" y="15527"/>
                    <a:pt x="1546" y="15124"/>
                    <a:pt x="2252" y="14822"/>
                  </a:cubicBezTo>
                  <a:lnTo>
                    <a:pt x="2252" y="14822"/>
                  </a:lnTo>
                  <a:cubicBezTo>
                    <a:pt x="1681" y="15830"/>
                    <a:pt x="1546" y="16670"/>
                    <a:pt x="1546" y="17645"/>
                  </a:cubicBezTo>
                  <a:cubicBezTo>
                    <a:pt x="1681" y="18619"/>
                    <a:pt x="2117" y="19594"/>
                    <a:pt x="2823" y="20569"/>
                  </a:cubicBezTo>
                  <a:cubicBezTo>
                    <a:pt x="3092" y="21006"/>
                    <a:pt x="3529" y="21543"/>
                    <a:pt x="4067" y="21980"/>
                  </a:cubicBezTo>
                  <a:cubicBezTo>
                    <a:pt x="4369" y="22249"/>
                    <a:pt x="4638" y="22552"/>
                    <a:pt x="5041" y="22820"/>
                  </a:cubicBezTo>
                  <a:cubicBezTo>
                    <a:pt x="5613" y="23224"/>
                    <a:pt x="6319" y="23661"/>
                    <a:pt x="7024" y="23930"/>
                  </a:cubicBezTo>
                  <a:cubicBezTo>
                    <a:pt x="7159" y="24064"/>
                    <a:pt x="7159" y="24064"/>
                    <a:pt x="7293" y="24064"/>
                  </a:cubicBezTo>
                  <a:cubicBezTo>
                    <a:pt x="7865" y="24366"/>
                    <a:pt x="8402" y="24501"/>
                    <a:pt x="8839" y="24501"/>
                  </a:cubicBezTo>
                  <a:cubicBezTo>
                    <a:pt x="8974" y="24501"/>
                    <a:pt x="9108" y="24501"/>
                    <a:pt x="9242" y="24366"/>
                  </a:cubicBezTo>
                  <a:cubicBezTo>
                    <a:pt x="8705" y="23526"/>
                    <a:pt x="8402" y="22552"/>
                    <a:pt x="8268" y="21846"/>
                  </a:cubicBezTo>
                  <a:cubicBezTo>
                    <a:pt x="8268" y="20703"/>
                    <a:pt x="8402" y="20031"/>
                    <a:pt x="8402" y="20031"/>
                  </a:cubicBezTo>
                  <a:lnTo>
                    <a:pt x="11629" y="20031"/>
                  </a:lnTo>
                  <a:cubicBezTo>
                    <a:pt x="12334" y="19863"/>
                    <a:pt x="13040" y="19728"/>
                    <a:pt x="13309" y="19460"/>
                  </a:cubicBezTo>
                  <a:cubicBezTo>
                    <a:pt x="12781" y="18767"/>
                    <a:pt x="11962" y="16195"/>
                    <a:pt x="11773" y="15974"/>
                  </a:cubicBezTo>
                  <a:lnTo>
                    <a:pt x="11773" y="15974"/>
                  </a:lnTo>
                  <a:cubicBezTo>
                    <a:pt x="12477" y="16675"/>
                    <a:pt x="13312" y="17209"/>
                    <a:pt x="14015" y="17510"/>
                  </a:cubicBezTo>
                  <a:cubicBezTo>
                    <a:pt x="14855" y="17779"/>
                    <a:pt x="15695" y="17914"/>
                    <a:pt x="16536" y="17914"/>
                  </a:cubicBezTo>
                  <a:cubicBezTo>
                    <a:pt x="17947" y="17914"/>
                    <a:pt x="19325" y="17645"/>
                    <a:pt x="20602" y="17342"/>
                  </a:cubicBezTo>
                  <a:cubicBezTo>
                    <a:pt x="22014" y="17073"/>
                    <a:pt x="23257" y="16805"/>
                    <a:pt x="24534" y="16805"/>
                  </a:cubicBezTo>
                  <a:cubicBezTo>
                    <a:pt x="25778" y="16805"/>
                    <a:pt x="27055" y="17073"/>
                    <a:pt x="28030" y="17779"/>
                  </a:cubicBezTo>
                  <a:lnTo>
                    <a:pt x="28030" y="17510"/>
                  </a:lnTo>
                  <a:cubicBezTo>
                    <a:pt x="28030" y="15259"/>
                    <a:pt x="29408" y="13713"/>
                    <a:pt x="30819" y="12603"/>
                  </a:cubicBezTo>
                  <a:cubicBezTo>
                    <a:pt x="32096" y="11461"/>
                    <a:pt x="33340" y="10621"/>
                    <a:pt x="33474" y="9780"/>
                  </a:cubicBezTo>
                  <a:cubicBezTo>
                    <a:pt x="33474" y="10352"/>
                    <a:pt x="34046" y="10789"/>
                    <a:pt x="34180" y="11192"/>
                  </a:cubicBezTo>
                  <a:cubicBezTo>
                    <a:pt x="34314" y="11763"/>
                    <a:pt x="34617" y="12469"/>
                    <a:pt x="34617" y="13007"/>
                  </a:cubicBezTo>
                  <a:cubicBezTo>
                    <a:pt x="34751" y="13007"/>
                    <a:pt x="34751" y="13007"/>
                    <a:pt x="34751" y="13141"/>
                  </a:cubicBezTo>
                  <a:lnTo>
                    <a:pt x="34751" y="13578"/>
                  </a:lnTo>
                  <a:cubicBezTo>
                    <a:pt x="34751" y="14553"/>
                    <a:pt x="34449" y="15393"/>
                    <a:pt x="33911" y="16233"/>
                  </a:cubicBezTo>
                  <a:cubicBezTo>
                    <a:pt x="35155" y="15259"/>
                    <a:pt x="36566" y="14822"/>
                    <a:pt x="37675" y="13847"/>
                  </a:cubicBezTo>
                  <a:cubicBezTo>
                    <a:pt x="37675" y="13847"/>
                    <a:pt x="37810" y="13847"/>
                    <a:pt x="37810" y="13713"/>
                  </a:cubicBezTo>
                  <a:cubicBezTo>
                    <a:pt x="39087" y="12738"/>
                    <a:pt x="40330" y="11461"/>
                    <a:pt x="41171" y="10217"/>
                  </a:cubicBezTo>
                  <a:cubicBezTo>
                    <a:pt x="42011" y="12167"/>
                    <a:pt x="43288" y="14149"/>
                    <a:pt x="44128" y="16099"/>
                  </a:cubicBezTo>
                  <a:cubicBezTo>
                    <a:pt x="44532" y="17208"/>
                    <a:pt x="44834" y="18351"/>
                    <a:pt x="44968" y="19460"/>
                  </a:cubicBezTo>
                  <a:cubicBezTo>
                    <a:pt x="44968" y="20434"/>
                    <a:pt x="44968" y="21274"/>
                    <a:pt x="44700" y="22115"/>
                  </a:cubicBezTo>
                  <a:cubicBezTo>
                    <a:pt x="44968" y="21846"/>
                    <a:pt x="45237" y="21543"/>
                    <a:pt x="45372" y="21274"/>
                  </a:cubicBezTo>
                  <a:cubicBezTo>
                    <a:pt x="46514" y="19863"/>
                    <a:pt x="47489" y="18351"/>
                    <a:pt x="48329" y="16805"/>
                  </a:cubicBezTo>
                  <a:cubicBezTo>
                    <a:pt x="48598" y="16502"/>
                    <a:pt x="48733" y="16233"/>
                    <a:pt x="49035" y="15830"/>
                  </a:cubicBezTo>
                  <a:lnTo>
                    <a:pt x="49169" y="15662"/>
                  </a:lnTo>
                  <a:cubicBezTo>
                    <a:pt x="49573" y="14990"/>
                    <a:pt x="49875" y="14418"/>
                    <a:pt x="50144" y="13713"/>
                  </a:cubicBezTo>
                  <a:cubicBezTo>
                    <a:pt x="51253" y="11629"/>
                    <a:pt x="51556" y="9511"/>
                    <a:pt x="51556" y="6856"/>
                  </a:cubicBezTo>
                  <a:lnTo>
                    <a:pt x="51556" y="4739"/>
                  </a:lnTo>
                  <a:cubicBezTo>
                    <a:pt x="51421" y="4470"/>
                    <a:pt x="51421" y="4201"/>
                    <a:pt x="51253" y="3764"/>
                  </a:cubicBezTo>
                  <a:lnTo>
                    <a:pt x="51253" y="3764"/>
                  </a:lnTo>
                  <a:cubicBezTo>
                    <a:pt x="51690" y="4470"/>
                    <a:pt x="52261" y="5041"/>
                    <a:pt x="52665" y="5579"/>
                  </a:cubicBezTo>
                  <a:lnTo>
                    <a:pt x="52665" y="5310"/>
                  </a:lnTo>
                  <a:cubicBezTo>
                    <a:pt x="52665" y="4201"/>
                    <a:pt x="52093" y="3059"/>
                    <a:pt x="51556" y="2218"/>
                  </a:cubicBezTo>
                  <a:cubicBezTo>
                    <a:pt x="51119" y="1546"/>
                    <a:pt x="50413" y="706"/>
                    <a:pt x="497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995;p32">
              <a:extLst>
                <a:ext uri="{FF2B5EF4-FFF2-40B4-BE49-F238E27FC236}">
                  <a16:creationId xmlns="" xmlns:a16="http://schemas.microsoft.com/office/drawing/2014/main" id="{F8847BEC-8771-435B-BF7B-4E735D0BFC85}"/>
                </a:ext>
              </a:extLst>
            </p:cNvPr>
            <p:cNvSpPr/>
            <p:nvPr/>
          </p:nvSpPr>
          <p:spPr>
            <a:xfrm>
              <a:off x="3664200" y="1449700"/>
              <a:ext cx="175650" cy="115150"/>
            </a:xfrm>
            <a:custGeom>
              <a:avLst/>
              <a:gdLst/>
              <a:ahLst/>
              <a:cxnLst/>
              <a:rect l="l" t="t" r="r" b="b"/>
              <a:pathLst>
                <a:path w="7026" h="4606" extrusionOk="0">
                  <a:moveTo>
                    <a:pt x="6319" y="1"/>
                  </a:moveTo>
                  <a:cubicBezTo>
                    <a:pt x="6017" y="1"/>
                    <a:pt x="5882" y="270"/>
                    <a:pt x="5882" y="538"/>
                  </a:cubicBezTo>
                  <a:cubicBezTo>
                    <a:pt x="6017" y="706"/>
                    <a:pt x="6017" y="975"/>
                    <a:pt x="6017" y="1110"/>
                  </a:cubicBezTo>
                  <a:cubicBezTo>
                    <a:pt x="6017" y="2521"/>
                    <a:pt x="4908" y="3630"/>
                    <a:pt x="3496" y="3630"/>
                  </a:cubicBezTo>
                  <a:cubicBezTo>
                    <a:pt x="2253" y="3630"/>
                    <a:pt x="1144" y="2656"/>
                    <a:pt x="976" y="1379"/>
                  </a:cubicBezTo>
                  <a:cubicBezTo>
                    <a:pt x="976" y="1110"/>
                    <a:pt x="707" y="975"/>
                    <a:pt x="438" y="975"/>
                  </a:cubicBezTo>
                  <a:cubicBezTo>
                    <a:pt x="135" y="975"/>
                    <a:pt x="1" y="1244"/>
                    <a:pt x="1" y="1547"/>
                  </a:cubicBezTo>
                  <a:cubicBezTo>
                    <a:pt x="303" y="3227"/>
                    <a:pt x="1681" y="4605"/>
                    <a:pt x="3496" y="4605"/>
                  </a:cubicBezTo>
                  <a:cubicBezTo>
                    <a:pt x="5479" y="4605"/>
                    <a:pt x="7025" y="3059"/>
                    <a:pt x="7025" y="1110"/>
                  </a:cubicBezTo>
                  <a:cubicBezTo>
                    <a:pt x="7025" y="841"/>
                    <a:pt x="7025" y="706"/>
                    <a:pt x="6857" y="404"/>
                  </a:cubicBezTo>
                  <a:cubicBezTo>
                    <a:pt x="6857" y="135"/>
                    <a:pt x="6588" y="1"/>
                    <a:pt x="6319"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996;p32">
              <a:extLst>
                <a:ext uri="{FF2B5EF4-FFF2-40B4-BE49-F238E27FC236}">
                  <a16:creationId xmlns="" xmlns:a16="http://schemas.microsoft.com/office/drawing/2014/main" id="{52A14F81-F171-4C7F-BFD5-8CB1A5683460}"/>
                </a:ext>
              </a:extLst>
            </p:cNvPr>
            <p:cNvSpPr/>
            <p:nvPr/>
          </p:nvSpPr>
          <p:spPr>
            <a:xfrm>
              <a:off x="3381050" y="1294800"/>
              <a:ext cx="231100" cy="168725"/>
            </a:xfrm>
            <a:custGeom>
              <a:avLst/>
              <a:gdLst/>
              <a:ahLst/>
              <a:cxnLst/>
              <a:rect l="l" t="t" r="r" b="b"/>
              <a:pathLst>
                <a:path w="9244" h="6749" extrusionOk="0">
                  <a:moveTo>
                    <a:pt x="5732" y="0"/>
                  </a:moveTo>
                  <a:cubicBezTo>
                    <a:pt x="4300" y="0"/>
                    <a:pt x="3026" y="940"/>
                    <a:pt x="2521" y="2264"/>
                  </a:cubicBezTo>
                  <a:cubicBezTo>
                    <a:pt x="2270" y="2342"/>
                    <a:pt x="2033" y="2374"/>
                    <a:pt x="1812" y="2374"/>
                  </a:cubicBezTo>
                  <a:cubicBezTo>
                    <a:pt x="794" y="2374"/>
                    <a:pt x="135" y="1693"/>
                    <a:pt x="135" y="1693"/>
                  </a:cubicBezTo>
                  <a:lnTo>
                    <a:pt x="135" y="1693"/>
                  </a:lnTo>
                  <a:cubicBezTo>
                    <a:pt x="1" y="4079"/>
                    <a:pt x="1681" y="4651"/>
                    <a:pt x="2656" y="4785"/>
                  </a:cubicBezTo>
                  <a:cubicBezTo>
                    <a:pt x="3059" y="5760"/>
                    <a:pt x="4202" y="6600"/>
                    <a:pt x="5445" y="6734"/>
                  </a:cubicBezTo>
                  <a:cubicBezTo>
                    <a:pt x="5544" y="6744"/>
                    <a:pt x="5642" y="6748"/>
                    <a:pt x="5740" y="6748"/>
                  </a:cubicBezTo>
                  <a:cubicBezTo>
                    <a:pt x="7438" y="6748"/>
                    <a:pt x="8950" y="5392"/>
                    <a:pt x="9109" y="3676"/>
                  </a:cubicBezTo>
                  <a:cubicBezTo>
                    <a:pt x="9243" y="1861"/>
                    <a:pt x="7832" y="181"/>
                    <a:pt x="6017" y="13"/>
                  </a:cubicBezTo>
                  <a:cubicBezTo>
                    <a:pt x="5921" y="4"/>
                    <a:pt x="5826" y="0"/>
                    <a:pt x="573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997;p32">
              <a:extLst>
                <a:ext uri="{FF2B5EF4-FFF2-40B4-BE49-F238E27FC236}">
                  <a16:creationId xmlns="" xmlns:a16="http://schemas.microsoft.com/office/drawing/2014/main" id="{69FE29CB-0F5D-4F41-B0E9-B79923F044E2}"/>
                </a:ext>
              </a:extLst>
            </p:cNvPr>
            <p:cNvSpPr/>
            <p:nvPr/>
          </p:nvSpPr>
          <p:spPr>
            <a:xfrm>
              <a:off x="3507100" y="1306025"/>
              <a:ext cx="59675" cy="59675"/>
            </a:xfrm>
            <a:custGeom>
              <a:avLst/>
              <a:gdLst/>
              <a:ahLst/>
              <a:cxnLst/>
              <a:rect l="l" t="t" r="r" b="b"/>
              <a:pathLst>
                <a:path w="2387" h="2387" extrusionOk="0">
                  <a:moveTo>
                    <a:pt x="1109" y="1"/>
                  </a:moveTo>
                  <a:cubicBezTo>
                    <a:pt x="403" y="1"/>
                    <a:pt x="0" y="572"/>
                    <a:pt x="0" y="1244"/>
                  </a:cubicBezTo>
                  <a:cubicBezTo>
                    <a:pt x="0" y="1950"/>
                    <a:pt x="403" y="2387"/>
                    <a:pt x="1109" y="2387"/>
                  </a:cubicBezTo>
                  <a:cubicBezTo>
                    <a:pt x="1815" y="2387"/>
                    <a:pt x="2386" y="1950"/>
                    <a:pt x="2386" y="1244"/>
                  </a:cubicBezTo>
                  <a:cubicBezTo>
                    <a:pt x="2386" y="572"/>
                    <a:pt x="1815" y="1"/>
                    <a:pt x="1109"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998;p32">
              <a:extLst>
                <a:ext uri="{FF2B5EF4-FFF2-40B4-BE49-F238E27FC236}">
                  <a16:creationId xmlns="" xmlns:a16="http://schemas.microsoft.com/office/drawing/2014/main" id="{E733EEB6-CA51-47B3-B011-35A945F30FC5}"/>
                </a:ext>
              </a:extLst>
            </p:cNvPr>
            <p:cNvSpPr/>
            <p:nvPr/>
          </p:nvSpPr>
          <p:spPr>
            <a:xfrm>
              <a:off x="3877625" y="1246025"/>
              <a:ext cx="227725" cy="168650"/>
            </a:xfrm>
            <a:custGeom>
              <a:avLst/>
              <a:gdLst/>
              <a:ahLst/>
              <a:cxnLst/>
              <a:rect l="l" t="t" r="r" b="b"/>
              <a:pathLst>
                <a:path w="9109" h="6746" extrusionOk="0">
                  <a:moveTo>
                    <a:pt x="3549" y="0"/>
                  </a:moveTo>
                  <a:cubicBezTo>
                    <a:pt x="3443" y="0"/>
                    <a:pt x="3335" y="5"/>
                    <a:pt x="3227" y="14"/>
                  </a:cubicBezTo>
                  <a:cubicBezTo>
                    <a:pt x="1278" y="149"/>
                    <a:pt x="0" y="1695"/>
                    <a:pt x="169" y="3644"/>
                  </a:cubicBezTo>
                  <a:cubicBezTo>
                    <a:pt x="297" y="5409"/>
                    <a:pt x="1712" y="6745"/>
                    <a:pt x="3537" y="6745"/>
                  </a:cubicBezTo>
                  <a:cubicBezTo>
                    <a:pt x="3623" y="6745"/>
                    <a:pt x="3710" y="6742"/>
                    <a:pt x="3798" y="6736"/>
                  </a:cubicBezTo>
                  <a:cubicBezTo>
                    <a:pt x="5042" y="6602"/>
                    <a:pt x="6050" y="5761"/>
                    <a:pt x="6588" y="4652"/>
                  </a:cubicBezTo>
                  <a:cubicBezTo>
                    <a:pt x="7562" y="4652"/>
                    <a:pt x="9108" y="4081"/>
                    <a:pt x="8974" y="1560"/>
                  </a:cubicBezTo>
                  <a:lnTo>
                    <a:pt x="8974" y="1560"/>
                  </a:lnTo>
                  <a:cubicBezTo>
                    <a:pt x="8974" y="1561"/>
                    <a:pt x="8430" y="2279"/>
                    <a:pt x="7411" y="2279"/>
                  </a:cubicBezTo>
                  <a:cubicBezTo>
                    <a:pt x="7164" y="2279"/>
                    <a:pt x="6889" y="2237"/>
                    <a:pt x="6588" y="2132"/>
                  </a:cubicBezTo>
                  <a:cubicBezTo>
                    <a:pt x="6213" y="819"/>
                    <a:pt x="4966" y="0"/>
                    <a:pt x="35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999;p32">
              <a:extLst>
                <a:ext uri="{FF2B5EF4-FFF2-40B4-BE49-F238E27FC236}">
                  <a16:creationId xmlns="" xmlns:a16="http://schemas.microsoft.com/office/drawing/2014/main" id="{BB854CF8-D117-4B97-900E-1FF9BDAC94FE}"/>
                </a:ext>
              </a:extLst>
            </p:cNvPr>
            <p:cNvSpPr/>
            <p:nvPr/>
          </p:nvSpPr>
          <p:spPr>
            <a:xfrm>
              <a:off x="3916275" y="1264025"/>
              <a:ext cx="59675" cy="59675"/>
            </a:xfrm>
            <a:custGeom>
              <a:avLst/>
              <a:gdLst/>
              <a:ahLst/>
              <a:cxnLst/>
              <a:rect l="l" t="t" r="r" b="b"/>
              <a:pathLst>
                <a:path w="2387" h="2387" extrusionOk="0">
                  <a:moveTo>
                    <a:pt x="1143" y="0"/>
                  </a:moveTo>
                  <a:cubicBezTo>
                    <a:pt x="572" y="0"/>
                    <a:pt x="0" y="572"/>
                    <a:pt x="0" y="1244"/>
                  </a:cubicBezTo>
                  <a:cubicBezTo>
                    <a:pt x="0" y="1815"/>
                    <a:pt x="572" y="2386"/>
                    <a:pt x="1143" y="2386"/>
                  </a:cubicBezTo>
                  <a:cubicBezTo>
                    <a:pt x="1815" y="2386"/>
                    <a:pt x="2387" y="1815"/>
                    <a:pt x="2387" y="1244"/>
                  </a:cubicBezTo>
                  <a:cubicBezTo>
                    <a:pt x="2387" y="572"/>
                    <a:pt x="1815" y="0"/>
                    <a:pt x="1143"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1000;p32">
              <a:extLst>
                <a:ext uri="{FF2B5EF4-FFF2-40B4-BE49-F238E27FC236}">
                  <a16:creationId xmlns="" xmlns:a16="http://schemas.microsoft.com/office/drawing/2014/main" id="{594A85AE-DD6F-43F3-B245-D04B1AC5499A}"/>
                </a:ext>
              </a:extLst>
            </p:cNvPr>
            <p:cNvSpPr/>
            <p:nvPr/>
          </p:nvSpPr>
          <p:spPr>
            <a:xfrm>
              <a:off x="3373500" y="1446350"/>
              <a:ext cx="206725" cy="105050"/>
            </a:xfrm>
            <a:custGeom>
              <a:avLst/>
              <a:gdLst/>
              <a:ahLst/>
              <a:cxnLst/>
              <a:rect l="l" t="t" r="r" b="b"/>
              <a:pathLst>
                <a:path w="8269" h="4202" extrusionOk="0">
                  <a:moveTo>
                    <a:pt x="4201" y="0"/>
                  </a:moveTo>
                  <a:cubicBezTo>
                    <a:pt x="1849" y="0"/>
                    <a:pt x="0" y="975"/>
                    <a:pt x="0" y="2084"/>
                  </a:cubicBezTo>
                  <a:cubicBezTo>
                    <a:pt x="0" y="3193"/>
                    <a:pt x="1849" y="4201"/>
                    <a:pt x="4201" y="4201"/>
                  </a:cubicBezTo>
                  <a:cubicBezTo>
                    <a:pt x="6453" y="4201"/>
                    <a:pt x="8268" y="3193"/>
                    <a:pt x="8268" y="2084"/>
                  </a:cubicBezTo>
                  <a:cubicBezTo>
                    <a:pt x="8268" y="975"/>
                    <a:pt x="6453" y="0"/>
                    <a:pt x="4201"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1001;p32">
              <a:extLst>
                <a:ext uri="{FF2B5EF4-FFF2-40B4-BE49-F238E27FC236}">
                  <a16:creationId xmlns="" xmlns:a16="http://schemas.microsoft.com/office/drawing/2014/main" id="{EB8F90F8-D523-4387-A32E-90083F58B62E}"/>
                </a:ext>
              </a:extLst>
            </p:cNvPr>
            <p:cNvSpPr/>
            <p:nvPr/>
          </p:nvSpPr>
          <p:spPr>
            <a:xfrm>
              <a:off x="3930550" y="1374500"/>
              <a:ext cx="213450" cy="111225"/>
            </a:xfrm>
            <a:custGeom>
              <a:avLst/>
              <a:gdLst/>
              <a:ahLst/>
              <a:cxnLst/>
              <a:rect l="l" t="t" r="r" b="b"/>
              <a:pathLst>
                <a:path w="8538" h="4449" extrusionOk="0">
                  <a:moveTo>
                    <a:pt x="4900" y="1"/>
                  </a:moveTo>
                  <a:cubicBezTo>
                    <a:pt x="4629" y="1"/>
                    <a:pt x="4350" y="17"/>
                    <a:pt x="4067" y="51"/>
                  </a:cubicBezTo>
                  <a:cubicBezTo>
                    <a:pt x="1681" y="354"/>
                    <a:pt x="1" y="1463"/>
                    <a:pt x="135" y="2706"/>
                  </a:cubicBezTo>
                  <a:cubicBezTo>
                    <a:pt x="251" y="3689"/>
                    <a:pt x="1735" y="4449"/>
                    <a:pt x="3561" y="4449"/>
                  </a:cubicBezTo>
                  <a:cubicBezTo>
                    <a:pt x="3856" y="4449"/>
                    <a:pt x="4161" y="4429"/>
                    <a:pt x="4471" y="4387"/>
                  </a:cubicBezTo>
                  <a:cubicBezTo>
                    <a:pt x="6723" y="4118"/>
                    <a:pt x="8537" y="3009"/>
                    <a:pt x="8403" y="1732"/>
                  </a:cubicBezTo>
                  <a:cubicBezTo>
                    <a:pt x="8286" y="764"/>
                    <a:pt x="6761" y="1"/>
                    <a:pt x="490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1002;p32">
              <a:extLst>
                <a:ext uri="{FF2B5EF4-FFF2-40B4-BE49-F238E27FC236}">
                  <a16:creationId xmlns="" xmlns:a16="http://schemas.microsoft.com/office/drawing/2014/main" id="{ADA22323-A815-4D9E-B7B8-06DA5C0E7193}"/>
                </a:ext>
              </a:extLst>
            </p:cNvPr>
            <p:cNvSpPr/>
            <p:nvPr/>
          </p:nvSpPr>
          <p:spPr>
            <a:xfrm>
              <a:off x="3597825" y="2131950"/>
              <a:ext cx="48775" cy="21050"/>
            </a:xfrm>
            <a:custGeom>
              <a:avLst/>
              <a:gdLst/>
              <a:ahLst/>
              <a:cxnLst/>
              <a:rect l="l" t="t" r="r" b="b"/>
              <a:pathLst>
                <a:path w="1951" h="842" extrusionOk="0">
                  <a:moveTo>
                    <a:pt x="1" y="1"/>
                  </a:moveTo>
                  <a:cubicBezTo>
                    <a:pt x="559" y="428"/>
                    <a:pt x="1245" y="694"/>
                    <a:pt x="1903" y="832"/>
                  </a:cubicBezTo>
                  <a:lnTo>
                    <a:pt x="1903" y="832"/>
                  </a:lnTo>
                  <a:cubicBezTo>
                    <a:pt x="1610" y="747"/>
                    <a:pt x="251" y="126"/>
                    <a:pt x="1" y="1"/>
                  </a:cubicBezTo>
                  <a:close/>
                  <a:moveTo>
                    <a:pt x="1903" y="832"/>
                  </a:moveTo>
                  <a:cubicBezTo>
                    <a:pt x="1925" y="838"/>
                    <a:pt x="1941" y="841"/>
                    <a:pt x="1950" y="841"/>
                  </a:cubicBezTo>
                  <a:cubicBezTo>
                    <a:pt x="1935" y="838"/>
                    <a:pt x="1919" y="835"/>
                    <a:pt x="1903" y="832"/>
                  </a:cubicBezTo>
                  <a:close/>
                </a:path>
              </a:pathLst>
            </a:custGeom>
            <a:solidFill>
              <a:srgbClr val="2E346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2" name="Google Shape;211;p3">
            <a:extLst>
              <a:ext uri="{FF2B5EF4-FFF2-40B4-BE49-F238E27FC236}">
                <a16:creationId xmlns="" xmlns:a16="http://schemas.microsoft.com/office/drawing/2014/main" id="{36C19A32-EB14-46B6-BE30-A420DB3A7F9C}"/>
              </a:ext>
            </a:extLst>
          </p:cNvPr>
          <p:cNvGrpSpPr/>
          <p:nvPr userDrawn="1"/>
        </p:nvGrpSpPr>
        <p:grpSpPr>
          <a:xfrm>
            <a:off x="772632" y="1186013"/>
            <a:ext cx="333206" cy="298894"/>
            <a:chOff x="2495125" y="2142250"/>
            <a:chExt cx="444275" cy="398525"/>
          </a:xfrm>
        </p:grpSpPr>
        <p:sp>
          <p:nvSpPr>
            <p:cNvPr id="203" name="Google Shape;212;p3">
              <a:extLst>
                <a:ext uri="{FF2B5EF4-FFF2-40B4-BE49-F238E27FC236}">
                  <a16:creationId xmlns="" xmlns:a16="http://schemas.microsoft.com/office/drawing/2014/main" id="{22119F67-39FE-47B8-97DB-A9DDAFCE3F72}"/>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04" name="Google Shape;213;p3">
              <a:extLst>
                <a:ext uri="{FF2B5EF4-FFF2-40B4-BE49-F238E27FC236}">
                  <a16:creationId xmlns="" xmlns:a16="http://schemas.microsoft.com/office/drawing/2014/main" id="{95B9D80B-1308-40DE-B7AB-F51F061B728F}"/>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05" name="Google Shape;214;p3">
            <a:extLst>
              <a:ext uri="{FF2B5EF4-FFF2-40B4-BE49-F238E27FC236}">
                <a16:creationId xmlns="" xmlns:a16="http://schemas.microsoft.com/office/drawing/2014/main" id="{FF773F4A-00DE-480A-A1E4-267BF6A95F53}"/>
              </a:ext>
            </a:extLst>
          </p:cNvPr>
          <p:cNvGrpSpPr/>
          <p:nvPr userDrawn="1"/>
        </p:nvGrpSpPr>
        <p:grpSpPr>
          <a:xfrm>
            <a:off x="7920831" y="3778981"/>
            <a:ext cx="218531" cy="211031"/>
            <a:chOff x="3243875" y="2372825"/>
            <a:chExt cx="291375" cy="281375"/>
          </a:xfrm>
        </p:grpSpPr>
        <p:sp>
          <p:nvSpPr>
            <p:cNvPr id="206" name="Google Shape;215;p3">
              <a:extLst>
                <a:ext uri="{FF2B5EF4-FFF2-40B4-BE49-F238E27FC236}">
                  <a16:creationId xmlns="" xmlns:a16="http://schemas.microsoft.com/office/drawing/2014/main" id="{B061D21D-9962-482E-8B77-708CF59A3EB6}"/>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216;p3">
              <a:extLst>
                <a:ext uri="{FF2B5EF4-FFF2-40B4-BE49-F238E27FC236}">
                  <a16:creationId xmlns="" xmlns:a16="http://schemas.microsoft.com/office/drawing/2014/main" id="{204A213E-8F6F-4FC4-AB3D-8806D287E243}"/>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217;p3">
              <a:extLst>
                <a:ext uri="{FF2B5EF4-FFF2-40B4-BE49-F238E27FC236}">
                  <a16:creationId xmlns="" xmlns:a16="http://schemas.microsoft.com/office/drawing/2014/main" id="{75F3FCD1-BCD2-41A7-AF94-8CEC0F2FFE09}"/>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218;p3">
              <a:extLst>
                <a:ext uri="{FF2B5EF4-FFF2-40B4-BE49-F238E27FC236}">
                  <a16:creationId xmlns="" xmlns:a16="http://schemas.microsoft.com/office/drawing/2014/main" id="{EB1D663F-9A65-4AE5-82B7-355924900575}"/>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219;p3">
              <a:extLst>
                <a:ext uri="{FF2B5EF4-FFF2-40B4-BE49-F238E27FC236}">
                  <a16:creationId xmlns="" xmlns:a16="http://schemas.microsoft.com/office/drawing/2014/main" id="{A3231104-E2F1-474D-A57B-1B68E9AE6F33}"/>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220;p3">
              <a:extLst>
                <a:ext uri="{FF2B5EF4-FFF2-40B4-BE49-F238E27FC236}">
                  <a16:creationId xmlns="" xmlns:a16="http://schemas.microsoft.com/office/drawing/2014/main" id="{F5ADB79B-53AA-46AB-84C9-DB8354756BC7}"/>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221;p3">
              <a:extLst>
                <a:ext uri="{FF2B5EF4-FFF2-40B4-BE49-F238E27FC236}">
                  <a16:creationId xmlns="" xmlns:a16="http://schemas.microsoft.com/office/drawing/2014/main" id="{0EA0A449-FE2B-4948-8A13-06CFC25A3A68}"/>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13" name="Google Shape;222;p3">
              <a:extLst>
                <a:ext uri="{FF2B5EF4-FFF2-40B4-BE49-F238E27FC236}">
                  <a16:creationId xmlns="" xmlns:a16="http://schemas.microsoft.com/office/drawing/2014/main" id="{FDF13A9C-A97B-44BE-9F23-62A6C5EDEC4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223;p3">
              <a:extLst>
                <a:ext uri="{FF2B5EF4-FFF2-40B4-BE49-F238E27FC236}">
                  <a16:creationId xmlns="" xmlns:a16="http://schemas.microsoft.com/office/drawing/2014/main" id="{ADA04C5F-ECF7-42DD-B1EB-83FC80EB7BDD}"/>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224;p3">
              <a:extLst>
                <a:ext uri="{FF2B5EF4-FFF2-40B4-BE49-F238E27FC236}">
                  <a16:creationId xmlns="" xmlns:a16="http://schemas.microsoft.com/office/drawing/2014/main" id="{EC7C5AD5-90D8-4F7D-9C2C-CFD820FC374A}"/>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16" name="Google Shape;225;p3">
            <a:extLst>
              <a:ext uri="{FF2B5EF4-FFF2-40B4-BE49-F238E27FC236}">
                <a16:creationId xmlns="" xmlns:a16="http://schemas.microsoft.com/office/drawing/2014/main" id="{06FC704C-BA05-45EE-B62B-22DABC82E899}"/>
              </a:ext>
            </a:extLst>
          </p:cNvPr>
          <p:cNvGrpSpPr/>
          <p:nvPr userDrawn="1"/>
        </p:nvGrpSpPr>
        <p:grpSpPr>
          <a:xfrm>
            <a:off x="8083918" y="536146"/>
            <a:ext cx="125006" cy="126431"/>
            <a:chOff x="4954425" y="2036375"/>
            <a:chExt cx="166675" cy="168575"/>
          </a:xfrm>
        </p:grpSpPr>
        <p:sp>
          <p:nvSpPr>
            <p:cNvPr id="217" name="Google Shape;226;p3">
              <a:extLst>
                <a:ext uri="{FF2B5EF4-FFF2-40B4-BE49-F238E27FC236}">
                  <a16:creationId xmlns="" xmlns:a16="http://schemas.microsoft.com/office/drawing/2014/main" id="{EE9E41F6-3648-44F1-A46C-BDD91F82AF1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227;p3">
              <a:extLst>
                <a:ext uri="{FF2B5EF4-FFF2-40B4-BE49-F238E27FC236}">
                  <a16:creationId xmlns="" xmlns:a16="http://schemas.microsoft.com/office/drawing/2014/main" id="{A7D8C30C-9D8A-4F45-A5DD-F918DD863CF3}"/>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19" name="Google Shape;228;p3">
            <a:extLst>
              <a:ext uri="{FF2B5EF4-FFF2-40B4-BE49-F238E27FC236}">
                <a16:creationId xmlns="" xmlns:a16="http://schemas.microsoft.com/office/drawing/2014/main" id="{EBE612EC-FC5F-4192-9E24-C046316489E0}"/>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0" name="Google Shape;229;p3">
            <a:extLst>
              <a:ext uri="{FF2B5EF4-FFF2-40B4-BE49-F238E27FC236}">
                <a16:creationId xmlns="" xmlns:a16="http://schemas.microsoft.com/office/drawing/2014/main" id="{31BD3FA8-6E2A-4C65-9E9F-29FBB5C804BE}"/>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21" name="Google Shape;230;p3">
            <a:extLst>
              <a:ext uri="{FF2B5EF4-FFF2-40B4-BE49-F238E27FC236}">
                <a16:creationId xmlns="" xmlns:a16="http://schemas.microsoft.com/office/drawing/2014/main" id="{69E37D2F-6DF5-4A21-A568-0E80AD7AD85B}"/>
              </a:ext>
            </a:extLst>
          </p:cNvPr>
          <p:cNvGrpSpPr/>
          <p:nvPr userDrawn="1"/>
        </p:nvGrpSpPr>
        <p:grpSpPr>
          <a:xfrm>
            <a:off x="956096" y="4156122"/>
            <a:ext cx="125006" cy="126431"/>
            <a:chOff x="4954425" y="2036375"/>
            <a:chExt cx="166675" cy="168575"/>
          </a:xfrm>
        </p:grpSpPr>
        <p:sp>
          <p:nvSpPr>
            <p:cNvPr id="222" name="Google Shape;231;p3">
              <a:extLst>
                <a:ext uri="{FF2B5EF4-FFF2-40B4-BE49-F238E27FC236}">
                  <a16:creationId xmlns="" xmlns:a16="http://schemas.microsoft.com/office/drawing/2014/main" id="{68E4F49D-2FDF-45EC-A2F0-64258873AC9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232;p3">
              <a:extLst>
                <a:ext uri="{FF2B5EF4-FFF2-40B4-BE49-F238E27FC236}">
                  <a16:creationId xmlns="" xmlns:a16="http://schemas.microsoft.com/office/drawing/2014/main" id="{424729EF-CCC4-4D87-A50A-4CA7DB6D3AA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24" name="TextBox 223">
            <a:extLst>
              <a:ext uri="{FF2B5EF4-FFF2-40B4-BE49-F238E27FC236}">
                <a16:creationId xmlns="" xmlns:a16="http://schemas.microsoft.com/office/drawing/2014/main" id="{93F46B3B-D663-4FBA-8528-CFD2F9C1E141}"/>
              </a:ext>
            </a:extLst>
          </p:cNvPr>
          <p:cNvSpPr txBox="1"/>
          <p:nvPr userDrawn="1"/>
        </p:nvSpPr>
        <p:spPr>
          <a:xfrm>
            <a:off x="2836083" y="1101413"/>
            <a:ext cx="3386124" cy="4074192"/>
          </a:xfrm>
          <a:prstGeom prst="rect">
            <a:avLst/>
          </a:prstGeom>
          <a:noFill/>
        </p:spPr>
        <p:txBody>
          <a:bodyPr wrap="square" rtlCol="0">
            <a:spAutoFit/>
          </a:bodyPr>
          <a:lstStyle/>
          <a:p>
            <a:pPr algn="ctr">
              <a:buClrTx/>
              <a:buFontTx/>
              <a:buNone/>
            </a:pPr>
            <a:r>
              <a:rPr lang="vi-VN" sz="8625" kern="1200">
                <a:solidFill>
                  <a:srgbClr val="002060"/>
                </a:solidFill>
                <a:latin typeface="UTM Cookies"/>
              </a:rPr>
              <a:t>LUYỆN TẬP</a:t>
            </a:r>
            <a:endParaRPr lang="vi-VN" sz="8625" kern="1200" dirty="0">
              <a:solidFill>
                <a:srgbClr val="002060"/>
              </a:solidFill>
              <a:latin typeface="UTM Cookies"/>
            </a:endParaRPr>
          </a:p>
        </p:txBody>
      </p:sp>
    </p:spTree>
    <p:extLst>
      <p:ext uri="{BB962C8B-B14F-4D97-AF65-F5344CB8AC3E}">
        <p14:creationId xmlns:p14="http://schemas.microsoft.com/office/powerpoint/2010/main" val="1006008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02"/>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19"/>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21"/>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16"/>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20"/>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05"/>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38"/>
                                        </p:tgtEl>
                                        <p:attrNameLst>
                                          <p:attrName>style.visibility</p:attrName>
                                        </p:attrNameLst>
                                      </p:cBhvr>
                                      <p:to>
                                        <p:strVal val="visible"/>
                                      </p:to>
                                    </p:set>
                                    <p:anim calcmode="lin" valueType="num">
                                      <p:cBhvr>
                                        <p:cTn id="30" dur="1000" fill="hold"/>
                                        <p:tgtEl>
                                          <p:spTgt spid="138"/>
                                        </p:tgtEl>
                                        <p:attrNameLst>
                                          <p:attrName>ppt_w</p:attrName>
                                        </p:attrNameLst>
                                      </p:cBhvr>
                                      <p:tavLst>
                                        <p:tav tm="0">
                                          <p:val>
                                            <p:fltVal val="0"/>
                                          </p:val>
                                        </p:tav>
                                        <p:tav tm="100000">
                                          <p:val>
                                            <p:strVal val="#ppt_w"/>
                                          </p:val>
                                        </p:tav>
                                      </p:tavLst>
                                    </p:anim>
                                    <p:anim calcmode="lin" valueType="num">
                                      <p:cBhvr>
                                        <p:cTn id="31" dur="1000" fill="hold"/>
                                        <p:tgtEl>
                                          <p:spTgt spid="138"/>
                                        </p:tgtEl>
                                        <p:attrNameLst>
                                          <p:attrName>ppt_h</p:attrName>
                                        </p:attrNameLst>
                                      </p:cBhvr>
                                      <p:tavLst>
                                        <p:tav tm="0">
                                          <p:val>
                                            <p:fltVal val="0"/>
                                          </p:val>
                                        </p:tav>
                                        <p:tav tm="100000">
                                          <p:val>
                                            <p:strVal val="#ppt_h"/>
                                          </p:val>
                                        </p:tav>
                                      </p:tavLst>
                                    </p:anim>
                                    <p:anim calcmode="lin" valueType="num">
                                      <p:cBhvr>
                                        <p:cTn id="32" dur="1000" fill="hold"/>
                                        <p:tgtEl>
                                          <p:spTgt spid="138"/>
                                        </p:tgtEl>
                                        <p:attrNameLst>
                                          <p:attrName>style.rotation</p:attrName>
                                        </p:attrNameLst>
                                      </p:cBhvr>
                                      <p:tavLst>
                                        <p:tav tm="0">
                                          <p:val>
                                            <p:fltVal val="90"/>
                                          </p:val>
                                        </p:tav>
                                        <p:tav tm="100000">
                                          <p:val>
                                            <p:fltVal val="0"/>
                                          </p:val>
                                        </p:tav>
                                      </p:tavLst>
                                    </p:anim>
                                    <p:animEffect transition="in" filter="fade">
                                      <p:cBhvr>
                                        <p:cTn id="33" dur="1000"/>
                                        <p:tgtEl>
                                          <p:spTgt spid="138"/>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24"/>
                                        </p:tgtEl>
                                        <p:attrNameLst>
                                          <p:attrName>style.visibility</p:attrName>
                                        </p:attrNameLst>
                                      </p:cBhvr>
                                      <p:to>
                                        <p:strVal val="visible"/>
                                      </p:to>
                                    </p:set>
                                    <p:animEffect transition="in" filter="randombar(horizontal)">
                                      <p:cBhvr>
                                        <p:cTn id="37" dur="500"/>
                                        <p:tgtEl>
                                          <p:spTgt spid="2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19" grpId="0" animBg="1"/>
      <p:bldP spid="220" grpId="0" animBg="1"/>
      <p:bldP spid="224" grpId="0"/>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1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E28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Tree>
    <p:extLst>
      <p:ext uri="{BB962C8B-B14F-4D97-AF65-F5344CB8AC3E}">
        <p14:creationId xmlns:p14="http://schemas.microsoft.com/office/powerpoint/2010/main" val="3547639988"/>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title">
  <p:cSld name="6_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143000" y="841772"/>
            <a:ext cx="6858000" cy="1790700"/>
          </a:xfrm>
        </p:spPr>
        <p:txBody>
          <a:bodyPr anchor="b"/>
          <a:lstStyle>
            <a:lvl1pPr algn="ctr">
              <a:defRPr sz="4500"/>
            </a:lvl1pPr>
          </a:lstStyle>
          <a:p>
            <a:r>
              <a:rPr lang="en-US"/>
              <a:t>Click to edit Master title style</a:t>
            </a:r>
          </a:p>
        </p:txBody>
      </p:sp>
      <p:sp>
        <p:nvSpPr>
          <p:cNvPr id="3" name="Subtitle 2"/>
          <p:cNvSpPr>
            <a:spLocks noGrp="1"/>
          </p:cNvSpPr>
          <p:nvPr>
            <p:ph type="subTitle" idx="1"/>
          </p:nvPr>
        </p:nvSpPr>
        <p:spPr>
          <a:xfrm>
            <a:off x="1143000" y="2701528"/>
            <a:ext cx="6858000" cy="1241822"/>
          </a:xfrm>
        </p:spPr>
        <p:txBody>
          <a:bodyPr/>
          <a:lstStyle>
            <a:lvl1pPr marL="0" indent="0" algn="ctr">
              <a:buNone/>
              <a:defRPr sz="1800"/>
            </a:lvl1pPr>
            <a:lvl2pPr marL="342900" indent="0" algn="ctr">
              <a:buNone/>
              <a:defRPr sz="1500"/>
            </a:lvl2pPr>
            <a:lvl3pPr marL="685800" indent="0" algn="ctr">
              <a:buNone/>
              <a:defRPr sz="1350"/>
            </a:lvl3pPr>
            <a:lvl4pPr marL="1028700" indent="0" algn="ctr">
              <a:buNone/>
              <a:defRPr sz="1200"/>
            </a:lvl4pPr>
            <a:lvl5pPr marL="1371600" indent="0" algn="ctr">
              <a:buNone/>
              <a:defRPr sz="1200"/>
            </a:lvl5pPr>
            <a:lvl6pPr marL="1714500" indent="0" algn="ctr">
              <a:buNone/>
              <a:defRPr sz="1200"/>
            </a:lvl6pPr>
            <a:lvl7pPr marL="2057400" indent="0" algn="ctr">
              <a:buNone/>
              <a:defRPr sz="1200"/>
            </a:lvl7pPr>
            <a:lvl8pPr marL="2400300" indent="0" algn="ctr">
              <a:buNone/>
              <a:defRPr sz="1200"/>
            </a:lvl8pPr>
            <a:lvl9pPr marL="2743200" indent="0" algn="ctr">
              <a:buNone/>
              <a:defRPr sz="1200"/>
            </a:lvl9pPr>
          </a:lstStyle>
          <a:p>
            <a:r>
              <a:rPr lang="en-US"/>
              <a:t>Click to edit Master subtitle style</a:t>
            </a:r>
          </a:p>
        </p:txBody>
      </p:sp>
      <p:sp>
        <p:nvSpPr>
          <p:cNvPr id="4" name="Date Placeholder 3"/>
          <p:cNvSpPr>
            <a:spLocks noGrp="1"/>
          </p:cNvSpPr>
          <p:nvPr>
            <p:ph type="dt" sz="half" idx="10"/>
          </p:nvPr>
        </p:nvSpPr>
        <p:spPr/>
        <p:txBody>
          <a:bodyPr/>
          <a:lstStyle/>
          <a:p>
            <a:pPr>
              <a:buClrTx/>
              <a:buFontTx/>
              <a:buNone/>
            </a:pPr>
            <a:fld id="{6C78E361-EE99-44A4-8416-02EBF9F5BAE7}" type="datetimeFigureOut">
              <a:rPr lang="en-US" sz="1350" kern="1200" smtClean="0">
                <a:solidFill>
                  <a:prstClr val="black"/>
                </a:solidFill>
              </a:rPr>
              <a:pPr>
                <a:buClrTx/>
                <a:buFontTx/>
                <a:buNone/>
              </a:pPr>
              <a:t>4/9/2024</a:t>
            </a:fld>
            <a:endParaRPr lang="en-US" sz="1350" kern="1200">
              <a:solidFill>
                <a:prstClr val="black"/>
              </a:solidFill>
            </a:endParaRPr>
          </a:p>
        </p:txBody>
      </p:sp>
      <p:sp>
        <p:nvSpPr>
          <p:cNvPr id="5" name="Footer Placeholder 4"/>
          <p:cNvSpPr>
            <a:spLocks noGrp="1"/>
          </p:cNvSpPr>
          <p:nvPr>
            <p:ph type="ftr" sz="quarter" idx="11"/>
          </p:nvPr>
        </p:nvSpPr>
        <p:spPr/>
        <p:txBody>
          <a:bodyPr/>
          <a:lstStyle/>
          <a:p>
            <a:pPr>
              <a:buClrTx/>
              <a:buFontTx/>
              <a:buNone/>
            </a:pPr>
            <a:endParaRPr lang="en-US" sz="1350" kern="1200">
              <a:solidFill>
                <a:prstClr val="black"/>
              </a:solidFill>
            </a:endParaRPr>
          </a:p>
        </p:txBody>
      </p:sp>
      <p:sp>
        <p:nvSpPr>
          <p:cNvPr id="6" name="Slide Number Placeholder 5"/>
          <p:cNvSpPr>
            <a:spLocks noGrp="1"/>
          </p:cNvSpPr>
          <p:nvPr>
            <p:ph type="sldNum" sz="quarter" idx="12"/>
          </p:nvPr>
        </p:nvSpPr>
        <p:spPr/>
        <p:txBody>
          <a:bodyPr/>
          <a:lstStyle/>
          <a:p>
            <a:pPr>
              <a:buClrTx/>
              <a:buFontTx/>
              <a:buNone/>
            </a:pPr>
            <a:fld id="{6664D3A4-4CEC-4C34-B951-B1E4027B2265}" type="slidenum">
              <a:rPr lang="en-US" sz="1350" kern="1200" smtClean="0">
                <a:solidFill>
                  <a:prstClr val="black"/>
                </a:solidFill>
              </a:rPr>
              <a:pPr>
                <a:buClrTx/>
                <a:buFontTx/>
                <a:buNone/>
              </a:pPr>
              <a:t>‹#›</a:t>
            </a:fld>
            <a:endParaRPr lang="en-US" sz="1350" kern="1200">
              <a:solidFill>
                <a:prstClr val="black"/>
              </a:solidFill>
            </a:endParaRPr>
          </a:p>
        </p:txBody>
      </p:sp>
    </p:spTree>
    <p:extLst>
      <p:ext uri="{BB962C8B-B14F-4D97-AF65-F5344CB8AC3E}">
        <p14:creationId xmlns:p14="http://schemas.microsoft.com/office/powerpoint/2010/main" val="30797674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133"/>
        <p:cNvGrpSpPr/>
        <p:nvPr/>
      </p:nvGrpSpPr>
      <p:grpSpPr>
        <a:xfrm>
          <a:off x="0" y="0"/>
          <a:ext cx="0" cy="0"/>
          <a:chOff x="0" y="0"/>
          <a:chExt cx="0" cy="0"/>
        </a:xfrm>
      </p:grpSpPr>
      <p:sp>
        <p:nvSpPr>
          <p:cNvPr id="134" name="Google Shape;134;p3"/>
          <p:cNvSpPr/>
          <p:nvPr/>
        </p:nvSpPr>
        <p:spPr>
          <a:xfrm>
            <a:off x="395925" y="291324"/>
            <a:ext cx="8336062" cy="4788282"/>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595959">
              <a:alpha val="14530"/>
            </a:srgbClr>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135" name="Google Shape;135;p3"/>
          <p:cNvGrpSpPr/>
          <p:nvPr/>
        </p:nvGrpSpPr>
        <p:grpSpPr>
          <a:xfrm>
            <a:off x="395896" y="219520"/>
            <a:ext cx="8518865" cy="4788282"/>
            <a:chOff x="395894" y="219519"/>
            <a:chExt cx="8518865" cy="4788281"/>
          </a:xfrm>
        </p:grpSpPr>
        <p:sp>
          <p:nvSpPr>
            <p:cNvPr id="136" name="Google Shape;136;p3"/>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37" name="Google Shape;137;p3"/>
            <p:cNvGrpSpPr/>
            <p:nvPr/>
          </p:nvGrpSpPr>
          <p:grpSpPr>
            <a:xfrm>
              <a:off x="8341543" y="2282008"/>
              <a:ext cx="569676" cy="380612"/>
              <a:chOff x="8341543" y="2282008"/>
              <a:chExt cx="569676" cy="380612"/>
            </a:xfrm>
          </p:grpSpPr>
          <p:sp>
            <p:nvSpPr>
              <p:cNvPr id="138" name="Google Shape;138;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39" name="Google Shape;139;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40" name="Google Shape;140;p3"/>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nvGrpSpPr>
            <p:cNvPr id="141" name="Google Shape;141;p3"/>
            <p:cNvGrpSpPr/>
            <p:nvPr/>
          </p:nvGrpSpPr>
          <p:grpSpPr>
            <a:xfrm>
              <a:off x="8341543" y="1721094"/>
              <a:ext cx="569676" cy="380612"/>
              <a:chOff x="8341543" y="1721094"/>
              <a:chExt cx="569676" cy="380612"/>
            </a:xfrm>
          </p:grpSpPr>
          <p:sp>
            <p:nvSpPr>
              <p:cNvPr id="142" name="Google Shape;142;p3"/>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3" name="Google Shape;143;p3"/>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4" name="Google Shape;144;p3"/>
            <p:cNvGrpSpPr/>
            <p:nvPr/>
          </p:nvGrpSpPr>
          <p:grpSpPr>
            <a:xfrm>
              <a:off x="8346273" y="1183592"/>
              <a:ext cx="568486" cy="388014"/>
              <a:chOff x="8346273" y="1183592"/>
              <a:chExt cx="568486" cy="388014"/>
            </a:xfrm>
          </p:grpSpPr>
          <p:sp>
            <p:nvSpPr>
              <p:cNvPr id="145" name="Google Shape;145;p3"/>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6" name="Google Shape;146;p3"/>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47" name="Google Shape;147;p3"/>
            <p:cNvGrpSpPr/>
            <p:nvPr/>
          </p:nvGrpSpPr>
          <p:grpSpPr>
            <a:xfrm>
              <a:off x="8341543" y="606635"/>
              <a:ext cx="569676" cy="388014"/>
              <a:chOff x="8341543" y="606635"/>
              <a:chExt cx="569676" cy="388014"/>
            </a:xfrm>
          </p:grpSpPr>
          <p:sp>
            <p:nvSpPr>
              <p:cNvPr id="148" name="Google Shape;148;p3"/>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49" name="Google Shape;149;p3"/>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0" name="Google Shape;150;p3"/>
            <p:cNvGrpSpPr/>
            <p:nvPr/>
          </p:nvGrpSpPr>
          <p:grpSpPr>
            <a:xfrm>
              <a:off x="8341543" y="2842933"/>
              <a:ext cx="569676" cy="380612"/>
              <a:chOff x="8341543" y="2282008"/>
              <a:chExt cx="569676" cy="380612"/>
            </a:xfrm>
          </p:grpSpPr>
          <p:sp>
            <p:nvSpPr>
              <p:cNvPr id="151" name="Google Shape;151;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2" name="Google Shape;152;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153" name="Google Shape;153;p3"/>
            <p:cNvGrpSpPr/>
            <p:nvPr/>
          </p:nvGrpSpPr>
          <p:grpSpPr>
            <a:xfrm>
              <a:off x="8341543" y="3403858"/>
              <a:ext cx="569676" cy="380612"/>
              <a:chOff x="8341543" y="2282008"/>
              <a:chExt cx="569676" cy="380612"/>
            </a:xfrm>
          </p:grpSpPr>
          <p:sp>
            <p:nvSpPr>
              <p:cNvPr id="154" name="Google Shape;154;p3"/>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5" name="Google Shape;155;p3"/>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6" name="Google Shape;156;p3"/>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157" name="Google Shape;157;p3"/>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158" name="Google Shape;158;p3"/>
          <p:cNvSpPr/>
          <p:nvPr/>
        </p:nvSpPr>
        <p:spPr>
          <a:xfrm>
            <a:off x="546318" y="94194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59" name="Google Shape;159;p3"/>
          <p:cNvSpPr/>
          <p:nvPr/>
        </p:nvSpPr>
        <p:spPr>
          <a:xfrm>
            <a:off x="281027" y="966591"/>
            <a:ext cx="324527" cy="82660"/>
          </a:xfrm>
          <a:custGeom>
            <a:avLst/>
            <a:gdLst/>
            <a:ahLst/>
            <a:cxnLst/>
            <a:rect l="l" t="t" r="r" b="b"/>
            <a:pathLst>
              <a:path w="10360" h="2535"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0" name="Google Shape;160;p3"/>
          <p:cNvSpPr/>
          <p:nvPr/>
        </p:nvSpPr>
        <p:spPr>
          <a:xfrm>
            <a:off x="304707" y="104921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1" name="Google Shape;161;p3"/>
          <p:cNvSpPr/>
          <p:nvPr/>
        </p:nvSpPr>
        <p:spPr>
          <a:xfrm>
            <a:off x="605523" y="1007285"/>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2" name="Google Shape;162;p3"/>
          <p:cNvSpPr/>
          <p:nvPr/>
        </p:nvSpPr>
        <p:spPr>
          <a:xfrm>
            <a:off x="546318" y="1298242"/>
            <a:ext cx="79378" cy="133169"/>
          </a:xfrm>
          <a:custGeom>
            <a:avLst/>
            <a:gdLst/>
            <a:ahLst/>
            <a:cxnLst/>
            <a:rect l="l" t="t" r="r" b="b"/>
            <a:pathLst>
              <a:path w="2534" h="4084" extrusionOk="0">
                <a:moveTo>
                  <a:pt x="1286" y="0"/>
                </a:moveTo>
                <a:cubicBezTo>
                  <a:pt x="567" y="0"/>
                  <a:pt x="0" y="908"/>
                  <a:pt x="0" y="2042"/>
                </a:cubicBezTo>
                <a:cubicBezTo>
                  <a:pt x="0" y="3176"/>
                  <a:pt x="567" y="4083"/>
                  <a:pt x="1286" y="4083"/>
                </a:cubicBezTo>
                <a:cubicBezTo>
                  <a:pt x="1966" y="4083"/>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3" name="Google Shape;163;p3"/>
          <p:cNvSpPr/>
          <p:nvPr/>
        </p:nvSpPr>
        <p:spPr>
          <a:xfrm>
            <a:off x="281027" y="1324131"/>
            <a:ext cx="324527" cy="81388"/>
          </a:xfrm>
          <a:custGeom>
            <a:avLst/>
            <a:gdLst/>
            <a:ahLst/>
            <a:cxnLst/>
            <a:rect l="l" t="t" r="r" b="b"/>
            <a:pathLst>
              <a:path w="10360" h="2496" extrusionOk="0">
                <a:moveTo>
                  <a:pt x="794" y="0"/>
                </a:moveTo>
                <a:cubicBezTo>
                  <a:pt x="341" y="0"/>
                  <a:pt x="0" y="567"/>
                  <a:pt x="0" y="1248"/>
                </a:cubicBezTo>
                <a:cubicBezTo>
                  <a:pt x="0" y="1928"/>
                  <a:pt x="341" y="2495"/>
                  <a:pt x="794" y="2495"/>
                </a:cubicBezTo>
                <a:lnTo>
                  <a:pt x="9566" y="2495"/>
                </a:lnTo>
                <a:cubicBezTo>
                  <a:pt x="10019" y="2495"/>
                  <a:pt x="10360" y="1928"/>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4" name="Google Shape;164;p3"/>
          <p:cNvSpPr/>
          <p:nvPr/>
        </p:nvSpPr>
        <p:spPr>
          <a:xfrm>
            <a:off x="304707" y="1405486"/>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5" name="Google Shape;165;p3"/>
          <p:cNvSpPr/>
          <p:nvPr/>
        </p:nvSpPr>
        <p:spPr>
          <a:xfrm>
            <a:off x="605523" y="136479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6" name="Google Shape;166;p3"/>
          <p:cNvSpPr/>
          <p:nvPr/>
        </p:nvSpPr>
        <p:spPr>
          <a:xfrm>
            <a:off x="282218" y="1335217"/>
            <a:ext cx="323337" cy="70302"/>
          </a:xfrm>
          <a:custGeom>
            <a:avLst/>
            <a:gdLst/>
            <a:ahLst/>
            <a:cxnLst/>
            <a:rect l="l" t="t" r="r" b="b"/>
            <a:pathLst>
              <a:path w="10322" h="2156" extrusionOk="0">
                <a:moveTo>
                  <a:pt x="10057" y="0"/>
                </a:moveTo>
                <a:lnTo>
                  <a:pt x="10057" y="0"/>
                </a:lnTo>
                <a:cubicBezTo>
                  <a:pt x="10095" y="76"/>
                  <a:pt x="10095" y="190"/>
                  <a:pt x="10095" y="303"/>
                </a:cubicBezTo>
                <a:cubicBezTo>
                  <a:pt x="10095" y="983"/>
                  <a:pt x="9755" y="1551"/>
                  <a:pt x="9301" y="1551"/>
                </a:cubicBezTo>
                <a:lnTo>
                  <a:pt x="530" y="1551"/>
                </a:lnTo>
                <a:cubicBezTo>
                  <a:pt x="303" y="1551"/>
                  <a:pt x="114" y="1437"/>
                  <a:pt x="0" y="1210"/>
                </a:cubicBezTo>
                <a:lnTo>
                  <a:pt x="0" y="1210"/>
                </a:lnTo>
                <a:cubicBezTo>
                  <a:pt x="76" y="1740"/>
                  <a:pt x="378" y="2118"/>
                  <a:pt x="719" y="2155"/>
                </a:cubicBezTo>
                <a:lnTo>
                  <a:pt x="9528" y="2155"/>
                </a:lnTo>
                <a:cubicBezTo>
                  <a:pt x="9981" y="2155"/>
                  <a:pt x="10322" y="1588"/>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7" name="Google Shape;167;p3"/>
          <p:cNvSpPr/>
          <p:nvPr/>
        </p:nvSpPr>
        <p:spPr>
          <a:xfrm>
            <a:off x="546318" y="1655750"/>
            <a:ext cx="79378" cy="131930"/>
          </a:xfrm>
          <a:custGeom>
            <a:avLst/>
            <a:gdLst/>
            <a:ahLst/>
            <a:cxnLst/>
            <a:rect l="l" t="t" r="r" b="b"/>
            <a:pathLst>
              <a:path w="2534" h="4046" extrusionOk="0">
                <a:moveTo>
                  <a:pt x="1286" y="0"/>
                </a:moveTo>
                <a:cubicBezTo>
                  <a:pt x="567" y="0"/>
                  <a:pt x="0" y="908"/>
                  <a:pt x="0" y="2004"/>
                </a:cubicBezTo>
                <a:cubicBezTo>
                  <a:pt x="0" y="3138"/>
                  <a:pt x="567" y="4046"/>
                  <a:pt x="1286" y="4046"/>
                </a:cubicBezTo>
                <a:cubicBezTo>
                  <a:pt x="1966" y="4046"/>
                  <a:pt x="2533" y="3138"/>
                  <a:pt x="2533" y="2004"/>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8" name="Google Shape;168;p3"/>
          <p:cNvSpPr/>
          <p:nvPr/>
        </p:nvSpPr>
        <p:spPr>
          <a:xfrm>
            <a:off x="281027" y="1680402"/>
            <a:ext cx="324527" cy="82627"/>
          </a:xfrm>
          <a:custGeom>
            <a:avLst/>
            <a:gdLst/>
            <a:ahLst/>
            <a:cxnLst/>
            <a:rect l="l" t="t" r="r" b="b"/>
            <a:pathLst>
              <a:path w="10360" h="2534" extrusionOk="0">
                <a:moveTo>
                  <a:pt x="794" y="1"/>
                </a:moveTo>
                <a:cubicBezTo>
                  <a:pt x="341" y="1"/>
                  <a:pt x="0" y="568"/>
                  <a:pt x="0" y="1248"/>
                </a:cubicBezTo>
                <a:cubicBezTo>
                  <a:pt x="0" y="1967"/>
                  <a:pt x="341" y="2534"/>
                  <a:pt x="794" y="2534"/>
                </a:cubicBezTo>
                <a:lnTo>
                  <a:pt x="9566" y="2534"/>
                </a:lnTo>
                <a:cubicBezTo>
                  <a:pt x="10019" y="2534"/>
                  <a:pt x="10360" y="1967"/>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69" name="Google Shape;169;p3"/>
          <p:cNvSpPr/>
          <p:nvPr/>
        </p:nvSpPr>
        <p:spPr>
          <a:xfrm>
            <a:off x="304707" y="1761757"/>
            <a:ext cx="32014" cy="1271"/>
          </a:xfrm>
          <a:custGeom>
            <a:avLst/>
            <a:gdLst/>
            <a:ahLst/>
            <a:cxnLst/>
            <a:rect l="l" t="t" r="r" b="b"/>
            <a:pathLst>
              <a:path w="1022" h="39" extrusionOk="0">
                <a:moveTo>
                  <a:pt x="1021" y="39"/>
                </a:moveTo>
                <a:lnTo>
                  <a:pt x="38" y="39"/>
                </a:lnTo>
                <a:cubicBezTo>
                  <a:pt x="38" y="39"/>
                  <a:pt x="38" y="39"/>
                  <a:pt x="38" y="39"/>
                </a:cubicBezTo>
                <a:cubicBezTo>
                  <a:pt x="38" y="39"/>
                  <a:pt x="38" y="39"/>
                  <a:pt x="38" y="39"/>
                </a:cubicBezTo>
                <a:lnTo>
                  <a:pt x="1021" y="39"/>
                </a:lnTo>
                <a:lnTo>
                  <a:pt x="1021" y="39"/>
                </a:lnTo>
                <a:close/>
                <a:moveTo>
                  <a:pt x="1" y="39"/>
                </a:moveTo>
                <a:lnTo>
                  <a:pt x="1" y="39"/>
                </a:lnTo>
                <a:lnTo>
                  <a:pt x="1" y="39"/>
                </a:lnTo>
                <a:close/>
                <a:moveTo>
                  <a:pt x="1" y="39"/>
                </a:moveTo>
                <a:lnTo>
                  <a:pt x="1" y="39"/>
                </a:lnTo>
                <a:lnTo>
                  <a:pt x="1" y="39"/>
                </a:lnTo>
                <a:close/>
                <a:moveTo>
                  <a:pt x="1" y="39"/>
                </a:moveTo>
                <a:lnTo>
                  <a:pt x="1" y="39"/>
                </a:lnTo>
                <a:lnTo>
                  <a:pt x="1" y="39"/>
                </a:lnTo>
                <a:close/>
                <a:moveTo>
                  <a:pt x="1" y="39"/>
                </a:moveTo>
                <a:cubicBezTo>
                  <a:pt x="1" y="39"/>
                  <a:pt x="1" y="39"/>
                  <a:pt x="1" y="1"/>
                </a:cubicBezTo>
                <a:cubicBezTo>
                  <a:pt x="1" y="39"/>
                  <a:pt x="1" y="39"/>
                  <a:pt x="1" y="39"/>
                </a:cubicBez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0" name="Google Shape;170;p3"/>
          <p:cNvSpPr/>
          <p:nvPr/>
        </p:nvSpPr>
        <p:spPr>
          <a:xfrm>
            <a:off x="605523" y="1721096"/>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1" name="Google Shape;171;p3"/>
          <p:cNvSpPr/>
          <p:nvPr/>
        </p:nvSpPr>
        <p:spPr>
          <a:xfrm>
            <a:off x="282218" y="1691489"/>
            <a:ext cx="323337" cy="71541"/>
          </a:xfrm>
          <a:custGeom>
            <a:avLst/>
            <a:gdLst/>
            <a:ahLst/>
            <a:cxnLst/>
            <a:rect l="l" t="t" r="r" b="b"/>
            <a:pathLst>
              <a:path w="10322" h="2194" extrusionOk="0">
                <a:moveTo>
                  <a:pt x="10057" y="1"/>
                </a:moveTo>
                <a:cubicBezTo>
                  <a:pt x="10095" y="114"/>
                  <a:pt x="10095" y="228"/>
                  <a:pt x="10095" y="303"/>
                </a:cubicBezTo>
                <a:cubicBezTo>
                  <a:pt x="10095" y="1022"/>
                  <a:pt x="9755" y="1589"/>
                  <a:pt x="9301" y="1589"/>
                </a:cubicBezTo>
                <a:lnTo>
                  <a:pt x="530" y="1589"/>
                </a:lnTo>
                <a:cubicBezTo>
                  <a:pt x="303" y="1589"/>
                  <a:pt x="114" y="1438"/>
                  <a:pt x="0" y="1249"/>
                </a:cubicBezTo>
                <a:lnTo>
                  <a:pt x="0" y="1249"/>
                </a:lnTo>
                <a:cubicBezTo>
                  <a:pt x="76" y="1740"/>
                  <a:pt x="340" y="2156"/>
                  <a:pt x="719" y="2156"/>
                </a:cubicBezTo>
                <a:cubicBezTo>
                  <a:pt x="719" y="2194"/>
                  <a:pt x="719" y="2194"/>
                  <a:pt x="719" y="2194"/>
                </a:cubicBezTo>
                <a:lnTo>
                  <a:pt x="9528" y="2194"/>
                </a:lnTo>
                <a:cubicBezTo>
                  <a:pt x="9981" y="2194"/>
                  <a:pt x="10322" y="1627"/>
                  <a:pt x="10322" y="908"/>
                </a:cubicBez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2" name="Google Shape;172;p3"/>
          <p:cNvSpPr/>
          <p:nvPr/>
        </p:nvSpPr>
        <p:spPr>
          <a:xfrm>
            <a:off x="546318" y="2012020"/>
            <a:ext cx="79378" cy="133202"/>
          </a:xfrm>
          <a:custGeom>
            <a:avLst/>
            <a:gdLst/>
            <a:ahLst/>
            <a:cxnLst/>
            <a:rect l="l" t="t" r="r" b="b"/>
            <a:pathLst>
              <a:path w="2534" h="4085" extrusionOk="0">
                <a:moveTo>
                  <a:pt x="1286" y="1"/>
                </a:moveTo>
                <a:cubicBezTo>
                  <a:pt x="567" y="1"/>
                  <a:pt x="0" y="908"/>
                  <a:pt x="0" y="2042"/>
                </a:cubicBezTo>
                <a:cubicBezTo>
                  <a:pt x="0" y="3177"/>
                  <a:pt x="567" y="4084"/>
                  <a:pt x="1286" y="4084"/>
                </a:cubicBezTo>
                <a:cubicBezTo>
                  <a:pt x="1966" y="4084"/>
                  <a:pt x="2533" y="3177"/>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3" name="Google Shape;173;p3"/>
          <p:cNvSpPr/>
          <p:nvPr/>
        </p:nvSpPr>
        <p:spPr>
          <a:xfrm>
            <a:off x="281027" y="203791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4" name="Google Shape;174;p3"/>
          <p:cNvSpPr/>
          <p:nvPr/>
        </p:nvSpPr>
        <p:spPr>
          <a:xfrm>
            <a:off x="304707" y="211929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5" name="Google Shape;175;p3"/>
          <p:cNvSpPr/>
          <p:nvPr/>
        </p:nvSpPr>
        <p:spPr>
          <a:xfrm>
            <a:off x="605523" y="2077366"/>
            <a:ext cx="31" cy="1271"/>
          </a:xfrm>
          <a:custGeom>
            <a:avLst/>
            <a:gdLst/>
            <a:ahLst/>
            <a:cxnLst/>
            <a:rect l="l" t="t" r="r" b="b"/>
            <a:pathLst>
              <a:path w="1" h="39" extrusionOk="0">
                <a:moveTo>
                  <a:pt x="1" y="38"/>
                </a:moveTo>
                <a:lnTo>
                  <a:pt x="1" y="38"/>
                </a:lnTo>
                <a:lnTo>
                  <a:pt x="1" y="38"/>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6" name="Google Shape;176;p3"/>
          <p:cNvSpPr/>
          <p:nvPr/>
        </p:nvSpPr>
        <p:spPr>
          <a:xfrm>
            <a:off x="282218" y="2049028"/>
            <a:ext cx="323337" cy="70302"/>
          </a:xfrm>
          <a:custGeom>
            <a:avLst/>
            <a:gdLst/>
            <a:ahLst/>
            <a:cxnLst/>
            <a:rect l="l" t="t" r="r" b="b"/>
            <a:pathLst>
              <a:path w="10322" h="2156" extrusionOk="0">
                <a:moveTo>
                  <a:pt x="10057" y="0"/>
                </a:moveTo>
                <a:cubicBezTo>
                  <a:pt x="10095" y="76"/>
                  <a:pt x="10095" y="189"/>
                  <a:pt x="10095" y="303"/>
                </a:cubicBezTo>
                <a:cubicBezTo>
                  <a:pt x="10095" y="983"/>
                  <a:pt x="9755" y="1550"/>
                  <a:pt x="9301" y="1550"/>
                </a:cubicBezTo>
                <a:lnTo>
                  <a:pt x="530" y="1550"/>
                </a:lnTo>
                <a:cubicBezTo>
                  <a:pt x="303" y="1550"/>
                  <a:pt x="114" y="1437"/>
                  <a:pt x="0" y="1210"/>
                </a:cubicBezTo>
                <a:lnTo>
                  <a:pt x="0" y="1210"/>
                </a:lnTo>
                <a:cubicBezTo>
                  <a:pt x="76" y="1739"/>
                  <a:pt x="340" y="2117"/>
                  <a:pt x="719" y="2155"/>
                </a:cubicBezTo>
                <a:lnTo>
                  <a:pt x="9528" y="2155"/>
                </a:lnTo>
                <a:cubicBezTo>
                  <a:pt x="9981" y="2155"/>
                  <a:pt x="10322" y="1588"/>
                  <a:pt x="10322" y="907"/>
                </a:cubicBezTo>
                <a:lnTo>
                  <a:pt x="10322" y="870"/>
                </a:ln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7" name="Google Shape;177;p3"/>
          <p:cNvSpPr/>
          <p:nvPr/>
        </p:nvSpPr>
        <p:spPr>
          <a:xfrm>
            <a:off x="546318" y="2369562"/>
            <a:ext cx="79378" cy="131930"/>
          </a:xfrm>
          <a:custGeom>
            <a:avLst/>
            <a:gdLst/>
            <a:ahLst/>
            <a:cxnLst/>
            <a:rect l="l" t="t" r="r" b="b"/>
            <a:pathLst>
              <a:path w="2534" h="4046" extrusionOk="0">
                <a:moveTo>
                  <a:pt x="1286" y="0"/>
                </a:moveTo>
                <a:cubicBezTo>
                  <a:pt x="567" y="0"/>
                  <a:pt x="0" y="907"/>
                  <a:pt x="0" y="2004"/>
                </a:cubicBezTo>
                <a:cubicBezTo>
                  <a:pt x="0" y="3138"/>
                  <a:pt x="567" y="4045"/>
                  <a:pt x="1286" y="4045"/>
                </a:cubicBezTo>
                <a:cubicBezTo>
                  <a:pt x="1966" y="4045"/>
                  <a:pt x="2533" y="3138"/>
                  <a:pt x="2533" y="2004"/>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8" name="Google Shape;178;p3"/>
          <p:cNvSpPr/>
          <p:nvPr/>
        </p:nvSpPr>
        <p:spPr>
          <a:xfrm>
            <a:off x="281027" y="2394213"/>
            <a:ext cx="324527" cy="81388"/>
          </a:xfrm>
          <a:custGeom>
            <a:avLst/>
            <a:gdLst/>
            <a:ahLst/>
            <a:cxnLst/>
            <a:rect l="l" t="t" r="r" b="b"/>
            <a:pathLst>
              <a:path w="10360" h="2496" extrusionOk="0">
                <a:moveTo>
                  <a:pt x="794" y="0"/>
                </a:moveTo>
                <a:cubicBezTo>
                  <a:pt x="341" y="0"/>
                  <a:pt x="0" y="567"/>
                  <a:pt x="0" y="1248"/>
                </a:cubicBezTo>
                <a:cubicBezTo>
                  <a:pt x="0" y="1966"/>
                  <a:pt x="341" y="2495"/>
                  <a:pt x="794" y="2495"/>
                </a:cubicBezTo>
                <a:lnTo>
                  <a:pt x="9566" y="2495"/>
                </a:lnTo>
                <a:cubicBezTo>
                  <a:pt x="10019" y="2495"/>
                  <a:pt x="10360" y="1966"/>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79" name="Google Shape;179;p3"/>
          <p:cNvSpPr/>
          <p:nvPr/>
        </p:nvSpPr>
        <p:spPr>
          <a:xfrm>
            <a:off x="304707" y="2475569"/>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0" name="Google Shape;180;p3"/>
          <p:cNvSpPr/>
          <p:nvPr/>
        </p:nvSpPr>
        <p:spPr>
          <a:xfrm>
            <a:off x="605523" y="243487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1" name="Google Shape;181;p3"/>
          <p:cNvSpPr/>
          <p:nvPr/>
        </p:nvSpPr>
        <p:spPr>
          <a:xfrm>
            <a:off x="282218" y="2405297"/>
            <a:ext cx="323337" cy="70302"/>
          </a:xfrm>
          <a:custGeom>
            <a:avLst/>
            <a:gdLst/>
            <a:ahLst/>
            <a:cxnLst/>
            <a:rect l="l" t="t" r="r" b="b"/>
            <a:pathLst>
              <a:path w="10322" h="2156" extrusionOk="0">
                <a:moveTo>
                  <a:pt x="10057" y="0"/>
                </a:moveTo>
                <a:cubicBezTo>
                  <a:pt x="10095" y="114"/>
                  <a:pt x="10095" y="189"/>
                  <a:pt x="10095" y="303"/>
                </a:cubicBezTo>
                <a:cubicBezTo>
                  <a:pt x="10095" y="1021"/>
                  <a:pt x="9755" y="1551"/>
                  <a:pt x="9301" y="1551"/>
                </a:cubicBezTo>
                <a:lnTo>
                  <a:pt x="530" y="1551"/>
                </a:lnTo>
                <a:cubicBezTo>
                  <a:pt x="303" y="1551"/>
                  <a:pt x="114" y="1437"/>
                  <a:pt x="0" y="1248"/>
                </a:cubicBezTo>
                <a:lnTo>
                  <a:pt x="0" y="1248"/>
                </a:lnTo>
                <a:cubicBezTo>
                  <a:pt x="76" y="1777"/>
                  <a:pt x="378" y="2155"/>
                  <a:pt x="719" y="2155"/>
                </a:cubicBezTo>
                <a:lnTo>
                  <a:pt x="9528" y="2155"/>
                </a:lnTo>
                <a:cubicBezTo>
                  <a:pt x="9981" y="2155"/>
                  <a:pt x="10322" y="1626"/>
                  <a:pt x="10322" y="908"/>
                </a:cubicBezTo>
                <a:cubicBezTo>
                  <a:pt x="10322" y="530"/>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2" name="Google Shape;182;p3"/>
          <p:cNvSpPr/>
          <p:nvPr/>
        </p:nvSpPr>
        <p:spPr>
          <a:xfrm>
            <a:off x="546318" y="2725831"/>
            <a:ext cx="79378" cy="131930"/>
          </a:xfrm>
          <a:custGeom>
            <a:avLst/>
            <a:gdLst/>
            <a:ahLst/>
            <a:cxnLst/>
            <a:rect l="l" t="t" r="r" b="b"/>
            <a:pathLst>
              <a:path w="2534" h="4046" extrusionOk="0">
                <a:moveTo>
                  <a:pt x="1286" y="0"/>
                </a:moveTo>
                <a:cubicBezTo>
                  <a:pt x="567" y="0"/>
                  <a:pt x="0" y="908"/>
                  <a:pt x="0" y="2042"/>
                </a:cubicBezTo>
                <a:cubicBezTo>
                  <a:pt x="0" y="3138"/>
                  <a:pt x="567" y="4046"/>
                  <a:pt x="1286" y="4046"/>
                </a:cubicBezTo>
                <a:cubicBezTo>
                  <a:pt x="1966" y="4046"/>
                  <a:pt x="2533" y="3138"/>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3" name="Google Shape;183;p3"/>
          <p:cNvSpPr/>
          <p:nvPr/>
        </p:nvSpPr>
        <p:spPr>
          <a:xfrm>
            <a:off x="281027" y="2751720"/>
            <a:ext cx="324527" cy="81388"/>
          </a:xfrm>
          <a:custGeom>
            <a:avLst/>
            <a:gdLst/>
            <a:ahLst/>
            <a:cxnLst/>
            <a:rect l="l" t="t" r="r" b="b"/>
            <a:pathLst>
              <a:path w="10360" h="2496" extrusionOk="0">
                <a:moveTo>
                  <a:pt x="794" y="0"/>
                </a:moveTo>
                <a:cubicBezTo>
                  <a:pt x="341" y="0"/>
                  <a:pt x="0" y="530"/>
                  <a:pt x="0" y="1248"/>
                </a:cubicBezTo>
                <a:cubicBezTo>
                  <a:pt x="0" y="1929"/>
                  <a:pt x="341" y="2496"/>
                  <a:pt x="794" y="2496"/>
                </a:cubicBezTo>
                <a:lnTo>
                  <a:pt x="9566" y="2496"/>
                </a:lnTo>
                <a:cubicBezTo>
                  <a:pt x="10019" y="2496"/>
                  <a:pt x="10360" y="1929"/>
                  <a:pt x="10360" y="1248"/>
                </a:cubicBezTo>
                <a:cubicBezTo>
                  <a:pt x="10360" y="530"/>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4" name="Google Shape;184;p3"/>
          <p:cNvSpPr/>
          <p:nvPr/>
        </p:nvSpPr>
        <p:spPr>
          <a:xfrm>
            <a:off x="304707" y="2833076"/>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5" name="Google Shape;185;p3"/>
          <p:cNvSpPr/>
          <p:nvPr/>
        </p:nvSpPr>
        <p:spPr>
          <a:xfrm>
            <a:off x="605523" y="2791175"/>
            <a:ext cx="31" cy="1271"/>
          </a:xfrm>
          <a:custGeom>
            <a:avLst/>
            <a:gdLst/>
            <a:ahLst/>
            <a:cxnLst/>
            <a:rect l="l" t="t" r="r" b="b"/>
            <a:pathLst>
              <a:path w="1" h="39" extrusionOk="0">
                <a:moveTo>
                  <a:pt x="1" y="38"/>
                </a:moveTo>
                <a:lnTo>
                  <a:pt x="1" y="38"/>
                </a:lnTo>
                <a:lnTo>
                  <a:pt x="1" y="38"/>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6" name="Google Shape;186;p3"/>
          <p:cNvSpPr/>
          <p:nvPr/>
        </p:nvSpPr>
        <p:spPr>
          <a:xfrm>
            <a:off x="282218" y="2761568"/>
            <a:ext cx="323337" cy="71541"/>
          </a:xfrm>
          <a:custGeom>
            <a:avLst/>
            <a:gdLst/>
            <a:ahLst/>
            <a:cxnLst/>
            <a:rect l="l" t="t" r="r" b="b"/>
            <a:pathLst>
              <a:path w="10322" h="2194" extrusionOk="0">
                <a:moveTo>
                  <a:pt x="10057" y="1"/>
                </a:moveTo>
                <a:cubicBezTo>
                  <a:pt x="10095" y="114"/>
                  <a:pt x="10095" y="228"/>
                  <a:pt x="10095" y="341"/>
                </a:cubicBezTo>
                <a:cubicBezTo>
                  <a:pt x="10095" y="1022"/>
                  <a:pt x="9755" y="1589"/>
                  <a:pt x="9301" y="1589"/>
                </a:cubicBezTo>
                <a:lnTo>
                  <a:pt x="530" y="1589"/>
                </a:lnTo>
                <a:cubicBezTo>
                  <a:pt x="303" y="1589"/>
                  <a:pt x="114" y="1475"/>
                  <a:pt x="0" y="1248"/>
                </a:cubicBezTo>
                <a:lnTo>
                  <a:pt x="0" y="1248"/>
                </a:lnTo>
                <a:cubicBezTo>
                  <a:pt x="76" y="1778"/>
                  <a:pt x="340" y="2156"/>
                  <a:pt x="719" y="2194"/>
                </a:cubicBezTo>
                <a:lnTo>
                  <a:pt x="9528" y="2194"/>
                </a:lnTo>
                <a:cubicBezTo>
                  <a:pt x="9981" y="2194"/>
                  <a:pt x="10322" y="1627"/>
                  <a:pt x="10322" y="946"/>
                </a:cubicBezTo>
                <a:lnTo>
                  <a:pt x="10322" y="908"/>
                </a:lnTo>
                <a:cubicBezTo>
                  <a:pt x="10322" y="568"/>
                  <a:pt x="10208" y="228"/>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7" name="Google Shape;187;p3"/>
          <p:cNvSpPr/>
          <p:nvPr/>
        </p:nvSpPr>
        <p:spPr>
          <a:xfrm>
            <a:off x="546318" y="3083340"/>
            <a:ext cx="79378" cy="131963"/>
          </a:xfrm>
          <a:custGeom>
            <a:avLst/>
            <a:gdLst/>
            <a:ahLst/>
            <a:cxnLst/>
            <a:rect l="l" t="t" r="r" b="b"/>
            <a:pathLst>
              <a:path w="2534" h="4047" extrusionOk="0">
                <a:moveTo>
                  <a:pt x="1286" y="1"/>
                </a:moveTo>
                <a:cubicBezTo>
                  <a:pt x="567" y="1"/>
                  <a:pt x="0" y="908"/>
                  <a:pt x="0" y="2004"/>
                </a:cubicBezTo>
                <a:cubicBezTo>
                  <a:pt x="0" y="3139"/>
                  <a:pt x="567" y="4046"/>
                  <a:pt x="1286" y="4046"/>
                </a:cubicBezTo>
                <a:cubicBezTo>
                  <a:pt x="1966" y="4046"/>
                  <a:pt x="2533" y="3139"/>
                  <a:pt x="2533" y="2004"/>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8" name="Google Shape;188;p3"/>
          <p:cNvSpPr/>
          <p:nvPr/>
        </p:nvSpPr>
        <p:spPr>
          <a:xfrm>
            <a:off x="281027" y="3107990"/>
            <a:ext cx="324527" cy="81421"/>
          </a:xfrm>
          <a:custGeom>
            <a:avLst/>
            <a:gdLst/>
            <a:ahLst/>
            <a:cxnLst/>
            <a:rect l="l" t="t" r="r" b="b"/>
            <a:pathLst>
              <a:path w="10360" h="2497" extrusionOk="0">
                <a:moveTo>
                  <a:pt x="794" y="1"/>
                </a:moveTo>
                <a:cubicBezTo>
                  <a:pt x="341" y="1"/>
                  <a:pt x="0" y="568"/>
                  <a:pt x="0" y="1248"/>
                </a:cubicBezTo>
                <a:cubicBezTo>
                  <a:pt x="0" y="1929"/>
                  <a:pt x="341" y="2496"/>
                  <a:pt x="794" y="2496"/>
                </a:cubicBezTo>
                <a:lnTo>
                  <a:pt x="9566" y="2496"/>
                </a:lnTo>
                <a:cubicBezTo>
                  <a:pt x="10019" y="2496"/>
                  <a:pt x="10360" y="1929"/>
                  <a:pt x="10360" y="1248"/>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89" name="Google Shape;189;p3"/>
          <p:cNvSpPr/>
          <p:nvPr/>
        </p:nvSpPr>
        <p:spPr>
          <a:xfrm>
            <a:off x="304707" y="3189378"/>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cubicBezTo>
                  <a:pt x="1" y="0"/>
                  <a:pt x="1" y="0"/>
                  <a:pt x="1" y="0"/>
                </a:cubicBezTo>
                <a:cubicBezTo>
                  <a:pt x="1" y="0"/>
                  <a:pt x="1" y="0"/>
                  <a:pt x="1" y="0"/>
                </a:cubicBez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0" name="Google Shape;190;p3"/>
          <p:cNvSpPr/>
          <p:nvPr/>
        </p:nvSpPr>
        <p:spPr>
          <a:xfrm>
            <a:off x="605523" y="314868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1" name="Google Shape;191;p3"/>
          <p:cNvSpPr/>
          <p:nvPr/>
        </p:nvSpPr>
        <p:spPr>
          <a:xfrm>
            <a:off x="282218" y="3119108"/>
            <a:ext cx="323337" cy="70302"/>
          </a:xfrm>
          <a:custGeom>
            <a:avLst/>
            <a:gdLst/>
            <a:ahLst/>
            <a:cxnLst/>
            <a:rect l="l" t="t" r="r" b="b"/>
            <a:pathLst>
              <a:path w="10322" h="2156" extrusionOk="0">
                <a:moveTo>
                  <a:pt x="10057" y="0"/>
                </a:moveTo>
                <a:cubicBezTo>
                  <a:pt x="10095" y="113"/>
                  <a:pt x="10095" y="189"/>
                  <a:pt x="10095" y="302"/>
                </a:cubicBezTo>
                <a:cubicBezTo>
                  <a:pt x="10095" y="1021"/>
                  <a:pt x="9755" y="1550"/>
                  <a:pt x="9301" y="1550"/>
                </a:cubicBezTo>
                <a:lnTo>
                  <a:pt x="530" y="1550"/>
                </a:lnTo>
                <a:cubicBezTo>
                  <a:pt x="303" y="1550"/>
                  <a:pt x="114" y="1437"/>
                  <a:pt x="0" y="1248"/>
                </a:cubicBezTo>
                <a:lnTo>
                  <a:pt x="0" y="1248"/>
                </a:lnTo>
                <a:cubicBezTo>
                  <a:pt x="76" y="1739"/>
                  <a:pt x="340" y="2155"/>
                  <a:pt x="719" y="2155"/>
                </a:cubicBezTo>
                <a:lnTo>
                  <a:pt x="9528" y="2155"/>
                </a:lnTo>
                <a:cubicBezTo>
                  <a:pt x="9981" y="2155"/>
                  <a:pt x="10322" y="1588"/>
                  <a:pt x="10322" y="907"/>
                </a:cubicBezTo>
                <a:cubicBezTo>
                  <a:pt x="10322" y="529"/>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2" name="Google Shape;192;p3"/>
          <p:cNvSpPr/>
          <p:nvPr/>
        </p:nvSpPr>
        <p:spPr>
          <a:xfrm>
            <a:off x="546318" y="3439642"/>
            <a:ext cx="79378" cy="131930"/>
          </a:xfrm>
          <a:custGeom>
            <a:avLst/>
            <a:gdLst/>
            <a:ahLst/>
            <a:cxnLst/>
            <a:rect l="l" t="t" r="r" b="b"/>
            <a:pathLst>
              <a:path w="2534" h="4046" extrusionOk="0">
                <a:moveTo>
                  <a:pt x="1286" y="0"/>
                </a:moveTo>
                <a:cubicBezTo>
                  <a:pt x="567" y="0"/>
                  <a:pt x="0" y="907"/>
                  <a:pt x="0" y="2042"/>
                </a:cubicBezTo>
                <a:cubicBezTo>
                  <a:pt x="0" y="3138"/>
                  <a:pt x="567" y="4045"/>
                  <a:pt x="1286" y="4045"/>
                </a:cubicBezTo>
                <a:cubicBezTo>
                  <a:pt x="1966" y="4045"/>
                  <a:pt x="2533" y="3138"/>
                  <a:pt x="2533" y="2042"/>
                </a:cubicBezTo>
                <a:cubicBezTo>
                  <a:pt x="2533" y="907"/>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3" name="Google Shape;193;p3"/>
          <p:cNvSpPr/>
          <p:nvPr/>
        </p:nvSpPr>
        <p:spPr>
          <a:xfrm>
            <a:off x="281027" y="3465499"/>
            <a:ext cx="324527" cy="81421"/>
          </a:xfrm>
          <a:custGeom>
            <a:avLst/>
            <a:gdLst/>
            <a:ahLst/>
            <a:cxnLst/>
            <a:rect l="l" t="t" r="r" b="b"/>
            <a:pathLst>
              <a:path w="10360" h="2497" extrusionOk="0">
                <a:moveTo>
                  <a:pt x="794" y="1"/>
                </a:moveTo>
                <a:cubicBezTo>
                  <a:pt x="341" y="1"/>
                  <a:pt x="0" y="530"/>
                  <a:pt x="0" y="1249"/>
                </a:cubicBezTo>
                <a:cubicBezTo>
                  <a:pt x="0" y="1929"/>
                  <a:pt x="341" y="2496"/>
                  <a:pt x="794" y="2496"/>
                </a:cubicBezTo>
                <a:lnTo>
                  <a:pt x="9566" y="2496"/>
                </a:lnTo>
                <a:cubicBezTo>
                  <a:pt x="10019" y="2496"/>
                  <a:pt x="10360" y="1929"/>
                  <a:pt x="10360" y="1249"/>
                </a:cubicBezTo>
                <a:cubicBezTo>
                  <a:pt x="10360" y="530"/>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4" name="Google Shape;194;p3"/>
          <p:cNvSpPr/>
          <p:nvPr/>
        </p:nvSpPr>
        <p:spPr>
          <a:xfrm>
            <a:off x="304707" y="3546887"/>
            <a:ext cx="32014" cy="33"/>
          </a:xfrm>
          <a:custGeom>
            <a:avLst/>
            <a:gdLst/>
            <a:ahLst/>
            <a:cxnLst/>
            <a:rect l="l" t="t" r="r" b="b"/>
            <a:pathLst>
              <a:path w="1022" h="1" extrusionOk="0">
                <a:moveTo>
                  <a:pt x="1021" y="0"/>
                </a:moveTo>
                <a:lnTo>
                  <a:pt x="38" y="0"/>
                </a:lnTo>
                <a:lnTo>
                  <a:pt x="38" y="0"/>
                </a:lnTo>
                <a:lnTo>
                  <a:pt x="38" y="0"/>
                </a:lnTo>
                <a:lnTo>
                  <a:pt x="1021" y="0"/>
                </a:lnTo>
                <a:lnTo>
                  <a:pt x="102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moveTo>
                  <a:pt x="1" y="0"/>
                </a:moveTo>
                <a:lnTo>
                  <a:pt x="1" y="0"/>
                </a:lnTo>
                <a:lnTo>
                  <a:pt x="1" y="0"/>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5" name="Google Shape;195;p3"/>
          <p:cNvSpPr/>
          <p:nvPr/>
        </p:nvSpPr>
        <p:spPr>
          <a:xfrm>
            <a:off x="605523" y="3504953"/>
            <a:ext cx="31" cy="33"/>
          </a:xfrm>
          <a:custGeom>
            <a:avLst/>
            <a:gdLst/>
            <a:ahLst/>
            <a:cxnLst/>
            <a:rect l="l" t="t" r="r" b="b"/>
            <a:pathLst>
              <a:path w="1" h="1" extrusionOk="0">
                <a:moveTo>
                  <a:pt x="1" y="1"/>
                </a:moveTo>
                <a:lnTo>
                  <a:pt x="1" y="1"/>
                </a:lnTo>
                <a:lnTo>
                  <a:pt x="1" y="1"/>
                </a:lnTo>
                <a:close/>
                <a:moveTo>
                  <a:pt x="1" y="1"/>
                </a:moveTo>
                <a:lnTo>
                  <a:pt x="1" y="1"/>
                </a:lnTo>
                <a:lnTo>
                  <a:pt x="1" y="1"/>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6" name="Google Shape;196;p3"/>
          <p:cNvSpPr/>
          <p:nvPr/>
        </p:nvSpPr>
        <p:spPr>
          <a:xfrm>
            <a:off x="282218" y="3475379"/>
            <a:ext cx="323337" cy="71541"/>
          </a:xfrm>
          <a:custGeom>
            <a:avLst/>
            <a:gdLst/>
            <a:ahLst/>
            <a:cxnLst/>
            <a:rect l="l" t="t" r="r" b="b"/>
            <a:pathLst>
              <a:path w="10322" h="2194" extrusionOk="0">
                <a:moveTo>
                  <a:pt x="10057" y="0"/>
                </a:moveTo>
                <a:lnTo>
                  <a:pt x="10057" y="0"/>
                </a:ln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6"/>
                </a:cubicBezTo>
                <a:lnTo>
                  <a:pt x="10322" y="908"/>
                </a:lnTo>
                <a:cubicBezTo>
                  <a:pt x="10322" y="568"/>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7" name="Google Shape;197;p3"/>
          <p:cNvSpPr/>
          <p:nvPr/>
        </p:nvSpPr>
        <p:spPr>
          <a:xfrm>
            <a:off x="546318" y="3795910"/>
            <a:ext cx="79378" cy="133169"/>
          </a:xfrm>
          <a:custGeom>
            <a:avLst/>
            <a:gdLst/>
            <a:ahLst/>
            <a:cxnLst/>
            <a:rect l="l" t="t" r="r" b="b"/>
            <a:pathLst>
              <a:path w="2534" h="4084" extrusionOk="0">
                <a:moveTo>
                  <a:pt x="1286" y="0"/>
                </a:moveTo>
                <a:cubicBezTo>
                  <a:pt x="567" y="0"/>
                  <a:pt x="0" y="908"/>
                  <a:pt x="0" y="2042"/>
                </a:cubicBezTo>
                <a:cubicBezTo>
                  <a:pt x="0" y="3176"/>
                  <a:pt x="567" y="4084"/>
                  <a:pt x="1286" y="4084"/>
                </a:cubicBezTo>
                <a:cubicBezTo>
                  <a:pt x="1966" y="4084"/>
                  <a:pt x="2533" y="3176"/>
                  <a:pt x="2533" y="2042"/>
                </a:cubicBezTo>
                <a:cubicBezTo>
                  <a:pt x="2533" y="908"/>
                  <a:pt x="1966" y="0"/>
                  <a:pt x="1286" y="0"/>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8" name="Google Shape;198;p3"/>
          <p:cNvSpPr/>
          <p:nvPr/>
        </p:nvSpPr>
        <p:spPr>
          <a:xfrm>
            <a:off x="281027" y="3821802"/>
            <a:ext cx="324527" cy="81388"/>
          </a:xfrm>
          <a:custGeom>
            <a:avLst/>
            <a:gdLst/>
            <a:ahLst/>
            <a:cxnLst/>
            <a:rect l="l" t="t" r="r" b="b"/>
            <a:pathLst>
              <a:path w="10360" h="2496" extrusionOk="0">
                <a:moveTo>
                  <a:pt x="794" y="0"/>
                </a:moveTo>
                <a:cubicBezTo>
                  <a:pt x="341" y="0"/>
                  <a:pt x="0" y="567"/>
                  <a:pt x="0" y="1248"/>
                </a:cubicBezTo>
                <a:cubicBezTo>
                  <a:pt x="0" y="1929"/>
                  <a:pt x="341" y="2496"/>
                  <a:pt x="794" y="2496"/>
                </a:cubicBezTo>
                <a:lnTo>
                  <a:pt x="9566" y="2496"/>
                </a:lnTo>
                <a:cubicBezTo>
                  <a:pt x="10019" y="2496"/>
                  <a:pt x="10360" y="1929"/>
                  <a:pt x="10360" y="1248"/>
                </a:cubicBezTo>
                <a:cubicBezTo>
                  <a:pt x="10360" y="567"/>
                  <a:pt x="10019" y="0"/>
                  <a:pt x="9566" y="0"/>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199" name="Google Shape;199;p3"/>
          <p:cNvSpPr/>
          <p:nvPr/>
        </p:nvSpPr>
        <p:spPr>
          <a:xfrm>
            <a:off x="304707" y="390315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cubicBezTo>
                  <a:pt x="1" y="1"/>
                  <a:pt x="1" y="1"/>
                  <a:pt x="1" y="1"/>
                </a:cubicBezTo>
                <a:cubicBezTo>
                  <a:pt x="1" y="1"/>
                  <a:pt x="1" y="1"/>
                  <a:pt x="1" y="1"/>
                </a:cubicBez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0" name="Google Shape;200;p3"/>
          <p:cNvSpPr/>
          <p:nvPr/>
        </p:nvSpPr>
        <p:spPr>
          <a:xfrm>
            <a:off x="605523" y="3862495"/>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1" name="Google Shape;201;p3"/>
          <p:cNvSpPr/>
          <p:nvPr/>
        </p:nvSpPr>
        <p:spPr>
          <a:xfrm>
            <a:off x="282218" y="3832886"/>
            <a:ext cx="323337" cy="70302"/>
          </a:xfrm>
          <a:custGeom>
            <a:avLst/>
            <a:gdLst/>
            <a:ahLst/>
            <a:cxnLst/>
            <a:rect l="l" t="t" r="r" b="b"/>
            <a:pathLst>
              <a:path w="10322" h="2156" extrusionOk="0">
                <a:moveTo>
                  <a:pt x="10057" y="1"/>
                </a:moveTo>
                <a:lnTo>
                  <a:pt x="10057" y="1"/>
                </a:lnTo>
                <a:cubicBezTo>
                  <a:pt x="10095" y="76"/>
                  <a:pt x="10095" y="190"/>
                  <a:pt x="10095" y="303"/>
                </a:cubicBezTo>
                <a:cubicBezTo>
                  <a:pt x="10095" y="984"/>
                  <a:pt x="9755" y="1551"/>
                  <a:pt x="9301" y="1551"/>
                </a:cubicBezTo>
                <a:lnTo>
                  <a:pt x="530" y="1551"/>
                </a:lnTo>
                <a:cubicBezTo>
                  <a:pt x="303" y="1551"/>
                  <a:pt x="114" y="1437"/>
                  <a:pt x="0" y="1210"/>
                </a:cubicBezTo>
                <a:lnTo>
                  <a:pt x="0" y="1210"/>
                </a:lnTo>
                <a:cubicBezTo>
                  <a:pt x="76" y="1740"/>
                  <a:pt x="340" y="2118"/>
                  <a:pt x="719" y="2156"/>
                </a:cubicBezTo>
                <a:lnTo>
                  <a:pt x="9528" y="2156"/>
                </a:lnTo>
                <a:cubicBezTo>
                  <a:pt x="9981" y="2156"/>
                  <a:pt x="10322" y="1589"/>
                  <a:pt x="10322" y="908"/>
                </a:cubicBezTo>
                <a:cubicBezTo>
                  <a:pt x="10322" y="530"/>
                  <a:pt x="10208" y="227"/>
                  <a:pt x="10057" y="1"/>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2" name="Google Shape;202;p3"/>
          <p:cNvSpPr/>
          <p:nvPr/>
        </p:nvSpPr>
        <p:spPr>
          <a:xfrm>
            <a:off x="546318" y="4153420"/>
            <a:ext cx="79378" cy="131963"/>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3" name="Google Shape;203;p3"/>
          <p:cNvSpPr/>
          <p:nvPr/>
        </p:nvSpPr>
        <p:spPr>
          <a:xfrm>
            <a:off x="281027" y="4178070"/>
            <a:ext cx="324527" cy="82627"/>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4" name="Google Shape;204;p3"/>
          <p:cNvSpPr/>
          <p:nvPr/>
        </p:nvSpPr>
        <p:spPr>
          <a:xfrm>
            <a:off x="304707" y="4260665"/>
            <a:ext cx="32014" cy="33"/>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5" name="Google Shape;205;p3"/>
          <p:cNvSpPr/>
          <p:nvPr/>
        </p:nvSpPr>
        <p:spPr>
          <a:xfrm>
            <a:off x="605523" y="4218764"/>
            <a:ext cx="31" cy="33"/>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6" name="Google Shape;206;p3"/>
          <p:cNvSpPr/>
          <p:nvPr/>
        </p:nvSpPr>
        <p:spPr>
          <a:xfrm>
            <a:off x="282218" y="4189187"/>
            <a:ext cx="323337" cy="71508"/>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7" name="Google Shape;207;p3"/>
          <p:cNvSpPr/>
          <p:nvPr/>
        </p:nvSpPr>
        <p:spPr>
          <a:xfrm>
            <a:off x="282218" y="977708"/>
            <a:ext cx="323337" cy="71541"/>
          </a:xfrm>
          <a:custGeom>
            <a:avLst/>
            <a:gdLst/>
            <a:ahLst/>
            <a:cxnLst/>
            <a:rect l="l" t="t" r="r" b="b"/>
            <a:pathLst>
              <a:path w="10322" h="2194" extrusionOk="0">
                <a:moveTo>
                  <a:pt x="10057" y="0"/>
                </a:moveTo>
                <a:cubicBezTo>
                  <a:pt x="10095" y="114"/>
                  <a:pt x="10095" y="227"/>
                  <a:pt x="10095" y="341"/>
                </a:cubicBezTo>
                <a:cubicBezTo>
                  <a:pt x="10095" y="1021"/>
                  <a:pt x="9755" y="1588"/>
                  <a:pt x="9301" y="1588"/>
                </a:cubicBezTo>
                <a:lnTo>
                  <a:pt x="530" y="1588"/>
                </a:lnTo>
                <a:cubicBezTo>
                  <a:pt x="303" y="1588"/>
                  <a:pt x="114" y="1437"/>
                  <a:pt x="0" y="1248"/>
                </a:cubicBezTo>
                <a:lnTo>
                  <a:pt x="0" y="1248"/>
                </a:lnTo>
                <a:cubicBezTo>
                  <a:pt x="76" y="1777"/>
                  <a:pt x="340" y="2155"/>
                  <a:pt x="719" y="2193"/>
                </a:cubicBezTo>
                <a:lnTo>
                  <a:pt x="9528" y="2193"/>
                </a:lnTo>
                <a:cubicBezTo>
                  <a:pt x="9981" y="2193"/>
                  <a:pt x="10322" y="1626"/>
                  <a:pt x="10322" y="945"/>
                </a:cubicBezTo>
                <a:lnTo>
                  <a:pt x="10322" y="908"/>
                </a:lnTo>
                <a:cubicBezTo>
                  <a:pt x="10322" y="567"/>
                  <a:pt x="10208" y="227"/>
                  <a:pt x="10057" y="0"/>
                </a:cubicBezTo>
                <a:close/>
              </a:path>
            </a:pathLst>
          </a:custGeom>
          <a:solidFill>
            <a:srgbClr val="B2B2B2"/>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08" name="Google Shape;208;p3"/>
          <p:cNvSpPr txBox="1">
            <a:spLocks noGrp="1"/>
          </p:cNvSpPr>
          <p:nvPr>
            <p:ph type="title"/>
          </p:nvPr>
        </p:nvSpPr>
        <p:spPr>
          <a:xfrm>
            <a:off x="2497874" y="2156593"/>
            <a:ext cx="3968100" cy="656101"/>
          </a:xfrm>
          <a:prstGeom prst="rect">
            <a:avLst/>
          </a:prstGeom>
        </p:spPr>
        <p:txBody>
          <a:bodyPr spcFirstLastPara="1" wrap="square" lIns="91425" tIns="91425" rIns="91425" bIns="91425" anchor="ctr" anchorCtr="0">
            <a:noAutofit/>
          </a:bodyPr>
          <a:lstStyle>
            <a:lvl1pPr lvl="0" algn="ctr">
              <a:spcBef>
                <a:spcPts val="0"/>
              </a:spcBef>
              <a:spcAft>
                <a:spcPts val="0"/>
              </a:spcAft>
              <a:buSzPts val="6000"/>
              <a:buNone/>
              <a:defRPr sz="5598"/>
            </a:lvl1pPr>
            <a:lvl2pPr lvl="1" algn="ctr">
              <a:spcBef>
                <a:spcPts val="0"/>
              </a:spcBef>
              <a:spcAft>
                <a:spcPts val="0"/>
              </a:spcAft>
              <a:buSzPts val="6000"/>
              <a:buNone/>
              <a:defRPr sz="5998"/>
            </a:lvl2pPr>
            <a:lvl3pPr lvl="2" algn="ctr">
              <a:spcBef>
                <a:spcPts val="0"/>
              </a:spcBef>
              <a:spcAft>
                <a:spcPts val="0"/>
              </a:spcAft>
              <a:buSzPts val="6000"/>
              <a:buNone/>
              <a:defRPr sz="5998"/>
            </a:lvl3pPr>
            <a:lvl4pPr lvl="3" algn="ctr">
              <a:spcBef>
                <a:spcPts val="0"/>
              </a:spcBef>
              <a:spcAft>
                <a:spcPts val="0"/>
              </a:spcAft>
              <a:buSzPts val="6000"/>
              <a:buNone/>
              <a:defRPr sz="5998"/>
            </a:lvl4pPr>
            <a:lvl5pPr lvl="4" algn="ctr">
              <a:spcBef>
                <a:spcPts val="0"/>
              </a:spcBef>
              <a:spcAft>
                <a:spcPts val="0"/>
              </a:spcAft>
              <a:buSzPts val="6000"/>
              <a:buNone/>
              <a:defRPr sz="5998"/>
            </a:lvl5pPr>
            <a:lvl6pPr lvl="5" algn="ctr">
              <a:spcBef>
                <a:spcPts val="0"/>
              </a:spcBef>
              <a:spcAft>
                <a:spcPts val="0"/>
              </a:spcAft>
              <a:buSzPts val="6000"/>
              <a:buNone/>
              <a:defRPr sz="5998"/>
            </a:lvl6pPr>
            <a:lvl7pPr lvl="6" algn="ctr">
              <a:spcBef>
                <a:spcPts val="0"/>
              </a:spcBef>
              <a:spcAft>
                <a:spcPts val="0"/>
              </a:spcAft>
              <a:buSzPts val="6000"/>
              <a:buNone/>
              <a:defRPr sz="5998"/>
            </a:lvl7pPr>
            <a:lvl8pPr lvl="7" algn="ctr">
              <a:spcBef>
                <a:spcPts val="0"/>
              </a:spcBef>
              <a:spcAft>
                <a:spcPts val="0"/>
              </a:spcAft>
              <a:buSzPts val="6000"/>
              <a:buNone/>
              <a:defRPr sz="5998"/>
            </a:lvl8pPr>
            <a:lvl9pPr lvl="8" algn="ctr">
              <a:spcBef>
                <a:spcPts val="0"/>
              </a:spcBef>
              <a:spcAft>
                <a:spcPts val="0"/>
              </a:spcAft>
              <a:buSzPts val="6000"/>
              <a:buNone/>
              <a:defRPr sz="5998"/>
            </a:lvl9pPr>
          </a:lstStyle>
          <a:p>
            <a:endParaRPr/>
          </a:p>
        </p:txBody>
      </p:sp>
      <p:sp>
        <p:nvSpPr>
          <p:cNvPr id="209" name="Google Shape;209;p3"/>
          <p:cNvSpPr txBox="1">
            <a:spLocks noGrp="1"/>
          </p:cNvSpPr>
          <p:nvPr>
            <p:ph type="title" idx="2" hasCustomPrompt="1"/>
          </p:nvPr>
        </p:nvSpPr>
        <p:spPr>
          <a:xfrm>
            <a:off x="3965650" y="1122450"/>
            <a:ext cx="1032600" cy="656101"/>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accent1"/>
              </a:buClr>
              <a:buSzPts val="7200"/>
              <a:buNone/>
              <a:defRPr sz="4298">
                <a:solidFill>
                  <a:schemeClr val="accent1"/>
                </a:solidFill>
              </a:defRPr>
            </a:lvl1pPr>
            <a:lvl2pPr lvl="1" algn="ctr" rtl="0">
              <a:spcBef>
                <a:spcPts val="0"/>
              </a:spcBef>
              <a:spcAft>
                <a:spcPts val="0"/>
              </a:spcAft>
              <a:buClr>
                <a:schemeClr val="accent1"/>
              </a:buClr>
              <a:buSzPts val="7200"/>
              <a:buNone/>
              <a:defRPr sz="7198">
                <a:solidFill>
                  <a:schemeClr val="accent1"/>
                </a:solidFill>
              </a:defRPr>
            </a:lvl2pPr>
            <a:lvl3pPr lvl="2" algn="ctr" rtl="0">
              <a:spcBef>
                <a:spcPts val="0"/>
              </a:spcBef>
              <a:spcAft>
                <a:spcPts val="0"/>
              </a:spcAft>
              <a:buClr>
                <a:schemeClr val="accent1"/>
              </a:buClr>
              <a:buSzPts val="7200"/>
              <a:buNone/>
              <a:defRPr sz="7198">
                <a:solidFill>
                  <a:schemeClr val="accent1"/>
                </a:solidFill>
              </a:defRPr>
            </a:lvl3pPr>
            <a:lvl4pPr lvl="3" algn="ctr" rtl="0">
              <a:spcBef>
                <a:spcPts val="0"/>
              </a:spcBef>
              <a:spcAft>
                <a:spcPts val="0"/>
              </a:spcAft>
              <a:buClr>
                <a:schemeClr val="accent1"/>
              </a:buClr>
              <a:buSzPts val="7200"/>
              <a:buNone/>
              <a:defRPr sz="7198">
                <a:solidFill>
                  <a:schemeClr val="accent1"/>
                </a:solidFill>
              </a:defRPr>
            </a:lvl4pPr>
            <a:lvl5pPr lvl="4" algn="ctr" rtl="0">
              <a:spcBef>
                <a:spcPts val="0"/>
              </a:spcBef>
              <a:spcAft>
                <a:spcPts val="0"/>
              </a:spcAft>
              <a:buClr>
                <a:schemeClr val="accent1"/>
              </a:buClr>
              <a:buSzPts val="7200"/>
              <a:buNone/>
              <a:defRPr sz="7198">
                <a:solidFill>
                  <a:schemeClr val="accent1"/>
                </a:solidFill>
              </a:defRPr>
            </a:lvl5pPr>
            <a:lvl6pPr lvl="5" algn="ctr" rtl="0">
              <a:spcBef>
                <a:spcPts val="0"/>
              </a:spcBef>
              <a:spcAft>
                <a:spcPts val="0"/>
              </a:spcAft>
              <a:buClr>
                <a:schemeClr val="accent1"/>
              </a:buClr>
              <a:buSzPts val="7200"/>
              <a:buNone/>
              <a:defRPr sz="7198">
                <a:solidFill>
                  <a:schemeClr val="accent1"/>
                </a:solidFill>
              </a:defRPr>
            </a:lvl6pPr>
            <a:lvl7pPr lvl="6" algn="ctr" rtl="0">
              <a:spcBef>
                <a:spcPts val="0"/>
              </a:spcBef>
              <a:spcAft>
                <a:spcPts val="0"/>
              </a:spcAft>
              <a:buClr>
                <a:schemeClr val="accent1"/>
              </a:buClr>
              <a:buSzPts val="7200"/>
              <a:buNone/>
              <a:defRPr sz="7198">
                <a:solidFill>
                  <a:schemeClr val="accent1"/>
                </a:solidFill>
              </a:defRPr>
            </a:lvl7pPr>
            <a:lvl8pPr lvl="7" algn="ctr" rtl="0">
              <a:spcBef>
                <a:spcPts val="0"/>
              </a:spcBef>
              <a:spcAft>
                <a:spcPts val="0"/>
              </a:spcAft>
              <a:buClr>
                <a:schemeClr val="accent1"/>
              </a:buClr>
              <a:buSzPts val="7200"/>
              <a:buNone/>
              <a:defRPr sz="7198">
                <a:solidFill>
                  <a:schemeClr val="accent1"/>
                </a:solidFill>
              </a:defRPr>
            </a:lvl8pPr>
            <a:lvl9pPr lvl="8" algn="ctr" rtl="0">
              <a:spcBef>
                <a:spcPts val="0"/>
              </a:spcBef>
              <a:spcAft>
                <a:spcPts val="0"/>
              </a:spcAft>
              <a:buClr>
                <a:schemeClr val="accent1"/>
              </a:buClr>
              <a:buSzPts val="7200"/>
              <a:buNone/>
              <a:defRPr sz="7198">
                <a:solidFill>
                  <a:schemeClr val="accent1"/>
                </a:solidFill>
              </a:defRPr>
            </a:lvl9pPr>
          </a:lstStyle>
          <a:p>
            <a:r>
              <a:t>xx%</a:t>
            </a:r>
          </a:p>
        </p:txBody>
      </p:sp>
      <p:sp>
        <p:nvSpPr>
          <p:cNvPr id="210" name="Google Shape;210;p3"/>
          <p:cNvSpPr txBox="1">
            <a:spLocks noGrp="1"/>
          </p:cNvSpPr>
          <p:nvPr>
            <p:ph type="subTitle" idx="1"/>
          </p:nvPr>
        </p:nvSpPr>
        <p:spPr>
          <a:xfrm>
            <a:off x="2233575" y="3144850"/>
            <a:ext cx="4496700" cy="656101"/>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a:lvl1pPr>
            <a:lvl2pPr lvl="1" algn="ctr" rtl="0">
              <a:spcBef>
                <a:spcPts val="0"/>
              </a:spcBef>
              <a:spcAft>
                <a:spcPts val="0"/>
              </a:spcAft>
              <a:buNone/>
              <a:defRPr/>
            </a:lvl2pPr>
            <a:lvl3pPr lvl="2" algn="ctr" rtl="0">
              <a:spcBef>
                <a:spcPts val="0"/>
              </a:spcBef>
              <a:spcAft>
                <a:spcPts val="0"/>
              </a:spcAft>
              <a:buNone/>
              <a:defRPr/>
            </a:lvl3pPr>
            <a:lvl4pPr lvl="3" algn="ctr" rtl="0">
              <a:spcBef>
                <a:spcPts val="0"/>
              </a:spcBef>
              <a:spcAft>
                <a:spcPts val="0"/>
              </a:spcAft>
              <a:buNone/>
              <a:defRPr/>
            </a:lvl4pPr>
            <a:lvl5pPr lvl="4" algn="ctr" rtl="0">
              <a:spcBef>
                <a:spcPts val="0"/>
              </a:spcBef>
              <a:spcAft>
                <a:spcPts val="0"/>
              </a:spcAft>
              <a:buNone/>
              <a:defRPr/>
            </a:lvl5pPr>
            <a:lvl6pPr lvl="5" algn="ctr" rtl="0">
              <a:spcBef>
                <a:spcPts val="0"/>
              </a:spcBef>
              <a:spcAft>
                <a:spcPts val="0"/>
              </a:spcAft>
              <a:buNone/>
              <a:defRPr/>
            </a:lvl6pPr>
            <a:lvl7pPr lvl="6" algn="ctr" rtl="0">
              <a:spcBef>
                <a:spcPts val="0"/>
              </a:spcBef>
              <a:spcAft>
                <a:spcPts val="0"/>
              </a:spcAft>
              <a:buNone/>
              <a:defRPr/>
            </a:lvl7pPr>
            <a:lvl8pPr lvl="7" algn="ctr" rtl="0">
              <a:spcBef>
                <a:spcPts val="0"/>
              </a:spcBef>
              <a:spcAft>
                <a:spcPts val="0"/>
              </a:spcAft>
              <a:buNone/>
              <a:defRPr/>
            </a:lvl8pPr>
            <a:lvl9pPr lvl="8" algn="ctr" rtl="0">
              <a:spcBef>
                <a:spcPts val="0"/>
              </a:spcBef>
              <a:spcAft>
                <a:spcPts val="0"/>
              </a:spcAft>
              <a:buNone/>
              <a:defRPr/>
            </a:lvl9pPr>
          </a:lstStyle>
          <a:p>
            <a:endParaRPr/>
          </a:p>
        </p:txBody>
      </p:sp>
      <p:grpSp>
        <p:nvGrpSpPr>
          <p:cNvPr id="211" name="Google Shape;211;p3"/>
          <p:cNvGrpSpPr/>
          <p:nvPr/>
        </p:nvGrpSpPr>
        <p:grpSpPr>
          <a:xfrm>
            <a:off x="1030177" y="1581351"/>
            <a:ext cx="444275" cy="398525"/>
            <a:chOff x="2495125" y="2142250"/>
            <a:chExt cx="444275" cy="398525"/>
          </a:xfrm>
        </p:grpSpPr>
        <p:sp>
          <p:nvSpPr>
            <p:cNvPr id="212" name="Google Shape;212;p3"/>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3" name="Google Shape;213;p3"/>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14" name="Google Shape;214;p3"/>
          <p:cNvGrpSpPr/>
          <p:nvPr/>
        </p:nvGrpSpPr>
        <p:grpSpPr>
          <a:xfrm>
            <a:off x="7353452" y="3955276"/>
            <a:ext cx="291375" cy="281375"/>
            <a:chOff x="3243875" y="2372825"/>
            <a:chExt cx="291375" cy="281375"/>
          </a:xfrm>
        </p:grpSpPr>
        <p:sp>
          <p:nvSpPr>
            <p:cNvPr id="215" name="Google Shape;215;p3"/>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6" name="Google Shape;216;p3"/>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7" name="Google Shape;217;p3"/>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8" name="Google Shape;218;p3"/>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19" name="Google Shape;219;p3"/>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0" name="Google Shape;220;p3"/>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1" name="Google Shape;221;p3"/>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2" name="Google Shape;222;p3"/>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3" name="Google Shape;223;p3"/>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4" name="Google Shape;224;p3"/>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grpSp>
        <p:nvGrpSpPr>
          <p:cNvPr id="225" name="Google Shape;225;p3"/>
          <p:cNvGrpSpPr/>
          <p:nvPr/>
        </p:nvGrpSpPr>
        <p:grpSpPr>
          <a:xfrm>
            <a:off x="7510402" y="1254441"/>
            <a:ext cx="166675" cy="168575"/>
            <a:chOff x="4954425" y="2036375"/>
            <a:chExt cx="166675" cy="168575"/>
          </a:xfrm>
        </p:grpSpPr>
        <p:sp>
          <p:nvSpPr>
            <p:cNvPr id="226" name="Google Shape;226;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27" name="Google Shape;227;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
        <p:nvSpPr>
          <p:cNvPr id="228" name="Google Shape;228;p3"/>
          <p:cNvSpPr/>
          <p:nvPr/>
        </p:nvSpPr>
        <p:spPr>
          <a:xfrm>
            <a:off x="1531352" y="3017077"/>
            <a:ext cx="119125" cy="812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sp>
        <p:nvSpPr>
          <p:cNvPr id="229" name="Google Shape;229;p3"/>
          <p:cNvSpPr/>
          <p:nvPr/>
        </p:nvSpPr>
        <p:spPr>
          <a:xfrm>
            <a:off x="8069225" y="2708389"/>
            <a:ext cx="87000" cy="61925"/>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91397" tIns="91397" rIns="91397" bIns="91397" anchor="ctr" anchorCtr="0">
            <a:noAutofit/>
          </a:bodyPr>
          <a:lstStyle/>
          <a:p>
            <a:pPr>
              <a:buClrTx/>
              <a:buFontTx/>
              <a:buNone/>
            </a:pPr>
            <a:endParaRPr sz="1799" kern="1200">
              <a:solidFill>
                <a:prstClr val="black"/>
              </a:solidFill>
            </a:endParaRPr>
          </a:p>
        </p:txBody>
      </p:sp>
      <p:grpSp>
        <p:nvGrpSpPr>
          <p:cNvPr id="230" name="Google Shape;230;p3"/>
          <p:cNvGrpSpPr/>
          <p:nvPr/>
        </p:nvGrpSpPr>
        <p:grpSpPr>
          <a:xfrm>
            <a:off x="1168977" y="4065002"/>
            <a:ext cx="166675" cy="168575"/>
            <a:chOff x="4954425" y="2036375"/>
            <a:chExt cx="166675" cy="168575"/>
          </a:xfrm>
        </p:grpSpPr>
        <p:sp>
          <p:nvSpPr>
            <p:cNvPr id="231" name="Google Shape;231;p3"/>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sp>
          <p:nvSpPr>
            <p:cNvPr id="232" name="Google Shape;232;p3"/>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799" kern="1200">
                <a:solidFill>
                  <a:prstClr val="black"/>
                </a:solidFill>
              </a:endParaRPr>
            </a:p>
          </p:txBody>
        </p:sp>
      </p:grpSp>
    </p:spTree>
    <p:extLst>
      <p:ext uri="{BB962C8B-B14F-4D97-AF65-F5344CB8AC3E}">
        <p14:creationId xmlns:p14="http://schemas.microsoft.com/office/powerpoint/2010/main" val="1532092802"/>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3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spTree>
    <p:extLst>
      <p:ext uri="{BB962C8B-B14F-4D97-AF65-F5344CB8AC3E}">
        <p14:creationId xmlns:p14="http://schemas.microsoft.com/office/powerpoint/2010/main" val="3629903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5_Title Slide">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912FF248-73E2-4B5D-9669-D05536B13110}"/>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6F2E4380-9AAF-4929-8F62-F490FD06BB80}"/>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9" name="Google Shape;994;p14">
              <a:extLst>
                <a:ext uri="{FF2B5EF4-FFF2-40B4-BE49-F238E27FC236}">
                  <a16:creationId xmlns="" xmlns:a16="http://schemas.microsoft.com/office/drawing/2014/main" id="{05263AFC-D1B4-4D83-808E-9B96447708D3}"/>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E97D35D9-4A80-4E5E-AE99-A42260106314}"/>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 name="Google Shape;996;p14">
                <a:extLst>
                  <a:ext uri="{FF2B5EF4-FFF2-40B4-BE49-F238E27FC236}">
                    <a16:creationId xmlns="" xmlns:a16="http://schemas.microsoft.com/office/drawing/2014/main" id="{F1D5A806-A58C-4FB9-9CB8-29884CE2006D}"/>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0" name="Google Shape;997;p14">
              <a:extLst>
                <a:ext uri="{FF2B5EF4-FFF2-40B4-BE49-F238E27FC236}">
                  <a16:creationId xmlns="" xmlns:a16="http://schemas.microsoft.com/office/drawing/2014/main" id="{ED4A141D-52F2-416A-BB8C-6ABF536EB5BD}"/>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1" name="Google Shape;998;p14">
              <a:extLst>
                <a:ext uri="{FF2B5EF4-FFF2-40B4-BE49-F238E27FC236}">
                  <a16:creationId xmlns="" xmlns:a16="http://schemas.microsoft.com/office/drawing/2014/main" id="{233E8FF6-A58B-4C0A-8E03-7EBCEC1A722A}"/>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1B628C4E-2CC0-49FD-AE56-2DA39F0AEDC3}"/>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 name="Google Shape;1000;p14">
                <a:extLst>
                  <a:ext uri="{FF2B5EF4-FFF2-40B4-BE49-F238E27FC236}">
                    <a16:creationId xmlns="" xmlns:a16="http://schemas.microsoft.com/office/drawing/2014/main" id="{B7905D3C-D345-41E1-9F8F-3DE9CB825DDB}"/>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2" name="Google Shape;1001;p14">
              <a:extLst>
                <a:ext uri="{FF2B5EF4-FFF2-40B4-BE49-F238E27FC236}">
                  <a16:creationId xmlns="" xmlns:a16="http://schemas.microsoft.com/office/drawing/2014/main" id="{9381F408-D6BF-4983-8522-FE74B038BAD1}"/>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313829AE-A03B-42DF-8C85-190282C1CC18}"/>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 name="Google Shape;1003;p14">
                <a:extLst>
                  <a:ext uri="{FF2B5EF4-FFF2-40B4-BE49-F238E27FC236}">
                    <a16:creationId xmlns="" xmlns:a16="http://schemas.microsoft.com/office/drawing/2014/main" id="{92BB61BC-FAB6-4715-A9E7-CC0E8CEE0D5C}"/>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3" name="Google Shape;1004;p14">
              <a:extLst>
                <a:ext uri="{FF2B5EF4-FFF2-40B4-BE49-F238E27FC236}">
                  <a16:creationId xmlns="" xmlns:a16="http://schemas.microsoft.com/office/drawing/2014/main" id="{D079DC36-A197-4791-8A06-31AB6A7A8165}"/>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BFAD29E2-C19B-47AB-B438-BA439212A9D2}"/>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 name="Google Shape;1006;p14">
                <a:extLst>
                  <a:ext uri="{FF2B5EF4-FFF2-40B4-BE49-F238E27FC236}">
                    <a16:creationId xmlns="" xmlns:a16="http://schemas.microsoft.com/office/drawing/2014/main" id="{DA309345-B33A-4CD0-9D4E-F69123E7E182}"/>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4" name="Google Shape;1007;p14">
              <a:extLst>
                <a:ext uri="{FF2B5EF4-FFF2-40B4-BE49-F238E27FC236}">
                  <a16:creationId xmlns="" xmlns:a16="http://schemas.microsoft.com/office/drawing/2014/main" id="{590C6090-7470-4DB3-8246-659CCC0F2A1A}"/>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611C93AB-AF4D-48EC-B180-BF93AED33FA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 name="Google Shape;1009;p14">
                <a:extLst>
                  <a:ext uri="{FF2B5EF4-FFF2-40B4-BE49-F238E27FC236}">
                    <a16:creationId xmlns="" xmlns:a16="http://schemas.microsoft.com/office/drawing/2014/main" id="{FC04491F-28E4-471E-8BA3-24A18340297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15" name="Google Shape;1010;p14">
              <a:extLst>
                <a:ext uri="{FF2B5EF4-FFF2-40B4-BE49-F238E27FC236}">
                  <a16:creationId xmlns="" xmlns:a16="http://schemas.microsoft.com/office/drawing/2014/main" id="{D54D7793-AF6A-4956-9B72-E4F3A35C4520}"/>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47A74F27-516B-4842-B2FD-3E800B67929D}"/>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 name="Google Shape;1012;p14">
                <a:extLst>
                  <a:ext uri="{FF2B5EF4-FFF2-40B4-BE49-F238E27FC236}">
                    <a16:creationId xmlns="" xmlns:a16="http://schemas.microsoft.com/office/drawing/2014/main" id="{81691461-33B0-489D-A18A-AD91D59A1D21}"/>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16" name="Google Shape;1013;p14">
              <a:extLst>
                <a:ext uri="{FF2B5EF4-FFF2-40B4-BE49-F238E27FC236}">
                  <a16:creationId xmlns="" xmlns:a16="http://schemas.microsoft.com/office/drawing/2014/main" id="{0EEF144F-B527-4080-AAEA-10B3E48E39A2}"/>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 name="Google Shape;1014;p14">
              <a:extLst>
                <a:ext uri="{FF2B5EF4-FFF2-40B4-BE49-F238E27FC236}">
                  <a16:creationId xmlns="" xmlns:a16="http://schemas.microsoft.com/office/drawing/2014/main" id="{40F35D0D-CACF-4AB5-BE8A-E9FB73511388}"/>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0" name="Google Shape;1016;p14">
            <a:extLst>
              <a:ext uri="{FF2B5EF4-FFF2-40B4-BE49-F238E27FC236}">
                <a16:creationId xmlns="" xmlns:a16="http://schemas.microsoft.com/office/drawing/2014/main" id="{327BF5F6-D034-4620-B2B7-7F2179C531EB}"/>
              </a:ext>
            </a:extLst>
          </p:cNvPr>
          <p:cNvGrpSpPr/>
          <p:nvPr userDrawn="1"/>
        </p:nvGrpSpPr>
        <p:grpSpPr>
          <a:xfrm>
            <a:off x="741894" y="4234447"/>
            <a:ext cx="461392" cy="401654"/>
            <a:chOff x="2495125" y="2142250"/>
            <a:chExt cx="444275" cy="398525"/>
          </a:xfrm>
        </p:grpSpPr>
        <p:sp>
          <p:nvSpPr>
            <p:cNvPr id="31" name="Google Shape;1017;p14">
              <a:extLst>
                <a:ext uri="{FF2B5EF4-FFF2-40B4-BE49-F238E27FC236}">
                  <a16:creationId xmlns="" xmlns:a16="http://schemas.microsoft.com/office/drawing/2014/main" id="{F2F00FDD-D7D5-4809-82CF-73AA35BD05FE}"/>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2" name="Google Shape;1018;p14">
              <a:extLst>
                <a:ext uri="{FF2B5EF4-FFF2-40B4-BE49-F238E27FC236}">
                  <a16:creationId xmlns="" xmlns:a16="http://schemas.microsoft.com/office/drawing/2014/main" id="{5395EB15-BC66-42AE-A1EE-3E2823F5486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33" name="Google Shape;1019;p14">
            <a:extLst>
              <a:ext uri="{FF2B5EF4-FFF2-40B4-BE49-F238E27FC236}">
                <a16:creationId xmlns="" xmlns:a16="http://schemas.microsoft.com/office/drawing/2014/main" id="{D53CFA2D-5D0C-4A67-9094-88F183BFE612}"/>
              </a:ext>
            </a:extLst>
          </p:cNvPr>
          <p:cNvGrpSpPr/>
          <p:nvPr userDrawn="1"/>
        </p:nvGrpSpPr>
        <p:grpSpPr>
          <a:xfrm>
            <a:off x="7633366" y="320764"/>
            <a:ext cx="302601" cy="283584"/>
            <a:chOff x="3243875" y="2372825"/>
            <a:chExt cx="291375" cy="281375"/>
          </a:xfrm>
        </p:grpSpPr>
        <p:sp>
          <p:nvSpPr>
            <p:cNvPr id="34" name="Google Shape;1020;p14">
              <a:extLst>
                <a:ext uri="{FF2B5EF4-FFF2-40B4-BE49-F238E27FC236}">
                  <a16:creationId xmlns="" xmlns:a16="http://schemas.microsoft.com/office/drawing/2014/main" id="{30675EEE-C22B-4D00-94DF-E49C0A367512}"/>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5" name="Google Shape;1021;p14">
              <a:extLst>
                <a:ext uri="{FF2B5EF4-FFF2-40B4-BE49-F238E27FC236}">
                  <a16:creationId xmlns="" xmlns:a16="http://schemas.microsoft.com/office/drawing/2014/main" id="{E3DBEB34-9A0C-4ECA-A1F1-6D8B1FF8997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6" name="Google Shape;1022;p14">
              <a:extLst>
                <a:ext uri="{FF2B5EF4-FFF2-40B4-BE49-F238E27FC236}">
                  <a16:creationId xmlns="" xmlns:a16="http://schemas.microsoft.com/office/drawing/2014/main" id="{07CFEFDF-2E28-4483-834B-DA095CF3CE4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7" name="Google Shape;1023;p14">
              <a:extLst>
                <a:ext uri="{FF2B5EF4-FFF2-40B4-BE49-F238E27FC236}">
                  <a16:creationId xmlns="" xmlns:a16="http://schemas.microsoft.com/office/drawing/2014/main" id="{14506E96-EBA9-4C68-AF1F-8C4403B117FE}"/>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8" name="Google Shape;1024;p14">
              <a:extLst>
                <a:ext uri="{FF2B5EF4-FFF2-40B4-BE49-F238E27FC236}">
                  <a16:creationId xmlns="" xmlns:a16="http://schemas.microsoft.com/office/drawing/2014/main" id="{B2F2C8B1-350B-49EE-9CA4-D84F2E0468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39" name="Google Shape;1025;p14">
              <a:extLst>
                <a:ext uri="{FF2B5EF4-FFF2-40B4-BE49-F238E27FC236}">
                  <a16:creationId xmlns="" xmlns:a16="http://schemas.microsoft.com/office/drawing/2014/main" id="{524642B7-86EC-4E65-B0EB-6949F77DB65F}"/>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0" name="Google Shape;1026;p14">
              <a:extLst>
                <a:ext uri="{FF2B5EF4-FFF2-40B4-BE49-F238E27FC236}">
                  <a16:creationId xmlns="" xmlns:a16="http://schemas.microsoft.com/office/drawing/2014/main" id="{DA2CC125-6131-46A3-AC36-26C92E5CD21A}"/>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1" name="Google Shape;1027;p14">
              <a:extLst>
                <a:ext uri="{FF2B5EF4-FFF2-40B4-BE49-F238E27FC236}">
                  <a16:creationId xmlns="" xmlns:a16="http://schemas.microsoft.com/office/drawing/2014/main" id="{5A24D573-ECDB-4ACD-87B3-20030C31E8D4}"/>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2" name="Google Shape;1028;p14">
              <a:extLst>
                <a:ext uri="{FF2B5EF4-FFF2-40B4-BE49-F238E27FC236}">
                  <a16:creationId xmlns="" xmlns:a16="http://schemas.microsoft.com/office/drawing/2014/main" id="{7E867DAA-A57F-489C-A045-9A1C1429277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3" name="Google Shape;1029;p14">
              <a:extLst>
                <a:ext uri="{FF2B5EF4-FFF2-40B4-BE49-F238E27FC236}">
                  <a16:creationId xmlns="" xmlns:a16="http://schemas.microsoft.com/office/drawing/2014/main" id="{1DF03B23-6B1D-4056-9368-8D8F2372120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44" name="Google Shape;1030;p14">
            <a:extLst>
              <a:ext uri="{FF2B5EF4-FFF2-40B4-BE49-F238E27FC236}">
                <a16:creationId xmlns="" xmlns:a16="http://schemas.microsoft.com/office/drawing/2014/main" id="{AC4C02C6-8357-4A9D-9FE8-73BED3D677DA}"/>
              </a:ext>
            </a:extLst>
          </p:cNvPr>
          <p:cNvGrpSpPr/>
          <p:nvPr userDrawn="1"/>
        </p:nvGrpSpPr>
        <p:grpSpPr>
          <a:xfrm>
            <a:off x="8253053" y="782530"/>
            <a:ext cx="173097" cy="169898"/>
            <a:chOff x="4954425" y="2036375"/>
            <a:chExt cx="166675" cy="168575"/>
          </a:xfrm>
        </p:grpSpPr>
        <p:sp>
          <p:nvSpPr>
            <p:cNvPr id="45" name="Google Shape;1031;p14">
              <a:extLst>
                <a:ext uri="{FF2B5EF4-FFF2-40B4-BE49-F238E27FC236}">
                  <a16:creationId xmlns="" xmlns:a16="http://schemas.microsoft.com/office/drawing/2014/main" id="{7490645F-164B-43DC-B0C4-4E49ABCDCE6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46" name="Google Shape;1032;p14">
              <a:extLst>
                <a:ext uri="{FF2B5EF4-FFF2-40B4-BE49-F238E27FC236}">
                  <a16:creationId xmlns="" xmlns:a16="http://schemas.microsoft.com/office/drawing/2014/main" id="{F62C8C47-6F19-44BD-9FED-30D56890DF52}"/>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47" name="Google Shape;1033;p14">
            <a:extLst>
              <a:ext uri="{FF2B5EF4-FFF2-40B4-BE49-F238E27FC236}">
                <a16:creationId xmlns="" xmlns:a16="http://schemas.microsoft.com/office/drawing/2014/main" id="{9C058F19-0AE8-4DE1-A824-EE065CCDBD8D}"/>
              </a:ext>
            </a:extLst>
          </p:cNvPr>
          <p:cNvSpPr/>
          <p:nvPr userDrawn="1"/>
        </p:nvSpPr>
        <p:spPr>
          <a:xfrm>
            <a:off x="1540959" y="4698513"/>
            <a:ext cx="123715" cy="81838"/>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48" name="Google Shape;1034;p14">
            <a:extLst>
              <a:ext uri="{FF2B5EF4-FFF2-40B4-BE49-F238E27FC236}">
                <a16:creationId xmlns="" xmlns:a16="http://schemas.microsoft.com/office/drawing/2014/main" id="{F39F1339-6652-4316-AEAE-58755DC68066}"/>
              </a:ext>
            </a:extLst>
          </p:cNvPr>
          <p:cNvSpPr/>
          <p:nvPr userDrawn="1"/>
        </p:nvSpPr>
        <p:spPr>
          <a:xfrm>
            <a:off x="8246641" y="4636102"/>
            <a:ext cx="90352" cy="62411"/>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49" name="Google Shape;1035;p14">
            <a:extLst>
              <a:ext uri="{FF2B5EF4-FFF2-40B4-BE49-F238E27FC236}">
                <a16:creationId xmlns="" xmlns:a16="http://schemas.microsoft.com/office/drawing/2014/main" id="{B0CF15ED-922C-4751-B1DA-9089B1988ECC}"/>
              </a:ext>
            </a:extLst>
          </p:cNvPr>
          <p:cNvGrpSpPr/>
          <p:nvPr userDrawn="1"/>
        </p:nvGrpSpPr>
        <p:grpSpPr>
          <a:xfrm>
            <a:off x="613019" y="3894249"/>
            <a:ext cx="173097" cy="169898"/>
            <a:chOff x="4954425" y="2036375"/>
            <a:chExt cx="166675" cy="168575"/>
          </a:xfrm>
        </p:grpSpPr>
        <p:sp>
          <p:nvSpPr>
            <p:cNvPr id="50" name="Google Shape;1036;p14">
              <a:extLst>
                <a:ext uri="{FF2B5EF4-FFF2-40B4-BE49-F238E27FC236}">
                  <a16:creationId xmlns="" xmlns:a16="http://schemas.microsoft.com/office/drawing/2014/main" id="{7EA6F03C-5B07-4131-89F4-3BAFB23D4AF0}"/>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51" name="Google Shape;1037;p14">
              <a:extLst>
                <a:ext uri="{FF2B5EF4-FFF2-40B4-BE49-F238E27FC236}">
                  <a16:creationId xmlns="" xmlns:a16="http://schemas.microsoft.com/office/drawing/2014/main" id="{C7913F77-486F-46A9-8AEC-4B7565FB4E4C}"/>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96" name="Google Shape;1082;p14">
            <a:extLst>
              <a:ext uri="{FF2B5EF4-FFF2-40B4-BE49-F238E27FC236}">
                <a16:creationId xmlns="" xmlns:a16="http://schemas.microsoft.com/office/drawing/2014/main" id="{95018CA8-A1C2-47FD-890D-549D7B4AC236}"/>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7" name="Google Shape;1083;p14">
            <a:extLst>
              <a:ext uri="{FF2B5EF4-FFF2-40B4-BE49-F238E27FC236}">
                <a16:creationId xmlns="" xmlns:a16="http://schemas.microsoft.com/office/drawing/2014/main" id="{B936ECCA-F1FD-46EC-B26D-DE3BF7D0C273}"/>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8" name="Google Shape;1084;p14">
            <a:extLst>
              <a:ext uri="{FF2B5EF4-FFF2-40B4-BE49-F238E27FC236}">
                <a16:creationId xmlns="" xmlns:a16="http://schemas.microsoft.com/office/drawing/2014/main" id="{03D9643B-BC02-476E-ABF0-0F13D9275EA3}"/>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99" name="Google Shape;1085;p14">
            <a:extLst>
              <a:ext uri="{FF2B5EF4-FFF2-40B4-BE49-F238E27FC236}">
                <a16:creationId xmlns="" xmlns:a16="http://schemas.microsoft.com/office/drawing/2014/main" id="{E4F6C8FF-3CF3-45F6-8706-79866A8801F6}"/>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0" name="Google Shape;1086;p14">
            <a:extLst>
              <a:ext uri="{FF2B5EF4-FFF2-40B4-BE49-F238E27FC236}">
                <a16:creationId xmlns="" xmlns:a16="http://schemas.microsoft.com/office/drawing/2014/main" id="{1BF2058A-58A5-400D-B987-EA9281BD464C}"/>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2" name="Google Shape;1082;p14">
            <a:extLst>
              <a:ext uri="{FF2B5EF4-FFF2-40B4-BE49-F238E27FC236}">
                <a16:creationId xmlns="" xmlns:a16="http://schemas.microsoft.com/office/drawing/2014/main" id="{3B878202-51EA-4466-A893-7046CA4B0564}"/>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3" name="Google Shape;1083;p14">
            <a:extLst>
              <a:ext uri="{FF2B5EF4-FFF2-40B4-BE49-F238E27FC236}">
                <a16:creationId xmlns="" xmlns:a16="http://schemas.microsoft.com/office/drawing/2014/main" id="{8AE3EC7F-38CF-4238-A1D3-36A00E1CDB4B}"/>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4" name="Google Shape;1084;p14">
            <a:extLst>
              <a:ext uri="{FF2B5EF4-FFF2-40B4-BE49-F238E27FC236}">
                <a16:creationId xmlns="" xmlns:a16="http://schemas.microsoft.com/office/drawing/2014/main" id="{A109E879-FF69-420F-8594-E4E350138FE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5" name="Google Shape;1085;p14">
            <a:extLst>
              <a:ext uri="{FF2B5EF4-FFF2-40B4-BE49-F238E27FC236}">
                <a16:creationId xmlns="" xmlns:a16="http://schemas.microsoft.com/office/drawing/2014/main" id="{D728BFA8-D828-48D9-B813-EB0070A3F849}"/>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6" name="Google Shape;1086;p14">
            <a:extLst>
              <a:ext uri="{FF2B5EF4-FFF2-40B4-BE49-F238E27FC236}">
                <a16:creationId xmlns="" xmlns:a16="http://schemas.microsoft.com/office/drawing/2014/main" id="{AAD00854-B92E-4943-95A5-C96E52F3DC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7" name="Google Shape;1082;p14">
            <a:extLst>
              <a:ext uri="{FF2B5EF4-FFF2-40B4-BE49-F238E27FC236}">
                <a16:creationId xmlns="" xmlns:a16="http://schemas.microsoft.com/office/drawing/2014/main" id="{A9BB0978-9312-4447-80AB-41294A409ED1}"/>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8" name="Google Shape;1083;p14">
            <a:extLst>
              <a:ext uri="{FF2B5EF4-FFF2-40B4-BE49-F238E27FC236}">
                <a16:creationId xmlns="" xmlns:a16="http://schemas.microsoft.com/office/drawing/2014/main" id="{61FF21EF-8FF4-4964-B264-5FF3E4B83CCE}"/>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09" name="Google Shape;1084;p14">
            <a:extLst>
              <a:ext uri="{FF2B5EF4-FFF2-40B4-BE49-F238E27FC236}">
                <a16:creationId xmlns="" xmlns:a16="http://schemas.microsoft.com/office/drawing/2014/main" id="{2A3A52D1-7028-4394-92D4-70E60315E66B}"/>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0" name="Google Shape;1085;p14">
            <a:extLst>
              <a:ext uri="{FF2B5EF4-FFF2-40B4-BE49-F238E27FC236}">
                <a16:creationId xmlns="" xmlns:a16="http://schemas.microsoft.com/office/drawing/2014/main" id="{2B402ED8-8890-4BBD-BD4A-317F62877C5F}"/>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1" name="Google Shape;1086;p14">
            <a:extLst>
              <a:ext uri="{FF2B5EF4-FFF2-40B4-BE49-F238E27FC236}">
                <a16:creationId xmlns="" xmlns:a16="http://schemas.microsoft.com/office/drawing/2014/main" id="{4FDB29D0-7164-4DBA-A2E6-84221CCDCFD4}"/>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2" name="Google Shape;1082;p14">
            <a:extLst>
              <a:ext uri="{FF2B5EF4-FFF2-40B4-BE49-F238E27FC236}">
                <a16:creationId xmlns="" xmlns:a16="http://schemas.microsoft.com/office/drawing/2014/main" id="{76F446C8-2BE2-457E-A059-3FBDE50A2DAB}"/>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3" name="Google Shape;1083;p14">
            <a:extLst>
              <a:ext uri="{FF2B5EF4-FFF2-40B4-BE49-F238E27FC236}">
                <a16:creationId xmlns="" xmlns:a16="http://schemas.microsoft.com/office/drawing/2014/main" id="{543F1EC7-1C51-46E0-ACF5-20C5F0905E39}"/>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4" name="Google Shape;1084;p14">
            <a:extLst>
              <a:ext uri="{FF2B5EF4-FFF2-40B4-BE49-F238E27FC236}">
                <a16:creationId xmlns="" xmlns:a16="http://schemas.microsoft.com/office/drawing/2014/main" id="{4E6B9D33-57F3-4A75-9293-3C04278D772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5" name="Google Shape;1085;p14">
            <a:extLst>
              <a:ext uri="{FF2B5EF4-FFF2-40B4-BE49-F238E27FC236}">
                <a16:creationId xmlns="" xmlns:a16="http://schemas.microsoft.com/office/drawing/2014/main" id="{46B5E075-E226-4895-9493-A4CA9A703FD3}"/>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6" name="Google Shape;1086;p14">
            <a:extLst>
              <a:ext uri="{FF2B5EF4-FFF2-40B4-BE49-F238E27FC236}">
                <a16:creationId xmlns="" xmlns:a16="http://schemas.microsoft.com/office/drawing/2014/main" id="{56534FCD-AD06-4E33-8FD5-4A0CA24C6414}"/>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7" name="Google Shape;1082;p14">
            <a:extLst>
              <a:ext uri="{FF2B5EF4-FFF2-40B4-BE49-F238E27FC236}">
                <a16:creationId xmlns="" xmlns:a16="http://schemas.microsoft.com/office/drawing/2014/main" id="{13F8C6C7-68B9-45D6-8F01-F8260F297A7E}"/>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8" name="Google Shape;1083;p14">
            <a:extLst>
              <a:ext uri="{FF2B5EF4-FFF2-40B4-BE49-F238E27FC236}">
                <a16:creationId xmlns="" xmlns:a16="http://schemas.microsoft.com/office/drawing/2014/main" id="{3C93F6CB-9B31-4CE5-A4E7-7E978C24989B}"/>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19" name="Google Shape;1084;p14">
            <a:extLst>
              <a:ext uri="{FF2B5EF4-FFF2-40B4-BE49-F238E27FC236}">
                <a16:creationId xmlns="" xmlns:a16="http://schemas.microsoft.com/office/drawing/2014/main" id="{73CA4133-52E1-4CA4-9B02-C32EF64DCA79}"/>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0" name="Google Shape;1085;p14">
            <a:extLst>
              <a:ext uri="{FF2B5EF4-FFF2-40B4-BE49-F238E27FC236}">
                <a16:creationId xmlns="" xmlns:a16="http://schemas.microsoft.com/office/drawing/2014/main" id="{68B32AF3-395D-4C97-B3AC-6748065FE197}"/>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1" name="Google Shape;1086;p14">
            <a:extLst>
              <a:ext uri="{FF2B5EF4-FFF2-40B4-BE49-F238E27FC236}">
                <a16:creationId xmlns="" xmlns:a16="http://schemas.microsoft.com/office/drawing/2014/main" id="{F2737C08-B20B-4DD3-8C2B-6D9629DF844C}"/>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2" name="Google Shape;1082;p14">
            <a:extLst>
              <a:ext uri="{FF2B5EF4-FFF2-40B4-BE49-F238E27FC236}">
                <a16:creationId xmlns="" xmlns:a16="http://schemas.microsoft.com/office/drawing/2014/main" id="{C67ED233-4DA4-4D61-B819-CA361C34FFD3}"/>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3" name="Google Shape;1083;p14">
            <a:extLst>
              <a:ext uri="{FF2B5EF4-FFF2-40B4-BE49-F238E27FC236}">
                <a16:creationId xmlns="" xmlns:a16="http://schemas.microsoft.com/office/drawing/2014/main" id="{DB6F480F-12E0-4FF2-94FC-7455618F43E4}"/>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4" name="Google Shape;1084;p14">
            <a:extLst>
              <a:ext uri="{FF2B5EF4-FFF2-40B4-BE49-F238E27FC236}">
                <a16:creationId xmlns="" xmlns:a16="http://schemas.microsoft.com/office/drawing/2014/main" id="{FB8875DE-94FC-4821-827E-F05F343D19DD}"/>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5" name="Google Shape;1085;p14">
            <a:extLst>
              <a:ext uri="{FF2B5EF4-FFF2-40B4-BE49-F238E27FC236}">
                <a16:creationId xmlns="" xmlns:a16="http://schemas.microsoft.com/office/drawing/2014/main" id="{E65EE193-261C-47D2-90E2-CA9711A2BA94}"/>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6" name="Google Shape;1086;p14">
            <a:extLst>
              <a:ext uri="{FF2B5EF4-FFF2-40B4-BE49-F238E27FC236}">
                <a16:creationId xmlns="" xmlns:a16="http://schemas.microsoft.com/office/drawing/2014/main" id="{750B5385-9383-49D9-B37E-8AFC31139A9F}"/>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7" name="Google Shape;1082;p14">
            <a:extLst>
              <a:ext uri="{FF2B5EF4-FFF2-40B4-BE49-F238E27FC236}">
                <a16:creationId xmlns="" xmlns:a16="http://schemas.microsoft.com/office/drawing/2014/main" id="{F3257D7D-B01D-4B31-A19B-AE3EC8A76CBF}"/>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8" name="Google Shape;1083;p14">
            <a:extLst>
              <a:ext uri="{FF2B5EF4-FFF2-40B4-BE49-F238E27FC236}">
                <a16:creationId xmlns="" xmlns:a16="http://schemas.microsoft.com/office/drawing/2014/main" id="{8E8AEB58-46B0-42AC-876C-D39BC069B58E}"/>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29" name="Google Shape;1084;p14">
            <a:extLst>
              <a:ext uri="{FF2B5EF4-FFF2-40B4-BE49-F238E27FC236}">
                <a16:creationId xmlns="" xmlns:a16="http://schemas.microsoft.com/office/drawing/2014/main" id="{98A058F8-5048-4E43-81F6-E2A9D68F5787}"/>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0" name="Google Shape;1085;p14">
            <a:extLst>
              <a:ext uri="{FF2B5EF4-FFF2-40B4-BE49-F238E27FC236}">
                <a16:creationId xmlns="" xmlns:a16="http://schemas.microsoft.com/office/drawing/2014/main" id="{163FF619-D1D7-43D9-961D-4D8377AFE91D}"/>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1" name="Google Shape;1086;p14">
            <a:extLst>
              <a:ext uri="{FF2B5EF4-FFF2-40B4-BE49-F238E27FC236}">
                <a16:creationId xmlns="" xmlns:a16="http://schemas.microsoft.com/office/drawing/2014/main" id="{B5048DB8-1C0A-4C5F-97C4-0B01226065BF}"/>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2" name="Google Shape;1082;p14">
            <a:extLst>
              <a:ext uri="{FF2B5EF4-FFF2-40B4-BE49-F238E27FC236}">
                <a16:creationId xmlns="" xmlns:a16="http://schemas.microsoft.com/office/drawing/2014/main" id="{09146345-B88A-4221-8479-754909293DEC}"/>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3" name="Google Shape;1083;p14">
            <a:extLst>
              <a:ext uri="{FF2B5EF4-FFF2-40B4-BE49-F238E27FC236}">
                <a16:creationId xmlns="" xmlns:a16="http://schemas.microsoft.com/office/drawing/2014/main" id="{69A8F20E-CA52-4FFA-9E27-AAA9CA116197}"/>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4" name="Google Shape;1084;p14">
            <a:extLst>
              <a:ext uri="{FF2B5EF4-FFF2-40B4-BE49-F238E27FC236}">
                <a16:creationId xmlns="" xmlns:a16="http://schemas.microsoft.com/office/drawing/2014/main" id="{EB5F0B58-A764-4EE5-8968-0C2DD1B536DE}"/>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5" name="Google Shape;1085;p14">
            <a:extLst>
              <a:ext uri="{FF2B5EF4-FFF2-40B4-BE49-F238E27FC236}">
                <a16:creationId xmlns="" xmlns:a16="http://schemas.microsoft.com/office/drawing/2014/main" id="{5366DC7B-ACAB-4BCC-97E2-465D277AFFCF}"/>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6" name="Google Shape;1086;p14">
            <a:extLst>
              <a:ext uri="{FF2B5EF4-FFF2-40B4-BE49-F238E27FC236}">
                <a16:creationId xmlns="" xmlns:a16="http://schemas.microsoft.com/office/drawing/2014/main" id="{0033D128-1983-4502-AB2A-1E6443704D03}"/>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7" name="Google Shape;1082;p14">
            <a:extLst>
              <a:ext uri="{FF2B5EF4-FFF2-40B4-BE49-F238E27FC236}">
                <a16:creationId xmlns="" xmlns:a16="http://schemas.microsoft.com/office/drawing/2014/main" id="{79616093-3DF5-4B1F-8962-5D6B7DDDE673}"/>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8" name="Google Shape;1083;p14">
            <a:extLst>
              <a:ext uri="{FF2B5EF4-FFF2-40B4-BE49-F238E27FC236}">
                <a16:creationId xmlns="" xmlns:a16="http://schemas.microsoft.com/office/drawing/2014/main" id="{2D25397A-7136-493A-B17D-5C3117972727}"/>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39" name="Google Shape;1084;p14">
            <a:extLst>
              <a:ext uri="{FF2B5EF4-FFF2-40B4-BE49-F238E27FC236}">
                <a16:creationId xmlns="" xmlns:a16="http://schemas.microsoft.com/office/drawing/2014/main" id="{E70275CF-BEEF-4134-8FC1-FA98BAD2A6F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0" name="Google Shape;1085;p14">
            <a:extLst>
              <a:ext uri="{FF2B5EF4-FFF2-40B4-BE49-F238E27FC236}">
                <a16:creationId xmlns="" xmlns:a16="http://schemas.microsoft.com/office/drawing/2014/main" id="{3E3D4E28-9C07-4484-A1DF-F77BBBFD1538}"/>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sp>
        <p:nvSpPr>
          <p:cNvPr id="141" name="Google Shape;1086;p14">
            <a:extLst>
              <a:ext uri="{FF2B5EF4-FFF2-40B4-BE49-F238E27FC236}">
                <a16:creationId xmlns="" xmlns:a16="http://schemas.microsoft.com/office/drawing/2014/main" id="{0BF03047-9E59-4CF4-B825-EA2C74E97B63}"/>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147" name="Google Shape;2356;p30">
            <a:extLst>
              <a:ext uri="{FF2B5EF4-FFF2-40B4-BE49-F238E27FC236}">
                <a16:creationId xmlns="" xmlns:a16="http://schemas.microsoft.com/office/drawing/2014/main" id="{FF3093F1-70FF-4A92-A939-256BC49F43A6}"/>
              </a:ext>
            </a:extLst>
          </p:cNvPr>
          <p:cNvGrpSpPr/>
          <p:nvPr userDrawn="1"/>
        </p:nvGrpSpPr>
        <p:grpSpPr>
          <a:xfrm>
            <a:off x="559059" y="1118705"/>
            <a:ext cx="7400615" cy="3579808"/>
            <a:chOff x="623255" y="927125"/>
            <a:chExt cx="7691377" cy="3871900"/>
          </a:xfrm>
          <a:solidFill>
            <a:schemeClr val="accent4">
              <a:lumMod val="60000"/>
              <a:lumOff val="40000"/>
            </a:schemeClr>
          </a:solidFill>
        </p:grpSpPr>
        <p:sp>
          <p:nvSpPr>
            <p:cNvPr id="148" name="Google Shape;2357;p30">
              <a:extLst>
                <a:ext uri="{FF2B5EF4-FFF2-40B4-BE49-F238E27FC236}">
                  <a16:creationId xmlns="" xmlns:a16="http://schemas.microsoft.com/office/drawing/2014/main" id="{378B6936-B094-4FA3-9256-C7AF5859717D}"/>
                </a:ext>
              </a:extLst>
            </p:cNvPr>
            <p:cNvSpPr/>
            <p:nvPr/>
          </p:nvSpPr>
          <p:spPr>
            <a:xfrm>
              <a:off x="2977025" y="927125"/>
              <a:ext cx="3134100" cy="14817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149" name="Google Shape;2358;p30">
              <a:extLst>
                <a:ext uri="{FF2B5EF4-FFF2-40B4-BE49-F238E27FC236}">
                  <a16:creationId xmlns="" xmlns:a16="http://schemas.microsoft.com/office/drawing/2014/main" id="{FAD56BA3-21A7-4CCC-B7DB-AC61435A3A7D}"/>
                </a:ext>
              </a:extLst>
            </p:cNvPr>
            <p:cNvGrpSpPr/>
            <p:nvPr/>
          </p:nvGrpSpPr>
          <p:grpSpPr>
            <a:xfrm>
              <a:off x="623255" y="973375"/>
              <a:ext cx="7691377" cy="3825650"/>
              <a:chOff x="623255" y="973375"/>
              <a:chExt cx="7691377" cy="3825650"/>
            </a:xfrm>
            <a:grpFill/>
          </p:grpSpPr>
          <p:sp>
            <p:nvSpPr>
              <p:cNvPr id="150" name="Google Shape;2359;p30">
                <a:extLst>
                  <a:ext uri="{FF2B5EF4-FFF2-40B4-BE49-F238E27FC236}">
                    <a16:creationId xmlns="" xmlns:a16="http://schemas.microsoft.com/office/drawing/2014/main" id="{545757E5-2BB3-4409-8989-EF99146A7AC6}"/>
                  </a:ext>
                </a:extLst>
              </p:cNvPr>
              <p:cNvSpPr/>
              <p:nvPr/>
            </p:nvSpPr>
            <p:spPr>
              <a:xfrm>
                <a:off x="623255" y="973375"/>
                <a:ext cx="7691377" cy="3825650"/>
              </a:xfrm>
              <a:custGeom>
                <a:avLst/>
                <a:gdLst/>
                <a:ahLst/>
                <a:cxnLst/>
                <a:rect l="l" t="t" r="r" b="b"/>
                <a:pathLst>
                  <a:path w="19015" h="15544" extrusionOk="0">
                    <a:moveTo>
                      <a:pt x="8537" y="1"/>
                    </a:moveTo>
                    <a:cubicBezTo>
                      <a:pt x="8251" y="1"/>
                      <a:pt x="7939" y="81"/>
                      <a:pt x="7602" y="271"/>
                    </a:cubicBezTo>
                    <a:cubicBezTo>
                      <a:pt x="5479" y="1481"/>
                      <a:pt x="6004" y="4151"/>
                      <a:pt x="6004" y="4151"/>
                    </a:cubicBezTo>
                    <a:cubicBezTo>
                      <a:pt x="6004" y="4151"/>
                      <a:pt x="5636" y="4115"/>
                      <a:pt x="5091" y="4115"/>
                    </a:cubicBezTo>
                    <a:cubicBezTo>
                      <a:pt x="3665" y="4115"/>
                      <a:pt x="1024" y="4366"/>
                      <a:pt x="594" y="6183"/>
                    </a:cubicBezTo>
                    <a:cubicBezTo>
                      <a:pt x="1" y="8671"/>
                      <a:pt x="3470" y="10953"/>
                      <a:pt x="3470" y="10953"/>
                    </a:cubicBezTo>
                    <a:cubicBezTo>
                      <a:pt x="3470" y="10953"/>
                      <a:pt x="2420" y="14697"/>
                      <a:pt x="6369" y="15427"/>
                    </a:cubicBezTo>
                    <a:cubicBezTo>
                      <a:pt x="6807" y="15508"/>
                      <a:pt x="7209" y="15544"/>
                      <a:pt x="7578" y="15544"/>
                    </a:cubicBezTo>
                    <a:cubicBezTo>
                      <a:pt x="10550" y="15544"/>
                      <a:pt x="11345" y="13213"/>
                      <a:pt x="11345" y="13213"/>
                    </a:cubicBezTo>
                    <a:cubicBezTo>
                      <a:pt x="11345" y="13213"/>
                      <a:pt x="12272" y="13362"/>
                      <a:pt x="13464" y="13362"/>
                    </a:cubicBezTo>
                    <a:cubicBezTo>
                      <a:pt x="15500" y="13362"/>
                      <a:pt x="18307" y="12926"/>
                      <a:pt x="18581" y="10565"/>
                    </a:cubicBezTo>
                    <a:cubicBezTo>
                      <a:pt x="19014" y="6822"/>
                      <a:pt x="16389" y="5795"/>
                      <a:pt x="16389" y="5795"/>
                    </a:cubicBezTo>
                    <a:cubicBezTo>
                      <a:pt x="16389" y="5795"/>
                      <a:pt x="18718" y="2348"/>
                      <a:pt x="16389" y="613"/>
                    </a:cubicBezTo>
                    <a:cubicBezTo>
                      <a:pt x="15923" y="263"/>
                      <a:pt x="15420" y="123"/>
                      <a:pt x="14914" y="123"/>
                    </a:cubicBezTo>
                    <a:cubicBezTo>
                      <a:pt x="12914" y="123"/>
                      <a:pt x="10866" y="2303"/>
                      <a:pt x="10866" y="2303"/>
                    </a:cubicBezTo>
                    <a:cubicBezTo>
                      <a:pt x="10866" y="2303"/>
                      <a:pt x="10071" y="1"/>
                      <a:pt x="8537" y="1"/>
                    </a:cubicBezTo>
                    <a:close/>
                  </a:path>
                </a:pathLst>
              </a:cu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1" name="Google Shape;2360;p30">
                <a:extLst>
                  <a:ext uri="{FF2B5EF4-FFF2-40B4-BE49-F238E27FC236}">
                    <a16:creationId xmlns="" xmlns:a16="http://schemas.microsoft.com/office/drawing/2014/main" id="{697B9033-8630-487B-BB45-593826617AE1}"/>
                  </a:ext>
                </a:extLst>
              </p:cNvPr>
              <p:cNvSpPr/>
              <p:nvPr/>
            </p:nvSpPr>
            <p:spPr>
              <a:xfrm>
                <a:off x="1878425" y="11851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2" name="Google Shape;2361;p30">
                <a:extLst>
                  <a:ext uri="{FF2B5EF4-FFF2-40B4-BE49-F238E27FC236}">
                    <a16:creationId xmlns="" xmlns:a16="http://schemas.microsoft.com/office/drawing/2014/main" id="{78FFD4CA-CF6A-48EF-B32F-21BB39865BE3}"/>
                  </a:ext>
                </a:extLst>
              </p:cNvPr>
              <p:cNvSpPr/>
              <p:nvPr/>
            </p:nvSpPr>
            <p:spPr>
              <a:xfrm>
                <a:off x="5585525" y="3231300"/>
                <a:ext cx="2028300" cy="1403400"/>
              </a:xfrm>
              <a:prstGeom prst="ellipse">
                <a:avLst/>
              </a:prstGeom>
              <a:grp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grpSp>
        <p:nvGrpSpPr>
          <p:cNvPr id="153" name="Google Shape;447;p27">
            <a:extLst>
              <a:ext uri="{FF2B5EF4-FFF2-40B4-BE49-F238E27FC236}">
                <a16:creationId xmlns="" xmlns:a16="http://schemas.microsoft.com/office/drawing/2014/main" id="{9368DEE6-4134-4E61-9FBC-094C8ED3D5D5}"/>
              </a:ext>
            </a:extLst>
          </p:cNvPr>
          <p:cNvGrpSpPr/>
          <p:nvPr userDrawn="1"/>
        </p:nvGrpSpPr>
        <p:grpSpPr>
          <a:xfrm>
            <a:off x="6293945" y="3035722"/>
            <a:ext cx="1726041" cy="1195325"/>
            <a:chOff x="4799733" y="3457797"/>
            <a:chExt cx="2301388" cy="1593766"/>
          </a:xfrm>
        </p:grpSpPr>
        <p:sp>
          <p:nvSpPr>
            <p:cNvPr id="154" name="Google Shape;448;p27">
              <a:extLst>
                <a:ext uri="{FF2B5EF4-FFF2-40B4-BE49-F238E27FC236}">
                  <a16:creationId xmlns="" xmlns:a16="http://schemas.microsoft.com/office/drawing/2014/main" id="{0301A587-8C68-4FD9-A8FC-970C849E2B95}"/>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5" name="Google Shape;449;p27">
              <a:extLst>
                <a:ext uri="{FF2B5EF4-FFF2-40B4-BE49-F238E27FC236}">
                  <a16:creationId xmlns="" xmlns:a16="http://schemas.microsoft.com/office/drawing/2014/main" id="{0A2339AA-D2C6-4088-B2D1-038FD047A8DB}"/>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6" name="Google Shape;450;p27">
              <a:extLst>
                <a:ext uri="{FF2B5EF4-FFF2-40B4-BE49-F238E27FC236}">
                  <a16:creationId xmlns="" xmlns:a16="http://schemas.microsoft.com/office/drawing/2014/main" id="{079FA416-221F-4C27-A885-A339B1E6CD0B}"/>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7" name="Google Shape;451;p27">
              <a:extLst>
                <a:ext uri="{FF2B5EF4-FFF2-40B4-BE49-F238E27FC236}">
                  <a16:creationId xmlns="" xmlns:a16="http://schemas.microsoft.com/office/drawing/2014/main" id="{B2395859-C339-422A-B184-A814A384983F}"/>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8" name="Google Shape;452;p27">
              <a:extLst>
                <a:ext uri="{FF2B5EF4-FFF2-40B4-BE49-F238E27FC236}">
                  <a16:creationId xmlns="" xmlns:a16="http://schemas.microsoft.com/office/drawing/2014/main" id="{2570E2EA-1611-45AF-B410-B8EAD8C13239}"/>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59" name="Google Shape;453;p27">
              <a:extLst>
                <a:ext uri="{FF2B5EF4-FFF2-40B4-BE49-F238E27FC236}">
                  <a16:creationId xmlns="" xmlns:a16="http://schemas.microsoft.com/office/drawing/2014/main" id="{60B9E5EF-9B22-42A6-879E-76D9CADF5E0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0" name="Google Shape;454;p27">
              <a:extLst>
                <a:ext uri="{FF2B5EF4-FFF2-40B4-BE49-F238E27FC236}">
                  <a16:creationId xmlns="" xmlns:a16="http://schemas.microsoft.com/office/drawing/2014/main" id="{E049AADD-731D-4B3A-80AB-4476C4458327}"/>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1" name="Google Shape;455;p27">
              <a:extLst>
                <a:ext uri="{FF2B5EF4-FFF2-40B4-BE49-F238E27FC236}">
                  <a16:creationId xmlns="" xmlns:a16="http://schemas.microsoft.com/office/drawing/2014/main" id="{8CA9F57F-EA74-42A6-8BCF-2F02525A1B7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2" name="Google Shape;456;p27">
              <a:extLst>
                <a:ext uri="{FF2B5EF4-FFF2-40B4-BE49-F238E27FC236}">
                  <a16:creationId xmlns="" xmlns:a16="http://schemas.microsoft.com/office/drawing/2014/main" id="{51051372-56DA-4CA0-B257-624B0BADC19D}"/>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3" name="Google Shape;457;p27">
              <a:extLst>
                <a:ext uri="{FF2B5EF4-FFF2-40B4-BE49-F238E27FC236}">
                  <a16:creationId xmlns="" xmlns:a16="http://schemas.microsoft.com/office/drawing/2014/main" id="{190DD4E9-4E3C-4DCE-A288-A18247874E73}"/>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4" name="Google Shape;458;p27">
              <a:extLst>
                <a:ext uri="{FF2B5EF4-FFF2-40B4-BE49-F238E27FC236}">
                  <a16:creationId xmlns="" xmlns:a16="http://schemas.microsoft.com/office/drawing/2014/main" id="{6977EABB-2FE1-4876-8F3A-616A486418FD}"/>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5" name="Google Shape;459;p27">
              <a:extLst>
                <a:ext uri="{FF2B5EF4-FFF2-40B4-BE49-F238E27FC236}">
                  <a16:creationId xmlns="" xmlns:a16="http://schemas.microsoft.com/office/drawing/2014/main" id="{21FD9FA5-1C4F-4A6A-A859-A2F9483412AB}"/>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6" name="Google Shape;460;p27">
              <a:extLst>
                <a:ext uri="{FF2B5EF4-FFF2-40B4-BE49-F238E27FC236}">
                  <a16:creationId xmlns="" xmlns:a16="http://schemas.microsoft.com/office/drawing/2014/main" id="{BED00730-87C7-4E7E-93A3-EF34CD2D0B53}"/>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7" name="Google Shape;461;p27">
              <a:extLst>
                <a:ext uri="{FF2B5EF4-FFF2-40B4-BE49-F238E27FC236}">
                  <a16:creationId xmlns="" xmlns:a16="http://schemas.microsoft.com/office/drawing/2014/main" id="{940E24E4-0A8A-4755-ACAF-F083F7BBEC15}"/>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8" name="Google Shape;462;p27">
              <a:extLst>
                <a:ext uri="{FF2B5EF4-FFF2-40B4-BE49-F238E27FC236}">
                  <a16:creationId xmlns="" xmlns:a16="http://schemas.microsoft.com/office/drawing/2014/main" id="{B363DCC6-B233-43FD-B3A7-D975076A91DA}"/>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69" name="Google Shape;463;p27">
              <a:extLst>
                <a:ext uri="{FF2B5EF4-FFF2-40B4-BE49-F238E27FC236}">
                  <a16:creationId xmlns="" xmlns:a16="http://schemas.microsoft.com/office/drawing/2014/main" id="{6604F3DD-8E17-45F6-BD3A-46CE1EB135DC}"/>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0" name="Google Shape;464;p27">
              <a:extLst>
                <a:ext uri="{FF2B5EF4-FFF2-40B4-BE49-F238E27FC236}">
                  <a16:creationId xmlns="" xmlns:a16="http://schemas.microsoft.com/office/drawing/2014/main" id="{A2888BAB-A80C-4A78-8E7F-92C85A5FF5EC}"/>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1" name="Google Shape;465;p27">
              <a:extLst>
                <a:ext uri="{FF2B5EF4-FFF2-40B4-BE49-F238E27FC236}">
                  <a16:creationId xmlns="" xmlns:a16="http://schemas.microsoft.com/office/drawing/2014/main" id="{A795FDD6-335A-4D40-9908-28F17CC8D6D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2" name="Google Shape;466;p27">
              <a:extLst>
                <a:ext uri="{FF2B5EF4-FFF2-40B4-BE49-F238E27FC236}">
                  <a16:creationId xmlns="" xmlns:a16="http://schemas.microsoft.com/office/drawing/2014/main" id="{40042A55-B58B-468F-8AC9-4029D6F180D8}"/>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3" name="Google Shape;467;p27">
              <a:extLst>
                <a:ext uri="{FF2B5EF4-FFF2-40B4-BE49-F238E27FC236}">
                  <a16:creationId xmlns="" xmlns:a16="http://schemas.microsoft.com/office/drawing/2014/main" id="{0A049FD1-0206-4832-8362-250EAFD47C6E}"/>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4" name="Google Shape;468;p27">
              <a:extLst>
                <a:ext uri="{FF2B5EF4-FFF2-40B4-BE49-F238E27FC236}">
                  <a16:creationId xmlns="" xmlns:a16="http://schemas.microsoft.com/office/drawing/2014/main" id="{64E39DB6-ED2F-4FE9-924D-E116ED06E4D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5" name="Google Shape;469;p27">
              <a:extLst>
                <a:ext uri="{FF2B5EF4-FFF2-40B4-BE49-F238E27FC236}">
                  <a16:creationId xmlns="" xmlns:a16="http://schemas.microsoft.com/office/drawing/2014/main" id="{3FCDEC40-E622-4892-A767-C3B6EE2CF466}"/>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6" name="Google Shape;470;p27">
              <a:extLst>
                <a:ext uri="{FF2B5EF4-FFF2-40B4-BE49-F238E27FC236}">
                  <a16:creationId xmlns="" xmlns:a16="http://schemas.microsoft.com/office/drawing/2014/main" id="{6A5181E6-12F9-4DEF-A4D3-CCF7C194B772}"/>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7" name="Google Shape;471;p27">
              <a:extLst>
                <a:ext uri="{FF2B5EF4-FFF2-40B4-BE49-F238E27FC236}">
                  <a16:creationId xmlns="" xmlns:a16="http://schemas.microsoft.com/office/drawing/2014/main" id="{68162CBB-17A0-4FCF-8537-CD49EC44B0F4}"/>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8" name="Google Shape;472;p27">
              <a:extLst>
                <a:ext uri="{FF2B5EF4-FFF2-40B4-BE49-F238E27FC236}">
                  <a16:creationId xmlns="" xmlns:a16="http://schemas.microsoft.com/office/drawing/2014/main" id="{8A4CEE83-408B-48F0-A642-5A4030608496}"/>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79" name="Google Shape;473;p27">
              <a:extLst>
                <a:ext uri="{FF2B5EF4-FFF2-40B4-BE49-F238E27FC236}">
                  <a16:creationId xmlns="" xmlns:a16="http://schemas.microsoft.com/office/drawing/2014/main" id="{5894F585-4FE0-4D35-942A-765BFA1FE85D}"/>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0" name="Google Shape;474;p27">
              <a:extLst>
                <a:ext uri="{FF2B5EF4-FFF2-40B4-BE49-F238E27FC236}">
                  <a16:creationId xmlns="" xmlns:a16="http://schemas.microsoft.com/office/drawing/2014/main" id="{9651F459-AD37-416E-83CD-7B291453457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1" name="Google Shape;475;p27">
              <a:extLst>
                <a:ext uri="{FF2B5EF4-FFF2-40B4-BE49-F238E27FC236}">
                  <a16:creationId xmlns="" xmlns:a16="http://schemas.microsoft.com/office/drawing/2014/main" id="{6F26A33A-A50F-4B34-A633-4A3211B9B12C}"/>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2" name="Google Shape;476;p27">
              <a:extLst>
                <a:ext uri="{FF2B5EF4-FFF2-40B4-BE49-F238E27FC236}">
                  <a16:creationId xmlns="" xmlns:a16="http://schemas.microsoft.com/office/drawing/2014/main" id="{9F84191F-EF9E-4832-BE9D-F531B7DAA274}"/>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3" name="Google Shape;477;p27">
              <a:extLst>
                <a:ext uri="{FF2B5EF4-FFF2-40B4-BE49-F238E27FC236}">
                  <a16:creationId xmlns="" xmlns:a16="http://schemas.microsoft.com/office/drawing/2014/main" id="{8BABFD7C-9A58-414E-A03F-B3CEF4950DE2}"/>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4" name="Google Shape;478;p27">
              <a:extLst>
                <a:ext uri="{FF2B5EF4-FFF2-40B4-BE49-F238E27FC236}">
                  <a16:creationId xmlns="" xmlns:a16="http://schemas.microsoft.com/office/drawing/2014/main" id="{A76879E2-D3AF-4216-8ECE-D3ADB73959E4}"/>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5" name="Google Shape;479;p27">
              <a:extLst>
                <a:ext uri="{FF2B5EF4-FFF2-40B4-BE49-F238E27FC236}">
                  <a16:creationId xmlns="" xmlns:a16="http://schemas.microsoft.com/office/drawing/2014/main" id="{55F81698-8966-405B-B8DF-DC60E71C69EF}"/>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6" name="Google Shape;480;p27">
              <a:extLst>
                <a:ext uri="{FF2B5EF4-FFF2-40B4-BE49-F238E27FC236}">
                  <a16:creationId xmlns="" xmlns:a16="http://schemas.microsoft.com/office/drawing/2014/main" id="{CA3E968B-3320-4B93-8C97-FFDD29B8E650}"/>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7" name="Google Shape;481;p27">
              <a:extLst>
                <a:ext uri="{FF2B5EF4-FFF2-40B4-BE49-F238E27FC236}">
                  <a16:creationId xmlns="" xmlns:a16="http://schemas.microsoft.com/office/drawing/2014/main" id="{291C66FF-B179-4723-B7A7-5E14C0A1978D}"/>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8" name="Google Shape;482;p27">
              <a:extLst>
                <a:ext uri="{FF2B5EF4-FFF2-40B4-BE49-F238E27FC236}">
                  <a16:creationId xmlns="" xmlns:a16="http://schemas.microsoft.com/office/drawing/2014/main" id="{ABE770CB-5BEA-40D7-8893-19839B809826}"/>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89" name="Google Shape;483;p27">
              <a:extLst>
                <a:ext uri="{FF2B5EF4-FFF2-40B4-BE49-F238E27FC236}">
                  <a16:creationId xmlns="" xmlns:a16="http://schemas.microsoft.com/office/drawing/2014/main" id="{BDE0DD92-9954-483D-9254-DF93389D6D10}"/>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0" name="Google Shape;484;p27">
              <a:extLst>
                <a:ext uri="{FF2B5EF4-FFF2-40B4-BE49-F238E27FC236}">
                  <a16:creationId xmlns="" xmlns:a16="http://schemas.microsoft.com/office/drawing/2014/main" id="{98E0769E-2EC9-413B-86D6-D6E6966C2609}"/>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1" name="Google Shape;485;p27">
              <a:extLst>
                <a:ext uri="{FF2B5EF4-FFF2-40B4-BE49-F238E27FC236}">
                  <a16:creationId xmlns="" xmlns:a16="http://schemas.microsoft.com/office/drawing/2014/main" id="{0A5FA524-2DF6-4965-9E8E-94B13171613C}"/>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2" name="Google Shape;486;p27">
              <a:extLst>
                <a:ext uri="{FF2B5EF4-FFF2-40B4-BE49-F238E27FC236}">
                  <a16:creationId xmlns="" xmlns:a16="http://schemas.microsoft.com/office/drawing/2014/main" id="{F509284B-876D-4A80-BA84-280F172E213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3" name="Google Shape;487;p27">
              <a:extLst>
                <a:ext uri="{FF2B5EF4-FFF2-40B4-BE49-F238E27FC236}">
                  <a16:creationId xmlns="" xmlns:a16="http://schemas.microsoft.com/office/drawing/2014/main" id="{514DAC2C-F787-4F25-9A11-7B159FD88F5A}"/>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4" name="Google Shape;488;p27">
              <a:extLst>
                <a:ext uri="{FF2B5EF4-FFF2-40B4-BE49-F238E27FC236}">
                  <a16:creationId xmlns="" xmlns:a16="http://schemas.microsoft.com/office/drawing/2014/main" id="{43DA952A-51C1-4CD8-87AC-54EE952645F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5" name="Google Shape;489;p27">
              <a:extLst>
                <a:ext uri="{FF2B5EF4-FFF2-40B4-BE49-F238E27FC236}">
                  <a16:creationId xmlns="" xmlns:a16="http://schemas.microsoft.com/office/drawing/2014/main" id="{F591E635-FEAB-4C3C-B9C6-EC29961A1ECB}"/>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6" name="Google Shape;490;p27">
              <a:extLst>
                <a:ext uri="{FF2B5EF4-FFF2-40B4-BE49-F238E27FC236}">
                  <a16:creationId xmlns="" xmlns:a16="http://schemas.microsoft.com/office/drawing/2014/main" id="{E02F2ECF-691B-47FD-81C8-6B94B0BA2911}"/>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7" name="Google Shape;491;p27">
              <a:extLst>
                <a:ext uri="{FF2B5EF4-FFF2-40B4-BE49-F238E27FC236}">
                  <a16:creationId xmlns="" xmlns:a16="http://schemas.microsoft.com/office/drawing/2014/main" id="{A5A28937-704C-464F-98FE-88CACD065452}"/>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8" name="Google Shape;492;p27">
              <a:extLst>
                <a:ext uri="{FF2B5EF4-FFF2-40B4-BE49-F238E27FC236}">
                  <a16:creationId xmlns="" xmlns:a16="http://schemas.microsoft.com/office/drawing/2014/main" id="{4C5272C7-D691-460D-AF7C-E29527C98AC4}"/>
                </a:ext>
              </a:extLst>
            </p:cNvPr>
            <p:cNvSpPr/>
            <p:nvPr/>
          </p:nvSpPr>
          <p:spPr>
            <a:xfrm>
              <a:off x="564583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199" name="Google Shape;493;p27">
              <a:extLst>
                <a:ext uri="{FF2B5EF4-FFF2-40B4-BE49-F238E27FC236}">
                  <a16:creationId xmlns="" xmlns:a16="http://schemas.microsoft.com/office/drawing/2014/main" id="{05038E9A-E454-4492-82BB-9FDEB648C086}"/>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0" name="Google Shape;494;p27">
              <a:extLst>
                <a:ext uri="{FF2B5EF4-FFF2-40B4-BE49-F238E27FC236}">
                  <a16:creationId xmlns="" xmlns:a16="http://schemas.microsoft.com/office/drawing/2014/main" id="{742D069C-DE57-4FAB-A021-8FD151CA235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1" name="Google Shape;495;p27">
              <a:extLst>
                <a:ext uri="{FF2B5EF4-FFF2-40B4-BE49-F238E27FC236}">
                  <a16:creationId xmlns="" xmlns:a16="http://schemas.microsoft.com/office/drawing/2014/main" id="{27981ADF-5C21-4526-8F52-CC8B04A60578}"/>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2" name="Google Shape;496;p27">
              <a:extLst>
                <a:ext uri="{FF2B5EF4-FFF2-40B4-BE49-F238E27FC236}">
                  <a16:creationId xmlns="" xmlns:a16="http://schemas.microsoft.com/office/drawing/2014/main" id="{AD32BB56-298A-4E14-A1C3-7DF8DE415D66}"/>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3" name="Google Shape;497;p27">
              <a:extLst>
                <a:ext uri="{FF2B5EF4-FFF2-40B4-BE49-F238E27FC236}">
                  <a16:creationId xmlns="" xmlns:a16="http://schemas.microsoft.com/office/drawing/2014/main" id="{CD80068C-4264-4ADA-8B18-8F64800BA4B6}"/>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4" name="Google Shape;498;p27">
              <a:extLst>
                <a:ext uri="{FF2B5EF4-FFF2-40B4-BE49-F238E27FC236}">
                  <a16:creationId xmlns="" xmlns:a16="http://schemas.microsoft.com/office/drawing/2014/main" id="{3F6C4494-4796-48A2-8886-1DCED0045D2E}"/>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5" name="Google Shape;499;p27">
              <a:extLst>
                <a:ext uri="{FF2B5EF4-FFF2-40B4-BE49-F238E27FC236}">
                  <a16:creationId xmlns="" xmlns:a16="http://schemas.microsoft.com/office/drawing/2014/main" id="{2674BDF2-8965-4D1E-807D-E6D106AFBFDA}"/>
                </a:ext>
              </a:extLst>
            </p:cNvPr>
            <p:cNvSpPr/>
            <p:nvPr/>
          </p:nvSpPr>
          <p:spPr>
            <a:xfrm>
              <a:off x="5604409" y="4254476"/>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6" name="Google Shape;500;p27">
              <a:extLst>
                <a:ext uri="{FF2B5EF4-FFF2-40B4-BE49-F238E27FC236}">
                  <a16:creationId xmlns="" xmlns:a16="http://schemas.microsoft.com/office/drawing/2014/main" id="{138DF767-835B-4C1B-9DEF-B209F8AD9A0A}"/>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rgbClr val="74E2ED"/>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7" name="Google Shape;501;p27">
              <a:extLst>
                <a:ext uri="{FF2B5EF4-FFF2-40B4-BE49-F238E27FC236}">
                  <a16:creationId xmlns="" xmlns:a16="http://schemas.microsoft.com/office/drawing/2014/main" id="{4CBA8055-B063-450A-8906-2CF185A9842D}"/>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8" name="Google Shape;502;p27">
              <a:extLst>
                <a:ext uri="{FF2B5EF4-FFF2-40B4-BE49-F238E27FC236}">
                  <a16:creationId xmlns="" xmlns:a16="http://schemas.microsoft.com/office/drawing/2014/main" id="{8CE6223A-D964-464F-86AC-CE5DDBF82B21}"/>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09" name="Google Shape;503;p27">
              <a:extLst>
                <a:ext uri="{FF2B5EF4-FFF2-40B4-BE49-F238E27FC236}">
                  <a16:creationId xmlns="" xmlns:a16="http://schemas.microsoft.com/office/drawing/2014/main" id="{B4196230-7B41-4113-B6A8-CC4C3ED43B0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rgbClr val="D4145A"/>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nvGrpSpPr>
          <p:cNvPr id="292" name="Group 291">
            <a:extLst>
              <a:ext uri="{FF2B5EF4-FFF2-40B4-BE49-F238E27FC236}">
                <a16:creationId xmlns="" xmlns:a16="http://schemas.microsoft.com/office/drawing/2014/main" id="{81AB7299-1143-40B8-A113-516BAE18D37E}"/>
              </a:ext>
            </a:extLst>
          </p:cNvPr>
          <p:cNvGrpSpPr/>
          <p:nvPr userDrawn="1"/>
        </p:nvGrpSpPr>
        <p:grpSpPr>
          <a:xfrm>
            <a:off x="1198766" y="2706217"/>
            <a:ext cx="1653117" cy="1513721"/>
            <a:chOff x="1598355" y="3608289"/>
            <a:chExt cx="2204156" cy="2018295"/>
          </a:xfrm>
        </p:grpSpPr>
        <p:grpSp>
          <p:nvGrpSpPr>
            <p:cNvPr id="211" name="Google Shape;505;p27">
              <a:extLst>
                <a:ext uri="{FF2B5EF4-FFF2-40B4-BE49-F238E27FC236}">
                  <a16:creationId xmlns="" xmlns:a16="http://schemas.microsoft.com/office/drawing/2014/main" id="{A42BCA09-07B9-4CBD-A2DF-E24B3C63BD62}"/>
                </a:ext>
              </a:extLst>
            </p:cNvPr>
            <p:cNvGrpSpPr/>
            <p:nvPr/>
          </p:nvGrpSpPr>
          <p:grpSpPr>
            <a:xfrm>
              <a:off x="1598355" y="4368136"/>
              <a:ext cx="868990" cy="1258447"/>
              <a:chOff x="3235834" y="3793115"/>
              <a:chExt cx="868990" cy="1258447"/>
            </a:xfrm>
          </p:grpSpPr>
          <p:sp>
            <p:nvSpPr>
              <p:cNvPr id="259" name="Google Shape;506;p27">
                <a:extLst>
                  <a:ext uri="{FF2B5EF4-FFF2-40B4-BE49-F238E27FC236}">
                    <a16:creationId xmlns="" xmlns:a16="http://schemas.microsoft.com/office/drawing/2014/main" id="{BD828A38-7FD5-4192-AFA1-0F8CBEA346BE}"/>
                  </a:ext>
                </a:extLst>
              </p:cNvPr>
              <p:cNvSpPr/>
              <p:nvPr/>
            </p:nvSpPr>
            <p:spPr>
              <a:xfrm>
                <a:off x="3236476" y="3795496"/>
                <a:ext cx="868347" cy="1256066"/>
              </a:xfrm>
              <a:custGeom>
                <a:avLst/>
                <a:gdLst/>
                <a:ahLst/>
                <a:cxnLst/>
                <a:rect l="l" t="t" r="r" b="b"/>
                <a:pathLst>
                  <a:path w="15711" h="22726" extrusionOk="0">
                    <a:moveTo>
                      <a:pt x="1099" y="1"/>
                    </a:moveTo>
                    <a:cubicBezTo>
                      <a:pt x="490" y="1"/>
                      <a:pt x="1" y="491"/>
                      <a:pt x="1" y="1099"/>
                    </a:cubicBezTo>
                    <a:lnTo>
                      <a:pt x="1" y="21614"/>
                    </a:lnTo>
                    <a:cubicBezTo>
                      <a:pt x="1" y="22223"/>
                      <a:pt x="490" y="22726"/>
                      <a:pt x="1099" y="22726"/>
                    </a:cubicBezTo>
                    <a:lnTo>
                      <a:pt x="14612" y="22726"/>
                    </a:lnTo>
                    <a:cubicBezTo>
                      <a:pt x="15221" y="22726"/>
                      <a:pt x="15711" y="22223"/>
                      <a:pt x="15711" y="21614"/>
                    </a:cubicBezTo>
                    <a:lnTo>
                      <a:pt x="15711" y="1099"/>
                    </a:lnTo>
                    <a:cubicBezTo>
                      <a:pt x="15711" y="491"/>
                      <a:pt x="15221" y="1"/>
                      <a:pt x="1461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60" name="Google Shape;507;p27">
                <a:extLst>
                  <a:ext uri="{FF2B5EF4-FFF2-40B4-BE49-F238E27FC236}">
                    <a16:creationId xmlns="" xmlns:a16="http://schemas.microsoft.com/office/drawing/2014/main" id="{E29DCE97-F16B-4989-BDC3-AA1A5694BD20}"/>
                  </a:ext>
                </a:extLst>
              </p:cNvPr>
              <p:cNvGrpSpPr/>
              <p:nvPr/>
            </p:nvGrpSpPr>
            <p:grpSpPr>
              <a:xfrm>
                <a:off x="3235834" y="3793115"/>
                <a:ext cx="865418" cy="1258447"/>
                <a:chOff x="3235834" y="3793115"/>
                <a:chExt cx="865418" cy="1258447"/>
              </a:xfrm>
            </p:grpSpPr>
            <p:sp>
              <p:nvSpPr>
                <p:cNvPr id="261" name="Google Shape;508;p27">
                  <a:extLst>
                    <a:ext uri="{FF2B5EF4-FFF2-40B4-BE49-F238E27FC236}">
                      <a16:creationId xmlns="" xmlns:a16="http://schemas.microsoft.com/office/drawing/2014/main" id="{8AB76180-4FBF-46B5-AF84-3C5E2E574B03}"/>
                    </a:ext>
                  </a:extLst>
                </p:cNvPr>
                <p:cNvSpPr/>
                <p:nvPr/>
              </p:nvSpPr>
              <p:spPr>
                <a:xfrm>
                  <a:off x="3235834" y="3793115"/>
                  <a:ext cx="865418" cy="389985"/>
                </a:xfrm>
                <a:custGeom>
                  <a:avLst/>
                  <a:gdLst/>
                  <a:ahLst/>
                  <a:cxnLst/>
                  <a:rect l="l" t="t" r="r" b="b"/>
                  <a:pathLst>
                    <a:path w="15658" h="7056" extrusionOk="0">
                      <a:moveTo>
                        <a:pt x="1046" y="1"/>
                      </a:moveTo>
                      <a:cubicBezTo>
                        <a:pt x="437" y="1"/>
                        <a:pt x="1" y="491"/>
                        <a:pt x="1" y="1099"/>
                      </a:cubicBezTo>
                      <a:lnTo>
                        <a:pt x="1" y="7055"/>
                      </a:lnTo>
                      <a:lnTo>
                        <a:pt x="15658" y="7055"/>
                      </a:lnTo>
                      <a:lnTo>
                        <a:pt x="15658" y="1099"/>
                      </a:lnTo>
                      <a:cubicBezTo>
                        <a:pt x="15658" y="491"/>
                        <a:pt x="15168" y="1"/>
                        <a:pt x="14559"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2" name="Google Shape;509;p27">
                  <a:extLst>
                    <a:ext uri="{FF2B5EF4-FFF2-40B4-BE49-F238E27FC236}">
                      <a16:creationId xmlns="" xmlns:a16="http://schemas.microsoft.com/office/drawing/2014/main" id="{D08CAE54-F59F-4A10-8D78-8262F1A9DB44}"/>
                    </a:ext>
                  </a:extLst>
                </p:cNvPr>
                <p:cNvSpPr/>
                <p:nvPr/>
              </p:nvSpPr>
              <p:spPr>
                <a:xfrm>
                  <a:off x="3306725" y="3905262"/>
                  <a:ext cx="719118" cy="182888"/>
                </a:xfrm>
                <a:custGeom>
                  <a:avLst/>
                  <a:gdLst/>
                  <a:ahLst/>
                  <a:cxnLst/>
                  <a:rect l="l" t="t" r="r" b="b"/>
                  <a:pathLst>
                    <a:path w="13011" h="3309" extrusionOk="0">
                      <a:moveTo>
                        <a:pt x="662" y="0"/>
                      </a:moveTo>
                      <a:cubicBezTo>
                        <a:pt x="278" y="0"/>
                        <a:pt x="0" y="278"/>
                        <a:pt x="0" y="662"/>
                      </a:cubicBezTo>
                      <a:lnTo>
                        <a:pt x="0" y="2647"/>
                      </a:lnTo>
                      <a:cubicBezTo>
                        <a:pt x="0" y="3031"/>
                        <a:pt x="278" y="3309"/>
                        <a:pt x="662" y="3309"/>
                      </a:cubicBezTo>
                      <a:lnTo>
                        <a:pt x="12349" y="3309"/>
                      </a:lnTo>
                      <a:cubicBezTo>
                        <a:pt x="12733" y="3309"/>
                        <a:pt x="13011" y="3031"/>
                        <a:pt x="13011" y="2647"/>
                      </a:cubicBezTo>
                      <a:lnTo>
                        <a:pt x="13011" y="662"/>
                      </a:lnTo>
                      <a:cubicBezTo>
                        <a:pt x="13011" y="278"/>
                        <a:pt x="12733" y="0"/>
                        <a:pt x="12349"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3" name="Google Shape;510;p27">
                  <a:extLst>
                    <a:ext uri="{FF2B5EF4-FFF2-40B4-BE49-F238E27FC236}">
                      <a16:creationId xmlns="" xmlns:a16="http://schemas.microsoft.com/office/drawing/2014/main" id="{9DB1CFE6-09AD-4BAD-99EC-F2FB4357E9BE}"/>
                    </a:ext>
                  </a:extLst>
                </p:cNvPr>
                <p:cNvSpPr/>
                <p:nvPr/>
              </p:nvSpPr>
              <p:spPr>
                <a:xfrm>
                  <a:off x="3309654" y="4261478"/>
                  <a:ext cx="146355" cy="143426"/>
                </a:xfrm>
                <a:custGeom>
                  <a:avLst/>
                  <a:gdLst/>
                  <a:ahLst/>
                  <a:cxnLst/>
                  <a:rect l="l" t="t" r="r" b="b"/>
                  <a:pathLst>
                    <a:path w="2648" h="2595" extrusionOk="0">
                      <a:moveTo>
                        <a:pt x="556" y="1"/>
                      </a:moveTo>
                      <a:cubicBezTo>
                        <a:pt x="278" y="1"/>
                        <a:pt x="0" y="226"/>
                        <a:pt x="0" y="504"/>
                      </a:cubicBezTo>
                      <a:lnTo>
                        <a:pt x="0" y="2052"/>
                      </a:lnTo>
                      <a:cubicBezTo>
                        <a:pt x="0" y="2383"/>
                        <a:pt x="278" y="2595"/>
                        <a:pt x="556" y="2595"/>
                      </a:cubicBezTo>
                      <a:lnTo>
                        <a:pt x="2091" y="2595"/>
                      </a:lnTo>
                      <a:cubicBezTo>
                        <a:pt x="2369" y="2595"/>
                        <a:pt x="2647" y="2383"/>
                        <a:pt x="2647" y="2052"/>
                      </a:cubicBezTo>
                      <a:lnTo>
                        <a:pt x="2647" y="504"/>
                      </a:lnTo>
                      <a:cubicBezTo>
                        <a:pt x="2647" y="226"/>
                        <a:pt x="2369" y="1"/>
                        <a:pt x="2091"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4" name="Google Shape;511;p27">
                  <a:extLst>
                    <a:ext uri="{FF2B5EF4-FFF2-40B4-BE49-F238E27FC236}">
                      <a16:creationId xmlns="" xmlns:a16="http://schemas.microsoft.com/office/drawing/2014/main" id="{70583FED-039A-47A5-B629-2D017A70CC66}"/>
                    </a:ext>
                  </a:extLst>
                </p:cNvPr>
                <p:cNvSpPr/>
                <p:nvPr/>
              </p:nvSpPr>
              <p:spPr>
                <a:xfrm>
                  <a:off x="3501275" y="4261478"/>
                  <a:ext cx="143426" cy="143426"/>
                </a:xfrm>
                <a:custGeom>
                  <a:avLst/>
                  <a:gdLst/>
                  <a:ahLst/>
                  <a:cxnLst/>
                  <a:rect l="l" t="t" r="r" b="b"/>
                  <a:pathLst>
                    <a:path w="2595" h="2595" extrusionOk="0">
                      <a:moveTo>
                        <a:pt x="557" y="1"/>
                      </a:moveTo>
                      <a:cubicBezTo>
                        <a:pt x="226" y="1"/>
                        <a:pt x="1" y="226"/>
                        <a:pt x="1" y="504"/>
                      </a:cubicBezTo>
                      <a:lnTo>
                        <a:pt x="1" y="2052"/>
                      </a:lnTo>
                      <a:cubicBezTo>
                        <a:pt x="1" y="2383"/>
                        <a:pt x="226" y="2595"/>
                        <a:pt x="557" y="2595"/>
                      </a:cubicBezTo>
                      <a:lnTo>
                        <a:pt x="2105" y="2595"/>
                      </a:lnTo>
                      <a:cubicBezTo>
                        <a:pt x="2383" y="2595"/>
                        <a:pt x="2595" y="2383"/>
                        <a:pt x="2595" y="2052"/>
                      </a:cubicBezTo>
                      <a:lnTo>
                        <a:pt x="2595" y="504"/>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5" name="Google Shape;512;p27">
                  <a:extLst>
                    <a:ext uri="{FF2B5EF4-FFF2-40B4-BE49-F238E27FC236}">
                      <a16:creationId xmlns="" xmlns:a16="http://schemas.microsoft.com/office/drawing/2014/main" id="{D2C0D188-0581-496D-BB69-AB762A023099}"/>
                    </a:ext>
                  </a:extLst>
                </p:cNvPr>
                <p:cNvSpPr/>
                <p:nvPr/>
              </p:nvSpPr>
              <p:spPr>
                <a:xfrm>
                  <a:off x="3693670" y="4261478"/>
                  <a:ext cx="143426" cy="143426"/>
                </a:xfrm>
                <a:custGeom>
                  <a:avLst/>
                  <a:gdLst/>
                  <a:ahLst/>
                  <a:cxnLst/>
                  <a:rect l="l" t="t" r="r" b="b"/>
                  <a:pathLst>
                    <a:path w="2595" h="2595" extrusionOk="0">
                      <a:moveTo>
                        <a:pt x="490" y="1"/>
                      </a:moveTo>
                      <a:cubicBezTo>
                        <a:pt x="226" y="1"/>
                        <a:pt x="1" y="226"/>
                        <a:pt x="1" y="504"/>
                      </a:cubicBezTo>
                      <a:lnTo>
                        <a:pt x="1" y="2052"/>
                      </a:lnTo>
                      <a:cubicBezTo>
                        <a:pt x="1" y="2383"/>
                        <a:pt x="226" y="2595"/>
                        <a:pt x="490" y="2595"/>
                      </a:cubicBezTo>
                      <a:lnTo>
                        <a:pt x="2092" y="2595"/>
                      </a:lnTo>
                      <a:cubicBezTo>
                        <a:pt x="2370" y="2595"/>
                        <a:pt x="2595" y="2383"/>
                        <a:pt x="2595" y="2052"/>
                      </a:cubicBezTo>
                      <a:lnTo>
                        <a:pt x="2595" y="504"/>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6" name="Google Shape;513;p27">
                  <a:extLst>
                    <a:ext uri="{FF2B5EF4-FFF2-40B4-BE49-F238E27FC236}">
                      <a16:creationId xmlns="" xmlns:a16="http://schemas.microsoft.com/office/drawing/2014/main" id="{76B17AE7-FC35-4694-9100-6C5B55E674A5}"/>
                    </a:ext>
                  </a:extLst>
                </p:cNvPr>
                <p:cNvSpPr/>
                <p:nvPr/>
              </p:nvSpPr>
              <p:spPr>
                <a:xfrm>
                  <a:off x="3309654" y="4453872"/>
                  <a:ext cx="146355" cy="143426"/>
                </a:xfrm>
                <a:custGeom>
                  <a:avLst/>
                  <a:gdLst/>
                  <a:ahLst/>
                  <a:cxnLst/>
                  <a:rect l="l" t="t" r="r" b="b"/>
                  <a:pathLst>
                    <a:path w="2648" h="2595" extrusionOk="0">
                      <a:moveTo>
                        <a:pt x="556" y="1"/>
                      </a:moveTo>
                      <a:cubicBezTo>
                        <a:pt x="278" y="1"/>
                        <a:pt x="0" y="226"/>
                        <a:pt x="0" y="556"/>
                      </a:cubicBezTo>
                      <a:lnTo>
                        <a:pt x="0" y="2092"/>
                      </a:lnTo>
                      <a:cubicBezTo>
                        <a:pt x="0" y="2370"/>
                        <a:pt x="278" y="2595"/>
                        <a:pt x="556" y="2595"/>
                      </a:cubicBezTo>
                      <a:lnTo>
                        <a:pt x="2091" y="2595"/>
                      </a:lnTo>
                      <a:cubicBezTo>
                        <a:pt x="2369" y="2595"/>
                        <a:pt x="2647" y="2370"/>
                        <a:pt x="2647" y="2092"/>
                      </a:cubicBezTo>
                      <a:lnTo>
                        <a:pt x="2647" y="556"/>
                      </a:lnTo>
                      <a:cubicBezTo>
                        <a:pt x="2647" y="226"/>
                        <a:pt x="2369" y="1"/>
                        <a:pt x="2091"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7" name="Google Shape;514;p27">
                  <a:extLst>
                    <a:ext uri="{FF2B5EF4-FFF2-40B4-BE49-F238E27FC236}">
                      <a16:creationId xmlns="" xmlns:a16="http://schemas.microsoft.com/office/drawing/2014/main" id="{06563CF9-9334-4C03-9B26-6095F6C818E4}"/>
                    </a:ext>
                  </a:extLst>
                </p:cNvPr>
                <p:cNvSpPr/>
                <p:nvPr/>
              </p:nvSpPr>
              <p:spPr>
                <a:xfrm>
                  <a:off x="3501275" y="4453872"/>
                  <a:ext cx="143426" cy="143426"/>
                </a:xfrm>
                <a:custGeom>
                  <a:avLst/>
                  <a:gdLst/>
                  <a:ahLst/>
                  <a:cxnLst/>
                  <a:rect l="l" t="t" r="r" b="b"/>
                  <a:pathLst>
                    <a:path w="2595" h="2595" extrusionOk="0">
                      <a:moveTo>
                        <a:pt x="557" y="1"/>
                      </a:moveTo>
                      <a:cubicBezTo>
                        <a:pt x="226" y="1"/>
                        <a:pt x="1" y="226"/>
                        <a:pt x="1" y="556"/>
                      </a:cubicBezTo>
                      <a:lnTo>
                        <a:pt x="1" y="2092"/>
                      </a:lnTo>
                      <a:cubicBezTo>
                        <a:pt x="1" y="2370"/>
                        <a:pt x="226" y="2595"/>
                        <a:pt x="557" y="2595"/>
                      </a:cubicBezTo>
                      <a:lnTo>
                        <a:pt x="2105" y="2595"/>
                      </a:lnTo>
                      <a:cubicBezTo>
                        <a:pt x="2383" y="2595"/>
                        <a:pt x="2595" y="2370"/>
                        <a:pt x="2595" y="2092"/>
                      </a:cubicBezTo>
                      <a:lnTo>
                        <a:pt x="2595" y="556"/>
                      </a:lnTo>
                      <a:cubicBezTo>
                        <a:pt x="2595" y="226"/>
                        <a:pt x="2383" y="1"/>
                        <a:pt x="2105"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8" name="Google Shape;515;p27">
                  <a:extLst>
                    <a:ext uri="{FF2B5EF4-FFF2-40B4-BE49-F238E27FC236}">
                      <a16:creationId xmlns="" xmlns:a16="http://schemas.microsoft.com/office/drawing/2014/main" id="{00A09FB6-1540-4742-BC12-1C40F843C573}"/>
                    </a:ext>
                  </a:extLst>
                </p:cNvPr>
                <p:cNvSpPr/>
                <p:nvPr/>
              </p:nvSpPr>
              <p:spPr>
                <a:xfrm>
                  <a:off x="3693670" y="4453872"/>
                  <a:ext cx="143426" cy="143426"/>
                </a:xfrm>
                <a:custGeom>
                  <a:avLst/>
                  <a:gdLst/>
                  <a:ahLst/>
                  <a:cxnLst/>
                  <a:rect l="l" t="t" r="r" b="b"/>
                  <a:pathLst>
                    <a:path w="2595" h="2595" extrusionOk="0">
                      <a:moveTo>
                        <a:pt x="490" y="1"/>
                      </a:moveTo>
                      <a:cubicBezTo>
                        <a:pt x="226" y="1"/>
                        <a:pt x="1" y="226"/>
                        <a:pt x="1" y="556"/>
                      </a:cubicBezTo>
                      <a:lnTo>
                        <a:pt x="1" y="2092"/>
                      </a:lnTo>
                      <a:cubicBezTo>
                        <a:pt x="1" y="2370"/>
                        <a:pt x="226" y="2595"/>
                        <a:pt x="490" y="2595"/>
                      </a:cubicBezTo>
                      <a:lnTo>
                        <a:pt x="2092" y="2595"/>
                      </a:lnTo>
                      <a:cubicBezTo>
                        <a:pt x="2370" y="2595"/>
                        <a:pt x="2595" y="2370"/>
                        <a:pt x="2595" y="2092"/>
                      </a:cubicBezTo>
                      <a:lnTo>
                        <a:pt x="2595" y="556"/>
                      </a:lnTo>
                      <a:cubicBezTo>
                        <a:pt x="2595" y="226"/>
                        <a:pt x="2370" y="1"/>
                        <a:pt x="2092" y="1"/>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69" name="Google Shape;516;p27">
                  <a:extLst>
                    <a:ext uri="{FF2B5EF4-FFF2-40B4-BE49-F238E27FC236}">
                      <a16:creationId xmlns="" xmlns:a16="http://schemas.microsoft.com/office/drawing/2014/main" id="{B190F497-400D-4B46-B3AE-96032D54DFDA}"/>
                    </a:ext>
                  </a:extLst>
                </p:cNvPr>
                <p:cNvSpPr/>
                <p:nvPr/>
              </p:nvSpPr>
              <p:spPr>
                <a:xfrm>
                  <a:off x="3309654" y="4645549"/>
                  <a:ext cx="146355" cy="146355"/>
                </a:xfrm>
                <a:custGeom>
                  <a:avLst/>
                  <a:gdLst/>
                  <a:ahLst/>
                  <a:cxnLst/>
                  <a:rect l="l" t="t" r="r" b="b"/>
                  <a:pathLst>
                    <a:path w="2648" h="2648" extrusionOk="0">
                      <a:moveTo>
                        <a:pt x="556" y="0"/>
                      </a:moveTo>
                      <a:cubicBezTo>
                        <a:pt x="278" y="0"/>
                        <a:pt x="0" y="278"/>
                        <a:pt x="0" y="556"/>
                      </a:cubicBezTo>
                      <a:lnTo>
                        <a:pt x="0" y="2105"/>
                      </a:lnTo>
                      <a:cubicBezTo>
                        <a:pt x="0" y="2383"/>
                        <a:pt x="278" y="2647"/>
                        <a:pt x="556" y="2647"/>
                      </a:cubicBezTo>
                      <a:lnTo>
                        <a:pt x="2091" y="2647"/>
                      </a:lnTo>
                      <a:cubicBezTo>
                        <a:pt x="2369" y="2647"/>
                        <a:pt x="2647" y="2383"/>
                        <a:pt x="2647" y="2105"/>
                      </a:cubicBezTo>
                      <a:lnTo>
                        <a:pt x="2647" y="556"/>
                      </a:lnTo>
                      <a:cubicBezTo>
                        <a:pt x="2647" y="278"/>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0" name="Google Shape;517;p27">
                  <a:extLst>
                    <a:ext uri="{FF2B5EF4-FFF2-40B4-BE49-F238E27FC236}">
                      <a16:creationId xmlns="" xmlns:a16="http://schemas.microsoft.com/office/drawing/2014/main" id="{1B2252C1-BAEB-4A32-8E90-3D383EA7B2E4}"/>
                    </a:ext>
                  </a:extLst>
                </p:cNvPr>
                <p:cNvSpPr/>
                <p:nvPr/>
              </p:nvSpPr>
              <p:spPr>
                <a:xfrm>
                  <a:off x="3501275" y="4645549"/>
                  <a:ext cx="143426" cy="146355"/>
                </a:xfrm>
                <a:custGeom>
                  <a:avLst/>
                  <a:gdLst/>
                  <a:ahLst/>
                  <a:cxnLst/>
                  <a:rect l="l" t="t" r="r" b="b"/>
                  <a:pathLst>
                    <a:path w="2595" h="2648" extrusionOk="0">
                      <a:moveTo>
                        <a:pt x="557" y="0"/>
                      </a:moveTo>
                      <a:cubicBezTo>
                        <a:pt x="226" y="0"/>
                        <a:pt x="1" y="278"/>
                        <a:pt x="1" y="556"/>
                      </a:cubicBezTo>
                      <a:lnTo>
                        <a:pt x="1" y="2105"/>
                      </a:lnTo>
                      <a:cubicBezTo>
                        <a:pt x="1" y="2383"/>
                        <a:pt x="226" y="2647"/>
                        <a:pt x="557" y="2647"/>
                      </a:cubicBezTo>
                      <a:lnTo>
                        <a:pt x="2105" y="2647"/>
                      </a:lnTo>
                      <a:cubicBezTo>
                        <a:pt x="2383" y="2647"/>
                        <a:pt x="2595" y="2383"/>
                        <a:pt x="2595" y="2105"/>
                      </a:cubicBezTo>
                      <a:lnTo>
                        <a:pt x="2595" y="556"/>
                      </a:lnTo>
                      <a:cubicBezTo>
                        <a:pt x="2595" y="278"/>
                        <a:pt x="2383" y="0"/>
                        <a:pt x="2105" y="0"/>
                      </a:cubicBezTo>
                      <a:close/>
                    </a:path>
                  </a:pathLst>
                </a:custGeom>
                <a:solidFill>
                  <a:srgbClr val="C1C1C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1" name="Google Shape;518;p27">
                  <a:extLst>
                    <a:ext uri="{FF2B5EF4-FFF2-40B4-BE49-F238E27FC236}">
                      <a16:creationId xmlns="" xmlns:a16="http://schemas.microsoft.com/office/drawing/2014/main" id="{7AD245D9-B2F3-4EB4-995D-CDC775197795}"/>
                    </a:ext>
                  </a:extLst>
                </p:cNvPr>
                <p:cNvSpPr/>
                <p:nvPr/>
              </p:nvSpPr>
              <p:spPr>
                <a:xfrm>
                  <a:off x="3693670" y="4645549"/>
                  <a:ext cx="143426" cy="146355"/>
                </a:xfrm>
                <a:custGeom>
                  <a:avLst/>
                  <a:gdLst/>
                  <a:ahLst/>
                  <a:cxnLst/>
                  <a:rect l="l" t="t" r="r" b="b"/>
                  <a:pathLst>
                    <a:path w="2595" h="2648" extrusionOk="0">
                      <a:moveTo>
                        <a:pt x="490" y="0"/>
                      </a:moveTo>
                      <a:cubicBezTo>
                        <a:pt x="226" y="0"/>
                        <a:pt x="1" y="278"/>
                        <a:pt x="1" y="556"/>
                      </a:cubicBezTo>
                      <a:lnTo>
                        <a:pt x="1" y="2105"/>
                      </a:lnTo>
                      <a:cubicBezTo>
                        <a:pt x="1" y="2383"/>
                        <a:pt x="226" y="2647"/>
                        <a:pt x="490" y="2647"/>
                      </a:cubicBezTo>
                      <a:lnTo>
                        <a:pt x="2092" y="2647"/>
                      </a:lnTo>
                      <a:cubicBezTo>
                        <a:pt x="2370" y="2647"/>
                        <a:pt x="2595" y="2383"/>
                        <a:pt x="2595" y="2105"/>
                      </a:cubicBezTo>
                      <a:lnTo>
                        <a:pt x="2595" y="556"/>
                      </a:lnTo>
                      <a:cubicBezTo>
                        <a:pt x="2595" y="278"/>
                        <a:pt x="2370" y="0"/>
                        <a:pt x="2092"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2" name="Google Shape;519;p27">
                  <a:extLst>
                    <a:ext uri="{FF2B5EF4-FFF2-40B4-BE49-F238E27FC236}">
                      <a16:creationId xmlns="" xmlns:a16="http://schemas.microsoft.com/office/drawing/2014/main" id="{98A33EF0-520C-4B93-AE7C-E55930A5077E}"/>
                    </a:ext>
                  </a:extLst>
                </p:cNvPr>
                <p:cNvSpPr/>
                <p:nvPr/>
              </p:nvSpPr>
              <p:spPr>
                <a:xfrm>
                  <a:off x="3309654" y="4840873"/>
                  <a:ext cx="146355" cy="143426"/>
                </a:xfrm>
                <a:custGeom>
                  <a:avLst/>
                  <a:gdLst/>
                  <a:ahLst/>
                  <a:cxnLst/>
                  <a:rect l="l" t="t" r="r" b="b"/>
                  <a:pathLst>
                    <a:path w="2648" h="2595" extrusionOk="0">
                      <a:moveTo>
                        <a:pt x="556" y="0"/>
                      </a:moveTo>
                      <a:cubicBezTo>
                        <a:pt x="278" y="0"/>
                        <a:pt x="0" y="225"/>
                        <a:pt x="0" y="503"/>
                      </a:cubicBezTo>
                      <a:lnTo>
                        <a:pt x="0" y="2091"/>
                      </a:lnTo>
                      <a:cubicBezTo>
                        <a:pt x="0" y="2369"/>
                        <a:pt x="278" y="2594"/>
                        <a:pt x="556" y="2594"/>
                      </a:cubicBezTo>
                      <a:lnTo>
                        <a:pt x="2091" y="2594"/>
                      </a:lnTo>
                      <a:cubicBezTo>
                        <a:pt x="2369" y="2594"/>
                        <a:pt x="2647" y="2369"/>
                        <a:pt x="2647" y="2091"/>
                      </a:cubicBezTo>
                      <a:lnTo>
                        <a:pt x="2647" y="503"/>
                      </a:lnTo>
                      <a:cubicBezTo>
                        <a:pt x="2647" y="225"/>
                        <a:pt x="2369" y="0"/>
                        <a:pt x="2091" y="0"/>
                      </a:cubicBezTo>
                      <a:close/>
                    </a:path>
                  </a:pathLst>
                </a:custGeom>
                <a:solidFill>
                  <a:srgbClr val="EE1D6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3" name="Google Shape;520;p27">
                  <a:extLst>
                    <a:ext uri="{FF2B5EF4-FFF2-40B4-BE49-F238E27FC236}">
                      <a16:creationId xmlns="" xmlns:a16="http://schemas.microsoft.com/office/drawing/2014/main" id="{BF34BFB8-E0F8-4561-BD25-835FE61E4027}"/>
                    </a:ext>
                  </a:extLst>
                </p:cNvPr>
                <p:cNvSpPr/>
                <p:nvPr/>
              </p:nvSpPr>
              <p:spPr>
                <a:xfrm>
                  <a:off x="3501275" y="4840873"/>
                  <a:ext cx="143426" cy="143426"/>
                </a:xfrm>
                <a:custGeom>
                  <a:avLst/>
                  <a:gdLst/>
                  <a:ahLst/>
                  <a:cxnLst/>
                  <a:rect l="l" t="t" r="r" b="b"/>
                  <a:pathLst>
                    <a:path w="2595" h="2595" extrusionOk="0">
                      <a:moveTo>
                        <a:pt x="557" y="0"/>
                      </a:moveTo>
                      <a:cubicBezTo>
                        <a:pt x="226" y="0"/>
                        <a:pt x="1" y="225"/>
                        <a:pt x="1" y="503"/>
                      </a:cubicBezTo>
                      <a:lnTo>
                        <a:pt x="1" y="2091"/>
                      </a:lnTo>
                      <a:cubicBezTo>
                        <a:pt x="1" y="2369"/>
                        <a:pt x="226" y="2594"/>
                        <a:pt x="557" y="2594"/>
                      </a:cubicBezTo>
                      <a:lnTo>
                        <a:pt x="2105" y="2594"/>
                      </a:lnTo>
                      <a:cubicBezTo>
                        <a:pt x="2383" y="2594"/>
                        <a:pt x="2595" y="2369"/>
                        <a:pt x="2595" y="2091"/>
                      </a:cubicBezTo>
                      <a:lnTo>
                        <a:pt x="2595" y="503"/>
                      </a:lnTo>
                      <a:cubicBezTo>
                        <a:pt x="2595" y="225"/>
                        <a:pt x="2383" y="0"/>
                        <a:pt x="2105" y="0"/>
                      </a:cubicBez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4" name="Google Shape;521;p27">
                  <a:extLst>
                    <a:ext uri="{FF2B5EF4-FFF2-40B4-BE49-F238E27FC236}">
                      <a16:creationId xmlns="" xmlns:a16="http://schemas.microsoft.com/office/drawing/2014/main" id="{2B528C3C-EA42-4CC7-9BAF-11A3DAC1CC9E}"/>
                    </a:ext>
                  </a:extLst>
                </p:cNvPr>
                <p:cNvSpPr/>
                <p:nvPr/>
              </p:nvSpPr>
              <p:spPr>
                <a:xfrm>
                  <a:off x="3693670" y="4840873"/>
                  <a:ext cx="143426" cy="143426"/>
                </a:xfrm>
                <a:custGeom>
                  <a:avLst/>
                  <a:gdLst/>
                  <a:ahLst/>
                  <a:cxnLst/>
                  <a:rect l="l" t="t" r="r" b="b"/>
                  <a:pathLst>
                    <a:path w="2595" h="2595" extrusionOk="0">
                      <a:moveTo>
                        <a:pt x="490" y="0"/>
                      </a:moveTo>
                      <a:cubicBezTo>
                        <a:pt x="226" y="0"/>
                        <a:pt x="1" y="225"/>
                        <a:pt x="1" y="503"/>
                      </a:cubicBezTo>
                      <a:lnTo>
                        <a:pt x="1" y="2091"/>
                      </a:lnTo>
                      <a:cubicBezTo>
                        <a:pt x="1" y="2369"/>
                        <a:pt x="226" y="2594"/>
                        <a:pt x="490" y="2594"/>
                      </a:cubicBezTo>
                      <a:lnTo>
                        <a:pt x="2092" y="2594"/>
                      </a:lnTo>
                      <a:cubicBezTo>
                        <a:pt x="2370" y="2594"/>
                        <a:pt x="2595" y="2369"/>
                        <a:pt x="2595" y="2091"/>
                      </a:cubicBezTo>
                      <a:lnTo>
                        <a:pt x="2595" y="503"/>
                      </a:lnTo>
                      <a:cubicBezTo>
                        <a:pt x="2595" y="225"/>
                        <a:pt x="2370" y="0"/>
                        <a:pt x="2092" y="0"/>
                      </a:cubicBezTo>
                      <a:close/>
                    </a:path>
                  </a:pathLst>
                </a:custGeom>
                <a:solidFill>
                  <a:srgbClr val="99999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5" name="Google Shape;522;p27">
                  <a:extLst>
                    <a:ext uri="{FF2B5EF4-FFF2-40B4-BE49-F238E27FC236}">
                      <a16:creationId xmlns="" xmlns:a16="http://schemas.microsoft.com/office/drawing/2014/main" id="{4CEFEBD3-AAF5-4495-B2EE-5D6CE7E57676}"/>
                    </a:ext>
                  </a:extLst>
                </p:cNvPr>
                <p:cNvSpPr/>
                <p:nvPr/>
              </p:nvSpPr>
              <p:spPr>
                <a:xfrm>
                  <a:off x="3855335" y="4185426"/>
                  <a:ext cx="243685" cy="866136"/>
                </a:xfrm>
                <a:custGeom>
                  <a:avLst/>
                  <a:gdLst/>
                  <a:ahLst/>
                  <a:cxnLst/>
                  <a:rect l="l" t="t" r="r" b="b"/>
                  <a:pathLst>
                    <a:path w="4409" h="15671" extrusionOk="0">
                      <a:moveTo>
                        <a:pt x="2595" y="1377"/>
                      </a:moveTo>
                      <a:cubicBezTo>
                        <a:pt x="2926" y="1377"/>
                        <a:pt x="3137" y="1602"/>
                        <a:pt x="3137" y="1880"/>
                      </a:cubicBezTo>
                      <a:lnTo>
                        <a:pt x="3137" y="3428"/>
                      </a:lnTo>
                      <a:cubicBezTo>
                        <a:pt x="3137" y="3759"/>
                        <a:pt x="2926" y="3971"/>
                        <a:pt x="2595" y="3971"/>
                      </a:cubicBezTo>
                      <a:lnTo>
                        <a:pt x="1046" y="3971"/>
                      </a:lnTo>
                      <a:cubicBezTo>
                        <a:pt x="768" y="3971"/>
                        <a:pt x="543" y="3759"/>
                        <a:pt x="543" y="3428"/>
                      </a:cubicBezTo>
                      <a:lnTo>
                        <a:pt x="543" y="1880"/>
                      </a:lnTo>
                      <a:cubicBezTo>
                        <a:pt x="543" y="1602"/>
                        <a:pt x="768" y="1377"/>
                        <a:pt x="1046" y="1377"/>
                      </a:cubicBezTo>
                      <a:close/>
                      <a:moveTo>
                        <a:pt x="2595" y="4858"/>
                      </a:moveTo>
                      <a:cubicBezTo>
                        <a:pt x="2926" y="4858"/>
                        <a:pt x="3137" y="5083"/>
                        <a:pt x="3137" y="5413"/>
                      </a:cubicBezTo>
                      <a:lnTo>
                        <a:pt x="3137" y="6949"/>
                      </a:lnTo>
                      <a:cubicBezTo>
                        <a:pt x="3137" y="7227"/>
                        <a:pt x="2926" y="7452"/>
                        <a:pt x="2595" y="7452"/>
                      </a:cubicBezTo>
                      <a:lnTo>
                        <a:pt x="1046" y="7452"/>
                      </a:lnTo>
                      <a:cubicBezTo>
                        <a:pt x="768" y="7452"/>
                        <a:pt x="543" y="7227"/>
                        <a:pt x="543" y="6949"/>
                      </a:cubicBezTo>
                      <a:lnTo>
                        <a:pt x="543" y="5413"/>
                      </a:lnTo>
                      <a:cubicBezTo>
                        <a:pt x="543" y="5083"/>
                        <a:pt x="768" y="4858"/>
                        <a:pt x="1046" y="4858"/>
                      </a:cubicBezTo>
                      <a:close/>
                      <a:moveTo>
                        <a:pt x="2595" y="8325"/>
                      </a:moveTo>
                      <a:cubicBezTo>
                        <a:pt x="2926" y="8325"/>
                        <a:pt x="3137" y="8603"/>
                        <a:pt x="3137" y="8881"/>
                      </a:cubicBezTo>
                      <a:lnTo>
                        <a:pt x="3137" y="13950"/>
                      </a:lnTo>
                      <a:cubicBezTo>
                        <a:pt x="3137" y="14228"/>
                        <a:pt x="2926" y="14453"/>
                        <a:pt x="2595" y="14453"/>
                      </a:cubicBezTo>
                      <a:lnTo>
                        <a:pt x="1046" y="14453"/>
                      </a:lnTo>
                      <a:cubicBezTo>
                        <a:pt x="768" y="14453"/>
                        <a:pt x="543" y="14228"/>
                        <a:pt x="543" y="13950"/>
                      </a:cubicBezTo>
                      <a:lnTo>
                        <a:pt x="543" y="8881"/>
                      </a:lnTo>
                      <a:cubicBezTo>
                        <a:pt x="543" y="8603"/>
                        <a:pt x="768" y="8325"/>
                        <a:pt x="1046" y="8325"/>
                      </a:cubicBezTo>
                      <a:close/>
                      <a:moveTo>
                        <a:pt x="1" y="0"/>
                      </a:moveTo>
                      <a:lnTo>
                        <a:pt x="1" y="15671"/>
                      </a:lnTo>
                      <a:lnTo>
                        <a:pt x="3415" y="15671"/>
                      </a:lnTo>
                      <a:cubicBezTo>
                        <a:pt x="3521" y="15671"/>
                        <a:pt x="3693" y="15605"/>
                        <a:pt x="3799" y="15605"/>
                      </a:cubicBezTo>
                      <a:cubicBezTo>
                        <a:pt x="4183" y="15446"/>
                        <a:pt x="4408" y="15009"/>
                        <a:pt x="4408" y="14559"/>
                      </a:cubicBezTo>
                      <a:lnTo>
                        <a:pt x="4408" y="0"/>
                      </a:lnTo>
                      <a:close/>
                    </a:path>
                  </a:pathLst>
                </a:custGeom>
                <a:solidFill>
                  <a:srgbClr val="D9D9D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6" name="Google Shape;523;p27">
                  <a:extLst>
                    <a:ext uri="{FF2B5EF4-FFF2-40B4-BE49-F238E27FC236}">
                      <a16:creationId xmlns="" xmlns:a16="http://schemas.microsoft.com/office/drawing/2014/main" id="{88A17DD6-EFCA-4D13-B115-DD1BE0FE656C}"/>
                    </a:ext>
                  </a:extLst>
                </p:cNvPr>
                <p:cNvSpPr/>
                <p:nvPr/>
              </p:nvSpPr>
              <p:spPr>
                <a:xfrm>
                  <a:off x="3855335" y="3793115"/>
                  <a:ext cx="243685" cy="389985"/>
                </a:xfrm>
                <a:custGeom>
                  <a:avLst/>
                  <a:gdLst/>
                  <a:ahLst/>
                  <a:cxnLst/>
                  <a:rect l="l" t="t" r="r" b="b"/>
                  <a:pathLst>
                    <a:path w="4409" h="7056" extrusionOk="0">
                      <a:moveTo>
                        <a:pt x="1" y="1"/>
                      </a:moveTo>
                      <a:lnTo>
                        <a:pt x="1" y="1986"/>
                      </a:lnTo>
                      <a:lnTo>
                        <a:pt x="2423" y="1986"/>
                      </a:lnTo>
                      <a:cubicBezTo>
                        <a:pt x="2807" y="1986"/>
                        <a:pt x="3085" y="2264"/>
                        <a:pt x="3085" y="2648"/>
                      </a:cubicBezTo>
                      <a:lnTo>
                        <a:pt x="3085" y="4633"/>
                      </a:lnTo>
                      <a:cubicBezTo>
                        <a:pt x="3085" y="5017"/>
                        <a:pt x="2807" y="5295"/>
                        <a:pt x="2423" y="5295"/>
                      </a:cubicBezTo>
                      <a:lnTo>
                        <a:pt x="1" y="5295"/>
                      </a:lnTo>
                      <a:lnTo>
                        <a:pt x="1" y="7055"/>
                      </a:lnTo>
                      <a:lnTo>
                        <a:pt x="4408" y="7055"/>
                      </a:lnTo>
                      <a:lnTo>
                        <a:pt x="4408" y="1099"/>
                      </a:lnTo>
                      <a:cubicBezTo>
                        <a:pt x="4408" y="491"/>
                        <a:pt x="4024" y="1"/>
                        <a:pt x="3415"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7" name="Google Shape;524;p27">
                  <a:extLst>
                    <a:ext uri="{FF2B5EF4-FFF2-40B4-BE49-F238E27FC236}">
                      <a16:creationId xmlns="" xmlns:a16="http://schemas.microsoft.com/office/drawing/2014/main" id="{D26EDB8F-0344-4746-BFE8-D4ADD6D80E52}"/>
                    </a:ext>
                  </a:extLst>
                </p:cNvPr>
                <p:cNvSpPr/>
                <p:nvPr/>
              </p:nvSpPr>
              <p:spPr>
                <a:xfrm>
                  <a:off x="3855335" y="3905262"/>
                  <a:ext cx="170508" cy="182888"/>
                </a:xfrm>
                <a:custGeom>
                  <a:avLst/>
                  <a:gdLst/>
                  <a:ahLst/>
                  <a:cxnLst/>
                  <a:rect l="l" t="t" r="r" b="b"/>
                  <a:pathLst>
                    <a:path w="3085" h="3309" extrusionOk="0">
                      <a:moveTo>
                        <a:pt x="1" y="0"/>
                      </a:moveTo>
                      <a:lnTo>
                        <a:pt x="1" y="768"/>
                      </a:lnTo>
                      <a:lnTo>
                        <a:pt x="1761" y="768"/>
                      </a:lnTo>
                      <a:lnTo>
                        <a:pt x="1761" y="2594"/>
                      </a:lnTo>
                      <a:lnTo>
                        <a:pt x="1" y="2594"/>
                      </a:lnTo>
                      <a:lnTo>
                        <a:pt x="1" y="3309"/>
                      </a:lnTo>
                      <a:lnTo>
                        <a:pt x="2423" y="3309"/>
                      </a:lnTo>
                      <a:cubicBezTo>
                        <a:pt x="2807" y="3309"/>
                        <a:pt x="3085" y="3031"/>
                        <a:pt x="3085" y="2647"/>
                      </a:cubicBezTo>
                      <a:lnTo>
                        <a:pt x="3085" y="662"/>
                      </a:lnTo>
                      <a:cubicBezTo>
                        <a:pt x="3085" y="278"/>
                        <a:pt x="2807" y="0"/>
                        <a:pt x="2423" y="0"/>
                      </a:cubicBezTo>
                      <a:close/>
                    </a:path>
                  </a:pathLst>
                </a:custGeom>
                <a:solidFill>
                  <a:srgbClr val="233E49"/>
                </a:solidFill>
                <a:ln w="9525" cap="flat" cmpd="sng">
                  <a:solidFill>
                    <a:srgbClr val="233E49"/>
                  </a:solidFill>
                  <a:prstDash val="solid"/>
                  <a:round/>
                  <a:headEnd type="none" w="sm" len="sm"/>
                  <a:tailEnd type="none" w="sm" len="sm"/>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8" name="Google Shape;525;p27">
                  <a:extLst>
                    <a:ext uri="{FF2B5EF4-FFF2-40B4-BE49-F238E27FC236}">
                      <a16:creationId xmlns="" xmlns:a16="http://schemas.microsoft.com/office/drawing/2014/main" id="{8631E4B7-01DE-475E-9735-B1AB33AC9E30}"/>
                    </a:ext>
                  </a:extLst>
                </p:cNvPr>
                <p:cNvSpPr/>
                <p:nvPr/>
              </p:nvSpPr>
              <p:spPr>
                <a:xfrm>
                  <a:off x="3723681" y="3945499"/>
                  <a:ext cx="35870" cy="100260"/>
                </a:xfrm>
                <a:custGeom>
                  <a:avLst/>
                  <a:gdLst/>
                  <a:ahLst/>
                  <a:cxnLst/>
                  <a:rect l="l" t="t" r="r" b="b"/>
                  <a:pathLst>
                    <a:path w="649" h="1814" extrusionOk="0">
                      <a:moveTo>
                        <a:pt x="80" y="0"/>
                      </a:moveTo>
                      <a:cubicBezTo>
                        <a:pt x="67" y="0"/>
                        <a:pt x="40" y="13"/>
                        <a:pt x="27" y="13"/>
                      </a:cubicBezTo>
                      <a:cubicBezTo>
                        <a:pt x="14" y="27"/>
                        <a:pt x="0" y="40"/>
                        <a:pt x="0" y="66"/>
                      </a:cubicBezTo>
                      <a:cubicBezTo>
                        <a:pt x="0" y="93"/>
                        <a:pt x="14" y="106"/>
                        <a:pt x="27" y="106"/>
                      </a:cubicBezTo>
                      <a:cubicBezTo>
                        <a:pt x="40" y="106"/>
                        <a:pt x="67" y="119"/>
                        <a:pt x="80" y="119"/>
                      </a:cubicBezTo>
                      <a:lnTo>
                        <a:pt x="278" y="119"/>
                      </a:lnTo>
                      <a:cubicBezTo>
                        <a:pt x="278" y="132"/>
                        <a:pt x="292" y="132"/>
                        <a:pt x="292" y="146"/>
                      </a:cubicBezTo>
                      <a:cubicBezTo>
                        <a:pt x="292" y="146"/>
                        <a:pt x="292" y="159"/>
                        <a:pt x="292" y="172"/>
                      </a:cubicBezTo>
                      <a:cubicBezTo>
                        <a:pt x="292" y="172"/>
                        <a:pt x="292" y="185"/>
                        <a:pt x="292" y="185"/>
                      </a:cubicBezTo>
                      <a:cubicBezTo>
                        <a:pt x="292" y="225"/>
                        <a:pt x="292" y="265"/>
                        <a:pt x="292" y="305"/>
                      </a:cubicBezTo>
                      <a:cubicBezTo>
                        <a:pt x="292" y="331"/>
                        <a:pt x="292" y="371"/>
                        <a:pt x="292" y="424"/>
                      </a:cubicBezTo>
                      <a:cubicBezTo>
                        <a:pt x="292" y="463"/>
                        <a:pt x="292" y="516"/>
                        <a:pt x="292" y="582"/>
                      </a:cubicBezTo>
                      <a:cubicBezTo>
                        <a:pt x="292" y="635"/>
                        <a:pt x="292" y="715"/>
                        <a:pt x="292" y="794"/>
                      </a:cubicBezTo>
                      <a:cubicBezTo>
                        <a:pt x="278" y="913"/>
                        <a:pt x="278" y="1006"/>
                        <a:pt x="278" y="1085"/>
                      </a:cubicBezTo>
                      <a:cubicBezTo>
                        <a:pt x="278" y="1165"/>
                        <a:pt x="278" y="1231"/>
                        <a:pt x="278" y="1284"/>
                      </a:cubicBezTo>
                      <a:cubicBezTo>
                        <a:pt x="278" y="1350"/>
                        <a:pt x="278" y="1403"/>
                        <a:pt x="265" y="1443"/>
                      </a:cubicBezTo>
                      <a:cubicBezTo>
                        <a:pt x="265" y="1496"/>
                        <a:pt x="265" y="1549"/>
                        <a:pt x="265" y="1602"/>
                      </a:cubicBezTo>
                      <a:cubicBezTo>
                        <a:pt x="265" y="1628"/>
                        <a:pt x="252" y="1641"/>
                        <a:pt x="239" y="1655"/>
                      </a:cubicBezTo>
                      <a:cubicBezTo>
                        <a:pt x="225" y="1668"/>
                        <a:pt x="212" y="1681"/>
                        <a:pt x="186" y="1694"/>
                      </a:cubicBezTo>
                      <a:lnTo>
                        <a:pt x="133" y="1694"/>
                      </a:lnTo>
                      <a:cubicBezTo>
                        <a:pt x="119" y="1694"/>
                        <a:pt x="93" y="1707"/>
                        <a:pt x="80" y="1707"/>
                      </a:cubicBezTo>
                      <a:lnTo>
                        <a:pt x="27" y="1707"/>
                      </a:lnTo>
                      <a:cubicBezTo>
                        <a:pt x="14" y="1721"/>
                        <a:pt x="0" y="1734"/>
                        <a:pt x="0" y="1760"/>
                      </a:cubicBezTo>
                      <a:cubicBezTo>
                        <a:pt x="0" y="1774"/>
                        <a:pt x="14" y="1787"/>
                        <a:pt x="27" y="1800"/>
                      </a:cubicBezTo>
                      <a:cubicBezTo>
                        <a:pt x="53" y="1800"/>
                        <a:pt x="80" y="1813"/>
                        <a:pt x="106" y="1813"/>
                      </a:cubicBezTo>
                      <a:lnTo>
                        <a:pt x="596" y="1813"/>
                      </a:lnTo>
                      <a:cubicBezTo>
                        <a:pt x="609" y="1813"/>
                        <a:pt x="622" y="1800"/>
                        <a:pt x="622" y="1800"/>
                      </a:cubicBezTo>
                      <a:cubicBezTo>
                        <a:pt x="636" y="1787"/>
                        <a:pt x="649" y="1774"/>
                        <a:pt x="649" y="1760"/>
                      </a:cubicBezTo>
                      <a:cubicBezTo>
                        <a:pt x="649" y="1734"/>
                        <a:pt x="636" y="1721"/>
                        <a:pt x="622" y="1707"/>
                      </a:cubicBezTo>
                      <a:cubicBezTo>
                        <a:pt x="609" y="1694"/>
                        <a:pt x="583" y="1694"/>
                        <a:pt x="569" y="1694"/>
                      </a:cubicBezTo>
                      <a:lnTo>
                        <a:pt x="424" y="1694"/>
                      </a:lnTo>
                      <a:lnTo>
                        <a:pt x="464" y="66"/>
                      </a:lnTo>
                      <a:cubicBezTo>
                        <a:pt x="464" y="40"/>
                        <a:pt x="450" y="27"/>
                        <a:pt x="450" y="13"/>
                      </a:cubicBezTo>
                      <a:cubicBezTo>
                        <a:pt x="450" y="0"/>
                        <a:pt x="437" y="0"/>
                        <a:pt x="41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79" name="Google Shape;526;p27">
                  <a:extLst>
                    <a:ext uri="{FF2B5EF4-FFF2-40B4-BE49-F238E27FC236}">
                      <a16:creationId xmlns="" xmlns:a16="http://schemas.microsoft.com/office/drawing/2014/main" id="{842F1723-4926-49E7-B16D-FE61E9626743}"/>
                    </a:ext>
                  </a:extLst>
                </p:cNvPr>
                <p:cNvSpPr/>
                <p:nvPr/>
              </p:nvSpPr>
              <p:spPr>
                <a:xfrm>
                  <a:off x="3764636" y="3944007"/>
                  <a:ext cx="63671" cy="102471"/>
                </a:xfrm>
                <a:custGeom>
                  <a:avLst/>
                  <a:gdLst/>
                  <a:ahLst/>
                  <a:cxnLst/>
                  <a:rect l="l" t="t" r="r" b="b"/>
                  <a:pathLst>
                    <a:path w="1152" h="1854" extrusionOk="0">
                      <a:moveTo>
                        <a:pt x="596" y="1"/>
                      </a:moveTo>
                      <a:cubicBezTo>
                        <a:pt x="503" y="1"/>
                        <a:pt x="424" y="27"/>
                        <a:pt x="358" y="54"/>
                      </a:cubicBezTo>
                      <a:cubicBezTo>
                        <a:pt x="292" y="93"/>
                        <a:pt x="226" y="133"/>
                        <a:pt x="186" y="186"/>
                      </a:cubicBezTo>
                      <a:cubicBezTo>
                        <a:pt x="133" y="239"/>
                        <a:pt x="106" y="292"/>
                        <a:pt x="80" y="345"/>
                      </a:cubicBezTo>
                      <a:cubicBezTo>
                        <a:pt x="53" y="398"/>
                        <a:pt x="40" y="437"/>
                        <a:pt x="40" y="477"/>
                      </a:cubicBezTo>
                      <a:cubicBezTo>
                        <a:pt x="40" y="477"/>
                        <a:pt x="40" y="490"/>
                        <a:pt x="40" y="504"/>
                      </a:cubicBezTo>
                      <a:cubicBezTo>
                        <a:pt x="40" y="517"/>
                        <a:pt x="53" y="543"/>
                        <a:pt x="53" y="557"/>
                      </a:cubicBezTo>
                      <a:cubicBezTo>
                        <a:pt x="67" y="570"/>
                        <a:pt x="67" y="583"/>
                        <a:pt x="80" y="596"/>
                      </a:cubicBezTo>
                      <a:cubicBezTo>
                        <a:pt x="106" y="609"/>
                        <a:pt x="120" y="609"/>
                        <a:pt x="146" y="609"/>
                      </a:cubicBezTo>
                      <a:cubicBezTo>
                        <a:pt x="186" y="609"/>
                        <a:pt x="212" y="596"/>
                        <a:pt x="239" y="583"/>
                      </a:cubicBezTo>
                      <a:cubicBezTo>
                        <a:pt x="252" y="570"/>
                        <a:pt x="265" y="543"/>
                        <a:pt x="265" y="504"/>
                      </a:cubicBezTo>
                      <a:cubicBezTo>
                        <a:pt x="265" y="490"/>
                        <a:pt x="265" y="477"/>
                        <a:pt x="252" y="477"/>
                      </a:cubicBezTo>
                      <a:cubicBezTo>
                        <a:pt x="252" y="464"/>
                        <a:pt x="252" y="451"/>
                        <a:pt x="239" y="451"/>
                      </a:cubicBezTo>
                      <a:lnTo>
                        <a:pt x="226" y="424"/>
                      </a:lnTo>
                      <a:cubicBezTo>
                        <a:pt x="212" y="424"/>
                        <a:pt x="212" y="411"/>
                        <a:pt x="212" y="398"/>
                      </a:cubicBezTo>
                      <a:cubicBezTo>
                        <a:pt x="212" y="384"/>
                        <a:pt x="226" y="371"/>
                        <a:pt x="239" y="345"/>
                      </a:cubicBezTo>
                      <a:cubicBezTo>
                        <a:pt x="252" y="305"/>
                        <a:pt x="278" y="279"/>
                        <a:pt x="318" y="252"/>
                      </a:cubicBezTo>
                      <a:cubicBezTo>
                        <a:pt x="345" y="226"/>
                        <a:pt x="384" y="199"/>
                        <a:pt x="424" y="173"/>
                      </a:cubicBezTo>
                      <a:cubicBezTo>
                        <a:pt x="464" y="146"/>
                        <a:pt x="517" y="133"/>
                        <a:pt x="570" y="133"/>
                      </a:cubicBezTo>
                      <a:cubicBezTo>
                        <a:pt x="636" y="133"/>
                        <a:pt x="676" y="146"/>
                        <a:pt x="715" y="173"/>
                      </a:cubicBezTo>
                      <a:cubicBezTo>
                        <a:pt x="755" y="186"/>
                        <a:pt x="795" y="212"/>
                        <a:pt x="821" y="239"/>
                      </a:cubicBezTo>
                      <a:cubicBezTo>
                        <a:pt x="848" y="279"/>
                        <a:pt x="861" y="305"/>
                        <a:pt x="874" y="345"/>
                      </a:cubicBezTo>
                      <a:cubicBezTo>
                        <a:pt x="887" y="384"/>
                        <a:pt x="887" y="411"/>
                        <a:pt x="887" y="451"/>
                      </a:cubicBezTo>
                      <a:cubicBezTo>
                        <a:pt x="887" y="530"/>
                        <a:pt x="874" y="596"/>
                        <a:pt x="848" y="676"/>
                      </a:cubicBezTo>
                      <a:cubicBezTo>
                        <a:pt x="821" y="768"/>
                        <a:pt x="781" y="848"/>
                        <a:pt x="742" y="927"/>
                      </a:cubicBezTo>
                      <a:cubicBezTo>
                        <a:pt x="689" y="1007"/>
                        <a:pt x="636" y="1099"/>
                        <a:pt x="583" y="1179"/>
                      </a:cubicBezTo>
                      <a:cubicBezTo>
                        <a:pt x="530" y="1258"/>
                        <a:pt x="464" y="1337"/>
                        <a:pt x="398" y="1404"/>
                      </a:cubicBezTo>
                      <a:cubicBezTo>
                        <a:pt x="345" y="1470"/>
                        <a:pt x="278" y="1536"/>
                        <a:pt x="212" y="1602"/>
                      </a:cubicBezTo>
                      <a:cubicBezTo>
                        <a:pt x="159" y="1655"/>
                        <a:pt x="93" y="1708"/>
                        <a:pt x="53" y="1748"/>
                      </a:cubicBezTo>
                      <a:cubicBezTo>
                        <a:pt x="40" y="1761"/>
                        <a:pt x="27" y="1761"/>
                        <a:pt x="14" y="1774"/>
                      </a:cubicBezTo>
                      <a:cubicBezTo>
                        <a:pt x="1" y="1787"/>
                        <a:pt x="1" y="1787"/>
                        <a:pt x="1" y="1801"/>
                      </a:cubicBezTo>
                      <a:cubicBezTo>
                        <a:pt x="1" y="1814"/>
                        <a:pt x="1" y="1827"/>
                        <a:pt x="14" y="1840"/>
                      </a:cubicBezTo>
                      <a:cubicBezTo>
                        <a:pt x="27" y="1854"/>
                        <a:pt x="40" y="1854"/>
                        <a:pt x="67" y="1854"/>
                      </a:cubicBezTo>
                      <a:cubicBezTo>
                        <a:pt x="80" y="1854"/>
                        <a:pt x="106" y="1854"/>
                        <a:pt x="120" y="1840"/>
                      </a:cubicBezTo>
                      <a:cubicBezTo>
                        <a:pt x="146" y="1840"/>
                        <a:pt x="146" y="1840"/>
                        <a:pt x="159" y="1827"/>
                      </a:cubicBezTo>
                      <a:lnTo>
                        <a:pt x="676" y="1827"/>
                      </a:lnTo>
                      <a:cubicBezTo>
                        <a:pt x="715" y="1827"/>
                        <a:pt x="768" y="1827"/>
                        <a:pt x="808" y="1840"/>
                      </a:cubicBezTo>
                      <a:lnTo>
                        <a:pt x="953" y="1840"/>
                      </a:lnTo>
                      <a:cubicBezTo>
                        <a:pt x="967" y="1840"/>
                        <a:pt x="967" y="1827"/>
                        <a:pt x="980" y="1827"/>
                      </a:cubicBezTo>
                      <a:cubicBezTo>
                        <a:pt x="1006" y="1814"/>
                        <a:pt x="1020" y="1801"/>
                        <a:pt x="1020" y="1787"/>
                      </a:cubicBezTo>
                      <a:cubicBezTo>
                        <a:pt x="1059" y="1721"/>
                        <a:pt x="1099" y="1668"/>
                        <a:pt x="1112" y="1629"/>
                      </a:cubicBezTo>
                      <a:cubicBezTo>
                        <a:pt x="1139" y="1589"/>
                        <a:pt x="1152" y="1576"/>
                        <a:pt x="1152" y="1562"/>
                      </a:cubicBezTo>
                      <a:cubicBezTo>
                        <a:pt x="1152" y="1536"/>
                        <a:pt x="1139" y="1523"/>
                        <a:pt x="1126" y="1523"/>
                      </a:cubicBezTo>
                      <a:cubicBezTo>
                        <a:pt x="1112" y="1509"/>
                        <a:pt x="1099" y="1509"/>
                        <a:pt x="1086" y="1509"/>
                      </a:cubicBezTo>
                      <a:cubicBezTo>
                        <a:pt x="1059" y="1509"/>
                        <a:pt x="1046" y="1509"/>
                        <a:pt x="1033" y="1523"/>
                      </a:cubicBezTo>
                      <a:cubicBezTo>
                        <a:pt x="1020" y="1536"/>
                        <a:pt x="1020" y="1549"/>
                        <a:pt x="1006" y="1562"/>
                      </a:cubicBezTo>
                      <a:lnTo>
                        <a:pt x="953" y="1655"/>
                      </a:lnTo>
                      <a:cubicBezTo>
                        <a:pt x="940" y="1668"/>
                        <a:pt x="927" y="1682"/>
                        <a:pt x="914" y="1682"/>
                      </a:cubicBezTo>
                      <a:cubicBezTo>
                        <a:pt x="914" y="1695"/>
                        <a:pt x="901" y="1695"/>
                        <a:pt x="887" y="1695"/>
                      </a:cubicBezTo>
                      <a:lnTo>
                        <a:pt x="464" y="1695"/>
                      </a:lnTo>
                      <a:cubicBezTo>
                        <a:pt x="398" y="1695"/>
                        <a:pt x="345" y="1682"/>
                        <a:pt x="292" y="1682"/>
                      </a:cubicBezTo>
                      <a:cubicBezTo>
                        <a:pt x="331" y="1642"/>
                        <a:pt x="384" y="1602"/>
                        <a:pt x="437" y="1536"/>
                      </a:cubicBezTo>
                      <a:cubicBezTo>
                        <a:pt x="490" y="1483"/>
                        <a:pt x="543" y="1417"/>
                        <a:pt x="609" y="1351"/>
                      </a:cubicBezTo>
                      <a:cubicBezTo>
                        <a:pt x="662" y="1284"/>
                        <a:pt x="715" y="1218"/>
                        <a:pt x="768" y="1139"/>
                      </a:cubicBezTo>
                      <a:cubicBezTo>
                        <a:pt x="821" y="1073"/>
                        <a:pt x="874" y="993"/>
                        <a:pt x="914" y="914"/>
                      </a:cubicBezTo>
                      <a:cubicBezTo>
                        <a:pt x="953" y="834"/>
                        <a:pt x="993" y="768"/>
                        <a:pt x="1006" y="689"/>
                      </a:cubicBezTo>
                      <a:cubicBezTo>
                        <a:pt x="1033" y="609"/>
                        <a:pt x="1046" y="530"/>
                        <a:pt x="1046" y="451"/>
                      </a:cubicBezTo>
                      <a:cubicBezTo>
                        <a:pt x="1046" y="398"/>
                        <a:pt x="1046" y="332"/>
                        <a:pt x="1033" y="279"/>
                      </a:cubicBezTo>
                      <a:cubicBezTo>
                        <a:pt x="1006" y="226"/>
                        <a:pt x="980" y="173"/>
                        <a:pt x="953" y="133"/>
                      </a:cubicBezTo>
                      <a:cubicBezTo>
                        <a:pt x="914" y="93"/>
                        <a:pt x="861" y="67"/>
                        <a:pt x="808" y="40"/>
                      </a:cubicBezTo>
                      <a:cubicBezTo>
                        <a:pt x="755" y="14"/>
                        <a:pt x="676" y="1"/>
                        <a:pt x="596"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0" name="Google Shape;527;p27">
                  <a:extLst>
                    <a:ext uri="{FF2B5EF4-FFF2-40B4-BE49-F238E27FC236}">
                      <a16:creationId xmlns="" xmlns:a16="http://schemas.microsoft.com/office/drawing/2014/main" id="{2C1B97DE-EADC-4C49-8166-AF77F5C3197E}"/>
                    </a:ext>
                  </a:extLst>
                </p:cNvPr>
                <p:cNvSpPr/>
                <p:nvPr/>
              </p:nvSpPr>
              <p:spPr>
                <a:xfrm>
                  <a:off x="3829745" y="3991539"/>
                  <a:ext cx="65882" cy="57149"/>
                </a:xfrm>
                <a:custGeom>
                  <a:avLst/>
                  <a:gdLst/>
                  <a:ahLst/>
                  <a:cxnLst/>
                  <a:rect l="l" t="t" r="r" b="b"/>
                  <a:pathLst>
                    <a:path w="1192" h="1034" extrusionOk="0">
                      <a:moveTo>
                        <a:pt x="173" y="1"/>
                      </a:moveTo>
                      <a:cubicBezTo>
                        <a:pt x="93" y="1"/>
                        <a:pt x="53" y="1"/>
                        <a:pt x="27" y="14"/>
                      </a:cubicBezTo>
                      <a:cubicBezTo>
                        <a:pt x="14" y="27"/>
                        <a:pt x="0" y="41"/>
                        <a:pt x="0" y="67"/>
                      </a:cubicBezTo>
                      <a:cubicBezTo>
                        <a:pt x="0" y="80"/>
                        <a:pt x="14" y="107"/>
                        <a:pt x="27" y="107"/>
                      </a:cubicBezTo>
                      <a:cubicBezTo>
                        <a:pt x="53" y="120"/>
                        <a:pt x="80" y="120"/>
                        <a:pt x="120" y="120"/>
                      </a:cubicBezTo>
                      <a:cubicBezTo>
                        <a:pt x="159" y="120"/>
                        <a:pt x="186" y="133"/>
                        <a:pt x="199" y="147"/>
                      </a:cubicBezTo>
                      <a:cubicBezTo>
                        <a:pt x="212" y="147"/>
                        <a:pt x="239" y="173"/>
                        <a:pt x="265" y="199"/>
                      </a:cubicBezTo>
                      <a:lnTo>
                        <a:pt x="490" y="517"/>
                      </a:lnTo>
                      <a:lnTo>
                        <a:pt x="450" y="557"/>
                      </a:lnTo>
                      <a:lnTo>
                        <a:pt x="424" y="610"/>
                      </a:lnTo>
                      <a:lnTo>
                        <a:pt x="371" y="676"/>
                      </a:lnTo>
                      <a:cubicBezTo>
                        <a:pt x="345" y="702"/>
                        <a:pt x="318" y="742"/>
                        <a:pt x="278" y="795"/>
                      </a:cubicBezTo>
                      <a:cubicBezTo>
                        <a:pt x="265" y="808"/>
                        <a:pt x="252" y="822"/>
                        <a:pt x="239" y="835"/>
                      </a:cubicBezTo>
                      <a:cubicBezTo>
                        <a:pt x="225" y="835"/>
                        <a:pt x="199" y="835"/>
                        <a:pt x="186" y="848"/>
                      </a:cubicBezTo>
                      <a:cubicBezTo>
                        <a:pt x="146" y="848"/>
                        <a:pt x="120" y="848"/>
                        <a:pt x="93" y="861"/>
                      </a:cubicBezTo>
                      <a:cubicBezTo>
                        <a:pt x="67" y="874"/>
                        <a:pt x="53" y="888"/>
                        <a:pt x="53" y="914"/>
                      </a:cubicBezTo>
                      <a:cubicBezTo>
                        <a:pt x="53" y="927"/>
                        <a:pt x="53" y="941"/>
                        <a:pt x="53" y="941"/>
                      </a:cubicBezTo>
                      <a:cubicBezTo>
                        <a:pt x="67" y="954"/>
                        <a:pt x="67" y="954"/>
                        <a:pt x="80" y="967"/>
                      </a:cubicBezTo>
                      <a:lnTo>
                        <a:pt x="398" y="967"/>
                      </a:lnTo>
                      <a:cubicBezTo>
                        <a:pt x="398" y="967"/>
                        <a:pt x="411" y="967"/>
                        <a:pt x="424" y="980"/>
                      </a:cubicBezTo>
                      <a:lnTo>
                        <a:pt x="477" y="980"/>
                      </a:lnTo>
                      <a:cubicBezTo>
                        <a:pt x="490" y="980"/>
                        <a:pt x="517" y="967"/>
                        <a:pt x="530" y="967"/>
                      </a:cubicBezTo>
                      <a:cubicBezTo>
                        <a:pt x="556" y="954"/>
                        <a:pt x="570" y="941"/>
                        <a:pt x="570" y="914"/>
                      </a:cubicBezTo>
                      <a:cubicBezTo>
                        <a:pt x="570" y="901"/>
                        <a:pt x="556" y="901"/>
                        <a:pt x="556" y="888"/>
                      </a:cubicBezTo>
                      <a:cubicBezTo>
                        <a:pt x="543" y="861"/>
                        <a:pt x="503" y="861"/>
                        <a:pt x="464" y="861"/>
                      </a:cubicBezTo>
                      <a:cubicBezTo>
                        <a:pt x="450" y="861"/>
                        <a:pt x="437" y="861"/>
                        <a:pt x="424" y="848"/>
                      </a:cubicBezTo>
                      <a:cubicBezTo>
                        <a:pt x="424" y="848"/>
                        <a:pt x="424" y="848"/>
                        <a:pt x="424" y="835"/>
                      </a:cubicBezTo>
                      <a:cubicBezTo>
                        <a:pt x="424" y="835"/>
                        <a:pt x="424" y="822"/>
                        <a:pt x="437" y="808"/>
                      </a:cubicBezTo>
                      <a:cubicBezTo>
                        <a:pt x="450" y="782"/>
                        <a:pt x="464" y="782"/>
                        <a:pt x="464" y="769"/>
                      </a:cubicBezTo>
                      <a:cubicBezTo>
                        <a:pt x="490" y="742"/>
                        <a:pt x="503" y="729"/>
                        <a:pt x="517" y="702"/>
                      </a:cubicBezTo>
                      <a:cubicBezTo>
                        <a:pt x="530" y="689"/>
                        <a:pt x="543" y="663"/>
                        <a:pt x="570" y="636"/>
                      </a:cubicBezTo>
                      <a:cubicBezTo>
                        <a:pt x="583" y="649"/>
                        <a:pt x="609" y="676"/>
                        <a:pt x="623" y="716"/>
                      </a:cubicBezTo>
                      <a:cubicBezTo>
                        <a:pt x="649" y="742"/>
                        <a:pt x="662" y="755"/>
                        <a:pt x="689" y="782"/>
                      </a:cubicBezTo>
                      <a:cubicBezTo>
                        <a:pt x="702" y="808"/>
                        <a:pt x="715" y="835"/>
                        <a:pt x="728" y="848"/>
                      </a:cubicBezTo>
                      <a:cubicBezTo>
                        <a:pt x="728" y="861"/>
                        <a:pt x="742" y="874"/>
                        <a:pt x="742" y="888"/>
                      </a:cubicBezTo>
                      <a:cubicBezTo>
                        <a:pt x="742" y="901"/>
                        <a:pt x="742" y="901"/>
                        <a:pt x="728" y="914"/>
                      </a:cubicBezTo>
                      <a:lnTo>
                        <a:pt x="702" y="914"/>
                      </a:lnTo>
                      <a:cubicBezTo>
                        <a:pt x="689" y="914"/>
                        <a:pt x="675" y="927"/>
                        <a:pt x="675" y="941"/>
                      </a:cubicBezTo>
                      <a:cubicBezTo>
                        <a:pt x="675" y="954"/>
                        <a:pt x="662" y="967"/>
                        <a:pt x="662" y="967"/>
                      </a:cubicBezTo>
                      <a:cubicBezTo>
                        <a:pt x="662" y="980"/>
                        <a:pt x="675" y="994"/>
                        <a:pt x="689" y="1007"/>
                      </a:cubicBezTo>
                      <a:cubicBezTo>
                        <a:pt x="702" y="1033"/>
                        <a:pt x="728" y="1033"/>
                        <a:pt x="768" y="1033"/>
                      </a:cubicBezTo>
                      <a:lnTo>
                        <a:pt x="1086" y="1033"/>
                      </a:lnTo>
                      <a:cubicBezTo>
                        <a:pt x="1112" y="1033"/>
                        <a:pt x="1139" y="1033"/>
                        <a:pt x="1152" y="1020"/>
                      </a:cubicBezTo>
                      <a:cubicBezTo>
                        <a:pt x="1178" y="1020"/>
                        <a:pt x="1192" y="1007"/>
                        <a:pt x="1192" y="980"/>
                      </a:cubicBezTo>
                      <a:cubicBezTo>
                        <a:pt x="1192" y="954"/>
                        <a:pt x="1178" y="941"/>
                        <a:pt x="1165" y="941"/>
                      </a:cubicBezTo>
                      <a:cubicBezTo>
                        <a:pt x="1139" y="927"/>
                        <a:pt x="1125" y="927"/>
                        <a:pt x="1099" y="927"/>
                      </a:cubicBezTo>
                      <a:cubicBezTo>
                        <a:pt x="1073" y="927"/>
                        <a:pt x="1046" y="914"/>
                        <a:pt x="1033" y="914"/>
                      </a:cubicBezTo>
                      <a:cubicBezTo>
                        <a:pt x="1020" y="914"/>
                        <a:pt x="993" y="914"/>
                        <a:pt x="967" y="901"/>
                      </a:cubicBezTo>
                      <a:cubicBezTo>
                        <a:pt x="967" y="901"/>
                        <a:pt x="953" y="888"/>
                        <a:pt x="940" y="888"/>
                      </a:cubicBezTo>
                      <a:cubicBezTo>
                        <a:pt x="927" y="874"/>
                        <a:pt x="914" y="848"/>
                        <a:pt x="887" y="822"/>
                      </a:cubicBezTo>
                      <a:cubicBezTo>
                        <a:pt x="861" y="795"/>
                        <a:pt x="834" y="755"/>
                        <a:pt x="795" y="716"/>
                      </a:cubicBezTo>
                      <a:cubicBezTo>
                        <a:pt x="755" y="663"/>
                        <a:pt x="715" y="597"/>
                        <a:pt x="649" y="517"/>
                      </a:cubicBezTo>
                      <a:cubicBezTo>
                        <a:pt x="689" y="477"/>
                        <a:pt x="715" y="438"/>
                        <a:pt x="742" y="398"/>
                      </a:cubicBezTo>
                      <a:cubicBezTo>
                        <a:pt x="768" y="358"/>
                        <a:pt x="795" y="319"/>
                        <a:pt x="834" y="266"/>
                      </a:cubicBezTo>
                      <a:cubicBezTo>
                        <a:pt x="861" y="239"/>
                        <a:pt x="874" y="226"/>
                        <a:pt x="900" y="213"/>
                      </a:cubicBezTo>
                      <a:cubicBezTo>
                        <a:pt x="927" y="213"/>
                        <a:pt x="940" y="199"/>
                        <a:pt x="980" y="199"/>
                      </a:cubicBezTo>
                      <a:lnTo>
                        <a:pt x="1125" y="199"/>
                      </a:lnTo>
                      <a:cubicBezTo>
                        <a:pt x="1139" y="199"/>
                        <a:pt x="1152" y="186"/>
                        <a:pt x="1165" y="186"/>
                      </a:cubicBezTo>
                      <a:cubicBezTo>
                        <a:pt x="1178" y="173"/>
                        <a:pt x="1178" y="160"/>
                        <a:pt x="1178" y="147"/>
                      </a:cubicBezTo>
                      <a:cubicBezTo>
                        <a:pt x="1178" y="107"/>
                        <a:pt x="1165" y="80"/>
                        <a:pt x="1125" y="80"/>
                      </a:cubicBezTo>
                      <a:lnTo>
                        <a:pt x="728" y="80"/>
                      </a:lnTo>
                      <a:cubicBezTo>
                        <a:pt x="689" y="80"/>
                        <a:pt x="675" y="80"/>
                        <a:pt x="649" y="94"/>
                      </a:cubicBezTo>
                      <a:cubicBezTo>
                        <a:pt x="636" y="107"/>
                        <a:pt x="623" y="120"/>
                        <a:pt x="623" y="147"/>
                      </a:cubicBezTo>
                      <a:cubicBezTo>
                        <a:pt x="623" y="160"/>
                        <a:pt x="636" y="173"/>
                        <a:pt x="649" y="186"/>
                      </a:cubicBezTo>
                      <a:cubicBezTo>
                        <a:pt x="662" y="186"/>
                        <a:pt x="662" y="199"/>
                        <a:pt x="675" y="199"/>
                      </a:cubicBezTo>
                      <a:cubicBezTo>
                        <a:pt x="675" y="199"/>
                        <a:pt x="689" y="199"/>
                        <a:pt x="689" y="213"/>
                      </a:cubicBezTo>
                      <a:cubicBezTo>
                        <a:pt x="689" y="213"/>
                        <a:pt x="675" y="226"/>
                        <a:pt x="662" y="252"/>
                      </a:cubicBezTo>
                      <a:cubicBezTo>
                        <a:pt x="649" y="266"/>
                        <a:pt x="636" y="292"/>
                        <a:pt x="623" y="319"/>
                      </a:cubicBezTo>
                      <a:lnTo>
                        <a:pt x="570" y="398"/>
                      </a:lnTo>
                      <a:cubicBezTo>
                        <a:pt x="543" y="372"/>
                        <a:pt x="517" y="345"/>
                        <a:pt x="503" y="305"/>
                      </a:cubicBezTo>
                      <a:cubicBezTo>
                        <a:pt x="477" y="279"/>
                        <a:pt x="464" y="252"/>
                        <a:pt x="450" y="239"/>
                      </a:cubicBezTo>
                      <a:cubicBezTo>
                        <a:pt x="437" y="213"/>
                        <a:pt x="424" y="199"/>
                        <a:pt x="411" y="173"/>
                      </a:cubicBezTo>
                      <a:cubicBezTo>
                        <a:pt x="411" y="160"/>
                        <a:pt x="398" y="147"/>
                        <a:pt x="398" y="147"/>
                      </a:cubicBezTo>
                      <a:cubicBezTo>
                        <a:pt x="398" y="133"/>
                        <a:pt x="411" y="133"/>
                        <a:pt x="424" y="133"/>
                      </a:cubicBezTo>
                      <a:lnTo>
                        <a:pt x="477" y="133"/>
                      </a:lnTo>
                      <a:cubicBezTo>
                        <a:pt x="490" y="133"/>
                        <a:pt x="517" y="120"/>
                        <a:pt x="530" y="107"/>
                      </a:cubicBezTo>
                      <a:cubicBezTo>
                        <a:pt x="543" y="94"/>
                        <a:pt x="543" y="80"/>
                        <a:pt x="543" y="67"/>
                      </a:cubicBezTo>
                      <a:cubicBezTo>
                        <a:pt x="543" y="54"/>
                        <a:pt x="543" y="54"/>
                        <a:pt x="543" y="41"/>
                      </a:cubicBezTo>
                      <a:cubicBezTo>
                        <a:pt x="543" y="41"/>
                        <a:pt x="530" y="27"/>
                        <a:pt x="530" y="27"/>
                      </a:cubicBezTo>
                      <a:cubicBezTo>
                        <a:pt x="517" y="14"/>
                        <a:pt x="503" y="14"/>
                        <a:pt x="490" y="1"/>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1" name="Google Shape;528;p27">
                  <a:extLst>
                    <a:ext uri="{FF2B5EF4-FFF2-40B4-BE49-F238E27FC236}">
                      <a16:creationId xmlns="" xmlns:a16="http://schemas.microsoft.com/office/drawing/2014/main" id="{3BB91B02-6D7B-4EC1-B236-752097DC6F9F}"/>
                    </a:ext>
                  </a:extLst>
                </p:cNvPr>
                <p:cNvSpPr/>
                <p:nvPr/>
              </p:nvSpPr>
              <p:spPr>
                <a:xfrm>
                  <a:off x="3901430" y="3946218"/>
                  <a:ext cx="60023" cy="100260"/>
                </a:xfrm>
                <a:custGeom>
                  <a:avLst/>
                  <a:gdLst/>
                  <a:ahLst/>
                  <a:cxnLst/>
                  <a:rect l="l" t="t" r="r" b="b"/>
                  <a:pathLst>
                    <a:path w="1086" h="1814" extrusionOk="0">
                      <a:moveTo>
                        <a:pt x="861" y="0"/>
                      </a:moveTo>
                      <a:cubicBezTo>
                        <a:pt x="834" y="0"/>
                        <a:pt x="781" y="0"/>
                        <a:pt x="728" y="14"/>
                      </a:cubicBezTo>
                      <a:lnTo>
                        <a:pt x="530" y="14"/>
                      </a:lnTo>
                      <a:cubicBezTo>
                        <a:pt x="464" y="14"/>
                        <a:pt x="398" y="27"/>
                        <a:pt x="331" y="27"/>
                      </a:cubicBezTo>
                      <a:cubicBezTo>
                        <a:pt x="265" y="40"/>
                        <a:pt x="212" y="40"/>
                        <a:pt x="173" y="40"/>
                      </a:cubicBezTo>
                      <a:cubicBezTo>
                        <a:pt x="146" y="53"/>
                        <a:pt x="133" y="67"/>
                        <a:pt x="133" y="93"/>
                      </a:cubicBezTo>
                      <a:cubicBezTo>
                        <a:pt x="133" y="159"/>
                        <a:pt x="120" y="212"/>
                        <a:pt x="120" y="265"/>
                      </a:cubicBezTo>
                      <a:cubicBezTo>
                        <a:pt x="120" y="318"/>
                        <a:pt x="106" y="358"/>
                        <a:pt x="106" y="397"/>
                      </a:cubicBezTo>
                      <a:cubicBezTo>
                        <a:pt x="106" y="437"/>
                        <a:pt x="93" y="477"/>
                        <a:pt x="93" y="530"/>
                      </a:cubicBezTo>
                      <a:cubicBezTo>
                        <a:pt x="93" y="569"/>
                        <a:pt x="80" y="622"/>
                        <a:pt x="67" y="675"/>
                      </a:cubicBezTo>
                      <a:cubicBezTo>
                        <a:pt x="67" y="702"/>
                        <a:pt x="67" y="715"/>
                        <a:pt x="67" y="742"/>
                      </a:cubicBezTo>
                      <a:cubicBezTo>
                        <a:pt x="67" y="755"/>
                        <a:pt x="67" y="768"/>
                        <a:pt x="67" y="781"/>
                      </a:cubicBezTo>
                      <a:cubicBezTo>
                        <a:pt x="67" y="821"/>
                        <a:pt x="67" y="861"/>
                        <a:pt x="80" y="887"/>
                      </a:cubicBezTo>
                      <a:cubicBezTo>
                        <a:pt x="93" y="914"/>
                        <a:pt x="106" y="927"/>
                        <a:pt x="146" y="927"/>
                      </a:cubicBezTo>
                      <a:cubicBezTo>
                        <a:pt x="159" y="927"/>
                        <a:pt x="173" y="927"/>
                        <a:pt x="212" y="914"/>
                      </a:cubicBezTo>
                      <a:cubicBezTo>
                        <a:pt x="239" y="914"/>
                        <a:pt x="265" y="900"/>
                        <a:pt x="305" y="900"/>
                      </a:cubicBezTo>
                      <a:cubicBezTo>
                        <a:pt x="345" y="887"/>
                        <a:pt x="384" y="874"/>
                        <a:pt x="424" y="874"/>
                      </a:cubicBezTo>
                      <a:cubicBezTo>
                        <a:pt x="464" y="861"/>
                        <a:pt x="503" y="861"/>
                        <a:pt x="556" y="861"/>
                      </a:cubicBezTo>
                      <a:cubicBezTo>
                        <a:pt x="623" y="861"/>
                        <a:pt x="689" y="874"/>
                        <a:pt x="728" y="887"/>
                      </a:cubicBezTo>
                      <a:cubicBezTo>
                        <a:pt x="781" y="914"/>
                        <a:pt x="821" y="940"/>
                        <a:pt x="848" y="967"/>
                      </a:cubicBezTo>
                      <a:cubicBezTo>
                        <a:pt x="874" y="993"/>
                        <a:pt x="901" y="1033"/>
                        <a:pt x="914" y="1072"/>
                      </a:cubicBezTo>
                      <a:cubicBezTo>
                        <a:pt x="914" y="1112"/>
                        <a:pt x="927" y="1152"/>
                        <a:pt x="927" y="1192"/>
                      </a:cubicBezTo>
                      <a:cubicBezTo>
                        <a:pt x="927" y="1244"/>
                        <a:pt x="914" y="1311"/>
                        <a:pt x="887" y="1364"/>
                      </a:cubicBezTo>
                      <a:cubicBezTo>
                        <a:pt x="874" y="1430"/>
                        <a:pt x="834" y="1483"/>
                        <a:pt x="795" y="1522"/>
                      </a:cubicBezTo>
                      <a:cubicBezTo>
                        <a:pt x="742" y="1575"/>
                        <a:pt x="689" y="1615"/>
                        <a:pt x="623" y="1642"/>
                      </a:cubicBezTo>
                      <a:cubicBezTo>
                        <a:pt x="543" y="1668"/>
                        <a:pt x="464" y="1681"/>
                        <a:pt x="371" y="1681"/>
                      </a:cubicBezTo>
                      <a:lnTo>
                        <a:pt x="292" y="1681"/>
                      </a:lnTo>
                      <a:cubicBezTo>
                        <a:pt x="265" y="1668"/>
                        <a:pt x="239" y="1668"/>
                        <a:pt x="212" y="1655"/>
                      </a:cubicBezTo>
                      <a:cubicBezTo>
                        <a:pt x="199" y="1642"/>
                        <a:pt x="173" y="1642"/>
                        <a:pt x="159" y="1628"/>
                      </a:cubicBezTo>
                      <a:cubicBezTo>
                        <a:pt x="146" y="1615"/>
                        <a:pt x="146" y="1602"/>
                        <a:pt x="146" y="1589"/>
                      </a:cubicBezTo>
                      <a:cubicBezTo>
                        <a:pt x="146" y="1562"/>
                        <a:pt x="146" y="1549"/>
                        <a:pt x="159" y="1549"/>
                      </a:cubicBezTo>
                      <a:cubicBezTo>
                        <a:pt x="173" y="1536"/>
                        <a:pt x="199" y="1536"/>
                        <a:pt x="212" y="1536"/>
                      </a:cubicBezTo>
                      <a:cubicBezTo>
                        <a:pt x="226" y="1522"/>
                        <a:pt x="239" y="1522"/>
                        <a:pt x="252" y="1509"/>
                      </a:cubicBezTo>
                      <a:cubicBezTo>
                        <a:pt x="265" y="1496"/>
                        <a:pt x="278" y="1483"/>
                        <a:pt x="278" y="1456"/>
                      </a:cubicBezTo>
                      <a:cubicBezTo>
                        <a:pt x="278" y="1417"/>
                        <a:pt x="265" y="1390"/>
                        <a:pt x="239" y="1377"/>
                      </a:cubicBezTo>
                      <a:cubicBezTo>
                        <a:pt x="226" y="1364"/>
                        <a:pt x="199" y="1364"/>
                        <a:pt x="173" y="1364"/>
                      </a:cubicBezTo>
                      <a:cubicBezTo>
                        <a:pt x="146" y="1364"/>
                        <a:pt x="133" y="1364"/>
                        <a:pt x="106" y="1377"/>
                      </a:cubicBezTo>
                      <a:cubicBezTo>
                        <a:pt x="93" y="1390"/>
                        <a:pt x="67" y="1403"/>
                        <a:pt x="53" y="1417"/>
                      </a:cubicBezTo>
                      <a:cubicBezTo>
                        <a:pt x="40" y="1443"/>
                        <a:pt x="27" y="1456"/>
                        <a:pt x="14" y="1483"/>
                      </a:cubicBezTo>
                      <a:cubicBezTo>
                        <a:pt x="14" y="1509"/>
                        <a:pt x="1" y="1536"/>
                        <a:pt x="1" y="1562"/>
                      </a:cubicBezTo>
                      <a:cubicBezTo>
                        <a:pt x="1" y="1628"/>
                        <a:pt x="27" y="1681"/>
                        <a:pt x="53" y="1708"/>
                      </a:cubicBezTo>
                      <a:cubicBezTo>
                        <a:pt x="80" y="1747"/>
                        <a:pt x="120" y="1774"/>
                        <a:pt x="159" y="1787"/>
                      </a:cubicBezTo>
                      <a:cubicBezTo>
                        <a:pt x="199" y="1800"/>
                        <a:pt x="239" y="1814"/>
                        <a:pt x="278" y="1814"/>
                      </a:cubicBezTo>
                      <a:lnTo>
                        <a:pt x="371" y="1814"/>
                      </a:lnTo>
                      <a:cubicBezTo>
                        <a:pt x="503" y="1814"/>
                        <a:pt x="609" y="1800"/>
                        <a:pt x="689" y="1761"/>
                      </a:cubicBezTo>
                      <a:cubicBezTo>
                        <a:pt x="781" y="1721"/>
                        <a:pt x="861" y="1681"/>
                        <a:pt x="914" y="1615"/>
                      </a:cubicBezTo>
                      <a:cubicBezTo>
                        <a:pt x="980" y="1562"/>
                        <a:pt x="1020" y="1496"/>
                        <a:pt x="1046" y="1417"/>
                      </a:cubicBezTo>
                      <a:cubicBezTo>
                        <a:pt x="1073" y="1350"/>
                        <a:pt x="1086" y="1271"/>
                        <a:pt x="1086" y="1205"/>
                      </a:cubicBezTo>
                      <a:cubicBezTo>
                        <a:pt x="1086" y="1152"/>
                        <a:pt x="1086" y="1086"/>
                        <a:pt x="1059" y="1033"/>
                      </a:cubicBezTo>
                      <a:cubicBezTo>
                        <a:pt x="1046" y="967"/>
                        <a:pt x="1020" y="914"/>
                        <a:pt x="967" y="874"/>
                      </a:cubicBezTo>
                      <a:cubicBezTo>
                        <a:pt x="940" y="821"/>
                        <a:pt x="887" y="781"/>
                        <a:pt x="821" y="755"/>
                      </a:cubicBezTo>
                      <a:cubicBezTo>
                        <a:pt x="755" y="728"/>
                        <a:pt x="662" y="715"/>
                        <a:pt x="570" y="715"/>
                      </a:cubicBezTo>
                      <a:lnTo>
                        <a:pt x="464" y="715"/>
                      </a:lnTo>
                      <a:cubicBezTo>
                        <a:pt x="424" y="728"/>
                        <a:pt x="384" y="728"/>
                        <a:pt x="358" y="742"/>
                      </a:cubicBezTo>
                      <a:cubicBezTo>
                        <a:pt x="318" y="742"/>
                        <a:pt x="292" y="755"/>
                        <a:pt x="265" y="755"/>
                      </a:cubicBezTo>
                      <a:cubicBezTo>
                        <a:pt x="239" y="768"/>
                        <a:pt x="226" y="768"/>
                        <a:pt x="212" y="768"/>
                      </a:cubicBezTo>
                      <a:lnTo>
                        <a:pt x="292" y="199"/>
                      </a:lnTo>
                      <a:cubicBezTo>
                        <a:pt x="318" y="186"/>
                        <a:pt x="345" y="186"/>
                        <a:pt x="398" y="172"/>
                      </a:cubicBezTo>
                      <a:cubicBezTo>
                        <a:pt x="464" y="172"/>
                        <a:pt x="517" y="172"/>
                        <a:pt x="570" y="159"/>
                      </a:cubicBezTo>
                      <a:lnTo>
                        <a:pt x="874" y="159"/>
                      </a:lnTo>
                      <a:cubicBezTo>
                        <a:pt x="901" y="159"/>
                        <a:pt x="914" y="146"/>
                        <a:pt x="940" y="146"/>
                      </a:cubicBezTo>
                      <a:cubicBezTo>
                        <a:pt x="967" y="133"/>
                        <a:pt x="980" y="106"/>
                        <a:pt x="980" y="80"/>
                      </a:cubicBezTo>
                      <a:cubicBezTo>
                        <a:pt x="980" y="53"/>
                        <a:pt x="967" y="27"/>
                        <a:pt x="940" y="27"/>
                      </a:cubicBezTo>
                      <a:cubicBezTo>
                        <a:pt x="927" y="14"/>
                        <a:pt x="887" y="0"/>
                        <a:pt x="861" y="0"/>
                      </a:cubicBezTo>
                      <a:close/>
                    </a:path>
                  </a:pathLst>
                </a:custGeom>
                <a:solidFill>
                  <a:srgbClr val="D2D2D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2" name="Google Shape;529;p27">
                  <a:extLst>
                    <a:ext uri="{FF2B5EF4-FFF2-40B4-BE49-F238E27FC236}">
                      <a16:creationId xmlns="" xmlns:a16="http://schemas.microsoft.com/office/drawing/2014/main" id="{B1E317D3-7F61-4726-AFEC-3EE6B5BF7F5B}"/>
                    </a:ext>
                  </a:extLst>
                </p:cNvPr>
                <p:cNvSpPr/>
                <p:nvPr/>
              </p:nvSpPr>
              <p:spPr>
                <a:xfrm>
                  <a:off x="3885346" y="4261478"/>
                  <a:ext cx="143426" cy="143426"/>
                </a:xfrm>
                <a:custGeom>
                  <a:avLst/>
                  <a:gdLst/>
                  <a:ahLst/>
                  <a:cxnLst/>
                  <a:rect l="l" t="t" r="r" b="b"/>
                  <a:pathLst>
                    <a:path w="2595" h="2595" extrusionOk="0">
                      <a:moveTo>
                        <a:pt x="503" y="1"/>
                      </a:moveTo>
                      <a:cubicBezTo>
                        <a:pt x="225" y="1"/>
                        <a:pt x="0" y="226"/>
                        <a:pt x="0" y="504"/>
                      </a:cubicBezTo>
                      <a:lnTo>
                        <a:pt x="0" y="2052"/>
                      </a:lnTo>
                      <a:cubicBezTo>
                        <a:pt x="0" y="2383"/>
                        <a:pt x="225" y="2595"/>
                        <a:pt x="503" y="2595"/>
                      </a:cubicBezTo>
                      <a:lnTo>
                        <a:pt x="2052" y="2595"/>
                      </a:lnTo>
                      <a:cubicBezTo>
                        <a:pt x="2383" y="2595"/>
                        <a:pt x="2594" y="2383"/>
                        <a:pt x="2594" y="2052"/>
                      </a:cubicBezTo>
                      <a:lnTo>
                        <a:pt x="2594" y="504"/>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3" name="Google Shape;530;p27">
                  <a:extLst>
                    <a:ext uri="{FF2B5EF4-FFF2-40B4-BE49-F238E27FC236}">
                      <a16:creationId xmlns="" xmlns:a16="http://schemas.microsoft.com/office/drawing/2014/main" id="{A7276B4F-5A31-4A79-ADF0-3EE69A9D6BB2}"/>
                    </a:ext>
                  </a:extLst>
                </p:cNvPr>
                <p:cNvSpPr/>
                <p:nvPr/>
              </p:nvSpPr>
              <p:spPr>
                <a:xfrm>
                  <a:off x="3885346" y="4453872"/>
                  <a:ext cx="143426" cy="143426"/>
                </a:xfrm>
                <a:custGeom>
                  <a:avLst/>
                  <a:gdLst/>
                  <a:ahLst/>
                  <a:cxnLst/>
                  <a:rect l="l" t="t" r="r" b="b"/>
                  <a:pathLst>
                    <a:path w="2595" h="2595" extrusionOk="0">
                      <a:moveTo>
                        <a:pt x="503" y="1"/>
                      </a:moveTo>
                      <a:cubicBezTo>
                        <a:pt x="225" y="1"/>
                        <a:pt x="0" y="226"/>
                        <a:pt x="0" y="556"/>
                      </a:cubicBezTo>
                      <a:lnTo>
                        <a:pt x="0" y="2092"/>
                      </a:lnTo>
                      <a:cubicBezTo>
                        <a:pt x="0" y="2370"/>
                        <a:pt x="225" y="2595"/>
                        <a:pt x="503" y="2595"/>
                      </a:cubicBezTo>
                      <a:lnTo>
                        <a:pt x="2052" y="2595"/>
                      </a:lnTo>
                      <a:cubicBezTo>
                        <a:pt x="2383" y="2595"/>
                        <a:pt x="2594" y="2370"/>
                        <a:pt x="2594" y="2092"/>
                      </a:cubicBezTo>
                      <a:lnTo>
                        <a:pt x="2594" y="556"/>
                      </a:lnTo>
                      <a:cubicBezTo>
                        <a:pt x="2594" y="226"/>
                        <a:pt x="2383" y="1"/>
                        <a:pt x="2052" y="1"/>
                      </a:cubicBezTo>
                      <a:close/>
                    </a:path>
                  </a:pathLst>
                </a:custGeom>
                <a:solidFill>
                  <a:srgbClr val="A0A0A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4" name="Google Shape;531;p27">
                  <a:extLst>
                    <a:ext uri="{FF2B5EF4-FFF2-40B4-BE49-F238E27FC236}">
                      <a16:creationId xmlns="" xmlns:a16="http://schemas.microsoft.com/office/drawing/2014/main" id="{67393D13-484A-454D-87D9-E4A3469377EE}"/>
                    </a:ext>
                  </a:extLst>
                </p:cNvPr>
                <p:cNvSpPr/>
                <p:nvPr/>
              </p:nvSpPr>
              <p:spPr>
                <a:xfrm>
                  <a:off x="3885346" y="4645549"/>
                  <a:ext cx="143426" cy="338750"/>
                </a:xfrm>
                <a:custGeom>
                  <a:avLst/>
                  <a:gdLst/>
                  <a:ahLst/>
                  <a:cxnLst/>
                  <a:rect l="l" t="t" r="r" b="b"/>
                  <a:pathLst>
                    <a:path w="2595" h="6129" extrusionOk="0">
                      <a:moveTo>
                        <a:pt x="503" y="0"/>
                      </a:moveTo>
                      <a:cubicBezTo>
                        <a:pt x="225" y="0"/>
                        <a:pt x="0" y="278"/>
                        <a:pt x="0" y="556"/>
                      </a:cubicBezTo>
                      <a:lnTo>
                        <a:pt x="0" y="5625"/>
                      </a:lnTo>
                      <a:cubicBezTo>
                        <a:pt x="0" y="5903"/>
                        <a:pt x="225" y="6128"/>
                        <a:pt x="503" y="6128"/>
                      </a:cubicBezTo>
                      <a:lnTo>
                        <a:pt x="2052" y="6128"/>
                      </a:lnTo>
                      <a:cubicBezTo>
                        <a:pt x="2383" y="6128"/>
                        <a:pt x="2594" y="5903"/>
                        <a:pt x="2594" y="5625"/>
                      </a:cubicBezTo>
                      <a:lnTo>
                        <a:pt x="2594" y="556"/>
                      </a:lnTo>
                      <a:cubicBezTo>
                        <a:pt x="2594" y="278"/>
                        <a:pt x="2383" y="0"/>
                        <a:pt x="2052" y="0"/>
                      </a:cubicBezTo>
                      <a:close/>
                    </a:path>
                  </a:pathLst>
                </a:custGeom>
                <a:solidFill>
                  <a:srgbClr val="8080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
          <p:nvSpPr>
            <p:cNvPr id="212" name="Google Shape;532;p27">
              <a:extLst>
                <a:ext uri="{FF2B5EF4-FFF2-40B4-BE49-F238E27FC236}">
                  <a16:creationId xmlns="" xmlns:a16="http://schemas.microsoft.com/office/drawing/2014/main" id="{756B86EB-BDC9-496F-9803-D692702A2F57}"/>
                </a:ext>
              </a:extLst>
            </p:cNvPr>
            <p:cNvSpPr/>
            <p:nvPr/>
          </p:nvSpPr>
          <p:spPr>
            <a:xfrm>
              <a:off x="2415510" y="3608289"/>
              <a:ext cx="278008" cy="1899077"/>
            </a:xfrm>
            <a:custGeom>
              <a:avLst/>
              <a:gdLst/>
              <a:ahLst/>
              <a:cxnLst/>
              <a:rect l="l" t="t" r="r" b="b"/>
              <a:pathLst>
                <a:path w="5030" h="34360" extrusionOk="0">
                  <a:moveTo>
                    <a:pt x="1" y="1"/>
                  </a:moveTo>
                  <a:lnTo>
                    <a:pt x="1" y="34359"/>
                  </a:lnTo>
                  <a:lnTo>
                    <a:pt x="5030" y="34359"/>
                  </a:lnTo>
                  <a:lnTo>
                    <a:pt x="5030" y="1"/>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3" name="Google Shape;533;p27">
              <a:extLst>
                <a:ext uri="{FF2B5EF4-FFF2-40B4-BE49-F238E27FC236}">
                  <a16:creationId xmlns="" xmlns:a16="http://schemas.microsoft.com/office/drawing/2014/main" id="{81E796A1-5BC5-4F50-9C7F-FE67D512F613}"/>
                </a:ext>
              </a:extLst>
            </p:cNvPr>
            <p:cNvSpPr/>
            <p:nvPr/>
          </p:nvSpPr>
          <p:spPr>
            <a:xfrm>
              <a:off x="2653282" y="3608289"/>
              <a:ext cx="40237" cy="1899077"/>
            </a:xfrm>
            <a:custGeom>
              <a:avLst/>
              <a:gdLst/>
              <a:ahLst/>
              <a:cxnLst/>
              <a:rect l="l" t="t" r="r" b="b"/>
              <a:pathLst>
                <a:path w="728" h="34360" extrusionOk="0">
                  <a:moveTo>
                    <a:pt x="0" y="1"/>
                  </a:moveTo>
                  <a:lnTo>
                    <a:pt x="0" y="34359"/>
                  </a:lnTo>
                  <a:lnTo>
                    <a:pt x="728" y="34359"/>
                  </a:lnTo>
                  <a:lnTo>
                    <a:pt x="728"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4" name="Google Shape;534;p27">
              <a:extLst>
                <a:ext uri="{FF2B5EF4-FFF2-40B4-BE49-F238E27FC236}">
                  <a16:creationId xmlns="" xmlns:a16="http://schemas.microsoft.com/office/drawing/2014/main" id="{9A6AE7D0-D627-481B-A33D-812CA67904B9}"/>
                </a:ext>
              </a:extLst>
            </p:cNvPr>
            <p:cNvSpPr/>
            <p:nvPr/>
          </p:nvSpPr>
          <p:spPr>
            <a:xfrm>
              <a:off x="2510630" y="3669749"/>
              <a:ext cx="182888" cy="8843"/>
            </a:xfrm>
            <a:custGeom>
              <a:avLst/>
              <a:gdLst/>
              <a:ahLst/>
              <a:cxnLst/>
              <a:rect l="l" t="t" r="r" b="b"/>
              <a:pathLst>
                <a:path w="3309" h="160" extrusionOk="0">
                  <a:moveTo>
                    <a:pt x="0" y="1"/>
                  </a:moveTo>
                  <a:lnTo>
                    <a:pt x="0" y="159"/>
                  </a:lnTo>
                  <a:lnTo>
                    <a:pt x="3309" y="159"/>
                  </a:lnTo>
                  <a:lnTo>
                    <a:pt x="3309"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5" name="Google Shape;535;p27">
              <a:extLst>
                <a:ext uri="{FF2B5EF4-FFF2-40B4-BE49-F238E27FC236}">
                  <a16:creationId xmlns="" xmlns:a16="http://schemas.microsoft.com/office/drawing/2014/main" id="{557306C8-242D-4DBA-8FB4-94849A3A1AFC}"/>
                </a:ext>
              </a:extLst>
            </p:cNvPr>
            <p:cNvSpPr/>
            <p:nvPr/>
          </p:nvSpPr>
          <p:spPr>
            <a:xfrm>
              <a:off x="2571316" y="3745856"/>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6" name="Google Shape;536;p27">
              <a:extLst>
                <a:ext uri="{FF2B5EF4-FFF2-40B4-BE49-F238E27FC236}">
                  <a16:creationId xmlns="" xmlns:a16="http://schemas.microsoft.com/office/drawing/2014/main" id="{37BD1422-08DB-40E3-9969-56CAB3BF27B8}"/>
                </a:ext>
              </a:extLst>
            </p:cNvPr>
            <p:cNvSpPr/>
            <p:nvPr/>
          </p:nvSpPr>
          <p:spPr>
            <a:xfrm>
              <a:off x="2571316" y="3848990"/>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7" name="Google Shape;537;p27">
              <a:extLst>
                <a:ext uri="{FF2B5EF4-FFF2-40B4-BE49-F238E27FC236}">
                  <a16:creationId xmlns="" xmlns:a16="http://schemas.microsoft.com/office/drawing/2014/main" id="{F8B6D48A-0D31-48F5-88FC-5D4331A434F5}"/>
                </a:ext>
              </a:extLst>
            </p:cNvPr>
            <p:cNvSpPr/>
            <p:nvPr/>
          </p:nvSpPr>
          <p:spPr>
            <a:xfrm>
              <a:off x="2571316" y="3955771"/>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8" name="Google Shape;538;p27">
              <a:extLst>
                <a:ext uri="{FF2B5EF4-FFF2-40B4-BE49-F238E27FC236}">
                  <a16:creationId xmlns="" xmlns:a16="http://schemas.microsoft.com/office/drawing/2014/main" id="{A451E4C8-67B5-4AB9-BC4B-F50ACFB56831}"/>
                </a:ext>
              </a:extLst>
            </p:cNvPr>
            <p:cNvSpPr/>
            <p:nvPr/>
          </p:nvSpPr>
          <p:spPr>
            <a:xfrm>
              <a:off x="2571316" y="4120365"/>
              <a:ext cx="122202" cy="9562"/>
            </a:xfrm>
            <a:custGeom>
              <a:avLst/>
              <a:gdLst/>
              <a:ahLst/>
              <a:cxnLst/>
              <a:rect l="l" t="t" r="r" b="b"/>
              <a:pathLst>
                <a:path w="2211" h="173" extrusionOk="0">
                  <a:moveTo>
                    <a:pt x="1" y="0"/>
                  </a:moveTo>
                  <a:lnTo>
                    <a:pt x="1" y="173"/>
                  </a:lnTo>
                  <a:lnTo>
                    <a:pt x="2211" y="173"/>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19" name="Google Shape;539;p27">
              <a:extLst>
                <a:ext uri="{FF2B5EF4-FFF2-40B4-BE49-F238E27FC236}">
                  <a16:creationId xmlns="" xmlns:a16="http://schemas.microsoft.com/office/drawing/2014/main" id="{90304A48-6E5B-4376-AE6F-9F45056E29BA}"/>
                </a:ext>
              </a:extLst>
            </p:cNvPr>
            <p:cNvSpPr/>
            <p:nvPr/>
          </p:nvSpPr>
          <p:spPr>
            <a:xfrm>
              <a:off x="2571316" y="4227147"/>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0" name="Google Shape;540;p27">
              <a:extLst>
                <a:ext uri="{FF2B5EF4-FFF2-40B4-BE49-F238E27FC236}">
                  <a16:creationId xmlns="" xmlns:a16="http://schemas.microsoft.com/office/drawing/2014/main" id="{D6204825-D4BE-488A-BAD7-A8F242BD5C95}"/>
                </a:ext>
              </a:extLst>
            </p:cNvPr>
            <p:cNvSpPr/>
            <p:nvPr/>
          </p:nvSpPr>
          <p:spPr>
            <a:xfrm>
              <a:off x="2571316" y="4333984"/>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1" name="Google Shape;541;p27">
              <a:extLst>
                <a:ext uri="{FF2B5EF4-FFF2-40B4-BE49-F238E27FC236}">
                  <a16:creationId xmlns="" xmlns:a16="http://schemas.microsoft.com/office/drawing/2014/main" id="{571064EF-0C69-47FB-9B3F-AB748AC09695}"/>
                </a:ext>
              </a:extLst>
            </p:cNvPr>
            <p:cNvSpPr/>
            <p:nvPr/>
          </p:nvSpPr>
          <p:spPr>
            <a:xfrm>
              <a:off x="2571316" y="4495649"/>
              <a:ext cx="122202" cy="8788"/>
            </a:xfrm>
            <a:custGeom>
              <a:avLst/>
              <a:gdLst/>
              <a:ahLst/>
              <a:cxnLst/>
              <a:rect l="l" t="t" r="r" b="b"/>
              <a:pathLst>
                <a:path w="2211" h="159" extrusionOk="0">
                  <a:moveTo>
                    <a:pt x="1" y="0"/>
                  </a:moveTo>
                  <a:lnTo>
                    <a:pt x="1" y="159"/>
                  </a:lnTo>
                  <a:lnTo>
                    <a:pt x="2211" y="159"/>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2" name="Google Shape;542;p27">
              <a:extLst>
                <a:ext uri="{FF2B5EF4-FFF2-40B4-BE49-F238E27FC236}">
                  <a16:creationId xmlns="" xmlns:a16="http://schemas.microsoft.com/office/drawing/2014/main" id="{AB9583F4-9E14-4948-B93B-30114C08478E}"/>
                </a:ext>
              </a:extLst>
            </p:cNvPr>
            <p:cNvSpPr/>
            <p:nvPr/>
          </p:nvSpPr>
          <p:spPr>
            <a:xfrm>
              <a:off x="2571316" y="4598782"/>
              <a:ext cx="122202" cy="12491"/>
            </a:xfrm>
            <a:custGeom>
              <a:avLst/>
              <a:gdLst/>
              <a:ahLst/>
              <a:cxnLst/>
              <a:rect l="l" t="t" r="r" b="b"/>
              <a:pathLst>
                <a:path w="2211" h="226" extrusionOk="0">
                  <a:moveTo>
                    <a:pt x="1" y="0"/>
                  </a:moveTo>
                  <a:lnTo>
                    <a:pt x="1" y="225"/>
                  </a:lnTo>
                  <a:lnTo>
                    <a:pt x="2211" y="225"/>
                  </a:lnTo>
                  <a:lnTo>
                    <a:pt x="2211"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3" name="Google Shape;543;p27">
              <a:extLst>
                <a:ext uri="{FF2B5EF4-FFF2-40B4-BE49-F238E27FC236}">
                  <a16:creationId xmlns="" xmlns:a16="http://schemas.microsoft.com/office/drawing/2014/main" id="{38BAEA61-3FBB-46DD-BDFA-55BC2F3A01CB}"/>
                </a:ext>
              </a:extLst>
            </p:cNvPr>
            <p:cNvSpPr/>
            <p:nvPr/>
          </p:nvSpPr>
          <p:spPr>
            <a:xfrm>
              <a:off x="2571316" y="4705564"/>
              <a:ext cx="122202" cy="9562"/>
            </a:xfrm>
            <a:custGeom>
              <a:avLst/>
              <a:gdLst/>
              <a:ahLst/>
              <a:cxnLst/>
              <a:rect l="l" t="t" r="r" b="b"/>
              <a:pathLst>
                <a:path w="2211" h="173" extrusionOk="0">
                  <a:moveTo>
                    <a:pt x="1" y="1"/>
                  </a:moveTo>
                  <a:lnTo>
                    <a:pt x="1" y="173"/>
                  </a:lnTo>
                  <a:lnTo>
                    <a:pt x="2211" y="173"/>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4" name="Google Shape;544;p27">
              <a:extLst>
                <a:ext uri="{FF2B5EF4-FFF2-40B4-BE49-F238E27FC236}">
                  <a16:creationId xmlns="" xmlns:a16="http://schemas.microsoft.com/office/drawing/2014/main" id="{C0A4EDB6-62E1-4DFF-B62C-5E263E10B5DD}"/>
                </a:ext>
              </a:extLst>
            </p:cNvPr>
            <p:cNvSpPr/>
            <p:nvPr/>
          </p:nvSpPr>
          <p:spPr>
            <a:xfrm>
              <a:off x="2571316" y="4867229"/>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5" name="Google Shape;545;p27">
              <a:extLst>
                <a:ext uri="{FF2B5EF4-FFF2-40B4-BE49-F238E27FC236}">
                  <a16:creationId xmlns="" xmlns:a16="http://schemas.microsoft.com/office/drawing/2014/main" id="{A2251814-6D4A-43F9-9D21-F2924CF3BD4B}"/>
                </a:ext>
              </a:extLst>
            </p:cNvPr>
            <p:cNvSpPr/>
            <p:nvPr/>
          </p:nvSpPr>
          <p:spPr>
            <a:xfrm>
              <a:off x="2571316" y="4974010"/>
              <a:ext cx="122202" cy="8843"/>
            </a:xfrm>
            <a:custGeom>
              <a:avLst/>
              <a:gdLst/>
              <a:ahLst/>
              <a:cxnLst/>
              <a:rect l="l" t="t" r="r" b="b"/>
              <a:pathLst>
                <a:path w="2211" h="160" extrusionOk="0">
                  <a:moveTo>
                    <a:pt x="1" y="1"/>
                  </a:moveTo>
                  <a:lnTo>
                    <a:pt x="1" y="160"/>
                  </a:lnTo>
                  <a:lnTo>
                    <a:pt x="2211" y="160"/>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6" name="Google Shape;546;p27">
              <a:extLst>
                <a:ext uri="{FF2B5EF4-FFF2-40B4-BE49-F238E27FC236}">
                  <a16:creationId xmlns="" xmlns:a16="http://schemas.microsoft.com/office/drawing/2014/main" id="{9CAD2FF1-0C28-48DD-8631-EB60EBA18E7D}"/>
                </a:ext>
              </a:extLst>
            </p:cNvPr>
            <p:cNvSpPr/>
            <p:nvPr/>
          </p:nvSpPr>
          <p:spPr>
            <a:xfrm>
              <a:off x="2571316" y="5080847"/>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7" name="Google Shape;547;p27">
              <a:extLst>
                <a:ext uri="{FF2B5EF4-FFF2-40B4-BE49-F238E27FC236}">
                  <a16:creationId xmlns="" xmlns:a16="http://schemas.microsoft.com/office/drawing/2014/main" id="{A95F1797-8713-46FC-8BB5-6A9FC408FA82}"/>
                </a:ext>
              </a:extLst>
            </p:cNvPr>
            <p:cNvSpPr/>
            <p:nvPr/>
          </p:nvSpPr>
          <p:spPr>
            <a:xfrm>
              <a:off x="2571316" y="5242512"/>
              <a:ext cx="122202" cy="8843"/>
            </a:xfrm>
            <a:custGeom>
              <a:avLst/>
              <a:gdLst/>
              <a:ahLst/>
              <a:cxnLst/>
              <a:rect l="l" t="t" r="r" b="b"/>
              <a:pathLst>
                <a:path w="2211" h="160" extrusionOk="0">
                  <a:moveTo>
                    <a:pt x="1" y="0"/>
                  </a:moveTo>
                  <a:lnTo>
                    <a:pt x="1" y="159"/>
                  </a:lnTo>
                  <a:lnTo>
                    <a:pt x="2211" y="159"/>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8" name="Google Shape;548;p27">
              <a:extLst>
                <a:ext uri="{FF2B5EF4-FFF2-40B4-BE49-F238E27FC236}">
                  <a16:creationId xmlns="" xmlns:a16="http://schemas.microsoft.com/office/drawing/2014/main" id="{ED31FC63-D703-4B59-8884-B6B31AFA0B6F}"/>
                </a:ext>
              </a:extLst>
            </p:cNvPr>
            <p:cNvSpPr/>
            <p:nvPr/>
          </p:nvSpPr>
          <p:spPr>
            <a:xfrm>
              <a:off x="2571316" y="5348575"/>
              <a:ext cx="122202" cy="9562"/>
            </a:xfrm>
            <a:custGeom>
              <a:avLst/>
              <a:gdLst/>
              <a:ahLst/>
              <a:cxnLst/>
              <a:rect l="l" t="t" r="r" b="b"/>
              <a:pathLst>
                <a:path w="2211" h="173" extrusionOk="0">
                  <a:moveTo>
                    <a:pt x="1" y="0"/>
                  </a:moveTo>
                  <a:lnTo>
                    <a:pt x="1" y="172"/>
                  </a:lnTo>
                  <a:lnTo>
                    <a:pt x="2211" y="172"/>
                  </a:lnTo>
                  <a:lnTo>
                    <a:pt x="2211"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29" name="Google Shape;549;p27">
              <a:extLst>
                <a:ext uri="{FF2B5EF4-FFF2-40B4-BE49-F238E27FC236}">
                  <a16:creationId xmlns="" xmlns:a16="http://schemas.microsoft.com/office/drawing/2014/main" id="{6933254A-2B66-4231-85FE-4A59FB922D9B}"/>
                </a:ext>
              </a:extLst>
            </p:cNvPr>
            <p:cNvSpPr/>
            <p:nvPr/>
          </p:nvSpPr>
          <p:spPr>
            <a:xfrm>
              <a:off x="2571316" y="5452427"/>
              <a:ext cx="122202" cy="12491"/>
            </a:xfrm>
            <a:custGeom>
              <a:avLst/>
              <a:gdLst/>
              <a:ahLst/>
              <a:cxnLst/>
              <a:rect l="l" t="t" r="r" b="b"/>
              <a:pathLst>
                <a:path w="2211" h="226" extrusionOk="0">
                  <a:moveTo>
                    <a:pt x="1" y="1"/>
                  </a:moveTo>
                  <a:lnTo>
                    <a:pt x="1" y="226"/>
                  </a:lnTo>
                  <a:lnTo>
                    <a:pt x="2211" y="226"/>
                  </a:lnTo>
                  <a:lnTo>
                    <a:pt x="2211"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0" name="Google Shape;550;p27">
              <a:extLst>
                <a:ext uri="{FF2B5EF4-FFF2-40B4-BE49-F238E27FC236}">
                  <a16:creationId xmlns="" xmlns:a16="http://schemas.microsoft.com/office/drawing/2014/main" id="{D8572276-64CC-425D-A478-F43E1A7C7328}"/>
                </a:ext>
              </a:extLst>
            </p:cNvPr>
            <p:cNvSpPr/>
            <p:nvPr/>
          </p:nvSpPr>
          <p:spPr>
            <a:xfrm>
              <a:off x="2510630" y="4041384"/>
              <a:ext cx="182888" cy="12491"/>
            </a:xfrm>
            <a:custGeom>
              <a:avLst/>
              <a:gdLst/>
              <a:ahLst/>
              <a:cxnLst/>
              <a:rect l="l" t="t" r="r" b="b"/>
              <a:pathLst>
                <a:path w="3309" h="226" extrusionOk="0">
                  <a:moveTo>
                    <a:pt x="0" y="0"/>
                  </a:moveTo>
                  <a:lnTo>
                    <a:pt x="0" y="225"/>
                  </a:lnTo>
                  <a:lnTo>
                    <a:pt x="3309" y="225"/>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1" name="Google Shape;551;p27">
              <a:extLst>
                <a:ext uri="{FF2B5EF4-FFF2-40B4-BE49-F238E27FC236}">
                  <a16:creationId xmlns="" xmlns:a16="http://schemas.microsoft.com/office/drawing/2014/main" id="{EA446A83-B25D-4578-A366-F5EED8714B4A}"/>
                </a:ext>
              </a:extLst>
            </p:cNvPr>
            <p:cNvSpPr/>
            <p:nvPr/>
          </p:nvSpPr>
          <p:spPr>
            <a:xfrm>
              <a:off x="2510630" y="4415894"/>
              <a:ext cx="182888" cy="9562"/>
            </a:xfrm>
            <a:custGeom>
              <a:avLst/>
              <a:gdLst/>
              <a:ahLst/>
              <a:cxnLst/>
              <a:rect l="l" t="t" r="r" b="b"/>
              <a:pathLst>
                <a:path w="3309" h="173" extrusionOk="0">
                  <a:moveTo>
                    <a:pt x="0" y="0"/>
                  </a:moveTo>
                  <a:lnTo>
                    <a:pt x="0" y="173"/>
                  </a:lnTo>
                  <a:lnTo>
                    <a:pt x="3309" y="173"/>
                  </a:lnTo>
                  <a:lnTo>
                    <a:pt x="3309" y="0"/>
                  </a:lnTo>
                  <a:close/>
                </a:path>
              </a:pathLst>
            </a:custGeom>
            <a:solidFill>
              <a:srgbClr val="EDD56E"/>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2" name="Google Shape;552;p27">
              <a:extLst>
                <a:ext uri="{FF2B5EF4-FFF2-40B4-BE49-F238E27FC236}">
                  <a16:creationId xmlns="" xmlns:a16="http://schemas.microsoft.com/office/drawing/2014/main" id="{4B465406-CCEB-41F6-9969-AAFE60350B4F}"/>
                </a:ext>
              </a:extLst>
            </p:cNvPr>
            <p:cNvSpPr/>
            <p:nvPr/>
          </p:nvSpPr>
          <p:spPr>
            <a:xfrm>
              <a:off x="2510630" y="4788248"/>
              <a:ext cx="182888" cy="8843"/>
            </a:xfrm>
            <a:custGeom>
              <a:avLst/>
              <a:gdLst/>
              <a:ahLst/>
              <a:cxnLst/>
              <a:rect l="l" t="t" r="r" b="b"/>
              <a:pathLst>
                <a:path w="3309" h="160" extrusionOk="0">
                  <a:moveTo>
                    <a:pt x="0" y="0"/>
                  </a:moveTo>
                  <a:lnTo>
                    <a:pt x="0" y="159"/>
                  </a:lnTo>
                  <a:lnTo>
                    <a:pt x="3309" y="159"/>
                  </a:lnTo>
                  <a:lnTo>
                    <a:pt x="3309" y="0"/>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3" name="Google Shape;553;p27">
              <a:extLst>
                <a:ext uri="{FF2B5EF4-FFF2-40B4-BE49-F238E27FC236}">
                  <a16:creationId xmlns="" xmlns:a16="http://schemas.microsoft.com/office/drawing/2014/main" id="{B07E5668-BE47-49D8-9F0D-CE8F181A746A}"/>
                </a:ext>
              </a:extLst>
            </p:cNvPr>
            <p:cNvSpPr/>
            <p:nvPr/>
          </p:nvSpPr>
          <p:spPr>
            <a:xfrm>
              <a:off x="2510630" y="5162757"/>
              <a:ext cx="182888" cy="9562"/>
            </a:xfrm>
            <a:custGeom>
              <a:avLst/>
              <a:gdLst/>
              <a:ahLst/>
              <a:cxnLst/>
              <a:rect l="l" t="t" r="r" b="b"/>
              <a:pathLst>
                <a:path w="3309" h="173" extrusionOk="0">
                  <a:moveTo>
                    <a:pt x="0" y="1"/>
                  </a:moveTo>
                  <a:lnTo>
                    <a:pt x="0" y="173"/>
                  </a:lnTo>
                  <a:lnTo>
                    <a:pt x="3309" y="173"/>
                  </a:lnTo>
                  <a:lnTo>
                    <a:pt x="3309" y="1"/>
                  </a:lnTo>
                  <a:close/>
                </a:path>
              </a:pathLst>
            </a:custGeom>
            <a:solidFill>
              <a:srgbClr val="EA781B"/>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4" name="Google Shape;554;p27">
              <a:extLst>
                <a:ext uri="{FF2B5EF4-FFF2-40B4-BE49-F238E27FC236}">
                  <a16:creationId xmlns="" xmlns:a16="http://schemas.microsoft.com/office/drawing/2014/main" id="{98052098-82D0-4C42-8D07-08E76756DAA9}"/>
                </a:ext>
              </a:extLst>
            </p:cNvPr>
            <p:cNvSpPr/>
            <p:nvPr/>
          </p:nvSpPr>
          <p:spPr>
            <a:xfrm>
              <a:off x="2598398" y="4303254"/>
              <a:ext cx="317526" cy="1058089"/>
            </a:xfrm>
            <a:custGeom>
              <a:avLst/>
              <a:gdLst/>
              <a:ahLst/>
              <a:cxnLst/>
              <a:rect l="l" t="t" r="r" b="b"/>
              <a:pathLst>
                <a:path w="5745" h="19144" extrusionOk="0">
                  <a:moveTo>
                    <a:pt x="3097" y="0"/>
                  </a:moveTo>
                  <a:lnTo>
                    <a:pt x="450" y="331"/>
                  </a:lnTo>
                  <a:cubicBezTo>
                    <a:pt x="67" y="2263"/>
                    <a:pt x="0" y="5466"/>
                    <a:pt x="397" y="8987"/>
                  </a:cubicBezTo>
                  <a:cubicBezTo>
                    <a:pt x="1047" y="14626"/>
                    <a:pt x="2590" y="19143"/>
                    <a:pt x="3848" y="19143"/>
                  </a:cubicBezTo>
                  <a:cubicBezTo>
                    <a:pt x="3872" y="19143"/>
                    <a:pt x="3895" y="19142"/>
                    <a:pt x="3918" y="19138"/>
                  </a:cubicBezTo>
                  <a:cubicBezTo>
                    <a:pt x="5242" y="18980"/>
                    <a:pt x="5744" y="14228"/>
                    <a:pt x="5083" y="8497"/>
                  </a:cubicBezTo>
                  <a:cubicBezTo>
                    <a:pt x="4633" y="4911"/>
                    <a:pt x="3918" y="1827"/>
                    <a:pt x="309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5" name="Google Shape;555;p27">
              <a:extLst>
                <a:ext uri="{FF2B5EF4-FFF2-40B4-BE49-F238E27FC236}">
                  <a16:creationId xmlns="" xmlns:a16="http://schemas.microsoft.com/office/drawing/2014/main" id="{DDCD966B-1DCF-45C6-988F-74F6AA004565}"/>
                </a:ext>
              </a:extLst>
            </p:cNvPr>
            <p:cNvSpPr/>
            <p:nvPr/>
          </p:nvSpPr>
          <p:spPr>
            <a:xfrm>
              <a:off x="2607905" y="4617077"/>
              <a:ext cx="286796" cy="744266"/>
            </a:xfrm>
            <a:custGeom>
              <a:avLst/>
              <a:gdLst/>
              <a:ahLst/>
              <a:cxnLst/>
              <a:rect l="l" t="t" r="r" b="b"/>
              <a:pathLst>
                <a:path w="5189" h="13466" extrusionOk="0">
                  <a:moveTo>
                    <a:pt x="0" y="0"/>
                  </a:moveTo>
                  <a:cubicBezTo>
                    <a:pt x="53" y="1059"/>
                    <a:pt x="106" y="2158"/>
                    <a:pt x="225" y="3309"/>
                  </a:cubicBezTo>
                  <a:cubicBezTo>
                    <a:pt x="875" y="8948"/>
                    <a:pt x="2418" y="13465"/>
                    <a:pt x="3676" y="13465"/>
                  </a:cubicBezTo>
                  <a:cubicBezTo>
                    <a:pt x="3700" y="13465"/>
                    <a:pt x="3723" y="13464"/>
                    <a:pt x="3746" y="13460"/>
                  </a:cubicBezTo>
                  <a:cubicBezTo>
                    <a:pt x="4686" y="13355"/>
                    <a:pt x="5189" y="10919"/>
                    <a:pt x="5189" y="7505"/>
                  </a:cubicBezTo>
                  <a:lnTo>
                    <a:pt x="5189" y="7505"/>
                  </a:lnTo>
                  <a:cubicBezTo>
                    <a:pt x="4695" y="7986"/>
                    <a:pt x="4237" y="8200"/>
                    <a:pt x="3813" y="8200"/>
                  </a:cubicBezTo>
                  <a:cubicBezTo>
                    <a:pt x="1860" y="8200"/>
                    <a:pt x="631" y="3676"/>
                    <a:pt x="0" y="0"/>
                  </a:cubicBezTo>
                  <a:close/>
                </a:path>
              </a:pathLst>
            </a:custGeom>
            <a:solidFill>
              <a:srgbClr val="BDB8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6" name="Google Shape;556;p27">
              <a:extLst>
                <a:ext uri="{FF2B5EF4-FFF2-40B4-BE49-F238E27FC236}">
                  <a16:creationId xmlns="" xmlns:a16="http://schemas.microsoft.com/office/drawing/2014/main" id="{32CB2EA9-2433-46C6-8B28-BB719B1E6FEF}"/>
                </a:ext>
              </a:extLst>
            </p:cNvPr>
            <p:cNvSpPr/>
            <p:nvPr/>
          </p:nvSpPr>
          <p:spPr>
            <a:xfrm>
              <a:off x="2723474" y="4415452"/>
              <a:ext cx="101034" cy="247886"/>
            </a:xfrm>
            <a:custGeom>
              <a:avLst/>
              <a:gdLst/>
              <a:ahLst/>
              <a:cxnLst/>
              <a:rect l="l" t="t" r="r" b="b"/>
              <a:pathLst>
                <a:path w="1828" h="4485" extrusionOk="0">
                  <a:moveTo>
                    <a:pt x="561" y="1"/>
                  </a:moveTo>
                  <a:cubicBezTo>
                    <a:pt x="542" y="1"/>
                    <a:pt x="522" y="3"/>
                    <a:pt x="504" y="8"/>
                  </a:cubicBezTo>
                  <a:cubicBezTo>
                    <a:pt x="173" y="75"/>
                    <a:pt x="1" y="1120"/>
                    <a:pt x="226" y="2325"/>
                  </a:cubicBezTo>
                  <a:cubicBezTo>
                    <a:pt x="445" y="3561"/>
                    <a:pt x="914" y="4484"/>
                    <a:pt x="1244" y="4484"/>
                  </a:cubicBezTo>
                  <a:cubicBezTo>
                    <a:pt x="1253" y="4484"/>
                    <a:pt x="1262" y="4483"/>
                    <a:pt x="1271" y="4482"/>
                  </a:cubicBezTo>
                  <a:cubicBezTo>
                    <a:pt x="1655" y="4376"/>
                    <a:pt x="1827" y="3317"/>
                    <a:pt x="1602" y="2113"/>
                  </a:cubicBezTo>
                  <a:cubicBezTo>
                    <a:pt x="1388" y="955"/>
                    <a:pt x="935" y="1"/>
                    <a:pt x="561"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7" name="Google Shape;557;p27">
              <a:extLst>
                <a:ext uri="{FF2B5EF4-FFF2-40B4-BE49-F238E27FC236}">
                  <a16:creationId xmlns="" xmlns:a16="http://schemas.microsoft.com/office/drawing/2014/main" id="{F8C8A1F7-9E5D-43E5-A185-E58EA3A619AA}"/>
                </a:ext>
              </a:extLst>
            </p:cNvPr>
            <p:cNvSpPr/>
            <p:nvPr/>
          </p:nvSpPr>
          <p:spPr>
            <a:xfrm>
              <a:off x="2525221" y="3916253"/>
              <a:ext cx="396562" cy="371691"/>
            </a:xfrm>
            <a:custGeom>
              <a:avLst/>
              <a:gdLst/>
              <a:ahLst/>
              <a:cxnLst/>
              <a:rect l="l" t="t" r="r" b="b"/>
              <a:pathLst>
                <a:path w="7175" h="6725" extrusionOk="0">
                  <a:moveTo>
                    <a:pt x="993" y="1"/>
                  </a:moveTo>
                  <a:cubicBezTo>
                    <a:pt x="2317" y="2489"/>
                    <a:pt x="663" y="2595"/>
                    <a:pt x="332" y="4143"/>
                  </a:cubicBezTo>
                  <a:cubicBezTo>
                    <a:pt x="1" y="5679"/>
                    <a:pt x="1443" y="6724"/>
                    <a:pt x="1443" y="6724"/>
                  </a:cubicBezTo>
                  <a:lnTo>
                    <a:pt x="4580" y="6393"/>
                  </a:lnTo>
                  <a:cubicBezTo>
                    <a:pt x="7174" y="1430"/>
                    <a:pt x="994" y="1"/>
                    <a:pt x="993"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8" name="Google Shape;558;p27">
              <a:extLst>
                <a:ext uri="{FF2B5EF4-FFF2-40B4-BE49-F238E27FC236}">
                  <a16:creationId xmlns="" xmlns:a16="http://schemas.microsoft.com/office/drawing/2014/main" id="{3150328E-E438-446D-913A-0E053202E519}"/>
                </a:ext>
              </a:extLst>
            </p:cNvPr>
            <p:cNvSpPr/>
            <p:nvPr/>
          </p:nvSpPr>
          <p:spPr>
            <a:xfrm>
              <a:off x="2568387" y="4063935"/>
              <a:ext cx="246559" cy="224009"/>
            </a:xfrm>
            <a:custGeom>
              <a:avLst/>
              <a:gdLst/>
              <a:ahLst/>
              <a:cxnLst/>
              <a:rect l="l" t="t" r="r" b="b"/>
              <a:pathLst>
                <a:path w="4461" h="4053" extrusionOk="0">
                  <a:moveTo>
                    <a:pt x="3299" y="0"/>
                  </a:moveTo>
                  <a:cubicBezTo>
                    <a:pt x="3169" y="0"/>
                    <a:pt x="3085" y="164"/>
                    <a:pt x="3085" y="585"/>
                  </a:cubicBezTo>
                  <a:cubicBezTo>
                    <a:pt x="3069" y="1166"/>
                    <a:pt x="2954" y="1354"/>
                    <a:pt x="2792" y="1354"/>
                  </a:cubicBezTo>
                  <a:cubicBezTo>
                    <a:pt x="2490" y="1354"/>
                    <a:pt x="2027" y="703"/>
                    <a:pt x="1739" y="703"/>
                  </a:cubicBezTo>
                  <a:cubicBezTo>
                    <a:pt x="1652" y="703"/>
                    <a:pt x="1582" y="762"/>
                    <a:pt x="1536" y="916"/>
                  </a:cubicBezTo>
                  <a:cubicBezTo>
                    <a:pt x="1340" y="1528"/>
                    <a:pt x="1938" y="3037"/>
                    <a:pt x="1419" y="3037"/>
                  </a:cubicBezTo>
                  <a:cubicBezTo>
                    <a:pt x="1377" y="3037"/>
                    <a:pt x="1328" y="3027"/>
                    <a:pt x="1271" y="3007"/>
                  </a:cubicBezTo>
                  <a:cubicBezTo>
                    <a:pt x="708" y="2797"/>
                    <a:pt x="369" y="2411"/>
                    <a:pt x="211" y="2411"/>
                  </a:cubicBezTo>
                  <a:cubicBezTo>
                    <a:pt x="119" y="2411"/>
                    <a:pt x="87" y="2538"/>
                    <a:pt x="107" y="2901"/>
                  </a:cubicBezTo>
                  <a:cubicBezTo>
                    <a:pt x="107" y="3126"/>
                    <a:pt x="54" y="3285"/>
                    <a:pt x="1" y="3391"/>
                  </a:cubicBezTo>
                  <a:cubicBezTo>
                    <a:pt x="332" y="3841"/>
                    <a:pt x="662" y="4052"/>
                    <a:pt x="662" y="4052"/>
                  </a:cubicBezTo>
                  <a:lnTo>
                    <a:pt x="3799" y="3721"/>
                  </a:lnTo>
                  <a:cubicBezTo>
                    <a:pt x="4249" y="2848"/>
                    <a:pt x="4461" y="2067"/>
                    <a:pt x="4408" y="1352"/>
                  </a:cubicBezTo>
                  <a:cubicBezTo>
                    <a:pt x="4074" y="756"/>
                    <a:pt x="3580" y="0"/>
                    <a:pt x="3299"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39" name="Google Shape;559;p27">
              <a:extLst>
                <a:ext uri="{FF2B5EF4-FFF2-40B4-BE49-F238E27FC236}">
                  <a16:creationId xmlns="" xmlns:a16="http://schemas.microsoft.com/office/drawing/2014/main" id="{4E49B5C9-9DBF-4C87-9D7B-889A3BE664DE}"/>
                </a:ext>
              </a:extLst>
            </p:cNvPr>
            <p:cNvSpPr/>
            <p:nvPr/>
          </p:nvSpPr>
          <p:spPr>
            <a:xfrm>
              <a:off x="2586681" y="4259646"/>
              <a:ext cx="216603" cy="130382"/>
            </a:xfrm>
            <a:custGeom>
              <a:avLst/>
              <a:gdLst/>
              <a:ahLst/>
              <a:cxnLst/>
              <a:rect l="l" t="t" r="r" b="b"/>
              <a:pathLst>
                <a:path w="3919" h="2359" extrusionOk="0">
                  <a:moveTo>
                    <a:pt x="3604" y="1"/>
                  </a:moveTo>
                  <a:cubicBezTo>
                    <a:pt x="3580" y="1"/>
                    <a:pt x="3553" y="7"/>
                    <a:pt x="3521" y="22"/>
                  </a:cubicBezTo>
                  <a:lnTo>
                    <a:pt x="106" y="405"/>
                  </a:lnTo>
                  <a:cubicBezTo>
                    <a:pt x="54" y="405"/>
                    <a:pt x="1" y="458"/>
                    <a:pt x="1" y="511"/>
                  </a:cubicBezTo>
                  <a:lnTo>
                    <a:pt x="159" y="2232"/>
                  </a:lnTo>
                  <a:cubicBezTo>
                    <a:pt x="159" y="2309"/>
                    <a:pt x="223" y="2359"/>
                    <a:pt x="278" y="2359"/>
                  </a:cubicBezTo>
                  <a:cubicBezTo>
                    <a:pt x="298" y="2359"/>
                    <a:pt x="317" y="2352"/>
                    <a:pt x="331" y="2338"/>
                  </a:cubicBezTo>
                  <a:lnTo>
                    <a:pt x="3799" y="1954"/>
                  </a:lnTo>
                  <a:cubicBezTo>
                    <a:pt x="3852" y="1954"/>
                    <a:pt x="3918" y="1901"/>
                    <a:pt x="3918" y="1782"/>
                  </a:cubicBezTo>
                  <a:lnTo>
                    <a:pt x="3746" y="127"/>
                  </a:lnTo>
                  <a:cubicBezTo>
                    <a:pt x="3707" y="50"/>
                    <a:pt x="3669" y="1"/>
                    <a:pt x="360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0" name="Google Shape;560;p27">
              <a:extLst>
                <a:ext uri="{FF2B5EF4-FFF2-40B4-BE49-F238E27FC236}">
                  <a16:creationId xmlns="" xmlns:a16="http://schemas.microsoft.com/office/drawing/2014/main" id="{B44B5DFA-7D80-4F1A-AE03-8FEAACEF2203}"/>
                </a:ext>
              </a:extLst>
            </p:cNvPr>
            <p:cNvSpPr/>
            <p:nvPr/>
          </p:nvSpPr>
          <p:spPr>
            <a:xfrm rot="41933">
              <a:off x="2590197" y="4314548"/>
              <a:ext cx="215526" cy="77273"/>
            </a:xfrm>
            <a:custGeom>
              <a:avLst/>
              <a:gdLst/>
              <a:ahLst/>
              <a:cxnLst/>
              <a:rect l="l" t="t" r="r" b="b"/>
              <a:pathLst>
                <a:path w="3866" h="1398" extrusionOk="0">
                  <a:moveTo>
                    <a:pt x="3746" y="0"/>
                  </a:moveTo>
                  <a:lnTo>
                    <a:pt x="1" y="437"/>
                  </a:lnTo>
                  <a:lnTo>
                    <a:pt x="106" y="1271"/>
                  </a:lnTo>
                  <a:cubicBezTo>
                    <a:pt x="106" y="1348"/>
                    <a:pt x="170" y="1398"/>
                    <a:pt x="225" y="1398"/>
                  </a:cubicBezTo>
                  <a:cubicBezTo>
                    <a:pt x="245" y="1398"/>
                    <a:pt x="264" y="1391"/>
                    <a:pt x="278" y="1377"/>
                  </a:cubicBezTo>
                  <a:lnTo>
                    <a:pt x="3746" y="993"/>
                  </a:lnTo>
                  <a:cubicBezTo>
                    <a:pt x="3799" y="993"/>
                    <a:pt x="3865" y="940"/>
                    <a:pt x="3865" y="821"/>
                  </a:cubicBezTo>
                  <a:lnTo>
                    <a:pt x="3746" y="0"/>
                  </a:lnTo>
                  <a:close/>
                </a:path>
              </a:pathLst>
            </a:custGeom>
            <a:solidFill>
              <a:srgbClr val="CCC4C5"/>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1" name="Google Shape;561;p27">
              <a:extLst>
                <a:ext uri="{FF2B5EF4-FFF2-40B4-BE49-F238E27FC236}">
                  <a16:creationId xmlns="" xmlns:a16="http://schemas.microsoft.com/office/drawing/2014/main" id="{D082B021-A386-43D4-99F1-601F9858A307}"/>
                </a:ext>
              </a:extLst>
            </p:cNvPr>
            <p:cNvSpPr/>
            <p:nvPr/>
          </p:nvSpPr>
          <p:spPr>
            <a:xfrm>
              <a:off x="2724193" y="5007670"/>
              <a:ext cx="239982" cy="242138"/>
            </a:xfrm>
            <a:custGeom>
              <a:avLst/>
              <a:gdLst/>
              <a:ahLst/>
              <a:cxnLst/>
              <a:rect l="l" t="t" r="r" b="b"/>
              <a:pathLst>
                <a:path w="4342" h="4381" extrusionOk="0">
                  <a:moveTo>
                    <a:pt x="2635" y="1"/>
                  </a:moveTo>
                  <a:lnTo>
                    <a:pt x="107" y="3085"/>
                  </a:lnTo>
                  <a:cubicBezTo>
                    <a:pt x="0" y="3839"/>
                    <a:pt x="1571" y="4380"/>
                    <a:pt x="2831" y="4380"/>
                  </a:cubicBezTo>
                  <a:cubicBezTo>
                    <a:pt x="3605" y="4380"/>
                    <a:pt x="4261" y="4177"/>
                    <a:pt x="4342" y="3693"/>
                  </a:cubicBezTo>
                  <a:lnTo>
                    <a:pt x="2635" y="1"/>
                  </a:lnTo>
                  <a:close/>
                </a:path>
              </a:pathLst>
            </a:custGeom>
            <a:solidFill>
              <a:srgbClr val="F9A984"/>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2" name="Google Shape;562;p27">
              <a:extLst>
                <a:ext uri="{FF2B5EF4-FFF2-40B4-BE49-F238E27FC236}">
                  <a16:creationId xmlns="" xmlns:a16="http://schemas.microsoft.com/office/drawing/2014/main" id="{AADD5680-A88B-4DB2-AB44-BE0289A3526C}"/>
                </a:ext>
              </a:extLst>
            </p:cNvPr>
            <p:cNvSpPr/>
            <p:nvPr/>
          </p:nvSpPr>
          <p:spPr>
            <a:xfrm>
              <a:off x="2730052" y="4358081"/>
              <a:ext cx="356326" cy="853756"/>
            </a:xfrm>
            <a:custGeom>
              <a:avLst/>
              <a:gdLst/>
              <a:ahLst/>
              <a:cxnLst/>
              <a:rect l="l" t="t" r="r" b="b"/>
              <a:pathLst>
                <a:path w="6447" h="15447" extrusionOk="0">
                  <a:moveTo>
                    <a:pt x="2198" y="1"/>
                  </a:moveTo>
                  <a:lnTo>
                    <a:pt x="1" y="14785"/>
                  </a:lnTo>
                  <a:lnTo>
                    <a:pt x="4236" y="15446"/>
                  </a:lnTo>
                  <a:lnTo>
                    <a:pt x="6446" y="610"/>
                  </a:lnTo>
                  <a:lnTo>
                    <a:pt x="219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3" name="Google Shape;563;p27">
              <a:extLst>
                <a:ext uri="{FF2B5EF4-FFF2-40B4-BE49-F238E27FC236}">
                  <a16:creationId xmlns="" xmlns:a16="http://schemas.microsoft.com/office/drawing/2014/main" id="{8C0C76F0-1988-4F6C-B1A7-6BB1F602D357}"/>
                </a:ext>
              </a:extLst>
            </p:cNvPr>
            <p:cNvSpPr/>
            <p:nvPr/>
          </p:nvSpPr>
          <p:spPr>
            <a:xfrm>
              <a:off x="2842692" y="4373447"/>
              <a:ext cx="243685" cy="838391"/>
            </a:xfrm>
            <a:custGeom>
              <a:avLst/>
              <a:gdLst/>
              <a:ahLst/>
              <a:cxnLst/>
              <a:rect l="l" t="t" r="r" b="b"/>
              <a:pathLst>
                <a:path w="4409" h="15169" extrusionOk="0">
                  <a:moveTo>
                    <a:pt x="2198" y="1"/>
                  </a:moveTo>
                  <a:lnTo>
                    <a:pt x="1" y="14838"/>
                  </a:lnTo>
                  <a:lnTo>
                    <a:pt x="2198" y="15168"/>
                  </a:lnTo>
                  <a:lnTo>
                    <a:pt x="4408" y="332"/>
                  </a:lnTo>
                  <a:lnTo>
                    <a:pt x="2198" y="1"/>
                  </a:lnTo>
                  <a:close/>
                </a:path>
              </a:pathLst>
            </a:custGeom>
            <a:solidFill>
              <a:schemeClr val="dk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4" name="Google Shape;564;p27">
              <a:extLst>
                <a:ext uri="{FF2B5EF4-FFF2-40B4-BE49-F238E27FC236}">
                  <a16:creationId xmlns="" xmlns:a16="http://schemas.microsoft.com/office/drawing/2014/main" id="{D46CBBA8-F2A2-4830-919D-D6ACE170B776}"/>
                </a:ext>
              </a:extLst>
            </p:cNvPr>
            <p:cNvSpPr/>
            <p:nvPr/>
          </p:nvSpPr>
          <p:spPr>
            <a:xfrm>
              <a:off x="2846063" y="4187684"/>
              <a:ext cx="240314" cy="242083"/>
            </a:xfrm>
            <a:custGeom>
              <a:avLst/>
              <a:gdLst/>
              <a:ahLst/>
              <a:cxnLst/>
              <a:rect l="l" t="t" r="r" b="b"/>
              <a:pathLst>
                <a:path w="4348" h="4380" extrusionOk="0">
                  <a:moveTo>
                    <a:pt x="2587" y="0"/>
                  </a:moveTo>
                  <a:lnTo>
                    <a:pt x="99" y="3084"/>
                  </a:lnTo>
                  <a:cubicBezTo>
                    <a:pt x="0" y="3839"/>
                    <a:pt x="1569" y="4380"/>
                    <a:pt x="2830" y="4380"/>
                  </a:cubicBezTo>
                  <a:cubicBezTo>
                    <a:pt x="3604" y="4380"/>
                    <a:pt x="4262" y="4176"/>
                    <a:pt x="4347" y="3693"/>
                  </a:cubicBezTo>
                  <a:lnTo>
                    <a:pt x="2587" y="0"/>
                  </a:lnTo>
                  <a:close/>
                </a:path>
              </a:pathLst>
            </a:custGeom>
            <a:solidFill>
              <a:srgbClr val="FFE780"/>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5" name="Google Shape;565;p27">
              <a:extLst>
                <a:ext uri="{FF2B5EF4-FFF2-40B4-BE49-F238E27FC236}">
                  <a16:creationId xmlns="" xmlns:a16="http://schemas.microsoft.com/office/drawing/2014/main" id="{69E3D7B6-EC35-43DC-AE4B-2A815F0F7DB6}"/>
                </a:ext>
              </a:extLst>
            </p:cNvPr>
            <p:cNvSpPr/>
            <p:nvPr/>
          </p:nvSpPr>
          <p:spPr>
            <a:xfrm>
              <a:off x="2942952" y="4186493"/>
              <a:ext cx="79755" cy="77267"/>
            </a:xfrm>
            <a:custGeom>
              <a:avLst/>
              <a:gdLst/>
              <a:ahLst/>
              <a:cxnLst/>
              <a:rect l="l" t="t" r="r" b="b"/>
              <a:pathLst>
                <a:path w="1443" h="1398" extrusionOk="0">
                  <a:moveTo>
                    <a:pt x="834" y="0"/>
                  </a:moveTo>
                  <a:lnTo>
                    <a:pt x="0" y="1046"/>
                  </a:lnTo>
                  <a:cubicBezTo>
                    <a:pt x="172" y="1218"/>
                    <a:pt x="384" y="1324"/>
                    <a:pt x="662" y="1377"/>
                  </a:cubicBezTo>
                  <a:cubicBezTo>
                    <a:pt x="736" y="1391"/>
                    <a:pt x="811" y="1397"/>
                    <a:pt x="884" y="1397"/>
                  </a:cubicBezTo>
                  <a:cubicBezTo>
                    <a:pt x="1085" y="1397"/>
                    <a:pt x="1278" y="1348"/>
                    <a:pt x="1443" y="1271"/>
                  </a:cubicBezTo>
                  <a:lnTo>
                    <a:pt x="834" y="0"/>
                  </a:ln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6" name="Google Shape;566;p27">
              <a:extLst>
                <a:ext uri="{FF2B5EF4-FFF2-40B4-BE49-F238E27FC236}">
                  <a16:creationId xmlns="" xmlns:a16="http://schemas.microsoft.com/office/drawing/2014/main" id="{695748A1-FD99-49B2-B64C-0CBCF95652DF}"/>
                </a:ext>
              </a:extLst>
            </p:cNvPr>
            <p:cNvSpPr/>
            <p:nvPr/>
          </p:nvSpPr>
          <p:spPr>
            <a:xfrm>
              <a:off x="2339458" y="4663117"/>
              <a:ext cx="777649" cy="963467"/>
            </a:xfrm>
            <a:custGeom>
              <a:avLst/>
              <a:gdLst/>
              <a:ahLst/>
              <a:cxnLst/>
              <a:rect l="l" t="t" r="r" b="b"/>
              <a:pathLst>
                <a:path w="14070" h="17432" extrusionOk="0">
                  <a:moveTo>
                    <a:pt x="0" y="1"/>
                  </a:moveTo>
                  <a:lnTo>
                    <a:pt x="0" y="13726"/>
                  </a:lnTo>
                  <a:cubicBezTo>
                    <a:pt x="0" y="15777"/>
                    <a:pt x="1377" y="17432"/>
                    <a:pt x="3097" y="17432"/>
                  </a:cubicBezTo>
                  <a:lnTo>
                    <a:pt x="10972" y="17432"/>
                  </a:lnTo>
                  <a:cubicBezTo>
                    <a:pt x="12693" y="17432"/>
                    <a:pt x="14069" y="15777"/>
                    <a:pt x="14069" y="13726"/>
                  </a:cubicBezTo>
                  <a:lnTo>
                    <a:pt x="14069" y="1"/>
                  </a:lnTo>
                  <a:close/>
                </a:path>
              </a:pathLst>
            </a:custGeom>
            <a:solidFill>
              <a:schemeClr val="accen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7" name="Google Shape;567;p27">
              <a:extLst>
                <a:ext uri="{FF2B5EF4-FFF2-40B4-BE49-F238E27FC236}">
                  <a16:creationId xmlns="" xmlns:a16="http://schemas.microsoft.com/office/drawing/2014/main" id="{B8EF1B35-EC9B-4BDF-94AC-D722F926DD8B}"/>
                </a:ext>
              </a:extLst>
            </p:cNvPr>
            <p:cNvSpPr/>
            <p:nvPr/>
          </p:nvSpPr>
          <p:spPr>
            <a:xfrm>
              <a:off x="2375983" y="4821897"/>
              <a:ext cx="741115" cy="804661"/>
            </a:xfrm>
            <a:custGeom>
              <a:avLst/>
              <a:gdLst/>
              <a:ahLst/>
              <a:cxnLst/>
              <a:rect l="l" t="t" r="r" b="b"/>
              <a:pathLst>
                <a:path w="13409" h="17432" extrusionOk="0">
                  <a:moveTo>
                    <a:pt x="11701" y="1"/>
                  </a:moveTo>
                  <a:lnTo>
                    <a:pt x="11701" y="12469"/>
                  </a:lnTo>
                  <a:cubicBezTo>
                    <a:pt x="11701" y="14507"/>
                    <a:pt x="10258" y="16161"/>
                    <a:pt x="8551" y="16161"/>
                  </a:cubicBezTo>
                  <a:lnTo>
                    <a:pt x="716" y="16161"/>
                  </a:lnTo>
                  <a:cubicBezTo>
                    <a:pt x="451" y="16161"/>
                    <a:pt x="226" y="16108"/>
                    <a:pt x="1" y="16042"/>
                  </a:cubicBezTo>
                  <a:lnTo>
                    <a:pt x="1" y="16042"/>
                  </a:lnTo>
                  <a:cubicBezTo>
                    <a:pt x="557" y="16876"/>
                    <a:pt x="1443" y="17432"/>
                    <a:pt x="2436" y="17432"/>
                  </a:cubicBezTo>
                  <a:lnTo>
                    <a:pt x="10311" y="17432"/>
                  </a:lnTo>
                  <a:cubicBezTo>
                    <a:pt x="12032" y="17432"/>
                    <a:pt x="13408" y="15777"/>
                    <a:pt x="13408" y="13726"/>
                  </a:cubicBezTo>
                  <a:lnTo>
                    <a:pt x="13408" y="1"/>
                  </a:lnTo>
                  <a:close/>
                </a:path>
              </a:pathLst>
            </a:custGeom>
            <a:solidFill>
              <a:schemeClr val="dk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8" name="Google Shape;568;p27">
              <a:extLst>
                <a:ext uri="{FF2B5EF4-FFF2-40B4-BE49-F238E27FC236}">
                  <a16:creationId xmlns="" xmlns:a16="http://schemas.microsoft.com/office/drawing/2014/main" id="{437A574E-5D46-4B2D-B081-522030A64E3F}"/>
                </a:ext>
              </a:extLst>
            </p:cNvPr>
            <p:cNvSpPr/>
            <p:nvPr/>
          </p:nvSpPr>
          <p:spPr>
            <a:xfrm>
              <a:off x="2433804" y="4873087"/>
              <a:ext cx="460897" cy="490908"/>
            </a:xfrm>
            <a:custGeom>
              <a:avLst/>
              <a:gdLst/>
              <a:ahLst/>
              <a:cxnLst/>
              <a:rect l="l" t="t" r="r" b="b"/>
              <a:pathLst>
                <a:path w="8339" h="8882" extrusionOk="0">
                  <a:moveTo>
                    <a:pt x="4196" y="1"/>
                  </a:moveTo>
                  <a:cubicBezTo>
                    <a:pt x="1880" y="1"/>
                    <a:pt x="0" y="1986"/>
                    <a:pt x="0" y="4421"/>
                  </a:cubicBezTo>
                  <a:cubicBezTo>
                    <a:pt x="0" y="6896"/>
                    <a:pt x="1880" y="8881"/>
                    <a:pt x="4196" y="8881"/>
                  </a:cubicBezTo>
                  <a:cubicBezTo>
                    <a:pt x="6459" y="8881"/>
                    <a:pt x="8339" y="6896"/>
                    <a:pt x="8339" y="4421"/>
                  </a:cubicBezTo>
                  <a:cubicBezTo>
                    <a:pt x="8339" y="1986"/>
                    <a:pt x="6459" y="1"/>
                    <a:pt x="419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49" name="Google Shape;569;p27">
              <a:extLst>
                <a:ext uri="{FF2B5EF4-FFF2-40B4-BE49-F238E27FC236}">
                  <a16:creationId xmlns="" xmlns:a16="http://schemas.microsoft.com/office/drawing/2014/main" id="{0B5EFB62-EEA1-4785-ADCF-50D9C22552BF}"/>
                </a:ext>
              </a:extLst>
            </p:cNvPr>
            <p:cNvSpPr/>
            <p:nvPr/>
          </p:nvSpPr>
          <p:spPr>
            <a:xfrm>
              <a:off x="3375992" y="4937477"/>
              <a:ext cx="426519" cy="429448"/>
            </a:xfrm>
            <a:custGeom>
              <a:avLst/>
              <a:gdLst/>
              <a:ahLst/>
              <a:cxnLst/>
              <a:rect l="l" t="t" r="r" b="b"/>
              <a:pathLst>
                <a:path w="7717" h="7770" extrusionOk="0">
                  <a:moveTo>
                    <a:pt x="3865" y="1430"/>
                  </a:moveTo>
                  <a:cubicBezTo>
                    <a:pt x="5189" y="1430"/>
                    <a:pt x="6287" y="2541"/>
                    <a:pt x="6287" y="3865"/>
                  </a:cubicBezTo>
                  <a:cubicBezTo>
                    <a:pt x="6287" y="5241"/>
                    <a:pt x="5189" y="6287"/>
                    <a:pt x="3865" y="6287"/>
                  </a:cubicBezTo>
                  <a:cubicBezTo>
                    <a:pt x="2542" y="6287"/>
                    <a:pt x="1430" y="5241"/>
                    <a:pt x="1430" y="3865"/>
                  </a:cubicBezTo>
                  <a:cubicBezTo>
                    <a:pt x="1430" y="2541"/>
                    <a:pt x="2542" y="1430"/>
                    <a:pt x="3865" y="1430"/>
                  </a:cubicBezTo>
                  <a:close/>
                  <a:moveTo>
                    <a:pt x="3865" y="0"/>
                  </a:moveTo>
                  <a:cubicBezTo>
                    <a:pt x="1708" y="0"/>
                    <a:pt x="0" y="1708"/>
                    <a:pt x="0" y="3865"/>
                  </a:cubicBezTo>
                  <a:cubicBezTo>
                    <a:pt x="0" y="6009"/>
                    <a:pt x="1708" y="7769"/>
                    <a:pt x="3865" y="7769"/>
                  </a:cubicBezTo>
                  <a:cubicBezTo>
                    <a:pt x="6009" y="7769"/>
                    <a:pt x="7717" y="6009"/>
                    <a:pt x="7717" y="3865"/>
                  </a:cubicBezTo>
                  <a:cubicBezTo>
                    <a:pt x="7717" y="1708"/>
                    <a:pt x="6009" y="0"/>
                    <a:pt x="3865"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0" name="Google Shape;570;p27">
              <a:extLst>
                <a:ext uri="{FF2B5EF4-FFF2-40B4-BE49-F238E27FC236}">
                  <a16:creationId xmlns="" xmlns:a16="http://schemas.microsoft.com/office/drawing/2014/main" id="{1D80BD4C-514B-4C3F-9044-4B92E1B038C3}"/>
                </a:ext>
              </a:extLst>
            </p:cNvPr>
            <p:cNvSpPr/>
            <p:nvPr/>
          </p:nvSpPr>
          <p:spPr>
            <a:xfrm>
              <a:off x="2894646" y="4821907"/>
              <a:ext cx="658432" cy="768142"/>
            </a:xfrm>
            <a:custGeom>
              <a:avLst/>
              <a:gdLst/>
              <a:ahLst/>
              <a:cxnLst/>
              <a:rect l="l" t="t" r="r" b="b"/>
              <a:pathLst>
                <a:path w="11913" h="13898" extrusionOk="0">
                  <a:moveTo>
                    <a:pt x="1" y="0"/>
                  </a:moveTo>
                  <a:lnTo>
                    <a:pt x="1" y="10853"/>
                  </a:lnTo>
                  <a:cubicBezTo>
                    <a:pt x="1" y="12507"/>
                    <a:pt x="1205" y="13897"/>
                    <a:pt x="2648" y="13897"/>
                  </a:cubicBezTo>
                  <a:lnTo>
                    <a:pt x="9265" y="13897"/>
                  </a:lnTo>
                  <a:cubicBezTo>
                    <a:pt x="10695" y="13897"/>
                    <a:pt x="11912" y="12507"/>
                    <a:pt x="11912" y="10853"/>
                  </a:cubicBezTo>
                  <a:lnTo>
                    <a:pt x="11912" y="0"/>
                  </a:lnTo>
                  <a:close/>
                </a:path>
              </a:pathLst>
            </a:custGeom>
            <a:solidFill>
              <a:schemeClr val="lt2"/>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1" name="Google Shape;571;p27">
              <a:extLst>
                <a:ext uri="{FF2B5EF4-FFF2-40B4-BE49-F238E27FC236}">
                  <a16:creationId xmlns="" xmlns:a16="http://schemas.microsoft.com/office/drawing/2014/main" id="{46BE8CA5-CDE1-4274-918B-09322F831DB0}"/>
                </a:ext>
              </a:extLst>
            </p:cNvPr>
            <p:cNvSpPr/>
            <p:nvPr/>
          </p:nvSpPr>
          <p:spPr>
            <a:xfrm>
              <a:off x="2927587" y="4821907"/>
              <a:ext cx="625491" cy="768142"/>
            </a:xfrm>
            <a:custGeom>
              <a:avLst/>
              <a:gdLst/>
              <a:ahLst/>
              <a:cxnLst/>
              <a:rect l="l" t="t" r="r" b="b"/>
              <a:pathLst>
                <a:path w="11317" h="13898" extrusionOk="0">
                  <a:moveTo>
                    <a:pt x="9768" y="0"/>
                  </a:moveTo>
                  <a:lnTo>
                    <a:pt x="9768" y="9860"/>
                  </a:lnTo>
                  <a:cubicBezTo>
                    <a:pt x="9768" y="11462"/>
                    <a:pt x="8669" y="12785"/>
                    <a:pt x="7174" y="12785"/>
                  </a:cubicBezTo>
                  <a:lnTo>
                    <a:pt x="609" y="12785"/>
                  </a:lnTo>
                  <a:cubicBezTo>
                    <a:pt x="397" y="12785"/>
                    <a:pt x="172" y="12785"/>
                    <a:pt x="0" y="12732"/>
                  </a:cubicBezTo>
                  <a:lnTo>
                    <a:pt x="0" y="12732"/>
                  </a:lnTo>
                  <a:cubicBezTo>
                    <a:pt x="503" y="13394"/>
                    <a:pt x="1218" y="13897"/>
                    <a:pt x="2052" y="13897"/>
                  </a:cubicBezTo>
                  <a:lnTo>
                    <a:pt x="8669" y="13897"/>
                  </a:lnTo>
                  <a:cubicBezTo>
                    <a:pt x="10099" y="13897"/>
                    <a:pt x="11316" y="12507"/>
                    <a:pt x="11316" y="10853"/>
                  </a:cubicBezTo>
                  <a:lnTo>
                    <a:pt x="11316" y="0"/>
                  </a:lnTo>
                  <a:close/>
                </a:path>
              </a:pathLst>
            </a:custGeom>
            <a:solidFill>
              <a:schemeClr val="accent1"/>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52" name="Google Shape;572;p27">
              <a:extLst>
                <a:ext uri="{FF2B5EF4-FFF2-40B4-BE49-F238E27FC236}">
                  <a16:creationId xmlns="" xmlns:a16="http://schemas.microsoft.com/office/drawing/2014/main" id="{B70FF2C3-E679-4C50-9037-629C23F46791}"/>
                </a:ext>
              </a:extLst>
            </p:cNvPr>
            <p:cNvGrpSpPr/>
            <p:nvPr/>
          </p:nvGrpSpPr>
          <p:grpSpPr>
            <a:xfrm>
              <a:off x="3041664" y="5111577"/>
              <a:ext cx="320455" cy="156580"/>
              <a:chOff x="2774143" y="4536556"/>
              <a:chExt cx="320455" cy="156580"/>
            </a:xfrm>
          </p:grpSpPr>
          <p:sp>
            <p:nvSpPr>
              <p:cNvPr id="256" name="Google Shape;573;p27">
                <a:extLst>
                  <a:ext uri="{FF2B5EF4-FFF2-40B4-BE49-F238E27FC236}">
                    <a16:creationId xmlns="" xmlns:a16="http://schemas.microsoft.com/office/drawing/2014/main" id="{1120E790-167B-44C9-ABF2-B9A6CC919A9C}"/>
                  </a:ext>
                </a:extLst>
              </p:cNvPr>
              <p:cNvSpPr/>
              <p:nvPr/>
            </p:nvSpPr>
            <p:spPr>
              <a:xfrm>
                <a:off x="2774143" y="4562865"/>
                <a:ext cx="112751" cy="98104"/>
              </a:xfrm>
              <a:custGeom>
                <a:avLst/>
                <a:gdLst/>
                <a:ahLst/>
                <a:cxnLst/>
                <a:rect l="l" t="t" r="r" b="b"/>
                <a:pathLst>
                  <a:path w="2040" h="1775" extrusionOk="0">
                    <a:moveTo>
                      <a:pt x="292" y="1"/>
                    </a:moveTo>
                    <a:cubicBezTo>
                      <a:pt x="173" y="1"/>
                      <a:pt x="94" y="14"/>
                      <a:pt x="67" y="27"/>
                    </a:cubicBezTo>
                    <a:cubicBezTo>
                      <a:pt x="27" y="40"/>
                      <a:pt x="1" y="67"/>
                      <a:pt x="1" y="107"/>
                    </a:cubicBezTo>
                    <a:cubicBezTo>
                      <a:pt x="1" y="146"/>
                      <a:pt x="27" y="173"/>
                      <a:pt x="54" y="186"/>
                    </a:cubicBezTo>
                    <a:cubicBezTo>
                      <a:pt x="94" y="199"/>
                      <a:pt x="147" y="212"/>
                      <a:pt x="226" y="212"/>
                    </a:cubicBezTo>
                    <a:cubicBezTo>
                      <a:pt x="279" y="226"/>
                      <a:pt x="319" y="239"/>
                      <a:pt x="345" y="252"/>
                    </a:cubicBezTo>
                    <a:cubicBezTo>
                      <a:pt x="385" y="265"/>
                      <a:pt x="411" y="292"/>
                      <a:pt x="451" y="358"/>
                    </a:cubicBezTo>
                    <a:lnTo>
                      <a:pt x="835" y="887"/>
                    </a:lnTo>
                    <a:lnTo>
                      <a:pt x="782" y="967"/>
                    </a:lnTo>
                    <a:lnTo>
                      <a:pt x="729" y="1033"/>
                    </a:lnTo>
                    <a:lnTo>
                      <a:pt x="636" y="1165"/>
                    </a:lnTo>
                    <a:cubicBezTo>
                      <a:pt x="597" y="1205"/>
                      <a:pt x="544" y="1271"/>
                      <a:pt x="477" y="1364"/>
                    </a:cubicBezTo>
                    <a:cubicBezTo>
                      <a:pt x="464" y="1390"/>
                      <a:pt x="438" y="1404"/>
                      <a:pt x="411" y="1417"/>
                    </a:cubicBezTo>
                    <a:cubicBezTo>
                      <a:pt x="385" y="1430"/>
                      <a:pt x="358" y="1443"/>
                      <a:pt x="319" y="1443"/>
                    </a:cubicBezTo>
                    <a:cubicBezTo>
                      <a:pt x="266" y="1443"/>
                      <a:pt x="213" y="1457"/>
                      <a:pt x="173" y="1470"/>
                    </a:cubicBezTo>
                    <a:cubicBezTo>
                      <a:pt x="120" y="1483"/>
                      <a:pt x="94" y="1509"/>
                      <a:pt x="94" y="1562"/>
                    </a:cubicBezTo>
                    <a:cubicBezTo>
                      <a:pt x="94" y="1576"/>
                      <a:pt x="94" y="1602"/>
                      <a:pt x="107" y="1615"/>
                    </a:cubicBezTo>
                    <a:cubicBezTo>
                      <a:pt x="120" y="1629"/>
                      <a:pt x="133" y="1642"/>
                      <a:pt x="147" y="1642"/>
                    </a:cubicBezTo>
                    <a:cubicBezTo>
                      <a:pt x="160" y="1655"/>
                      <a:pt x="186" y="1655"/>
                      <a:pt x="199" y="1668"/>
                    </a:cubicBezTo>
                    <a:lnTo>
                      <a:pt x="385" y="1668"/>
                    </a:lnTo>
                    <a:cubicBezTo>
                      <a:pt x="438" y="1655"/>
                      <a:pt x="491" y="1655"/>
                      <a:pt x="544" y="1655"/>
                    </a:cubicBezTo>
                    <a:cubicBezTo>
                      <a:pt x="570" y="1655"/>
                      <a:pt x="597" y="1655"/>
                      <a:pt x="623" y="1668"/>
                    </a:cubicBezTo>
                    <a:lnTo>
                      <a:pt x="822" y="1668"/>
                    </a:lnTo>
                    <a:cubicBezTo>
                      <a:pt x="848" y="1668"/>
                      <a:pt x="888" y="1655"/>
                      <a:pt x="927" y="1655"/>
                    </a:cubicBezTo>
                    <a:cubicBezTo>
                      <a:pt x="954" y="1642"/>
                      <a:pt x="980" y="1615"/>
                      <a:pt x="980" y="1562"/>
                    </a:cubicBezTo>
                    <a:cubicBezTo>
                      <a:pt x="980" y="1549"/>
                      <a:pt x="967" y="1536"/>
                      <a:pt x="954" y="1509"/>
                    </a:cubicBezTo>
                    <a:cubicBezTo>
                      <a:pt x="927" y="1483"/>
                      <a:pt x="874" y="1470"/>
                      <a:pt x="808" y="1470"/>
                    </a:cubicBezTo>
                    <a:cubicBezTo>
                      <a:pt x="769" y="1470"/>
                      <a:pt x="755" y="1470"/>
                      <a:pt x="742" y="1457"/>
                    </a:cubicBezTo>
                    <a:cubicBezTo>
                      <a:pt x="742" y="1457"/>
                      <a:pt x="729" y="1443"/>
                      <a:pt x="729" y="1430"/>
                    </a:cubicBezTo>
                    <a:cubicBezTo>
                      <a:pt x="729" y="1417"/>
                      <a:pt x="742" y="1404"/>
                      <a:pt x="755" y="1377"/>
                    </a:cubicBezTo>
                    <a:cubicBezTo>
                      <a:pt x="782" y="1351"/>
                      <a:pt x="795" y="1324"/>
                      <a:pt x="808" y="1311"/>
                    </a:cubicBezTo>
                    <a:cubicBezTo>
                      <a:pt x="835" y="1271"/>
                      <a:pt x="861" y="1245"/>
                      <a:pt x="888" y="1218"/>
                    </a:cubicBezTo>
                    <a:cubicBezTo>
                      <a:pt x="901" y="1179"/>
                      <a:pt x="941" y="1139"/>
                      <a:pt x="980" y="1086"/>
                    </a:cubicBezTo>
                    <a:cubicBezTo>
                      <a:pt x="1007" y="1126"/>
                      <a:pt x="1047" y="1165"/>
                      <a:pt x="1086" y="1218"/>
                    </a:cubicBezTo>
                    <a:cubicBezTo>
                      <a:pt x="1113" y="1258"/>
                      <a:pt x="1152" y="1298"/>
                      <a:pt x="1179" y="1337"/>
                    </a:cubicBezTo>
                    <a:cubicBezTo>
                      <a:pt x="1205" y="1377"/>
                      <a:pt x="1219" y="1417"/>
                      <a:pt x="1245" y="1457"/>
                    </a:cubicBezTo>
                    <a:cubicBezTo>
                      <a:pt x="1258" y="1483"/>
                      <a:pt x="1272" y="1496"/>
                      <a:pt x="1272" y="1509"/>
                    </a:cubicBezTo>
                    <a:cubicBezTo>
                      <a:pt x="1272" y="1536"/>
                      <a:pt x="1258" y="1549"/>
                      <a:pt x="1258" y="1549"/>
                    </a:cubicBezTo>
                    <a:lnTo>
                      <a:pt x="1205" y="1562"/>
                    </a:lnTo>
                    <a:cubicBezTo>
                      <a:pt x="1179" y="1576"/>
                      <a:pt x="1166" y="1589"/>
                      <a:pt x="1152" y="1602"/>
                    </a:cubicBezTo>
                    <a:cubicBezTo>
                      <a:pt x="1152" y="1629"/>
                      <a:pt x="1152" y="1642"/>
                      <a:pt x="1152" y="1655"/>
                    </a:cubicBezTo>
                    <a:cubicBezTo>
                      <a:pt x="1152" y="1682"/>
                      <a:pt x="1166" y="1708"/>
                      <a:pt x="1179" y="1734"/>
                    </a:cubicBezTo>
                    <a:cubicBezTo>
                      <a:pt x="1219" y="1761"/>
                      <a:pt x="1258" y="1774"/>
                      <a:pt x="1324" y="1774"/>
                    </a:cubicBezTo>
                    <a:cubicBezTo>
                      <a:pt x="1364" y="1774"/>
                      <a:pt x="1404" y="1774"/>
                      <a:pt x="1444" y="1761"/>
                    </a:cubicBezTo>
                    <a:lnTo>
                      <a:pt x="1708" y="1761"/>
                    </a:lnTo>
                    <a:cubicBezTo>
                      <a:pt x="1761" y="1774"/>
                      <a:pt x="1814" y="1774"/>
                      <a:pt x="1867" y="1774"/>
                    </a:cubicBezTo>
                    <a:cubicBezTo>
                      <a:pt x="1907" y="1774"/>
                      <a:pt x="1947" y="1761"/>
                      <a:pt x="1986" y="1761"/>
                    </a:cubicBezTo>
                    <a:cubicBezTo>
                      <a:pt x="2013" y="1748"/>
                      <a:pt x="2039" y="1721"/>
                      <a:pt x="2039" y="1668"/>
                    </a:cubicBezTo>
                    <a:cubicBezTo>
                      <a:pt x="2039" y="1642"/>
                      <a:pt x="2013" y="1615"/>
                      <a:pt x="1986" y="1602"/>
                    </a:cubicBezTo>
                    <a:cubicBezTo>
                      <a:pt x="1960" y="1589"/>
                      <a:pt x="1933" y="1576"/>
                      <a:pt x="1880" y="1576"/>
                    </a:cubicBezTo>
                    <a:lnTo>
                      <a:pt x="1774" y="1576"/>
                    </a:lnTo>
                    <a:cubicBezTo>
                      <a:pt x="1735" y="1562"/>
                      <a:pt x="1708" y="1562"/>
                      <a:pt x="1669" y="1549"/>
                    </a:cubicBezTo>
                    <a:cubicBezTo>
                      <a:pt x="1655" y="1536"/>
                      <a:pt x="1629" y="1536"/>
                      <a:pt x="1602" y="1509"/>
                    </a:cubicBezTo>
                    <a:cubicBezTo>
                      <a:pt x="1589" y="1496"/>
                      <a:pt x="1563" y="1457"/>
                      <a:pt x="1523" y="1417"/>
                    </a:cubicBezTo>
                    <a:cubicBezTo>
                      <a:pt x="1483" y="1364"/>
                      <a:pt x="1430" y="1298"/>
                      <a:pt x="1364" y="1218"/>
                    </a:cubicBezTo>
                    <a:cubicBezTo>
                      <a:pt x="1298" y="1126"/>
                      <a:pt x="1219" y="1020"/>
                      <a:pt x="1126" y="887"/>
                    </a:cubicBezTo>
                    <a:cubicBezTo>
                      <a:pt x="1179" y="808"/>
                      <a:pt x="1219" y="742"/>
                      <a:pt x="1272" y="676"/>
                    </a:cubicBezTo>
                    <a:cubicBezTo>
                      <a:pt x="1311" y="609"/>
                      <a:pt x="1364" y="543"/>
                      <a:pt x="1430" y="464"/>
                    </a:cubicBezTo>
                    <a:cubicBezTo>
                      <a:pt x="1470" y="424"/>
                      <a:pt x="1510" y="384"/>
                      <a:pt x="1549" y="371"/>
                    </a:cubicBezTo>
                    <a:cubicBezTo>
                      <a:pt x="1576" y="358"/>
                      <a:pt x="1629" y="345"/>
                      <a:pt x="1682" y="345"/>
                    </a:cubicBezTo>
                    <a:lnTo>
                      <a:pt x="1933" y="345"/>
                    </a:lnTo>
                    <a:cubicBezTo>
                      <a:pt x="1960" y="345"/>
                      <a:pt x="1986" y="332"/>
                      <a:pt x="1999" y="318"/>
                    </a:cubicBezTo>
                    <a:cubicBezTo>
                      <a:pt x="2013" y="292"/>
                      <a:pt x="2013" y="279"/>
                      <a:pt x="2013" y="252"/>
                    </a:cubicBezTo>
                    <a:cubicBezTo>
                      <a:pt x="2013" y="173"/>
                      <a:pt x="1986" y="133"/>
                      <a:pt x="1933" y="133"/>
                    </a:cubicBezTo>
                    <a:lnTo>
                      <a:pt x="1245" y="133"/>
                    </a:lnTo>
                    <a:cubicBezTo>
                      <a:pt x="1192" y="133"/>
                      <a:pt x="1152" y="146"/>
                      <a:pt x="1126" y="159"/>
                    </a:cubicBezTo>
                    <a:cubicBezTo>
                      <a:pt x="1086" y="186"/>
                      <a:pt x="1073" y="212"/>
                      <a:pt x="1073" y="252"/>
                    </a:cubicBezTo>
                    <a:cubicBezTo>
                      <a:pt x="1073" y="279"/>
                      <a:pt x="1086" y="305"/>
                      <a:pt x="1099" y="318"/>
                    </a:cubicBezTo>
                    <a:cubicBezTo>
                      <a:pt x="1126" y="332"/>
                      <a:pt x="1139" y="332"/>
                      <a:pt x="1152" y="345"/>
                    </a:cubicBezTo>
                    <a:cubicBezTo>
                      <a:pt x="1166" y="345"/>
                      <a:pt x="1179" y="358"/>
                      <a:pt x="1179" y="358"/>
                    </a:cubicBezTo>
                    <a:cubicBezTo>
                      <a:pt x="1179" y="371"/>
                      <a:pt x="1166" y="398"/>
                      <a:pt x="1139" y="437"/>
                    </a:cubicBezTo>
                    <a:cubicBezTo>
                      <a:pt x="1126" y="464"/>
                      <a:pt x="1099" y="504"/>
                      <a:pt x="1073" y="543"/>
                    </a:cubicBezTo>
                    <a:lnTo>
                      <a:pt x="980" y="689"/>
                    </a:lnTo>
                    <a:cubicBezTo>
                      <a:pt x="941" y="636"/>
                      <a:pt x="901" y="583"/>
                      <a:pt x="861" y="530"/>
                    </a:cubicBezTo>
                    <a:cubicBezTo>
                      <a:pt x="835" y="490"/>
                      <a:pt x="808" y="437"/>
                      <a:pt x="782" y="411"/>
                    </a:cubicBezTo>
                    <a:cubicBezTo>
                      <a:pt x="755" y="371"/>
                      <a:pt x="729" y="332"/>
                      <a:pt x="716" y="305"/>
                    </a:cubicBezTo>
                    <a:cubicBezTo>
                      <a:pt x="702" y="279"/>
                      <a:pt x="702" y="265"/>
                      <a:pt x="702" y="252"/>
                    </a:cubicBezTo>
                    <a:cubicBezTo>
                      <a:pt x="702" y="239"/>
                      <a:pt x="702" y="226"/>
                      <a:pt x="729" y="226"/>
                    </a:cubicBezTo>
                    <a:lnTo>
                      <a:pt x="808" y="226"/>
                    </a:lnTo>
                    <a:cubicBezTo>
                      <a:pt x="848" y="226"/>
                      <a:pt x="888" y="212"/>
                      <a:pt x="901" y="186"/>
                    </a:cubicBezTo>
                    <a:cubicBezTo>
                      <a:pt x="927" y="173"/>
                      <a:pt x="941" y="146"/>
                      <a:pt x="941" y="120"/>
                    </a:cubicBezTo>
                    <a:cubicBezTo>
                      <a:pt x="941" y="107"/>
                      <a:pt x="941" y="93"/>
                      <a:pt x="927" y="80"/>
                    </a:cubicBezTo>
                    <a:cubicBezTo>
                      <a:pt x="927" y="67"/>
                      <a:pt x="927" y="54"/>
                      <a:pt x="901" y="40"/>
                    </a:cubicBezTo>
                    <a:cubicBezTo>
                      <a:pt x="901" y="27"/>
                      <a:pt x="874" y="27"/>
                      <a:pt x="848" y="14"/>
                    </a:cubicBezTo>
                    <a:cubicBezTo>
                      <a:pt x="822" y="1"/>
                      <a:pt x="782" y="1"/>
                      <a:pt x="729"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7" name="Google Shape;574;p27">
                <a:extLst>
                  <a:ext uri="{FF2B5EF4-FFF2-40B4-BE49-F238E27FC236}">
                    <a16:creationId xmlns="" xmlns:a16="http://schemas.microsoft.com/office/drawing/2014/main" id="{88A7C46A-1524-4E67-88DD-E496954265FE}"/>
                  </a:ext>
                </a:extLst>
              </p:cNvPr>
              <p:cNvSpPr/>
              <p:nvPr/>
            </p:nvSpPr>
            <p:spPr>
              <a:xfrm>
                <a:off x="2897782" y="4536556"/>
                <a:ext cx="65882" cy="66600"/>
              </a:xfrm>
              <a:custGeom>
                <a:avLst/>
                <a:gdLst/>
                <a:ahLst/>
                <a:cxnLst/>
                <a:rect l="l" t="t" r="r" b="b"/>
                <a:pathLst>
                  <a:path w="1192" h="1205" extrusionOk="0">
                    <a:moveTo>
                      <a:pt x="596" y="0"/>
                    </a:moveTo>
                    <a:cubicBezTo>
                      <a:pt x="557" y="0"/>
                      <a:pt x="530" y="13"/>
                      <a:pt x="504" y="40"/>
                    </a:cubicBezTo>
                    <a:cubicBezTo>
                      <a:pt x="477" y="53"/>
                      <a:pt x="477" y="80"/>
                      <a:pt x="477" y="106"/>
                    </a:cubicBezTo>
                    <a:cubicBezTo>
                      <a:pt x="477" y="159"/>
                      <a:pt x="477" y="212"/>
                      <a:pt x="477" y="278"/>
                    </a:cubicBezTo>
                    <a:cubicBezTo>
                      <a:pt x="477" y="331"/>
                      <a:pt x="477" y="410"/>
                      <a:pt x="477" y="490"/>
                    </a:cubicBezTo>
                    <a:lnTo>
                      <a:pt x="93" y="490"/>
                    </a:lnTo>
                    <a:cubicBezTo>
                      <a:pt x="67" y="490"/>
                      <a:pt x="54" y="503"/>
                      <a:pt x="27" y="516"/>
                    </a:cubicBezTo>
                    <a:cubicBezTo>
                      <a:pt x="1" y="543"/>
                      <a:pt x="1" y="569"/>
                      <a:pt x="1" y="609"/>
                    </a:cubicBezTo>
                    <a:cubicBezTo>
                      <a:pt x="1" y="649"/>
                      <a:pt x="1" y="688"/>
                      <a:pt x="27" y="702"/>
                    </a:cubicBezTo>
                    <a:cubicBezTo>
                      <a:pt x="54" y="728"/>
                      <a:pt x="80" y="728"/>
                      <a:pt x="93" y="728"/>
                    </a:cubicBezTo>
                    <a:lnTo>
                      <a:pt x="252" y="728"/>
                    </a:lnTo>
                    <a:cubicBezTo>
                      <a:pt x="318" y="728"/>
                      <a:pt x="398" y="728"/>
                      <a:pt x="477" y="715"/>
                    </a:cubicBezTo>
                    <a:lnTo>
                      <a:pt x="477" y="715"/>
                    </a:lnTo>
                    <a:cubicBezTo>
                      <a:pt x="477" y="781"/>
                      <a:pt x="464" y="860"/>
                      <a:pt x="464" y="940"/>
                    </a:cubicBezTo>
                    <a:cubicBezTo>
                      <a:pt x="464" y="1006"/>
                      <a:pt x="464" y="1072"/>
                      <a:pt x="464" y="1112"/>
                    </a:cubicBezTo>
                    <a:cubicBezTo>
                      <a:pt x="464" y="1125"/>
                      <a:pt x="477" y="1152"/>
                      <a:pt x="490" y="1165"/>
                    </a:cubicBezTo>
                    <a:cubicBezTo>
                      <a:pt x="517" y="1191"/>
                      <a:pt x="543" y="1205"/>
                      <a:pt x="583" y="1205"/>
                    </a:cubicBezTo>
                    <a:cubicBezTo>
                      <a:pt x="636" y="1205"/>
                      <a:pt x="662" y="1191"/>
                      <a:pt x="689" y="1165"/>
                    </a:cubicBezTo>
                    <a:cubicBezTo>
                      <a:pt x="702" y="1138"/>
                      <a:pt x="715" y="1125"/>
                      <a:pt x="715" y="1112"/>
                    </a:cubicBezTo>
                    <a:lnTo>
                      <a:pt x="715" y="715"/>
                    </a:lnTo>
                    <a:lnTo>
                      <a:pt x="1086" y="715"/>
                    </a:lnTo>
                    <a:cubicBezTo>
                      <a:pt x="1112" y="715"/>
                      <a:pt x="1139" y="715"/>
                      <a:pt x="1165" y="688"/>
                    </a:cubicBezTo>
                    <a:cubicBezTo>
                      <a:pt x="1179" y="662"/>
                      <a:pt x="1192" y="635"/>
                      <a:pt x="1192" y="596"/>
                    </a:cubicBezTo>
                    <a:cubicBezTo>
                      <a:pt x="1192" y="543"/>
                      <a:pt x="1192" y="516"/>
                      <a:pt x="1165" y="503"/>
                    </a:cubicBezTo>
                    <a:cubicBezTo>
                      <a:pt x="1152" y="477"/>
                      <a:pt x="1139" y="477"/>
                      <a:pt x="1112" y="477"/>
                    </a:cubicBezTo>
                    <a:lnTo>
                      <a:pt x="940" y="477"/>
                    </a:lnTo>
                    <a:cubicBezTo>
                      <a:pt x="874" y="490"/>
                      <a:pt x="808" y="490"/>
                      <a:pt x="715" y="490"/>
                    </a:cubicBezTo>
                    <a:lnTo>
                      <a:pt x="715" y="278"/>
                    </a:lnTo>
                    <a:cubicBezTo>
                      <a:pt x="715" y="212"/>
                      <a:pt x="729" y="159"/>
                      <a:pt x="729" y="106"/>
                    </a:cubicBezTo>
                    <a:cubicBezTo>
                      <a:pt x="729" y="80"/>
                      <a:pt x="715" y="53"/>
                      <a:pt x="689" y="40"/>
                    </a:cubicBezTo>
                    <a:cubicBezTo>
                      <a:pt x="662" y="13"/>
                      <a:pt x="636" y="0"/>
                      <a:pt x="596"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58" name="Google Shape;575;p27">
                <a:extLst>
                  <a:ext uri="{FF2B5EF4-FFF2-40B4-BE49-F238E27FC236}">
                    <a16:creationId xmlns="" xmlns:a16="http://schemas.microsoft.com/office/drawing/2014/main" id="{BADDB4E0-619F-41C3-9B5E-847A331F9A0D}"/>
                  </a:ext>
                </a:extLst>
              </p:cNvPr>
              <p:cNvSpPr/>
              <p:nvPr/>
            </p:nvSpPr>
            <p:spPr>
              <a:xfrm>
                <a:off x="2967311" y="4565794"/>
                <a:ext cx="127287" cy="127342"/>
              </a:xfrm>
              <a:custGeom>
                <a:avLst/>
                <a:gdLst/>
                <a:ahLst/>
                <a:cxnLst/>
                <a:rect l="l" t="t" r="r" b="b"/>
                <a:pathLst>
                  <a:path w="2303" h="2304" extrusionOk="0">
                    <a:moveTo>
                      <a:pt x="225" y="1"/>
                    </a:moveTo>
                    <a:cubicBezTo>
                      <a:pt x="172" y="1"/>
                      <a:pt x="119" y="14"/>
                      <a:pt x="66" y="40"/>
                    </a:cubicBezTo>
                    <a:cubicBezTo>
                      <a:pt x="27" y="54"/>
                      <a:pt x="0" y="80"/>
                      <a:pt x="0" y="133"/>
                    </a:cubicBezTo>
                    <a:cubicBezTo>
                      <a:pt x="0" y="173"/>
                      <a:pt x="27" y="199"/>
                      <a:pt x="79" y="212"/>
                    </a:cubicBezTo>
                    <a:cubicBezTo>
                      <a:pt x="119" y="212"/>
                      <a:pt x="199" y="226"/>
                      <a:pt x="291" y="226"/>
                    </a:cubicBezTo>
                    <a:lnTo>
                      <a:pt x="371" y="226"/>
                    </a:lnTo>
                    <a:cubicBezTo>
                      <a:pt x="384" y="226"/>
                      <a:pt x="397" y="239"/>
                      <a:pt x="424" y="239"/>
                    </a:cubicBezTo>
                    <a:cubicBezTo>
                      <a:pt x="437" y="252"/>
                      <a:pt x="450" y="252"/>
                      <a:pt x="450" y="279"/>
                    </a:cubicBezTo>
                    <a:cubicBezTo>
                      <a:pt x="463" y="292"/>
                      <a:pt x="477" y="305"/>
                      <a:pt x="490" y="331"/>
                    </a:cubicBezTo>
                    <a:lnTo>
                      <a:pt x="1231" y="1655"/>
                    </a:lnTo>
                    <a:cubicBezTo>
                      <a:pt x="1191" y="1734"/>
                      <a:pt x="1165" y="1801"/>
                      <a:pt x="1125" y="1854"/>
                    </a:cubicBezTo>
                    <a:cubicBezTo>
                      <a:pt x="1099" y="1906"/>
                      <a:pt x="1059" y="1946"/>
                      <a:pt x="1019" y="1986"/>
                    </a:cubicBezTo>
                    <a:cubicBezTo>
                      <a:pt x="993" y="2012"/>
                      <a:pt x="953" y="2039"/>
                      <a:pt x="913" y="2065"/>
                    </a:cubicBezTo>
                    <a:cubicBezTo>
                      <a:pt x="874" y="2079"/>
                      <a:pt x="821" y="2092"/>
                      <a:pt x="781" y="2092"/>
                    </a:cubicBezTo>
                    <a:cubicBezTo>
                      <a:pt x="715" y="2092"/>
                      <a:pt x="649" y="2079"/>
                      <a:pt x="609" y="2039"/>
                    </a:cubicBezTo>
                    <a:cubicBezTo>
                      <a:pt x="556" y="2012"/>
                      <a:pt x="529" y="1973"/>
                      <a:pt x="529" y="1933"/>
                    </a:cubicBezTo>
                    <a:cubicBezTo>
                      <a:pt x="529" y="1906"/>
                      <a:pt x="543" y="1893"/>
                      <a:pt x="556" y="1867"/>
                    </a:cubicBezTo>
                    <a:cubicBezTo>
                      <a:pt x="556" y="1854"/>
                      <a:pt x="582" y="1840"/>
                      <a:pt x="609" y="1840"/>
                    </a:cubicBezTo>
                    <a:lnTo>
                      <a:pt x="649" y="1840"/>
                    </a:lnTo>
                    <a:cubicBezTo>
                      <a:pt x="662" y="1827"/>
                      <a:pt x="675" y="1827"/>
                      <a:pt x="702" y="1814"/>
                    </a:cubicBezTo>
                    <a:cubicBezTo>
                      <a:pt x="715" y="1814"/>
                      <a:pt x="728" y="1801"/>
                      <a:pt x="728" y="1787"/>
                    </a:cubicBezTo>
                    <a:cubicBezTo>
                      <a:pt x="741" y="1761"/>
                      <a:pt x="754" y="1748"/>
                      <a:pt x="754" y="1721"/>
                    </a:cubicBezTo>
                    <a:cubicBezTo>
                      <a:pt x="754" y="1681"/>
                      <a:pt x="728" y="1655"/>
                      <a:pt x="702" y="1629"/>
                    </a:cubicBezTo>
                    <a:cubicBezTo>
                      <a:pt x="675" y="1615"/>
                      <a:pt x="649" y="1602"/>
                      <a:pt x="609" y="1602"/>
                    </a:cubicBezTo>
                    <a:cubicBezTo>
                      <a:pt x="582" y="1602"/>
                      <a:pt x="543" y="1615"/>
                      <a:pt x="516" y="1629"/>
                    </a:cubicBezTo>
                    <a:cubicBezTo>
                      <a:pt x="477" y="1642"/>
                      <a:pt x="450" y="1655"/>
                      <a:pt x="424" y="1681"/>
                    </a:cubicBezTo>
                    <a:cubicBezTo>
                      <a:pt x="397" y="1708"/>
                      <a:pt x="371" y="1748"/>
                      <a:pt x="357" y="1787"/>
                    </a:cubicBezTo>
                    <a:cubicBezTo>
                      <a:pt x="344" y="1827"/>
                      <a:pt x="331" y="1880"/>
                      <a:pt x="331" y="1933"/>
                    </a:cubicBezTo>
                    <a:cubicBezTo>
                      <a:pt x="331" y="1986"/>
                      <a:pt x="344" y="2039"/>
                      <a:pt x="371" y="2092"/>
                    </a:cubicBezTo>
                    <a:cubicBezTo>
                      <a:pt x="397" y="2131"/>
                      <a:pt x="424" y="2171"/>
                      <a:pt x="463" y="2198"/>
                    </a:cubicBezTo>
                    <a:cubicBezTo>
                      <a:pt x="503" y="2237"/>
                      <a:pt x="543" y="2264"/>
                      <a:pt x="582" y="2277"/>
                    </a:cubicBezTo>
                    <a:cubicBezTo>
                      <a:pt x="635" y="2290"/>
                      <a:pt x="688" y="2304"/>
                      <a:pt x="741" y="2304"/>
                    </a:cubicBezTo>
                    <a:cubicBezTo>
                      <a:pt x="847" y="2304"/>
                      <a:pt x="927" y="2277"/>
                      <a:pt x="1006" y="2237"/>
                    </a:cubicBezTo>
                    <a:cubicBezTo>
                      <a:pt x="1085" y="2198"/>
                      <a:pt x="1165" y="2145"/>
                      <a:pt x="1244" y="2052"/>
                    </a:cubicBezTo>
                    <a:cubicBezTo>
                      <a:pt x="1297" y="1986"/>
                      <a:pt x="1350" y="1906"/>
                      <a:pt x="1403" y="1801"/>
                    </a:cubicBezTo>
                    <a:cubicBezTo>
                      <a:pt x="1443" y="1695"/>
                      <a:pt x="1496" y="1589"/>
                      <a:pt x="1535" y="1443"/>
                    </a:cubicBezTo>
                    <a:lnTo>
                      <a:pt x="1919" y="371"/>
                    </a:lnTo>
                    <a:cubicBezTo>
                      <a:pt x="1932" y="331"/>
                      <a:pt x="1959" y="305"/>
                      <a:pt x="1972" y="305"/>
                    </a:cubicBezTo>
                    <a:cubicBezTo>
                      <a:pt x="1999" y="292"/>
                      <a:pt x="2038" y="279"/>
                      <a:pt x="2091" y="279"/>
                    </a:cubicBezTo>
                    <a:cubicBezTo>
                      <a:pt x="2144" y="279"/>
                      <a:pt x="2197" y="265"/>
                      <a:pt x="2237" y="252"/>
                    </a:cubicBezTo>
                    <a:cubicBezTo>
                      <a:pt x="2277" y="252"/>
                      <a:pt x="2303" y="212"/>
                      <a:pt x="2303" y="173"/>
                    </a:cubicBezTo>
                    <a:cubicBezTo>
                      <a:pt x="2303" y="133"/>
                      <a:pt x="2277" y="106"/>
                      <a:pt x="2237" y="93"/>
                    </a:cubicBezTo>
                    <a:cubicBezTo>
                      <a:pt x="2197" y="80"/>
                      <a:pt x="2157" y="67"/>
                      <a:pt x="2091" y="67"/>
                    </a:cubicBezTo>
                    <a:lnTo>
                      <a:pt x="1469" y="67"/>
                    </a:lnTo>
                    <a:cubicBezTo>
                      <a:pt x="1403" y="67"/>
                      <a:pt x="1377" y="80"/>
                      <a:pt x="1350" y="93"/>
                    </a:cubicBezTo>
                    <a:cubicBezTo>
                      <a:pt x="1337" y="106"/>
                      <a:pt x="1337" y="133"/>
                      <a:pt x="1337" y="173"/>
                    </a:cubicBezTo>
                    <a:cubicBezTo>
                      <a:pt x="1337" y="199"/>
                      <a:pt x="1337" y="226"/>
                      <a:pt x="1363" y="252"/>
                    </a:cubicBezTo>
                    <a:cubicBezTo>
                      <a:pt x="1390" y="265"/>
                      <a:pt x="1443" y="279"/>
                      <a:pt x="1496" y="279"/>
                    </a:cubicBezTo>
                    <a:cubicBezTo>
                      <a:pt x="1562" y="279"/>
                      <a:pt x="1602" y="292"/>
                      <a:pt x="1615" y="305"/>
                    </a:cubicBezTo>
                    <a:cubicBezTo>
                      <a:pt x="1628" y="305"/>
                      <a:pt x="1641" y="318"/>
                      <a:pt x="1641" y="345"/>
                    </a:cubicBezTo>
                    <a:cubicBezTo>
                      <a:pt x="1641" y="384"/>
                      <a:pt x="1628" y="424"/>
                      <a:pt x="1615" y="490"/>
                    </a:cubicBezTo>
                    <a:lnTo>
                      <a:pt x="1324" y="1364"/>
                    </a:lnTo>
                    <a:lnTo>
                      <a:pt x="807" y="384"/>
                    </a:lnTo>
                    <a:cubicBezTo>
                      <a:pt x="794" y="358"/>
                      <a:pt x="794" y="331"/>
                      <a:pt x="781" y="318"/>
                    </a:cubicBezTo>
                    <a:cubicBezTo>
                      <a:pt x="781" y="292"/>
                      <a:pt x="781" y="279"/>
                      <a:pt x="781" y="265"/>
                    </a:cubicBezTo>
                    <a:cubicBezTo>
                      <a:pt x="781" y="239"/>
                      <a:pt x="781" y="226"/>
                      <a:pt x="781" y="226"/>
                    </a:cubicBezTo>
                    <a:cubicBezTo>
                      <a:pt x="794" y="226"/>
                      <a:pt x="807" y="212"/>
                      <a:pt x="821" y="212"/>
                    </a:cubicBezTo>
                    <a:cubicBezTo>
                      <a:pt x="874" y="212"/>
                      <a:pt x="900" y="199"/>
                      <a:pt x="927" y="186"/>
                    </a:cubicBezTo>
                    <a:cubicBezTo>
                      <a:pt x="940" y="159"/>
                      <a:pt x="953" y="133"/>
                      <a:pt x="953" y="106"/>
                    </a:cubicBezTo>
                    <a:cubicBezTo>
                      <a:pt x="953" y="80"/>
                      <a:pt x="940" y="54"/>
                      <a:pt x="913" y="40"/>
                    </a:cubicBezTo>
                    <a:cubicBezTo>
                      <a:pt x="900" y="14"/>
                      <a:pt x="860" y="1"/>
                      <a:pt x="794" y="1"/>
                    </a:cubicBezTo>
                    <a:close/>
                  </a:path>
                </a:pathLst>
              </a:custGeom>
              <a:solidFill>
                <a:srgbClr val="233E49"/>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3" name="Google Shape;576;p27">
              <a:extLst>
                <a:ext uri="{FF2B5EF4-FFF2-40B4-BE49-F238E27FC236}">
                  <a16:creationId xmlns="" xmlns:a16="http://schemas.microsoft.com/office/drawing/2014/main" id="{50ED4864-BADE-4436-8E46-6281E44C4D4E}"/>
                </a:ext>
              </a:extLst>
            </p:cNvPr>
            <p:cNvSpPr/>
            <p:nvPr/>
          </p:nvSpPr>
          <p:spPr>
            <a:xfrm>
              <a:off x="3028510" y="5577559"/>
              <a:ext cx="389985" cy="49024"/>
            </a:xfrm>
            <a:custGeom>
              <a:avLst/>
              <a:gdLst/>
              <a:ahLst/>
              <a:cxnLst/>
              <a:rect l="l" t="t" r="r" b="b"/>
              <a:pathLst>
                <a:path w="7056" h="887" extrusionOk="0">
                  <a:moveTo>
                    <a:pt x="1" y="0"/>
                  </a:moveTo>
                  <a:lnTo>
                    <a:pt x="1" y="887"/>
                  </a:lnTo>
                  <a:lnTo>
                    <a:pt x="7055" y="887"/>
                  </a:lnTo>
                  <a:lnTo>
                    <a:pt x="7055" y="0"/>
                  </a:lnTo>
                  <a:close/>
                </a:path>
              </a:pathLst>
            </a:custGeom>
            <a:solidFill>
              <a:srgbClr val="8D7DFF"/>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sp>
        <p:nvSpPr>
          <p:cNvPr id="255" name="Google Shape;578;p27">
            <a:extLst>
              <a:ext uri="{FF2B5EF4-FFF2-40B4-BE49-F238E27FC236}">
                <a16:creationId xmlns="" xmlns:a16="http://schemas.microsoft.com/office/drawing/2014/main" id="{27AAD147-CCE9-43EB-8C97-269689984BB9}"/>
              </a:ext>
            </a:extLst>
          </p:cNvPr>
          <p:cNvSpPr/>
          <p:nvPr/>
        </p:nvSpPr>
        <p:spPr>
          <a:xfrm>
            <a:off x="2480971" y="4813500"/>
            <a:ext cx="199221" cy="123487"/>
          </a:xfrm>
          <a:custGeom>
            <a:avLst/>
            <a:gdLst/>
            <a:ahLst/>
            <a:cxnLst/>
            <a:rect l="l" t="t" r="r" b="b"/>
            <a:pathLst>
              <a:path w="4806" h="2979" extrusionOk="0">
                <a:moveTo>
                  <a:pt x="1" y="1"/>
                </a:moveTo>
                <a:lnTo>
                  <a:pt x="1" y="2978"/>
                </a:lnTo>
                <a:lnTo>
                  <a:pt x="4805" y="2978"/>
                </a:lnTo>
                <a:lnTo>
                  <a:pt x="4805" y="1"/>
                </a:lnTo>
                <a:close/>
              </a:path>
            </a:pathLst>
          </a:custGeom>
          <a:solidFill>
            <a:srgbClr val="CCCCCC"/>
          </a:solidFill>
          <a:ln>
            <a:noFill/>
          </a:ln>
        </p:spPr>
        <p:txBody>
          <a:bodyPr spcFirstLastPara="1" wrap="square" lIns="68569" tIns="68569" rIns="68569" bIns="68569" anchor="ctr" anchorCtr="0">
            <a:noAutofit/>
          </a:bodyPr>
          <a:lstStyle/>
          <a:p>
            <a:pPr>
              <a:buClrTx/>
              <a:buFontTx/>
              <a:buNone/>
              <a:defRPr/>
            </a:pPr>
            <a:endParaRPr sz="1350" kern="1200" dirty="0">
              <a:solidFill>
                <a:prstClr val="black"/>
              </a:solidFill>
              <a:ea typeface="+mn-ea"/>
              <a:cs typeface="+mn-cs"/>
            </a:endParaRPr>
          </a:p>
        </p:txBody>
      </p:sp>
      <p:grpSp>
        <p:nvGrpSpPr>
          <p:cNvPr id="2" name="Group 1">
            <a:extLst>
              <a:ext uri="{FF2B5EF4-FFF2-40B4-BE49-F238E27FC236}">
                <a16:creationId xmlns="" xmlns:a16="http://schemas.microsoft.com/office/drawing/2014/main" id="{F72B040B-9D26-4535-81AC-224AA70D44B5}"/>
              </a:ext>
            </a:extLst>
          </p:cNvPr>
          <p:cNvGrpSpPr/>
          <p:nvPr userDrawn="1"/>
        </p:nvGrpSpPr>
        <p:grpSpPr>
          <a:xfrm>
            <a:off x="1143226" y="4220104"/>
            <a:ext cx="6990179" cy="923396"/>
            <a:chOff x="1524301" y="5626805"/>
            <a:chExt cx="9320239" cy="1231195"/>
          </a:xfrm>
        </p:grpSpPr>
        <p:sp>
          <p:nvSpPr>
            <p:cNvPr id="254" name="Google Shape;577;p27">
              <a:extLst>
                <a:ext uri="{FF2B5EF4-FFF2-40B4-BE49-F238E27FC236}">
                  <a16:creationId xmlns="" xmlns:a16="http://schemas.microsoft.com/office/drawing/2014/main" id="{1F1FE917-12C4-4F03-BFC9-63C483556F98}"/>
                </a:ext>
              </a:extLst>
            </p:cNvPr>
            <p:cNvSpPr/>
            <p:nvPr/>
          </p:nvSpPr>
          <p:spPr>
            <a:xfrm>
              <a:off x="3307961" y="6403010"/>
              <a:ext cx="265628" cy="451390"/>
            </a:xfrm>
            <a:custGeom>
              <a:avLst/>
              <a:gdLst/>
              <a:ahLst/>
              <a:cxnLst/>
              <a:rect l="l" t="t" r="r" b="b"/>
              <a:pathLst>
                <a:path w="4806" h="8167" extrusionOk="0">
                  <a:moveTo>
                    <a:pt x="1" y="1"/>
                  </a:moveTo>
                  <a:lnTo>
                    <a:pt x="1" y="8167"/>
                  </a:lnTo>
                  <a:lnTo>
                    <a:pt x="4805" y="8167"/>
                  </a:lnTo>
                  <a:lnTo>
                    <a:pt x="4805"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nvGrpSpPr>
            <p:cNvPr id="285" name="Google Shape;579;p27">
              <a:extLst>
                <a:ext uri="{FF2B5EF4-FFF2-40B4-BE49-F238E27FC236}">
                  <a16:creationId xmlns="" xmlns:a16="http://schemas.microsoft.com/office/drawing/2014/main" id="{F0A4A0F2-3BA1-43AA-88EB-3A3835904711}"/>
                </a:ext>
              </a:extLst>
            </p:cNvPr>
            <p:cNvGrpSpPr/>
            <p:nvPr userDrawn="1"/>
          </p:nvGrpSpPr>
          <p:grpSpPr>
            <a:xfrm>
              <a:off x="1524301" y="5626805"/>
              <a:ext cx="9320239" cy="1231195"/>
              <a:chOff x="929285" y="5051507"/>
              <a:chExt cx="7315206" cy="1231195"/>
            </a:xfrm>
          </p:grpSpPr>
          <p:sp>
            <p:nvSpPr>
              <p:cNvPr id="286" name="Google Shape;580;p27">
                <a:extLst>
                  <a:ext uri="{FF2B5EF4-FFF2-40B4-BE49-F238E27FC236}">
                    <a16:creationId xmlns="" xmlns:a16="http://schemas.microsoft.com/office/drawing/2014/main" id="{41EFCC98-A095-43FA-9417-A6F1AEA0054D}"/>
                  </a:ext>
                </a:extLst>
              </p:cNvPr>
              <p:cNvSpPr/>
              <p:nvPr/>
            </p:nvSpPr>
            <p:spPr>
              <a:xfrm>
                <a:off x="929285" y="5051507"/>
                <a:ext cx="7315206" cy="420715"/>
              </a:xfrm>
              <a:custGeom>
                <a:avLst/>
                <a:gdLst/>
                <a:ahLst/>
                <a:cxnLst/>
                <a:rect l="l" t="t" r="r" b="b"/>
                <a:pathLst>
                  <a:path w="132354" h="7612" extrusionOk="0">
                    <a:moveTo>
                      <a:pt x="1" y="1"/>
                    </a:moveTo>
                    <a:lnTo>
                      <a:pt x="1" y="7611"/>
                    </a:lnTo>
                    <a:lnTo>
                      <a:pt x="132353" y="7611"/>
                    </a:lnTo>
                    <a:lnTo>
                      <a:pt x="132353" y="1"/>
                    </a:lnTo>
                    <a:close/>
                  </a:path>
                </a:pathLst>
              </a:custGeom>
              <a:solidFill>
                <a:srgbClr val="EFEDD8"/>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7" name="Google Shape;581;p27">
                <a:extLst>
                  <a:ext uri="{FF2B5EF4-FFF2-40B4-BE49-F238E27FC236}">
                    <a16:creationId xmlns="" xmlns:a16="http://schemas.microsoft.com/office/drawing/2014/main" id="{D7EF2A30-CDEB-4316-B82F-97D3363F3C90}"/>
                  </a:ext>
                </a:extLst>
              </p:cNvPr>
              <p:cNvSpPr/>
              <p:nvPr/>
            </p:nvSpPr>
            <p:spPr>
              <a:xfrm>
                <a:off x="929285" y="5051507"/>
                <a:ext cx="7315206" cy="133919"/>
              </a:xfrm>
              <a:custGeom>
                <a:avLst/>
                <a:gdLst/>
                <a:ahLst/>
                <a:cxnLst/>
                <a:rect l="l" t="t" r="r" b="b"/>
                <a:pathLst>
                  <a:path w="132354" h="2423" extrusionOk="0">
                    <a:moveTo>
                      <a:pt x="1" y="1"/>
                    </a:moveTo>
                    <a:lnTo>
                      <a:pt x="1" y="2423"/>
                    </a:lnTo>
                    <a:lnTo>
                      <a:pt x="132353" y="2423"/>
                    </a:lnTo>
                    <a:lnTo>
                      <a:pt x="132353" y="1"/>
                    </a:lnTo>
                    <a:close/>
                  </a:path>
                </a:pathLst>
              </a:custGeom>
              <a:solidFill>
                <a:srgbClr val="FFFEF6"/>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8" name="Google Shape;582;p27">
                <a:extLst>
                  <a:ext uri="{FF2B5EF4-FFF2-40B4-BE49-F238E27FC236}">
                    <a16:creationId xmlns="" xmlns:a16="http://schemas.microsoft.com/office/drawing/2014/main" id="{66FDB582-0AAC-4537-A858-44B9EF57CE38}"/>
                  </a:ext>
                </a:extLst>
              </p:cNvPr>
              <p:cNvSpPr/>
              <p:nvPr/>
            </p:nvSpPr>
            <p:spPr>
              <a:xfrm>
                <a:off x="6668743" y="5831311"/>
                <a:ext cx="264854" cy="451390"/>
              </a:xfrm>
              <a:custGeom>
                <a:avLst/>
                <a:gdLst/>
                <a:ahLst/>
                <a:cxnLst/>
                <a:rect l="l" t="t" r="r" b="b"/>
                <a:pathLst>
                  <a:path w="4792" h="8167" extrusionOk="0">
                    <a:moveTo>
                      <a:pt x="1" y="1"/>
                    </a:moveTo>
                    <a:lnTo>
                      <a:pt x="1" y="8167"/>
                    </a:lnTo>
                    <a:lnTo>
                      <a:pt x="4792" y="8167"/>
                    </a:lnTo>
                    <a:lnTo>
                      <a:pt x="4792" y="1"/>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89" name="Google Shape;583;p27">
                <a:extLst>
                  <a:ext uri="{FF2B5EF4-FFF2-40B4-BE49-F238E27FC236}">
                    <a16:creationId xmlns="" xmlns:a16="http://schemas.microsoft.com/office/drawing/2014/main" id="{AF50AB12-F2CA-445B-94F4-44131992E871}"/>
                  </a:ext>
                </a:extLst>
              </p:cNvPr>
              <p:cNvSpPr/>
              <p:nvPr/>
            </p:nvSpPr>
            <p:spPr>
              <a:xfrm>
                <a:off x="6668743" y="5831311"/>
                <a:ext cx="264854" cy="164649"/>
              </a:xfrm>
              <a:custGeom>
                <a:avLst/>
                <a:gdLst/>
                <a:ahLst/>
                <a:cxnLst/>
                <a:rect l="l" t="t" r="r" b="b"/>
                <a:pathLst>
                  <a:path w="4792" h="2979" extrusionOk="0">
                    <a:moveTo>
                      <a:pt x="1" y="1"/>
                    </a:moveTo>
                    <a:lnTo>
                      <a:pt x="1" y="2978"/>
                    </a:lnTo>
                    <a:lnTo>
                      <a:pt x="4792" y="2978"/>
                    </a:lnTo>
                    <a:lnTo>
                      <a:pt x="4792" y="1"/>
                    </a:lnTo>
                    <a:close/>
                  </a:path>
                </a:pathLst>
              </a:custGeom>
              <a:solidFill>
                <a:srgbClr val="CCCCC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0" name="Google Shape;584;p27">
                <a:extLst>
                  <a:ext uri="{FF2B5EF4-FFF2-40B4-BE49-F238E27FC236}">
                    <a16:creationId xmlns="" xmlns:a16="http://schemas.microsoft.com/office/drawing/2014/main" id="{1AF2C5CE-3EDE-4127-8D0F-59AB322B7B55}"/>
                  </a:ext>
                </a:extLst>
              </p:cNvPr>
              <p:cNvSpPr/>
              <p:nvPr/>
            </p:nvSpPr>
            <p:spPr>
              <a:xfrm>
                <a:off x="1654207" y="5472167"/>
                <a:ext cx="5864644" cy="359200"/>
              </a:xfrm>
              <a:custGeom>
                <a:avLst/>
                <a:gdLst/>
                <a:ahLst/>
                <a:cxnLst/>
                <a:rect l="l" t="t" r="r" b="b"/>
                <a:pathLst>
                  <a:path w="106109" h="6499" extrusionOk="0">
                    <a:moveTo>
                      <a:pt x="1" y="0"/>
                    </a:moveTo>
                    <a:lnTo>
                      <a:pt x="1" y="6499"/>
                    </a:lnTo>
                    <a:lnTo>
                      <a:pt x="106108" y="6499"/>
                    </a:lnTo>
                    <a:lnTo>
                      <a:pt x="106108" y="0"/>
                    </a:lnTo>
                    <a:close/>
                  </a:path>
                </a:pathLst>
              </a:custGeom>
              <a:solidFill>
                <a:srgbClr val="CECCBC"/>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sp>
            <p:nvSpPr>
              <p:cNvPr id="291" name="Google Shape;585;p27">
                <a:extLst>
                  <a:ext uri="{FF2B5EF4-FFF2-40B4-BE49-F238E27FC236}">
                    <a16:creationId xmlns="" xmlns:a16="http://schemas.microsoft.com/office/drawing/2014/main" id="{ED751F2E-938C-441D-80EA-F8BB05A93F91}"/>
                  </a:ext>
                </a:extLst>
              </p:cNvPr>
              <p:cNvSpPr/>
              <p:nvPr/>
            </p:nvSpPr>
            <p:spPr>
              <a:xfrm>
                <a:off x="1654207" y="5472167"/>
                <a:ext cx="5864644" cy="176311"/>
              </a:xfrm>
              <a:custGeom>
                <a:avLst/>
                <a:gdLst/>
                <a:ahLst/>
                <a:cxnLst/>
                <a:rect l="l" t="t" r="r" b="b"/>
                <a:pathLst>
                  <a:path w="106109" h="3190" extrusionOk="0">
                    <a:moveTo>
                      <a:pt x="1" y="0"/>
                    </a:moveTo>
                    <a:lnTo>
                      <a:pt x="1" y="3190"/>
                    </a:lnTo>
                    <a:lnTo>
                      <a:pt x="106108" y="3190"/>
                    </a:lnTo>
                    <a:lnTo>
                      <a:pt x="106108" y="0"/>
                    </a:lnTo>
                    <a:close/>
                  </a:path>
                </a:pathLst>
              </a:custGeom>
              <a:solidFill>
                <a:srgbClr val="B7B7B7"/>
              </a:solidFill>
              <a:ln>
                <a:noFill/>
              </a:ln>
            </p:spPr>
            <p:txBody>
              <a:bodyPr spcFirstLastPara="1" wrap="square" lIns="91425" tIns="91425" rIns="91425" bIns="91425" anchor="ctr" anchorCtr="0">
                <a:noAutofit/>
              </a:bodyPr>
              <a:lstStyle/>
              <a:p>
                <a:pPr>
                  <a:buClrTx/>
                  <a:buFontTx/>
                  <a:buNone/>
                  <a:defRPr/>
                </a:pPr>
                <a:endParaRPr sz="1350" kern="1200" dirty="0">
                  <a:solidFill>
                    <a:prstClr val="black"/>
                  </a:solidFill>
                  <a:ea typeface="+mn-ea"/>
                  <a:cs typeface="+mn-cs"/>
                </a:endParaRPr>
              </a:p>
            </p:txBody>
          </p:sp>
        </p:grpSp>
      </p:grpSp>
    </p:spTree>
    <p:extLst>
      <p:ext uri="{BB962C8B-B14F-4D97-AF65-F5344CB8AC3E}">
        <p14:creationId xmlns:p14="http://schemas.microsoft.com/office/powerpoint/2010/main" val="42102414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30"/>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49"/>
                                        </p:tgtEl>
                                      </p:cBhvr>
                                      <p:by x="150000" y="150000"/>
                                    </p:animScale>
                                  </p:childTnLst>
                                </p:cTn>
                              </p:par>
                              <p:par>
                                <p:cTn id="9" presetID="6" presetClass="emph" presetSubtype="0" repeatCount="indefinite" fill="hold" grpId="0" nodeType="withEffect">
                                  <p:stCondLst>
                                    <p:cond delay="0"/>
                                  </p:stCondLst>
                                  <p:childTnLst>
                                    <p:animScale>
                                      <p:cBhvr>
                                        <p:cTn id="10" dur="1000" fill="hold"/>
                                        <p:tgtEl>
                                          <p:spTgt spid="4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33"/>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44"/>
                                        </p:tgtEl>
                                      </p:cBhvr>
                                      <p:by x="150000" y="150000"/>
                                    </p:animScale>
                                  </p:childTnLst>
                                </p:cTn>
                              </p:par>
                              <p:par>
                                <p:cTn id="15" presetID="6" presetClass="emph" presetSubtype="0" repeatCount="indefinite" fill="hold" grpId="0" nodeType="withEffect">
                                  <p:stCondLst>
                                    <p:cond delay="0"/>
                                  </p:stCondLst>
                                  <p:childTnLst>
                                    <p:animScale>
                                      <p:cBhvr>
                                        <p:cTn id="16" dur="1000" fill="hold"/>
                                        <p:tgtEl>
                                          <p:spTgt spid="48"/>
                                        </p:tgtEl>
                                      </p:cBhvr>
                                      <p:by x="150000" y="150000"/>
                                    </p:animScale>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par>
                          <p:cTn id="21" fill="hold">
                            <p:stCondLst>
                              <p:cond delay="1000"/>
                            </p:stCondLst>
                            <p:childTnLst>
                              <p:par>
                                <p:cTn id="22" presetID="2" presetClass="entr" presetSubtype="8" fill="hold" nodeType="afterEffect">
                                  <p:stCondLst>
                                    <p:cond delay="0"/>
                                  </p:stCondLst>
                                  <p:childTnLst>
                                    <p:set>
                                      <p:cBhvr>
                                        <p:cTn id="23" dur="1" fill="hold">
                                          <p:stCondLst>
                                            <p:cond delay="0"/>
                                          </p:stCondLst>
                                        </p:cTn>
                                        <p:tgtEl>
                                          <p:spTgt spid="292"/>
                                        </p:tgtEl>
                                        <p:attrNameLst>
                                          <p:attrName>style.visibility</p:attrName>
                                        </p:attrNameLst>
                                      </p:cBhvr>
                                      <p:to>
                                        <p:strVal val="visible"/>
                                      </p:to>
                                    </p:set>
                                    <p:anim calcmode="lin" valueType="num">
                                      <p:cBhvr additive="base">
                                        <p:cTn id="24" dur="500" fill="hold"/>
                                        <p:tgtEl>
                                          <p:spTgt spid="292"/>
                                        </p:tgtEl>
                                        <p:attrNameLst>
                                          <p:attrName>ppt_x</p:attrName>
                                        </p:attrNameLst>
                                      </p:cBhvr>
                                      <p:tavLst>
                                        <p:tav tm="0">
                                          <p:val>
                                            <p:strVal val="0-#ppt_w/2"/>
                                          </p:val>
                                        </p:tav>
                                        <p:tav tm="100000">
                                          <p:val>
                                            <p:strVal val="#ppt_x"/>
                                          </p:val>
                                        </p:tav>
                                      </p:tavLst>
                                    </p:anim>
                                    <p:anim calcmode="lin" valueType="num">
                                      <p:cBhvr additive="base">
                                        <p:cTn id="25" dur="500" fill="hold"/>
                                        <p:tgtEl>
                                          <p:spTgt spid="292"/>
                                        </p:tgtEl>
                                        <p:attrNameLst>
                                          <p:attrName>ppt_y</p:attrName>
                                        </p:attrNameLst>
                                      </p:cBhvr>
                                      <p:tavLst>
                                        <p:tav tm="0">
                                          <p:val>
                                            <p:strVal val="#ppt_y"/>
                                          </p:val>
                                        </p:tav>
                                        <p:tav tm="100000">
                                          <p:val>
                                            <p:strVal val="#ppt_y"/>
                                          </p:val>
                                        </p:tav>
                                      </p:tavLst>
                                    </p:anim>
                                  </p:childTnLst>
                                </p:cTn>
                              </p:par>
                            </p:childTnLst>
                          </p:cTn>
                        </p:par>
                        <p:par>
                          <p:cTn id="26" fill="hold">
                            <p:stCondLst>
                              <p:cond delay="1500"/>
                            </p:stCondLst>
                            <p:childTnLst>
                              <p:par>
                                <p:cTn id="27" presetID="2" presetClass="entr" presetSubtype="2" fill="hold" nodeType="afterEffect">
                                  <p:stCondLst>
                                    <p:cond delay="0"/>
                                  </p:stCondLst>
                                  <p:childTnLst>
                                    <p:set>
                                      <p:cBhvr>
                                        <p:cTn id="28" dur="1" fill="hold">
                                          <p:stCondLst>
                                            <p:cond delay="0"/>
                                          </p:stCondLst>
                                        </p:cTn>
                                        <p:tgtEl>
                                          <p:spTgt spid="153"/>
                                        </p:tgtEl>
                                        <p:attrNameLst>
                                          <p:attrName>style.visibility</p:attrName>
                                        </p:attrNameLst>
                                      </p:cBhvr>
                                      <p:to>
                                        <p:strVal val="visible"/>
                                      </p:to>
                                    </p:set>
                                    <p:anim calcmode="lin" valueType="num">
                                      <p:cBhvr additive="base">
                                        <p:cTn id="29" dur="500" fill="hold"/>
                                        <p:tgtEl>
                                          <p:spTgt spid="153"/>
                                        </p:tgtEl>
                                        <p:attrNameLst>
                                          <p:attrName>ppt_x</p:attrName>
                                        </p:attrNameLst>
                                      </p:cBhvr>
                                      <p:tavLst>
                                        <p:tav tm="0">
                                          <p:val>
                                            <p:strVal val="1+#ppt_w/2"/>
                                          </p:val>
                                        </p:tav>
                                        <p:tav tm="100000">
                                          <p:val>
                                            <p:strVal val="#ppt_x"/>
                                          </p:val>
                                        </p:tav>
                                      </p:tavLst>
                                    </p:anim>
                                    <p:anim calcmode="lin" valueType="num">
                                      <p:cBhvr additive="base">
                                        <p:cTn id="30" dur="500" fill="hold"/>
                                        <p:tgtEl>
                                          <p:spTgt spid="153"/>
                                        </p:tgtEl>
                                        <p:attrNameLst>
                                          <p:attrName>ppt_y</p:attrName>
                                        </p:attrNameLst>
                                      </p:cBhvr>
                                      <p:tavLst>
                                        <p:tav tm="0">
                                          <p:val>
                                            <p:strVal val="#ppt_y"/>
                                          </p:val>
                                        </p:tav>
                                        <p:tav tm="100000">
                                          <p:val>
                                            <p:strVal val="#ppt_y"/>
                                          </p:val>
                                        </p:tav>
                                      </p:tavLst>
                                    </p:anim>
                                  </p:childTnLst>
                                </p:cTn>
                              </p:par>
                            </p:childTnLst>
                          </p:cTn>
                        </p:par>
                        <p:par>
                          <p:cTn id="31" fill="hold">
                            <p:stCondLst>
                              <p:cond delay="2000"/>
                            </p:stCondLst>
                            <p:childTnLst>
                              <p:par>
                                <p:cTn id="32" presetID="10" presetClass="entr" presetSubtype="0" fill="hold" nodeType="afterEffect">
                                  <p:stCondLst>
                                    <p:cond delay="0"/>
                                  </p:stCondLst>
                                  <p:childTnLst>
                                    <p:set>
                                      <p:cBhvr>
                                        <p:cTn id="33" dur="1" fill="hold">
                                          <p:stCondLst>
                                            <p:cond delay="0"/>
                                          </p:stCondLst>
                                        </p:cTn>
                                        <p:tgtEl>
                                          <p:spTgt spid="147"/>
                                        </p:tgtEl>
                                        <p:attrNameLst>
                                          <p:attrName>style.visibility</p:attrName>
                                        </p:attrNameLst>
                                      </p:cBhvr>
                                      <p:to>
                                        <p:strVal val="visible"/>
                                      </p:to>
                                    </p:set>
                                    <p:animEffect transition="in" filter="fade">
                                      <p:cBhvr>
                                        <p:cTn id="34" dur="500"/>
                                        <p:tgtEl>
                                          <p:spTgt spid="1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8" grpId="0" animBg="1"/>
    </p:bldLst>
  </p:timing>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9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rgbClr val="FFE285"/>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100" name="Google Shape;211;p3">
            <a:extLst>
              <a:ext uri="{FF2B5EF4-FFF2-40B4-BE49-F238E27FC236}">
                <a16:creationId xmlns="" xmlns:a16="http://schemas.microsoft.com/office/drawing/2014/main" id="{3EE8E1EA-42BA-40F4-91B8-92E720E0C7B3}"/>
              </a:ext>
            </a:extLst>
          </p:cNvPr>
          <p:cNvGrpSpPr/>
          <p:nvPr userDrawn="1"/>
        </p:nvGrpSpPr>
        <p:grpSpPr>
          <a:xfrm>
            <a:off x="772632" y="1186013"/>
            <a:ext cx="333206" cy="298894"/>
            <a:chOff x="2495125" y="2142250"/>
            <a:chExt cx="444275" cy="398525"/>
          </a:xfrm>
        </p:grpSpPr>
        <p:sp>
          <p:nvSpPr>
            <p:cNvPr id="101" name="Google Shape;212;p3">
              <a:extLst>
                <a:ext uri="{FF2B5EF4-FFF2-40B4-BE49-F238E27FC236}">
                  <a16:creationId xmlns="" xmlns:a16="http://schemas.microsoft.com/office/drawing/2014/main" id="{535446D6-A2F2-4960-9F20-4FD2FC844655}"/>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02" name="Google Shape;213;p3">
              <a:extLst>
                <a:ext uri="{FF2B5EF4-FFF2-40B4-BE49-F238E27FC236}">
                  <a16:creationId xmlns="" xmlns:a16="http://schemas.microsoft.com/office/drawing/2014/main" id="{E3877D8C-8D49-48AE-983D-46B3D4C316AA}"/>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03" name="Google Shape;214;p3">
            <a:extLst>
              <a:ext uri="{FF2B5EF4-FFF2-40B4-BE49-F238E27FC236}">
                <a16:creationId xmlns="" xmlns:a16="http://schemas.microsoft.com/office/drawing/2014/main" id="{6B26BBFF-8A4A-4D77-8E20-7565D314876E}"/>
              </a:ext>
            </a:extLst>
          </p:cNvPr>
          <p:cNvGrpSpPr/>
          <p:nvPr userDrawn="1"/>
        </p:nvGrpSpPr>
        <p:grpSpPr>
          <a:xfrm>
            <a:off x="7920831" y="3778981"/>
            <a:ext cx="218531" cy="211031"/>
            <a:chOff x="3243875" y="2372825"/>
            <a:chExt cx="291375" cy="281375"/>
          </a:xfrm>
        </p:grpSpPr>
        <p:sp>
          <p:nvSpPr>
            <p:cNvPr id="104" name="Google Shape;215;p3">
              <a:extLst>
                <a:ext uri="{FF2B5EF4-FFF2-40B4-BE49-F238E27FC236}">
                  <a16:creationId xmlns="" xmlns:a16="http://schemas.microsoft.com/office/drawing/2014/main" id="{5905416B-3780-49A3-85AC-E7AB8A365E53}"/>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5" name="Google Shape;216;p3">
              <a:extLst>
                <a:ext uri="{FF2B5EF4-FFF2-40B4-BE49-F238E27FC236}">
                  <a16:creationId xmlns="" xmlns:a16="http://schemas.microsoft.com/office/drawing/2014/main" id="{B31BA3B0-0DA2-4CD9-AB3D-C2DF62186FC9}"/>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6" name="Google Shape;217;p3">
              <a:extLst>
                <a:ext uri="{FF2B5EF4-FFF2-40B4-BE49-F238E27FC236}">
                  <a16:creationId xmlns="" xmlns:a16="http://schemas.microsoft.com/office/drawing/2014/main" id="{367F9544-3ED4-4D1E-8702-43837309CF8C}"/>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7" name="Google Shape;218;p3">
              <a:extLst>
                <a:ext uri="{FF2B5EF4-FFF2-40B4-BE49-F238E27FC236}">
                  <a16:creationId xmlns="" xmlns:a16="http://schemas.microsoft.com/office/drawing/2014/main" id="{8C773ACC-4F47-4265-AF08-3AAA1BA820F1}"/>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8" name="Google Shape;219;p3">
              <a:extLst>
                <a:ext uri="{FF2B5EF4-FFF2-40B4-BE49-F238E27FC236}">
                  <a16:creationId xmlns="" xmlns:a16="http://schemas.microsoft.com/office/drawing/2014/main" id="{1E75251D-8191-4F83-B19D-C278B5C567D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09" name="Google Shape;220;p3">
              <a:extLst>
                <a:ext uri="{FF2B5EF4-FFF2-40B4-BE49-F238E27FC236}">
                  <a16:creationId xmlns="" xmlns:a16="http://schemas.microsoft.com/office/drawing/2014/main" id="{CD244239-4494-4523-A92A-04BBF5524A6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0" name="Google Shape;221;p3">
              <a:extLst>
                <a:ext uri="{FF2B5EF4-FFF2-40B4-BE49-F238E27FC236}">
                  <a16:creationId xmlns="" xmlns:a16="http://schemas.microsoft.com/office/drawing/2014/main" id="{C8D2A7B8-8AEC-4A7B-A85D-C49CFD031893}"/>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111" name="Google Shape;222;p3">
              <a:extLst>
                <a:ext uri="{FF2B5EF4-FFF2-40B4-BE49-F238E27FC236}">
                  <a16:creationId xmlns="" xmlns:a16="http://schemas.microsoft.com/office/drawing/2014/main" id="{1BEBBF71-61D7-45D6-BB70-B4B6FDBF84CF}"/>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2" name="Google Shape;223;p3">
              <a:extLst>
                <a:ext uri="{FF2B5EF4-FFF2-40B4-BE49-F238E27FC236}">
                  <a16:creationId xmlns="" xmlns:a16="http://schemas.microsoft.com/office/drawing/2014/main" id="{1C8DD35C-E26B-4702-B102-151D077CFA0B}"/>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3" name="Google Shape;224;p3">
              <a:extLst>
                <a:ext uri="{FF2B5EF4-FFF2-40B4-BE49-F238E27FC236}">
                  <a16:creationId xmlns="" xmlns:a16="http://schemas.microsoft.com/office/drawing/2014/main" id="{FAEA3EBF-3AF4-48CF-B780-2C24192864A7}"/>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14" name="Google Shape;225;p3">
            <a:extLst>
              <a:ext uri="{FF2B5EF4-FFF2-40B4-BE49-F238E27FC236}">
                <a16:creationId xmlns="" xmlns:a16="http://schemas.microsoft.com/office/drawing/2014/main" id="{8349EE9D-865C-4187-8F2A-C8D67A315C95}"/>
              </a:ext>
            </a:extLst>
          </p:cNvPr>
          <p:cNvGrpSpPr/>
          <p:nvPr userDrawn="1"/>
        </p:nvGrpSpPr>
        <p:grpSpPr>
          <a:xfrm>
            <a:off x="8083918" y="536146"/>
            <a:ext cx="125006" cy="126431"/>
            <a:chOff x="4954425" y="2036375"/>
            <a:chExt cx="166675" cy="168575"/>
          </a:xfrm>
        </p:grpSpPr>
        <p:sp>
          <p:nvSpPr>
            <p:cNvPr id="115" name="Google Shape;226;p3">
              <a:extLst>
                <a:ext uri="{FF2B5EF4-FFF2-40B4-BE49-F238E27FC236}">
                  <a16:creationId xmlns="" xmlns:a16="http://schemas.microsoft.com/office/drawing/2014/main" id="{C3E893B2-B741-45D1-AA70-EFBF2C1CCB32}"/>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16" name="Google Shape;227;p3">
              <a:extLst>
                <a:ext uri="{FF2B5EF4-FFF2-40B4-BE49-F238E27FC236}">
                  <a16:creationId xmlns="" xmlns:a16="http://schemas.microsoft.com/office/drawing/2014/main" id="{4806DF11-E7A6-4BCA-864C-D4BB12AF1B7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17" name="Google Shape;228;p3">
            <a:extLst>
              <a:ext uri="{FF2B5EF4-FFF2-40B4-BE49-F238E27FC236}">
                <a16:creationId xmlns="" xmlns:a16="http://schemas.microsoft.com/office/drawing/2014/main" id="{DE8A01B2-77F0-42CA-BCD0-4D9A98E4E84B}"/>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18" name="Google Shape;229;p3">
            <a:extLst>
              <a:ext uri="{FF2B5EF4-FFF2-40B4-BE49-F238E27FC236}">
                <a16:creationId xmlns="" xmlns:a16="http://schemas.microsoft.com/office/drawing/2014/main" id="{040941FA-39DE-4897-9957-4F8E125A8F2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119" name="Google Shape;230;p3">
            <a:extLst>
              <a:ext uri="{FF2B5EF4-FFF2-40B4-BE49-F238E27FC236}">
                <a16:creationId xmlns="" xmlns:a16="http://schemas.microsoft.com/office/drawing/2014/main" id="{39E1EAF3-ED4F-4E40-A591-87F74A538B8E}"/>
              </a:ext>
            </a:extLst>
          </p:cNvPr>
          <p:cNvGrpSpPr/>
          <p:nvPr userDrawn="1"/>
        </p:nvGrpSpPr>
        <p:grpSpPr>
          <a:xfrm>
            <a:off x="956096" y="4156122"/>
            <a:ext cx="125006" cy="126431"/>
            <a:chOff x="4954425" y="2036375"/>
            <a:chExt cx="166675" cy="168575"/>
          </a:xfrm>
        </p:grpSpPr>
        <p:sp>
          <p:nvSpPr>
            <p:cNvPr id="120" name="Google Shape;231;p3">
              <a:extLst>
                <a:ext uri="{FF2B5EF4-FFF2-40B4-BE49-F238E27FC236}">
                  <a16:creationId xmlns="" xmlns:a16="http://schemas.microsoft.com/office/drawing/2014/main" id="{637B9622-5D72-4988-A025-9DDD451CEE6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1" name="Google Shape;232;p3">
              <a:extLst>
                <a:ext uri="{FF2B5EF4-FFF2-40B4-BE49-F238E27FC236}">
                  <a16:creationId xmlns="" xmlns:a16="http://schemas.microsoft.com/office/drawing/2014/main" id="{90AFE972-DB48-45E9-9EE9-E273CE0A3941}"/>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2" name="Google Shape;769;p31">
            <a:extLst>
              <a:ext uri="{FF2B5EF4-FFF2-40B4-BE49-F238E27FC236}">
                <a16:creationId xmlns="" xmlns:a16="http://schemas.microsoft.com/office/drawing/2014/main" id="{9BC6E0ED-AB1D-4836-B4E8-0379D97072CC}"/>
              </a:ext>
            </a:extLst>
          </p:cNvPr>
          <p:cNvGrpSpPr/>
          <p:nvPr userDrawn="1"/>
        </p:nvGrpSpPr>
        <p:grpSpPr>
          <a:xfrm>
            <a:off x="1911217" y="2691060"/>
            <a:ext cx="1949585" cy="1891372"/>
            <a:chOff x="5641385" y="2381306"/>
            <a:chExt cx="2599446" cy="2521829"/>
          </a:xfrm>
        </p:grpSpPr>
        <p:sp>
          <p:nvSpPr>
            <p:cNvPr id="123" name="Google Shape;770;p31">
              <a:extLst>
                <a:ext uri="{FF2B5EF4-FFF2-40B4-BE49-F238E27FC236}">
                  <a16:creationId xmlns="" xmlns:a16="http://schemas.microsoft.com/office/drawing/2014/main" id="{54FBC327-7229-4E48-B70D-221E3B4ABBD6}"/>
                </a:ext>
              </a:extLst>
            </p:cNvPr>
            <p:cNvSpPr/>
            <p:nvPr/>
          </p:nvSpPr>
          <p:spPr>
            <a:xfrm>
              <a:off x="5715495" y="4459755"/>
              <a:ext cx="2364987" cy="361232"/>
            </a:xfrm>
            <a:custGeom>
              <a:avLst/>
              <a:gdLst/>
              <a:ahLst/>
              <a:cxnLst/>
              <a:rect l="l" t="t" r="r" b="b"/>
              <a:pathLst>
                <a:path w="38516" h="5883" extrusionOk="0">
                  <a:moveTo>
                    <a:pt x="19191" y="1"/>
                  </a:moveTo>
                  <a:cubicBezTo>
                    <a:pt x="8537" y="1"/>
                    <a:pt x="0" y="1379"/>
                    <a:pt x="0" y="2925"/>
                  </a:cubicBezTo>
                  <a:cubicBezTo>
                    <a:pt x="0" y="4471"/>
                    <a:pt x="8537" y="5882"/>
                    <a:pt x="19191" y="5882"/>
                  </a:cubicBezTo>
                  <a:cubicBezTo>
                    <a:pt x="29811" y="5882"/>
                    <a:pt x="38516" y="4471"/>
                    <a:pt x="38516" y="2925"/>
                  </a:cubicBezTo>
                  <a:cubicBezTo>
                    <a:pt x="38516" y="1379"/>
                    <a:pt x="29811" y="1"/>
                    <a:pt x="19191" y="1"/>
                  </a:cubicBezTo>
                  <a:close/>
                </a:path>
              </a:pathLst>
            </a:custGeom>
            <a:solidFill>
              <a:schemeClr val="l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24" name="Google Shape;771;p31">
              <a:extLst>
                <a:ext uri="{FF2B5EF4-FFF2-40B4-BE49-F238E27FC236}">
                  <a16:creationId xmlns="" xmlns:a16="http://schemas.microsoft.com/office/drawing/2014/main" id="{735A0EF3-CD49-4849-A6D0-53FADD84C85D}"/>
                </a:ext>
              </a:extLst>
            </p:cNvPr>
            <p:cNvGrpSpPr/>
            <p:nvPr/>
          </p:nvGrpSpPr>
          <p:grpSpPr>
            <a:xfrm flipH="1">
              <a:off x="6793275" y="3690844"/>
              <a:ext cx="1447557" cy="1002468"/>
              <a:chOff x="4799733" y="3457797"/>
              <a:chExt cx="2301388" cy="1593766"/>
            </a:xfrm>
          </p:grpSpPr>
          <p:sp>
            <p:nvSpPr>
              <p:cNvPr id="179" name="Google Shape;772;p31">
                <a:extLst>
                  <a:ext uri="{FF2B5EF4-FFF2-40B4-BE49-F238E27FC236}">
                    <a16:creationId xmlns="" xmlns:a16="http://schemas.microsoft.com/office/drawing/2014/main" id="{F854EEEE-60A7-4C8E-8953-E8769EEC5813}"/>
                  </a:ext>
                </a:extLst>
              </p:cNvPr>
              <p:cNvSpPr/>
              <p:nvPr/>
            </p:nvSpPr>
            <p:spPr>
              <a:xfrm>
                <a:off x="5512937" y="4441437"/>
                <a:ext cx="134693" cy="122202"/>
              </a:xfrm>
              <a:custGeom>
                <a:avLst/>
                <a:gdLst/>
                <a:ahLst/>
                <a:cxnLst/>
                <a:rect l="l" t="t" r="r" b="b"/>
                <a:pathLst>
                  <a:path w="2437" h="2211" extrusionOk="0">
                    <a:moveTo>
                      <a:pt x="1" y="1"/>
                    </a:moveTo>
                    <a:lnTo>
                      <a:pt x="1" y="715"/>
                    </a:lnTo>
                    <a:lnTo>
                      <a:pt x="1" y="1271"/>
                    </a:lnTo>
                    <a:lnTo>
                      <a:pt x="1" y="2211"/>
                    </a:lnTo>
                    <a:lnTo>
                      <a:pt x="2436" y="1112"/>
                    </a:lnTo>
                    <a:lnTo>
                      <a:pt x="1" y="1"/>
                    </a:ln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0" name="Google Shape;773;p31">
                <a:extLst>
                  <a:ext uri="{FF2B5EF4-FFF2-40B4-BE49-F238E27FC236}">
                    <a16:creationId xmlns="" xmlns:a16="http://schemas.microsoft.com/office/drawing/2014/main" id="{3A64CB13-0C6D-4353-9509-7D271A41CDF4}"/>
                  </a:ext>
                </a:extLst>
              </p:cNvPr>
              <p:cNvSpPr/>
              <p:nvPr/>
            </p:nvSpPr>
            <p:spPr>
              <a:xfrm>
                <a:off x="5671673" y="4450943"/>
                <a:ext cx="91527" cy="79091"/>
              </a:xfrm>
              <a:custGeom>
                <a:avLst/>
                <a:gdLst/>
                <a:ahLst/>
                <a:cxnLst/>
                <a:rect l="l" t="t" r="r" b="b"/>
                <a:pathLst>
                  <a:path w="1656" h="1431" extrusionOk="0">
                    <a:moveTo>
                      <a:pt x="1" y="1"/>
                    </a:moveTo>
                    <a:lnTo>
                      <a:pt x="1" y="1430"/>
                    </a:lnTo>
                    <a:lnTo>
                      <a:pt x="1655" y="1430"/>
                    </a:lnTo>
                    <a:lnTo>
                      <a:pt x="1655" y="1"/>
                    </a:lnTo>
                    <a:close/>
                  </a:path>
                </a:pathLst>
              </a:custGeom>
              <a:solidFill>
                <a:srgbClr val="F9CF7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1" name="Google Shape;774;p31">
                <a:extLst>
                  <a:ext uri="{FF2B5EF4-FFF2-40B4-BE49-F238E27FC236}">
                    <a16:creationId xmlns="" xmlns:a16="http://schemas.microsoft.com/office/drawing/2014/main" id="{CA6E3753-A1B1-4953-8CA7-64699041E7E4}"/>
                  </a:ext>
                </a:extLst>
              </p:cNvPr>
              <p:cNvSpPr/>
              <p:nvPr/>
            </p:nvSpPr>
            <p:spPr>
              <a:xfrm>
                <a:off x="5670236" y="4448014"/>
                <a:ext cx="92246" cy="80528"/>
              </a:xfrm>
              <a:custGeom>
                <a:avLst/>
                <a:gdLst/>
                <a:ahLst/>
                <a:cxnLst/>
                <a:rect l="l" t="t" r="r" b="b"/>
                <a:pathLst>
                  <a:path w="1669" h="1457" extrusionOk="0">
                    <a:moveTo>
                      <a:pt x="239" y="1"/>
                    </a:moveTo>
                    <a:cubicBezTo>
                      <a:pt x="146" y="1"/>
                      <a:pt x="80" y="14"/>
                      <a:pt x="53" y="27"/>
                    </a:cubicBezTo>
                    <a:cubicBezTo>
                      <a:pt x="14" y="40"/>
                      <a:pt x="0" y="54"/>
                      <a:pt x="0" y="93"/>
                    </a:cubicBezTo>
                    <a:cubicBezTo>
                      <a:pt x="0" y="120"/>
                      <a:pt x="14" y="146"/>
                      <a:pt x="40" y="160"/>
                    </a:cubicBezTo>
                    <a:cubicBezTo>
                      <a:pt x="80" y="173"/>
                      <a:pt x="120" y="173"/>
                      <a:pt x="186" y="173"/>
                    </a:cubicBezTo>
                    <a:cubicBezTo>
                      <a:pt x="225" y="186"/>
                      <a:pt x="265" y="186"/>
                      <a:pt x="292" y="199"/>
                    </a:cubicBezTo>
                    <a:cubicBezTo>
                      <a:pt x="305" y="212"/>
                      <a:pt x="345" y="239"/>
                      <a:pt x="371" y="292"/>
                    </a:cubicBezTo>
                    <a:lnTo>
                      <a:pt x="689" y="729"/>
                    </a:lnTo>
                    <a:lnTo>
                      <a:pt x="636" y="795"/>
                    </a:lnTo>
                    <a:lnTo>
                      <a:pt x="596" y="861"/>
                    </a:lnTo>
                    <a:lnTo>
                      <a:pt x="517" y="954"/>
                    </a:lnTo>
                    <a:cubicBezTo>
                      <a:pt x="490" y="993"/>
                      <a:pt x="450" y="1046"/>
                      <a:pt x="398" y="1126"/>
                    </a:cubicBezTo>
                    <a:cubicBezTo>
                      <a:pt x="371" y="1139"/>
                      <a:pt x="358" y="1152"/>
                      <a:pt x="331" y="1165"/>
                    </a:cubicBezTo>
                    <a:cubicBezTo>
                      <a:pt x="318" y="1179"/>
                      <a:pt x="292" y="1179"/>
                      <a:pt x="265" y="1192"/>
                    </a:cubicBezTo>
                    <a:cubicBezTo>
                      <a:pt x="212" y="1192"/>
                      <a:pt x="173" y="1205"/>
                      <a:pt x="133" y="1218"/>
                    </a:cubicBezTo>
                    <a:cubicBezTo>
                      <a:pt x="93" y="1232"/>
                      <a:pt x="80" y="1245"/>
                      <a:pt x="80" y="1285"/>
                    </a:cubicBezTo>
                    <a:cubicBezTo>
                      <a:pt x="80" y="1298"/>
                      <a:pt x="80" y="1324"/>
                      <a:pt x="80" y="1337"/>
                    </a:cubicBezTo>
                    <a:cubicBezTo>
                      <a:pt x="93" y="1337"/>
                      <a:pt x="106" y="1351"/>
                      <a:pt x="120" y="1351"/>
                    </a:cubicBezTo>
                    <a:cubicBezTo>
                      <a:pt x="133" y="1364"/>
                      <a:pt x="146" y="1364"/>
                      <a:pt x="159" y="1364"/>
                    </a:cubicBezTo>
                    <a:lnTo>
                      <a:pt x="556" y="1364"/>
                    </a:lnTo>
                    <a:cubicBezTo>
                      <a:pt x="570" y="1364"/>
                      <a:pt x="583" y="1377"/>
                      <a:pt x="609" y="1377"/>
                    </a:cubicBezTo>
                    <a:lnTo>
                      <a:pt x="675" y="1377"/>
                    </a:lnTo>
                    <a:cubicBezTo>
                      <a:pt x="702" y="1377"/>
                      <a:pt x="728" y="1364"/>
                      <a:pt x="755" y="1364"/>
                    </a:cubicBezTo>
                    <a:cubicBezTo>
                      <a:pt x="781" y="1351"/>
                      <a:pt x="808" y="1324"/>
                      <a:pt x="808" y="1298"/>
                    </a:cubicBezTo>
                    <a:cubicBezTo>
                      <a:pt x="808" y="1285"/>
                      <a:pt x="795" y="1258"/>
                      <a:pt x="781" y="1245"/>
                    </a:cubicBezTo>
                    <a:cubicBezTo>
                      <a:pt x="768" y="1218"/>
                      <a:pt x="715" y="1218"/>
                      <a:pt x="662" y="1218"/>
                    </a:cubicBezTo>
                    <a:cubicBezTo>
                      <a:pt x="636" y="1218"/>
                      <a:pt x="609" y="1205"/>
                      <a:pt x="609" y="1205"/>
                    </a:cubicBezTo>
                    <a:cubicBezTo>
                      <a:pt x="609" y="1192"/>
                      <a:pt x="596" y="1192"/>
                      <a:pt x="596" y="1179"/>
                    </a:cubicBezTo>
                    <a:cubicBezTo>
                      <a:pt x="596" y="1179"/>
                      <a:pt x="609" y="1152"/>
                      <a:pt x="623" y="1139"/>
                    </a:cubicBezTo>
                    <a:cubicBezTo>
                      <a:pt x="636" y="1112"/>
                      <a:pt x="649" y="1099"/>
                      <a:pt x="662" y="1086"/>
                    </a:cubicBezTo>
                    <a:cubicBezTo>
                      <a:pt x="689" y="1046"/>
                      <a:pt x="702" y="1020"/>
                      <a:pt x="728" y="993"/>
                    </a:cubicBezTo>
                    <a:cubicBezTo>
                      <a:pt x="742" y="980"/>
                      <a:pt x="768" y="940"/>
                      <a:pt x="808" y="887"/>
                    </a:cubicBezTo>
                    <a:cubicBezTo>
                      <a:pt x="834" y="927"/>
                      <a:pt x="861" y="967"/>
                      <a:pt x="887" y="1007"/>
                    </a:cubicBezTo>
                    <a:cubicBezTo>
                      <a:pt x="914" y="1033"/>
                      <a:pt x="940" y="1073"/>
                      <a:pt x="967" y="1112"/>
                    </a:cubicBezTo>
                    <a:cubicBezTo>
                      <a:pt x="980" y="1139"/>
                      <a:pt x="1006" y="1165"/>
                      <a:pt x="1020" y="1192"/>
                    </a:cubicBezTo>
                    <a:cubicBezTo>
                      <a:pt x="1033" y="1218"/>
                      <a:pt x="1046" y="1232"/>
                      <a:pt x="1046" y="1245"/>
                    </a:cubicBezTo>
                    <a:cubicBezTo>
                      <a:pt x="1046" y="1258"/>
                      <a:pt x="1033" y="1271"/>
                      <a:pt x="1033" y="1285"/>
                    </a:cubicBezTo>
                    <a:lnTo>
                      <a:pt x="993" y="1285"/>
                    </a:lnTo>
                    <a:cubicBezTo>
                      <a:pt x="967" y="1298"/>
                      <a:pt x="953" y="1311"/>
                      <a:pt x="953" y="1324"/>
                    </a:cubicBezTo>
                    <a:cubicBezTo>
                      <a:pt x="940" y="1337"/>
                      <a:pt x="940" y="1351"/>
                      <a:pt x="940" y="1364"/>
                    </a:cubicBezTo>
                    <a:cubicBezTo>
                      <a:pt x="940" y="1377"/>
                      <a:pt x="953" y="1404"/>
                      <a:pt x="967" y="1430"/>
                    </a:cubicBezTo>
                    <a:cubicBezTo>
                      <a:pt x="993" y="1443"/>
                      <a:pt x="1033" y="1457"/>
                      <a:pt x="1086" y="1457"/>
                    </a:cubicBezTo>
                    <a:lnTo>
                      <a:pt x="1536" y="1457"/>
                    </a:lnTo>
                    <a:cubicBezTo>
                      <a:pt x="1575" y="1457"/>
                      <a:pt x="1602" y="1457"/>
                      <a:pt x="1628" y="1443"/>
                    </a:cubicBezTo>
                    <a:cubicBezTo>
                      <a:pt x="1655" y="1443"/>
                      <a:pt x="1668" y="1417"/>
                      <a:pt x="1668" y="1377"/>
                    </a:cubicBezTo>
                    <a:cubicBezTo>
                      <a:pt x="1668" y="1351"/>
                      <a:pt x="1655" y="1337"/>
                      <a:pt x="1628" y="1324"/>
                    </a:cubicBezTo>
                    <a:cubicBezTo>
                      <a:pt x="1615" y="1311"/>
                      <a:pt x="1589" y="1298"/>
                      <a:pt x="1549" y="1298"/>
                    </a:cubicBezTo>
                    <a:lnTo>
                      <a:pt x="1456" y="1298"/>
                    </a:lnTo>
                    <a:cubicBezTo>
                      <a:pt x="1430" y="1298"/>
                      <a:pt x="1403" y="1285"/>
                      <a:pt x="1364" y="1271"/>
                    </a:cubicBezTo>
                    <a:cubicBezTo>
                      <a:pt x="1350" y="1271"/>
                      <a:pt x="1337" y="1258"/>
                      <a:pt x="1324" y="1245"/>
                    </a:cubicBezTo>
                    <a:cubicBezTo>
                      <a:pt x="1311" y="1232"/>
                      <a:pt x="1284" y="1205"/>
                      <a:pt x="1245" y="1165"/>
                    </a:cubicBezTo>
                    <a:cubicBezTo>
                      <a:pt x="1218" y="1126"/>
                      <a:pt x="1178" y="1073"/>
                      <a:pt x="1125" y="1007"/>
                    </a:cubicBezTo>
                    <a:cubicBezTo>
                      <a:pt x="1073" y="927"/>
                      <a:pt x="1006" y="835"/>
                      <a:pt x="927" y="729"/>
                    </a:cubicBezTo>
                    <a:cubicBezTo>
                      <a:pt x="967" y="676"/>
                      <a:pt x="1006" y="610"/>
                      <a:pt x="1046" y="557"/>
                    </a:cubicBezTo>
                    <a:cubicBezTo>
                      <a:pt x="1073" y="504"/>
                      <a:pt x="1125" y="451"/>
                      <a:pt x="1165" y="385"/>
                    </a:cubicBezTo>
                    <a:cubicBezTo>
                      <a:pt x="1205" y="345"/>
                      <a:pt x="1245" y="318"/>
                      <a:pt x="1271" y="305"/>
                    </a:cubicBezTo>
                    <a:cubicBezTo>
                      <a:pt x="1298" y="292"/>
                      <a:pt x="1337" y="292"/>
                      <a:pt x="1390" y="292"/>
                    </a:cubicBezTo>
                    <a:cubicBezTo>
                      <a:pt x="1430" y="292"/>
                      <a:pt x="1509" y="279"/>
                      <a:pt x="1589" y="279"/>
                    </a:cubicBezTo>
                    <a:cubicBezTo>
                      <a:pt x="1615" y="279"/>
                      <a:pt x="1628" y="279"/>
                      <a:pt x="1642" y="265"/>
                    </a:cubicBezTo>
                    <a:cubicBezTo>
                      <a:pt x="1655" y="239"/>
                      <a:pt x="1655" y="226"/>
                      <a:pt x="1655" y="212"/>
                    </a:cubicBezTo>
                    <a:cubicBezTo>
                      <a:pt x="1655" y="146"/>
                      <a:pt x="1642" y="120"/>
                      <a:pt x="1589" y="120"/>
                    </a:cubicBezTo>
                    <a:lnTo>
                      <a:pt x="1020" y="120"/>
                    </a:lnTo>
                    <a:cubicBezTo>
                      <a:pt x="980" y="120"/>
                      <a:pt x="953" y="120"/>
                      <a:pt x="927" y="133"/>
                    </a:cubicBezTo>
                    <a:cubicBezTo>
                      <a:pt x="900" y="146"/>
                      <a:pt x="887" y="173"/>
                      <a:pt x="887" y="212"/>
                    </a:cubicBezTo>
                    <a:cubicBezTo>
                      <a:pt x="887" y="226"/>
                      <a:pt x="887" y="252"/>
                      <a:pt x="914" y="265"/>
                    </a:cubicBezTo>
                    <a:cubicBezTo>
                      <a:pt x="927" y="265"/>
                      <a:pt x="940" y="279"/>
                      <a:pt x="953" y="279"/>
                    </a:cubicBezTo>
                    <a:cubicBezTo>
                      <a:pt x="953" y="292"/>
                      <a:pt x="967" y="292"/>
                      <a:pt x="967" y="305"/>
                    </a:cubicBezTo>
                    <a:cubicBezTo>
                      <a:pt x="967" y="305"/>
                      <a:pt x="953" y="332"/>
                      <a:pt x="940" y="358"/>
                    </a:cubicBezTo>
                    <a:cubicBezTo>
                      <a:pt x="927" y="385"/>
                      <a:pt x="900" y="411"/>
                      <a:pt x="874" y="451"/>
                    </a:cubicBezTo>
                    <a:lnTo>
                      <a:pt x="808" y="570"/>
                    </a:lnTo>
                    <a:cubicBezTo>
                      <a:pt x="768" y="517"/>
                      <a:pt x="742" y="477"/>
                      <a:pt x="715" y="437"/>
                    </a:cubicBezTo>
                    <a:cubicBezTo>
                      <a:pt x="689" y="398"/>
                      <a:pt x="662" y="371"/>
                      <a:pt x="636" y="332"/>
                    </a:cubicBezTo>
                    <a:cubicBezTo>
                      <a:pt x="623" y="305"/>
                      <a:pt x="596" y="279"/>
                      <a:pt x="596" y="252"/>
                    </a:cubicBezTo>
                    <a:cubicBezTo>
                      <a:pt x="583" y="239"/>
                      <a:pt x="570" y="226"/>
                      <a:pt x="570" y="212"/>
                    </a:cubicBezTo>
                    <a:cubicBezTo>
                      <a:pt x="570" y="199"/>
                      <a:pt x="583" y="186"/>
                      <a:pt x="596" y="186"/>
                    </a:cubicBezTo>
                    <a:lnTo>
                      <a:pt x="662" y="186"/>
                    </a:lnTo>
                    <a:cubicBezTo>
                      <a:pt x="702" y="186"/>
                      <a:pt x="728" y="173"/>
                      <a:pt x="742" y="160"/>
                    </a:cubicBezTo>
                    <a:cubicBezTo>
                      <a:pt x="755" y="133"/>
                      <a:pt x="768" y="120"/>
                      <a:pt x="768" y="107"/>
                    </a:cubicBezTo>
                    <a:cubicBezTo>
                      <a:pt x="768" y="93"/>
                      <a:pt x="768" y="80"/>
                      <a:pt x="768" y="67"/>
                    </a:cubicBezTo>
                    <a:cubicBezTo>
                      <a:pt x="768" y="54"/>
                      <a:pt x="755" y="40"/>
                      <a:pt x="742" y="40"/>
                    </a:cubicBezTo>
                    <a:cubicBezTo>
                      <a:pt x="728" y="27"/>
                      <a:pt x="715" y="14"/>
                      <a:pt x="689" y="14"/>
                    </a:cubicBezTo>
                    <a:cubicBezTo>
                      <a:pt x="675" y="1"/>
                      <a:pt x="636" y="1"/>
                      <a:pt x="596"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2" name="Google Shape;775;p31">
                <a:extLst>
                  <a:ext uri="{FF2B5EF4-FFF2-40B4-BE49-F238E27FC236}">
                    <a16:creationId xmlns="" xmlns:a16="http://schemas.microsoft.com/office/drawing/2014/main" id="{3E292DF2-70CE-4152-8475-FBB7C5053487}"/>
                  </a:ext>
                </a:extLst>
              </p:cNvPr>
              <p:cNvSpPr/>
              <p:nvPr/>
            </p:nvSpPr>
            <p:spPr>
              <a:xfrm>
                <a:off x="5668799" y="4448014"/>
                <a:ext cx="100260" cy="84895"/>
              </a:xfrm>
              <a:custGeom>
                <a:avLst/>
                <a:gdLst/>
                <a:ahLst/>
                <a:cxnLst/>
                <a:rect l="l" t="t" r="r" b="b"/>
                <a:pathLst>
                  <a:path w="1814" h="1536" extrusionOk="0">
                    <a:moveTo>
                      <a:pt x="768" y="107"/>
                    </a:moveTo>
                    <a:lnTo>
                      <a:pt x="768" y="160"/>
                    </a:lnTo>
                    <a:lnTo>
                      <a:pt x="662" y="160"/>
                    </a:lnTo>
                    <a:cubicBezTo>
                      <a:pt x="609" y="160"/>
                      <a:pt x="556" y="212"/>
                      <a:pt x="556" y="265"/>
                    </a:cubicBezTo>
                    <a:cubicBezTo>
                      <a:pt x="556" y="265"/>
                      <a:pt x="609" y="265"/>
                      <a:pt x="609" y="332"/>
                    </a:cubicBezTo>
                    <a:cubicBezTo>
                      <a:pt x="609" y="332"/>
                      <a:pt x="609" y="385"/>
                      <a:pt x="662" y="385"/>
                    </a:cubicBezTo>
                    <a:cubicBezTo>
                      <a:pt x="662" y="437"/>
                      <a:pt x="715" y="490"/>
                      <a:pt x="715" y="490"/>
                    </a:cubicBezTo>
                    <a:cubicBezTo>
                      <a:pt x="768" y="543"/>
                      <a:pt x="768" y="596"/>
                      <a:pt x="821" y="662"/>
                    </a:cubicBezTo>
                    <a:lnTo>
                      <a:pt x="887" y="715"/>
                    </a:lnTo>
                    <a:lnTo>
                      <a:pt x="993" y="543"/>
                    </a:lnTo>
                    <a:cubicBezTo>
                      <a:pt x="993" y="490"/>
                      <a:pt x="1046" y="437"/>
                      <a:pt x="1046" y="437"/>
                    </a:cubicBezTo>
                    <a:cubicBezTo>
                      <a:pt x="1046" y="385"/>
                      <a:pt x="1099" y="385"/>
                      <a:pt x="1099" y="332"/>
                    </a:cubicBezTo>
                    <a:cubicBezTo>
                      <a:pt x="1099" y="265"/>
                      <a:pt x="1046" y="265"/>
                      <a:pt x="1046" y="265"/>
                    </a:cubicBezTo>
                    <a:lnTo>
                      <a:pt x="993" y="265"/>
                    </a:lnTo>
                    <a:lnTo>
                      <a:pt x="993" y="212"/>
                    </a:lnTo>
                    <a:lnTo>
                      <a:pt x="1654" y="212"/>
                    </a:lnTo>
                    <a:lnTo>
                      <a:pt x="1654" y="265"/>
                    </a:lnTo>
                    <a:lnTo>
                      <a:pt x="1324" y="265"/>
                    </a:lnTo>
                    <a:cubicBezTo>
                      <a:pt x="1271" y="332"/>
                      <a:pt x="1218" y="332"/>
                      <a:pt x="1218" y="385"/>
                    </a:cubicBezTo>
                    <a:cubicBezTo>
                      <a:pt x="1151" y="437"/>
                      <a:pt x="1099" y="490"/>
                      <a:pt x="1046" y="543"/>
                    </a:cubicBezTo>
                    <a:cubicBezTo>
                      <a:pt x="993" y="596"/>
                      <a:pt x="993" y="662"/>
                      <a:pt x="940" y="715"/>
                    </a:cubicBezTo>
                    <a:lnTo>
                      <a:pt x="940" y="768"/>
                    </a:lnTo>
                    <a:lnTo>
                      <a:pt x="940" y="821"/>
                    </a:lnTo>
                    <a:cubicBezTo>
                      <a:pt x="993" y="927"/>
                      <a:pt x="1099" y="993"/>
                      <a:pt x="1151" y="1099"/>
                    </a:cubicBezTo>
                    <a:cubicBezTo>
                      <a:pt x="1218" y="1152"/>
                      <a:pt x="1218" y="1205"/>
                      <a:pt x="1271" y="1258"/>
                    </a:cubicBezTo>
                    <a:cubicBezTo>
                      <a:pt x="1324" y="1258"/>
                      <a:pt x="1324" y="1324"/>
                      <a:pt x="1324" y="1324"/>
                    </a:cubicBezTo>
                    <a:cubicBezTo>
                      <a:pt x="1376" y="1324"/>
                      <a:pt x="1376" y="1377"/>
                      <a:pt x="1429" y="1377"/>
                    </a:cubicBezTo>
                    <a:lnTo>
                      <a:pt x="1601" y="1377"/>
                    </a:lnTo>
                    <a:cubicBezTo>
                      <a:pt x="1654" y="1377"/>
                      <a:pt x="1654" y="1430"/>
                      <a:pt x="1654" y="1430"/>
                    </a:cubicBezTo>
                    <a:lnTo>
                      <a:pt x="1099" y="1430"/>
                    </a:lnTo>
                    <a:lnTo>
                      <a:pt x="1046" y="1377"/>
                    </a:lnTo>
                    <a:lnTo>
                      <a:pt x="1099" y="1377"/>
                    </a:lnTo>
                    <a:cubicBezTo>
                      <a:pt x="1151" y="1377"/>
                      <a:pt x="1151" y="1324"/>
                      <a:pt x="1151" y="1258"/>
                    </a:cubicBezTo>
                    <a:lnTo>
                      <a:pt x="1151" y="1205"/>
                    </a:lnTo>
                    <a:cubicBezTo>
                      <a:pt x="1099" y="1152"/>
                      <a:pt x="1099" y="1152"/>
                      <a:pt x="1099" y="1099"/>
                    </a:cubicBezTo>
                    <a:cubicBezTo>
                      <a:pt x="1046" y="1099"/>
                      <a:pt x="1046" y="1046"/>
                      <a:pt x="993" y="993"/>
                    </a:cubicBezTo>
                    <a:cubicBezTo>
                      <a:pt x="993" y="993"/>
                      <a:pt x="940" y="927"/>
                      <a:pt x="940" y="874"/>
                    </a:cubicBezTo>
                    <a:lnTo>
                      <a:pt x="887" y="821"/>
                    </a:lnTo>
                    <a:lnTo>
                      <a:pt x="821" y="874"/>
                    </a:lnTo>
                    <a:cubicBezTo>
                      <a:pt x="768" y="927"/>
                      <a:pt x="768" y="993"/>
                      <a:pt x="715" y="993"/>
                    </a:cubicBezTo>
                    <a:cubicBezTo>
                      <a:pt x="715" y="1046"/>
                      <a:pt x="715" y="1046"/>
                      <a:pt x="662" y="1099"/>
                    </a:cubicBezTo>
                    <a:lnTo>
                      <a:pt x="662" y="1152"/>
                    </a:lnTo>
                    <a:cubicBezTo>
                      <a:pt x="609" y="1152"/>
                      <a:pt x="609" y="1152"/>
                      <a:pt x="609" y="1205"/>
                    </a:cubicBezTo>
                    <a:lnTo>
                      <a:pt x="609" y="1258"/>
                    </a:lnTo>
                    <a:cubicBezTo>
                      <a:pt x="662" y="1324"/>
                      <a:pt x="662" y="1324"/>
                      <a:pt x="715" y="1324"/>
                    </a:cubicBezTo>
                    <a:lnTo>
                      <a:pt x="821" y="1324"/>
                    </a:lnTo>
                    <a:cubicBezTo>
                      <a:pt x="768" y="1324"/>
                      <a:pt x="768" y="1377"/>
                      <a:pt x="715" y="1377"/>
                    </a:cubicBezTo>
                    <a:lnTo>
                      <a:pt x="662" y="1377"/>
                    </a:lnTo>
                    <a:lnTo>
                      <a:pt x="609" y="1324"/>
                    </a:lnTo>
                    <a:lnTo>
                      <a:pt x="225" y="1324"/>
                    </a:lnTo>
                    <a:cubicBezTo>
                      <a:pt x="278" y="1324"/>
                      <a:pt x="278" y="1324"/>
                      <a:pt x="331" y="1258"/>
                    </a:cubicBezTo>
                    <a:lnTo>
                      <a:pt x="437" y="1258"/>
                    </a:lnTo>
                    <a:lnTo>
                      <a:pt x="490" y="1205"/>
                    </a:lnTo>
                    <a:cubicBezTo>
                      <a:pt x="556" y="1099"/>
                      <a:pt x="609" y="1046"/>
                      <a:pt x="609" y="1046"/>
                    </a:cubicBezTo>
                    <a:cubicBezTo>
                      <a:pt x="662" y="993"/>
                      <a:pt x="662" y="927"/>
                      <a:pt x="715" y="927"/>
                    </a:cubicBezTo>
                    <a:cubicBezTo>
                      <a:pt x="715" y="927"/>
                      <a:pt x="715" y="874"/>
                      <a:pt x="768" y="874"/>
                    </a:cubicBezTo>
                    <a:lnTo>
                      <a:pt x="768" y="821"/>
                    </a:lnTo>
                    <a:lnTo>
                      <a:pt x="821" y="768"/>
                    </a:lnTo>
                    <a:lnTo>
                      <a:pt x="490" y="265"/>
                    </a:lnTo>
                    <a:cubicBezTo>
                      <a:pt x="437" y="265"/>
                      <a:pt x="437" y="212"/>
                      <a:pt x="384" y="160"/>
                    </a:cubicBezTo>
                    <a:lnTo>
                      <a:pt x="106" y="160"/>
                    </a:lnTo>
                    <a:lnTo>
                      <a:pt x="106" y="107"/>
                    </a:lnTo>
                    <a:close/>
                    <a:moveTo>
                      <a:pt x="106" y="1"/>
                    </a:moveTo>
                    <a:cubicBezTo>
                      <a:pt x="53" y="54"/>
                      <a:pt x="0" y="107"/>
                      <a:pt x="0" y="107"/>
                    </a:cubicBezTo>
                    <a:cubicBezTo>
                      <a:pt x="0" y="160"/>
                      <a:pt x="53" y="212"/>
                      <a:pt x="53" y="265"/>
                    </a:cubicBezTo>
                    <a:lnTo>
                      <a:pt x="331" y="265"/>
                    </a:lnTo>
                    <a:cubicBezTo>
                      <a:pt x="331" y="332"/>
                      <a:pt x="331" y="332"/>
                      <a:pt x="384" y="385"/>
                    </a:cubicBezTo>
                    <a:lnTo>
                      <a:pt x="662" y="768"/>
                    </a:lnTo>
                    <a:lnTo>
                      <a:pt x="662" y="821"/>
                    </a:lnTo>
                    <a:cubicBezTo>
                      <a:pt x="662" y="821"/>
                      <a:pt x="609" y="821"/>
                      <a:pt x="609" y="874"/>
                    </a:cubicBezTo>
                    <a:lnTo>
                      <a:pt x="556" y="927"/>
                    </a:lnTo>
                    <a:cubicBezTo>
                      <a:pt x="490" y="993"/>
                      <a:pt x="437" y="1046"/>
                      <a:pt x="384" y="1099"/>
                    </a:cubicBezTo>
                    <a:lnTo>
                      <a:pt x="384" y="1152"/>
                    </a:lnTo>
                    <a:lnTo>
                      <a:pt x="331" y="1152"/>
                    </a:lnTo>
                    <a:cubicBezTo>
                      <a:pt x="278" y="1152"/>
                      <a:pt x="225" y="1152"/>
                      <a:pt x="159" y="1205"/>
                    </a:cubicBezTo>
                    <a:cubicBezTo>
                      <a:pt x="106" y="1205"/>
                      <a:pt x="53" y="1258"/>
                      <a:pt x="53" y="1324"/>
                    </a:cubicBezTo>
                    <a:cubicBezTo>
                      <a:pt x="53" y="1377"/>
                      <a:pt x="53" y="1377"/>
                      <a:pt x="106" y="1430"/>
                    </a:cubicBezTo>
                    <a:lnTo>
                      <a:pt x="159" y="1430"/>
                    </a:lnTo>
                    <a:cubicBezTo>
                      <a:pt x="159" y="1483"/>
                      <a:pt x="225" y="1483"/>
                      <a:pt x="225" y="1483"/>
                    </a:cubicBezTo>
                    <a:lnTo>
                      <a:pt x="715" y="1483"/>
                    </a:lnTo>
                    <a:cubicBezTo>
                      <a:pt x="768" y="1483"/>
                      <a:pt x="821" y="1483"/>
                      <a:pt x="821" y="1430"/>
                    </a:cubicBezTo>
                    <a:cubicBezTo>
                      <a:pt x="887" y="1430"/>
                      <a:pt x="940" y="1377"/>
                      <a:pt x="940" y="1324"/>
                    </a:cubicBezTo>
                    <a:cubicBezTo>
                      <a:pt x="940" y="1258"/>
                      <a:pt x="887" y="1258"/>
                      <a:pt x="887" y="1258"/>
                    </a:cubicBezTo>
                    <a:cubicBezTo>
                      <a:pt x="821" y="1205"/>
                      <a:pt x="821" y="1205"/>
                      <a:pt x="768" y="1205"/>
                    </a:cubicBezTo>
                    <a:lnTo>
                      <a:pt x="768" y="1152"/>
                    </a:lnTo>
                    <a:cubicBezTo>
                      <a:pt x="768" y="1099"/>
                      <a:pt x="821" y="1099"/>
                      <a:pt x="821" y="1099"/>
                    </a:cubicBezTo>
                    <a:cubicBezTo>
                      <a:pt x="821" y="1046"/>
                      <a:pt x="887" y="1046"/>
                      <a:pt x="887" y="1046"/>
                    </a:cubicBezTo>
                    <a:lnTo>
                      <a:pt x="887" y="1099"/>
                    </a:lnTo>
                    <a:cubicBezTo>
                      <a:pt x="940" y="1099"/>
                      <a:pt x="940" y="1152"/>
                      <a:pt x="993" y="1152"/>
                    </a:cubicBezTo>
                    <a:cubicBezTo>
                      <a:pt x="993" y="1205"/>
                      <a:pt x="993" y="1258"/>
                      <a:pt x="1046" y="1258"/>
                    </a:cubicBezTo>
                    <a:cubicBezTo>
                      <a:pt x="993" y="1258"/>
                      <a:pt x="993" y="1324"/>
                      <a:pt x="940" y="1324"/>
                    </a:cubicBezTo>
                    <a:lnTo>
                      <a:pt x="940" y="1430"/>
                    </a:lnTo>
                    <a:cubicBezTo>
                      <a:pt x="940" y="1430"/>
                      <a:pt x="940" y="1483"/>
                      <a:pt x="993" y="1483"/>
                    </a:cubicBezTo>
                    <a:cubicBezTo>
                      <a:pt x="1046" y="1536"/>
                      <a:pt x="1099" y="1536"/>
                      <a:pt x="1151" y="1536"/>
                    </a:cubicBezTo>
                    <a:lnTo>
                      <a:pt x="1707" y="1536"/>
                    </a:lnTo>
                    <a:cubicBezTo>
                      <a:pt x="1760" y="1536"/>
                      <a:pt x="1813" y="1483"/>
                      <a:pt x="1813" y="1430"/>
                    </a:cubicBezTo>
                    <a:cubicBezTo>
                      <a:pt x="1813" y="1377"/>
                      <a:pt x="1760" y="1324"/>
                      <a:pt x="1707" y="1324"/>
                    </a:cubicBezTo>
                    <a:cubicBezTo>
                      <a:pt x="1707" y="1258"/>
                      <a:pt x="1654" y="1258"/>
                      <a:pt x="1601" y="1258"/>
                    </a:cubicBezTo>
                    <a:lnTo>
                      <a:pt x="1429" y="1258"/>
                    </a:lnTo>
                    <a:cubicBezTo>
                      <a:pt x="1429" y="1205"/>
                      <a:pt x="1376" y="1205"/>
                      <a:pt x="1376" y="1152"/>
                    </a:cubicBezTo>
                    <a:cubicBezTo>
                      <a:pt x="1324" y="1099"/>
                      <a:pt x="1271" y="1046"/>
                      <a:pt x="1218" y="993"/>
                    </a:cubicBezTo>
                    <a:cubicBezTo>
                      <a:pt x="1218" y="927"/>
                      <a:pt x="1099" y="874"/>
                      <a:pt x="1046" y="768"/>
                    </a:cubicBezTo>
                    <a:cubicBezTo>
                      <a:pt x="1099" y="715"/>
                      <a:pt x="1099" y="662"/>
                      <a:pt x="1151" y="596"/>
                    </a:cubicBezTo>
                    <a:cubicBezTo>
                      <a:pt x="1218" y="596"/>
                      <a:pt x="1218" y="543"/>
                      <a:pt x="1271" y="490"/>
                    </a:cubicBezTo>
                    <a:cubicBezTo>
                      <a:pt x="1324" y="437"/>
                      <a:pt x="1324" y="437"/>
                      <a:pt x="1376" y="385"/>
                    </a:cubicBezTo>
                    <a:lnTo>
                      <a:pt x="1654" y="385"/>
                    </a:lnTo>
                    <a:cubicBezTo>
                      <a:pt x="1707" y="385"/>
                      <a:pt x="1707" y="385"/>
                      <a:pt x="1707" y="332"/>
                    </a:cubicBezTo>
                    <a:lnTo>
                      <a:pt x="1760" y="332"/>
                    </a:lnTo>
                    <a:lnTo>
                      <a:pt x="1760" y="265"/>
                    </a:lnTo>
                    <a:lnTo>
                      <a:pt x="1760" y="160"/>
                    </a:lnTo>
                    <a:cubicBezTo>
                      <a:pt x="1760" y="160"/>
                      <a:pt x="1760" y="107"/>
                      <a:pt x="1707" y="107"/>
                    </a:cubicBezTo>
                    <a:lnTo>
                      <a:pt x="940" y="107"/>
                    </a:lnTo>
                    <a:cubicBezTo>
                      <a:pt x="887" y="160"/>
                      <a:pt x="887" y="212"/>
                      <a:pt x="887" y="265"/>
                    </a:cubicBezTo>
                    <a:cubicBezTo>
                      <a:pt x="887" y="265"/>
                      <a:pt x="887" y="332"/>
                      <a:pt x="940" y="332"/>
                    </a:cubicBezTo>
                    <a:lnTo>
                      <a:pt x="940" y="385"/>
                    </a:lnTo>
                    <a:cubicBezTo>
                      <a:pt x="940" y="385"/>
                      <a:pt x="940" y="437"/>
                      <a:pt x="887" y="437"/>
                    </a:cubicBezTo>
                    <a:lnTo>
                      <a:pt x="887" y="490"/>
                    </a:lnTo>
                    <a:cubicBezTo>
                      <a:pt x="821" y="490"/>
                      <a:pt x="821" y="437"/>
                      <a:pt x="821" y="437"/>
                    </a:cubicBezTo>
                    <a:cubicBezTo>
                      <a:pt x="768" y="385"/>
                      <a:pt x="768" y="385"/>
                      <a:pt x="768" y="332"/>
                    </a:cubicBezTo>
                    <a:cubicBezTo>
                      <a:pt x="715" y="332"/>
                      <a:pt x="715" y="332"/>
                      <a:pt x="715" y="265"/>
                    </a:cubicBezTo>
                    <a:cubicBezTo>
                      <a:pt x="768" y="265"/>
                      <a:pt x="821" y="265"/>
                      <a:pt x="821" y="212"/>
                    </a:cubicBezTo>
                    <a:cubicBezTo>
                      <a:pt x="887" y="212"/>
                      <a:pt x="887" y="160"/>
                      <a:pt x="887" y="160"/>
                    </a:cubicBezTo>
                    <a:lnTo>
                      <a:pt x="887" y="107"/>
                    </a:lnTo>
                    <a:lnTo>
                      <a:pt x="887" y="54"/>
                    </a:lnTo>
                    <a:lnTo>
                      <a:pt x="821" y="54"/>
                    </a:lnTo>
                    <a:cubicBezTo>
                      <a:pt x="821" y="1"/>
                      <a:pt x="821" y="1"/>
                      <a:pt x="768" y="1"/>
                    </a:cubicBezTo>
                    <a:close/>
                  </a:path>
                </a:pathLst>
              </a:custGeom>
              <a:solidFill>
                <a:srgbClr val="F09C4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3" name="Google Shape;776;p31">
                <a:extLst>
                  <a:ext uri="{FF2B5EF4-FFF2-40B4-BE49-F238E27FC236}">
                    <a16:creationId xmlns="" xmlns:a16="http://schemas.microsoft.com/office/drawing/2014/main" id="{E8A500DB-B210-4DFF-A20D-666636286385}"/>
                  </a:ext>
                </a:extLst>
              </p:cNvPr>
              <p:cNvSpPr/>
              <p:nvPr/>
            </p:nvSpPr>
            <p:spPr>
              <a:xfrm>
                <a:off x="4799733" y="3864528"/>
                <a:ext cx="1237772" cy="1187034"/>
              </a:xfrm>
              <a:custGeom>
                <a:avLst/>
                <a:gdLst/>
                <a:ahLst/>
                <a:cxnLst/>
                <a:rect l="l" t="t" r="r" b="b"/>
                <a:pathLst>
                  <a:path w="22395" h="21477" extrusionOk="0">
                    <a:moveTo>
                      <a:pt x="17201" y="8638"/>
                    </a:moveTo>
                    <a:cubicBezTo>
                      <a:pt x="17575" y="8638"/>
                      <a:pt x="17951" y="8924"/>
                      <a:pt x="17987" y="9340"/>
                    </a:cubicBezTo>
                    <a:lnTo>
                      <a:pt x="18318" y="16672"/>
                    </a:lnTo>
                    <a:cubicBezTo>
                      <a:pt x="18371" y="17228"/>
                      <a:pt x="17868" y="17718"/>
                      <a:pt x="17273" y="17718"/>
                    </a:cubicBezTo>
                    <a:lnTo>
                      <a:pt x="9821" y="17612"/>
                    </a:lnTo>
                    <a:cubicBezTo>
                      <a:pt x="9212" y="17612"/>
                      <a:pt x="8881" y="16844"/>
                      <a:pt x="9331" y="16447"/>
                    </a:cubicBezTo>
                    <a:lnTo>
                      <a:pt x="16717" y="8837"/>
                    </a:lnTo>
                    <a:cubicBezTo>
                      <a:pt x="16855" y="8699"/>
                      <a:pt x="17028" y="8638"/>
                      <a:pt x="17201" y="8638"/>
                    </a:cubicBezTo>
                    <a:close/>
                    <a:moveTo>
                      <a:pt x="20125" y="1"/>
                    </a:moveTo>
                    <a:cubicBezTo>
                      <a:pt x="19697" y="1"/>
                      <a:pt x="19262" y="159"/>
                      <a:pt x="18927" y="512"/>
                    </a:cubicBezTo>
                    <a:lnTo>
                      <a:pt x="993" y="18711"/>
                    </a:lnTo>
                    <a:cubicBezTo>
                      <a:pt x="0" y="19756"/>
                      <a:pt x="781" y="21477"/>
                      <a:pt x="2264" y="21477"/>
                    </a:cubicBezTo>
                    <a:lnTo>
                      <a:pt x="20303" y="21477"/>
                    </a:lnTo>
                    <a:cubicBezTo>
                      <a:pt x="21508" y="21477"/>
                      <a:pt x="22395" y="20537"/>
                      <a:pt x="22395" y="19425"/>
                    </a:cubicBezTo>
                    <a:lnTo>
                      <a:pt x="21786" y="1558"/>
                    </a:lnTo>
                    <a:cubicBezTo>
                      <a:pt x="21786" y="611"/>
                      <a:pt x="20967" y="1"/>
                      <a:pt x="20125"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4" name="Google Shape;777;p31">
                <a:extLst>
                  <a:ext uri="{FF2B5EF4-FFF2-40B4-BE49-F238E27FC236}">
                    <a16:creationId xmlns="" xmlns:a16="http://schemas.microsoft.com/office/drawing/2014/main" id="{E44028BD-ABE9-4D77-8E13-8D81364C0687}"/>
                  </a:ext>
                </a:extLst>
              </p:cNvPr>
              <p:cNvSpPr/>
              <p:nvPr/>
            </p:nvSpPr>
            <p:spPr>
              <a:xfrm>
                <a:off x="4845828" y="3874532"/>
                <a:ext cx="1027082" cy="1046648"/>
              </a:xfrm>
              <a:custGeom>
                <a:avLst/>
                <a:gdLst/>
                <a:ahLst/>
                <a:cxnLst/>
                <a:rect l="l" t="t" r="r" b="b"/>
                <a:pathLst>
                  <a:path w="18583" h="18937" extrusionOk="0">
                    <a:moveTo>
                      <a:pt x="18477" y="0"/>
                    </a:moveTo>
                    <a:cubicBezTo>
                      <a:pt x="18305" y="119"/>
                      <a:pt x="18199" y="225"/>
                      <a:pt x="18093" y="331"/>
                    </a:cubicBezTo>
                    <a:lnTo>
                      <a:pt x="159" y="18530"/>
                    </a:lnTo>
                    <a:cubicBezTo>
                      <a:pt x="106" y="18649"/>
                      <a:pt x="53" y="18702"/>
                      <a:pt x="0" y="18755"/>
                    </a:cubicBezTo>
                    <a:lnTo>
                      <a:pt x="0" y="18808"/>
                    </a:lnTo>
                    <a:cubicBezTo>
                      <a:pt x="80" y="18894"/>
                      <a:pt x="189" y="18937"/>
                      <a:pt x="293" y="18937"/>
                    </a:cubicBezTo>
                    <a:cubicBezTo>
                      <a:pt x="397" y="18937"/>
                      <a:pt x="497" y="18894"/>
                      <a:pt x="556" y="18808"/>
                    </a:cubicBezTo>
                    <a:lnTo>
                      <a:pt x="18477" y="556"/>
                    </a:lnTo>
                    <a:cubicBezTo>
                      <a:pt x="18583" y="384"/>
                      <a:pt x="18583" y="172"/>
                      <a:pt x="18477"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5" name="Google Shape;778;p31">
                <a:extLst>
                  <a:ext uri="{FF2B5EF4-FFF2-40B4-BE49-F238E27FC236}">
                    <a16:creationId xmlns="" xmlns:a16="http://schemas.microsoft.com/office/drawing/2014/main" id="{237C9002-05C8-4A2E-93E1-71F680200424}"/>
                  </a:ext>
                </a:extLst>
              </p:cNvPr>
              <p:cNvSpPr/>
              <p:nvPr/>
            </p:nvSpPr>
            <p:spPr>
              <a:xfrm>
                <a:off x="5818028" y="3941796"/>
                <a:ext cx="76107" cy="67374"/>
              </a:xfrm>
              <a:custGeom>
                <a:avLst/>
                <a:gdLst/>
                <a:ahLst/>
                <a:cxnLst/>
                <a:rect l="l" t="t" r="r" b="b"/>
                <a:pathLst>
                  <a:path w="1377" h="1219" extrusionOk="0">
                    <a:moveTo>
                      <a:pt x="0" y="1"/>
                    </a:moveTo>
                    <a:lnTo>
                      <a:pt x="0" y="160"/>
                    </a:lnTo>
                    <a:lnTo>
                      <a:pt x="1218" y="1219"/>
                    </a:lnTo>
                    <a:lnTo>
                      <a:pt x="1324" y="1219"/>
                    </a:lnTo>
                    <a:cubicBezTo>
                      <a:pt x="1376" y="1152"/>
                      <a:pt x="1376" y="1099"/>
                      <a:pt x="1324" y="1047"/>
                    </a:cubicBezTo>
                    <a:lnTo>
                      <a:pt x="172"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6" name="Google Shape;779;p31">
                <a:extLst>
                  <a:ext uri="{FF2B5EF4-FFF2-40B4-BE49-F238E27FC236}">
                    <a16:creationId xmlns="" xmlns:a16="http://schemas.microsoft.com/office/drawing/2014/main" id="{F7CB1473-EE54-4CB9-8AFD-2741D2347015}"/>
                  </a:ext>
                </a:extLst>
              </p:cNvPr>
              <p:cNvSpPr/>
              <p:nvPr/>
            </p:nvSpPr>
            <p:spPr>
              <a:xfrm>
                <a:off x="5647575" y="4112967"/>
                <a:ext cx="76107" cy="69585"/>
              </a:xfrm>
              <a:custGeom>
                <a:avLst/>
                <a:gdLst/>
                <a:ahLst/>
                <a:cxnLst/>
                <a:rect l="l" t="t" r="r" b="b"/>
                <a:pathLst>
                  <a:path w="1377" h="1259" extrusionOk="0">
                    <a:moveTo>
                      <a:pt x="86" y="1"/>
                    </a:moveTo>
                    <a:cubicBezTo>
                      <a:pt x="66" y="1"/>
                      <a:pt x="53" y="14"/>
                      <a:pt x="53" y="41"/>
                    </a:cubicBezTo>
                    <a:cubicBezTo>
                      <a:pt x="0" y="107"/>
                      <a:pt x="0" y="160"/>
                      <a:pt x="53" y="160"/>
                    </a:cubicBezTo>
                    <a:lnTo>
                      <a:pt x="1205" y="1258"/>
                    </a:lnTo>
                    <a:lnTo>
                      <a:pt x="1377" y="1258"/>
                    </a:lnTo>
                    <a:cubicBezTo>
                      <a:pt x="1377" y="1205"/>
                      <a:pt x="1377" y="1152"/>
                      <a:pt x="1324" y="1100"/>
                    </a:cubicBezTo>
                    <a:lnTo>
                      <a:pt x="159" y="41"/>
                    </a:lnTo>
                    <a:cubicBezTo>
                      <a:pt x="133" y="14"/>
                      <a:pt x="106" y="1"/>
                      <a:pt x="86"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7" name="Google Shape;780;p31">
                <a:extLst>
                  <a:ext uri="{FF2B5EF4-FFF2-40B4-BE49-F238E27FC236}">
                    <a16:creationId xmlns="" xmlns:a16="http://schemas.microsoft.com/office/drawing/2014/main" id="{1270F571-E266-4846-AA40-84B6ADACF443}"/>
                  </a:ext>
                </a:extLst>
              </p:cNvPr>
              <p:cNvSpPr/>
              <p:nvPr/>
            </p:nvSpPr>
            <p:spPr>
              <a:xfrm>
                <a:off x="5775580" y="3984243"/>
                <a:ext cx="54883" cy="49080"/>
              </a:xfrm>
              <a:custGeom>
                <a:avLst/>
                <a:gdLst/>
                <a:ahLst/>
                <a:cxnLst/>
                <a:rect l="l" t="t" r="r" b="b"/>
                <a:pathLst>
                  <a:path w="993" h="888" extrusionOk="0">
                    <a:moveTo>
                      <a:pt x="53" y="1"/>
                    </a:moveTo>
                    <a:cubicBezTo>
                      <a:pt x="0" y="54"/>
                      <a:pt x="0" y="54"/>
                      <a:pt x="53" y="120"/>
                    </a:cubicBezTo>
                    <a:lnTo>
                      <a:pt x="874" y="887"/>
                    </a:lnTo>
                    <a:lnTo>
                      <a:pt x="993" y="887"/>
                    </a:lnTo>
                    <a:lnTo>
                      <a:pt x="993" y="781"/>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8" name="Google Shape;781;p31">
                <a:extLst>
                  <a:ext uri="{FF2B5EF4-FFF2-40B4-BE49-F238E27FC236}">
                    <a16:creationId xmlns="" xmlns:a16="http://schemas.microsoft.com/office/drawing/2014/main" id="{66003CAD-52D8-4830-8C9F-89DC91466739}"/>
                  </a:ext>
                </a:extLst>
              </p:cNvPr>
              <p:cNvSpPr/>
              <p:nvPr/>
            </p:nvSpPr>
            <p:spPr>
              <a:xfrm>
                <a:off x="5736062" y="4024646"/>
                <a:ext cx="54938" cy="50351"/>
              </a:xfrm>
              <a:custGeom>
                <a:avLst/>
                <a:gdLst/>
                <a:ahLst/>
                <a:cxnLst/>
                <a:rect l="l" t="t" r="r" b="b"/>
                <a:pathLst>
                  <a:path w="994" h="911" extrusionOk="0">
                    <a:moveTo>
                      <a:pt x="73" y="1"/>
                    </a:moveTo>
                    <a:cubicBezTo>
                      <a:pt x="54" y="1"/>
                      <a:pt x="27" y="17"/>
                      <a:pt x="1" y="50"/>
                    </a:cubicBezTo>
                    <a:lnTo>
                      <a:pt x="1" y="103"/>
                    </a:lnTo>
                    <a:lnTo>
                      <a:pt x="874" y="871"/>
                    </a:lnTo>
                    <a:cubicBezTo>
                      <a:pt x="901" y="898"/>
                      <a:pt x="914" y="911"/>
                      <a:pt x="929" y="911"/>
                    </a:cubicBezTo>
                    <a:cubicBezTo>
                      <a:pt x="944" y="911"/>
                      <a:pt x="960" y="898"/>
                      <a:pt x="993" y="871"/>
                    </a:cubicBezTo>
                    <a:lnTo>
                      <a:pt x="993" y="818"/>
                    </a:lnTo>
                    <a:lnTo>
                      <a:pt x="107" y="50"/>
                    </a:lnTo>
                    <a:cubicBezTo>
                      <a:pt x="107" y="17"/>
                      <a:pt x="93" y="1"/>
                      <a:pt x="7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89" name="Google Shape;782;p31">
                <a:extLst>
                  <a:ext uri="{FF2B5EF4-FFF2-40B4-BE49-F238E27FC236}">
                    <a16:creationId xmlns="" xmlns:a16="http://schemas.microsoft.com/office/drawing/2014/main" id="{B2BA155A-3FE4-43A4-95B4-E80185A9DBF7}"/>
                  </a:ext>
                </a:extLst>
              </p:cNvPr>
              <p:cNvSpPr/>
              <p:nvPr/>
            </p:nvSpPr>
            <p:spPr>
              <a:xfrm>
                <a:off x="5695826" y="4066927"/>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0" name="Google Shape;783;p31">
                <a:extLst>
                  <a:ext uri="{FF2B5EF4-FFF2-40B4-BE49-F238E27FC236}">
                    <a16:creationId xmlns="" xmlns:a16="http://schemas.microsoft.com/office/drawing/2014/main" id="{30E537BB-4E0A-4665-A7B9-DF88B39E9A09}"/>
                  </a:ext>
                </a:extLst>
              </p:cNvPr>
              <p:cNvSpPr/>
              <p:nvPr/>
            </p:nvSpPr>
            <p:spPr>
              <a:xfrm>
                <a:off x="5604409" y="4158344"/>
                <a:ext cx="54883" cy="48361"/>
              </a:xfrm>
              <a:custGeom>
                <a:avLst/>
                <a:gdLst/>
                <a:ahLst/>
                <a:cxnLst/>
                <a:rect l="l" t="t" r="r" b="b"/>
                <a:pathLst>
                  <a:path w="993" h="875" extrusionOk="0">
                    <a:moveTo>
                      <a:pt x="66" y="1"/>
                    </a:moveTo>
                    <a:cubicBezTo>
                      <a:pt x="0" y="54"/>
                      <a:pt x="0" y="54"/>
                      <a:pt x="66" y="106"/>
                    </a:cubicBezTo>
                    <a:lnTo>
                      <a:pt x="887" y="874"/>
                    </a:lnTo>
                    <a:lnTo>
                      <a:pt x="993" y="874"/>
                    </a:lnTo>
                    <a:lnTo>
                      <a:pt x="993" y="768"/>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1" name="Google Shape;784;p31">
                <a:extLst>
                  <a:ext uri="{FF2B5EF4-FFF2-40B4-BE49-F238E27FC236}">
                    <a16:creationId xmlns="" xmlns:a16="http://schemas.microsoft.com/office/drawing/2014/main" id="{0B357D3C-EDF2-401D-AFC3-3D88771217FC}"/>
                  </a:ext>
                </a:extLst>
              </p:cNvPr>
              <p:cNvSpPr/>
              <p:nvPr/>
            </p:nvSpPr>
            <p:spPr>
              <a:xfrm>
                <a:off x="5564891" y="4198580"/>
                <a:ext cx="54938" cy="50517"/>
              </a:xfrm>
              <a:custGeom>
                <a:avLst/>
                <a:gdLst/>
                <a:ahLst/>
                <a:cxnLst/>
                <a:rect l="l" t="t" r="r" b="b"/>
                <a:pathLst>
                  <a:path w="994" h="914" extrusionOk="0">
                    <a:moveTo>
                      <a:pt x="87" y="1"/>
                    </a:moveTo>
                    <a:cubicBezTo>
                      <a:pt x="70" y="1"/>
                      <a:pt x="54" y="14"/>
                      <a:pt x="54" y="40"/>
                    </a:cubicBezTo>
                    <a:cubicBezTo>
                      <a:pt x="1" y="40"/>
                      <a:pt x="1" y="93"/>
                      <a:pt x="54" y="93"/>
                    </a:cubicBezTo>
                    <a:lnTo>
                      <a:pt x="887" y="874"/>
                    </a:lnTo>
                    <a:cubicBezTo>
                      <a:pt x="914" y="901"/>
                      <a:pt x="927" y="914"/>
                      <a:pt x="940" y="914"/>
                    </a:cubicBezTo>
                    <a:cubicBezTo>
                      <a:pt x="954" y="914"/>
                      <a:pt x="967" y="901"/>
                      <a:pt x="993" y="874"/>
                    </a:cubicBezTo>
                    <a:lnTo>
                      <a:pt x="993" y="808"/>
                    </a:lnTo>
                    <a:lnTo>
                      <a:pt x="120" y="40"/>
                    </a:lnTo>
                    <a:cubicBezTo>
                      <a:pt x="120" y="14"/>
                      <a:pt x="103"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2" name="Google Shape;785;p31">
                <a:extLst>
                  <a:ext uri="{FF2B5EF4-FFF2-40B4-BE49-F238E27FC236}">
                    <a16:creationId xmlns="" xmlns:a16="http://schemas.microsoft.com/office/drawing/2014/main" id="{E7FA9937-7A99-4D4D-B4C3-75D6C83A7388}"/>
                  </a:ext>
                </a:extLst>
              </p:cNvPr>
              <p:cNvSpPr/>
              <p:nvPr/>
            </p:nvSpPr>
            <p:spPr>
              <a:xfrm>
                <a:off x="5525373" y="4240254"/>
                <a:ext cx="54938" cy="49080"/>
              </a:xfrm>
              <a:custGeom>
                <a:avLst/>
                <a:gdLst/>
                <a:ahLst/>
                <a:cxnLst/>
                <a:rect l="l" t="t" r="r" b="b"/>
                <a:pathLst>
                  <a:path w="994" h="888" extrusionOk="0">
                    <a:moveTo>
                      <a:pt x="1" y="1"/>
                    </a:moveTo>
                    <a:lnTo>
                      <a:pt x="1" y="120"/>
                    </a:lnTo>
                    <a:lnTo>
                      <a:pt x="888" y="888"/>
                    </a:lnTo>
                    <a:lnTo>
                      <a:pt x="994" y="888"/>
                    </a:lnTo>
                    <a:cubicBezTo>
                      <a:pt x="994" y="888"/>
                      <a:pt x="994" y="835"/>
                      <a:pt x="941" y="782"/>
                    </a:cubicBezTo>
                    <a:lnTo>
                      <a:pt x="107"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3" name="Google Shape;786;p31">
                <a:extLst>
                  <a:ext uri="{FF2B5EF4-FFF2-40B4-BE49-F238E27FC236}">
                    <a16:creationId xmlns="" xmlns:a16="http://schemas.microsoft.com/office/drawing/2014/main" id="{AFAF38D6-83F1-435B-B8B4-2E31A364AE50}"/>
                  </a:ext>
                </a:extLst>
              </p:cNvPr>
              <p:cNvSpPr/>
              <p:nvPr/>
            </p:nvSpPr>
            <p:spPr>
              <a:xfrm>
                <a:off x="5433956" y="4331726"/>
                <a:ext cx="57868" cy="49080"/>
              </a:xfrm>
              <a:custGeom>
                <a:avLst/>
                <a:gdLst/>
                <a:ahLst/>
                <a:cxnLst/>
                <a:rect l="l" t="t" r="r" b="b"/>
                <a:pathLst>
                  <a:path w="1047" h="888" extrusionOk="0">
                    <a:moveTo>
                      <a:pt x="53" y="0"/>
                    </a:moveTo>
                    <a:cubicBezTo>
                      <a:pt x="0" y="53"/>
                      <a:pt x="0" y="53"/>
                      <a:pt x="53" y="119"/>
                    </a:cubicBezTo>
                    <a:lnTo>
                      <a:pt x="940" y="887"/>
                    </a:lnTo>
                    <a:lnTo>
                      <a:pt x="993" y="887"/>
                    </a:lnTo>
                    <a:cubicBezTo>
                      <a:pt x="1046" y="887"/>
                      <a:pt x="1046" y="834"/>
                      <a:pt x="993" y="781"/>
                    </a:cubicBezTo>
                    <a:lnTo>
                      <a:pt x="173"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4" name="Google Shape;787;p31">
                <a:extLst>
                  <a:ext uri="{FF2B5EF4-FFF2-40B4-BE49-F238E27FC236}">
                    <a16:creationId xmlns="" xmlns:a16="http://schemas.microsoft.com/office/drawing/2014/main" id="{209D6F8F-3D6C-4410-A1E9-FF14B2C03814}"/>
                  </a:ext>
                </a:extLst>
              </p:cNvPr>
              <p:cNvSpPr/>
              <p:nvPr/>
            </p:nvSpPr>
            <p:spPr>
              <a:xfrm>
                <a:off x="5394438" y="4372128"/>
                <a:ext cx="54938" cy="50351"/>
              </a:xfrm>
              <a:custGeom>
                <a:avLst/>
                <a:gdLst/>
                <a:ahLst/>
                <a:cxnLst/>
                <a:rect l="l" t="t" r="r" b="b"/>
                <a:pathLst>
                  <a:path w="994" h="911" extrusionOk="0">
                    <a:moveTo>
                      <a:pt x="80" y="1"/>
                    </a:moveTo>
                    <a:cubicBezTo>
                      <a:pt x="67" y="1"/>
                      <a:pt x="54" y="17"/>
                      <a:pt x="54" y="50"/>
                    </a:cubicBezTo>
                    <a:cubicBezTo>
                      <a:pt x="1" y="50"/>
                      <a:pt x="1" y="103"/>
                      <a:pt x="54" y="103"/>
                    </a:cubicBezTo>
                    <a:lnTo>
                      <a:pt x="888" y="871"/>
                    </a:lnTo>
                    <a:cubicBezTo>
                      <a:pt x="914" y="897"/>
                      <a:pt x="940" y="910"/>
                      <a:pt x="960" y="910"/>
                    </a:cubicBezTo>
                    <a:cubicBezTo>
                      <a:pt x="980" y="910"/>
                      <a:pt x="993" y="897"/>
                      <a:pt x="993" y="871"/>
                    </a:cubicBezTo>
                    <a:lnTo>
                      <a:pt x="993" y="818"/>
                    </a:lnTo>
                    <a:lnTo>
                      <a:pt x="107" y="50"/>
                    </a:lnTo>
                    <a:cubicBezTo>
                      <a:pt x="107" y="17"/>
                      <a:pt x="93"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5" name="Google Shape;788;p31">
                <a:extLst>
                  <a:ext uri="{FF2B5EF4-FFF2-40B4-BE49-F238E27FC236}">
                    <a16:creationId xmlns="" xmlns:a16="http://schemas.microsoft.com/office/drawing/2014/main" id="{2E14871B-0005-4363-8024-41CDC33D64EB}"/>
                  </a:ext>
                </a:extLst>
              </p:cNvPr>
              <p:cNvSpPr/>
              <p:nvPr/>
            </p:nvSpPr>
            <p:spPr>
              <a:xfrm>
                <a:off x="5354975" y="4414354"/>
                <a:ext cx="54883" cy="48361"/>
              </a:xfrm>
              <a:custGeom>
                <a:avLst/>
                <a:gdLst/>
                <a:ahLst/>
                <a:cxnLst/>
                <a:rect l="l" t="t" r="r" b="b"/>
                <a:pathLst>
                  <a:path w="993" h="875" extrusionOk="0">
                    <a:moveTo>
                      <a:pt x="0" y="1"/>
                    </a:moveTo>
                    <a:cubicBezTo>
                      <a:pt x="0" y="54"/>
                      <a:pt x="0" y="54"/>
                      <a:pt x="53" y="107"/>
                    </a:cubicBezTo>
                    <a:lnTo>
                      <a:pt x="874" y="874"/>
                    </a:lnTo>
                    <a:lnTo>
                      <a:pt x="993" y="874"/>
                    </a:lnTo>
                    <a:lnTo>
                      <a:pt x="993" y="769"/>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6" name="Google Shape;789;p31">
                <a:extLst>
                  <a:ext uri="{FF2B5EF4-FFF2-40B4-BE49-F238E27FC236}">
                    <a16:creationId xmlns="" xmlns:a16="http://schemas.microsoft.com/office/drawing/2014/main" id="{F9A04849-BAA8-4BEC-9B26-B9A9265C5443}"/>
                  </a:ext>
                </a:extLst>
              </p:cNvPr>
              <p:cNvSpPr/>
              <p:nvPr/>
            </p:nvSpPr>
            <p:spPr>
              <a:xfrm>
                <a:off x="5266433" y="4505826"/>
                <a:ext cx="54938" cy="48306"/>
              </a:xfrm>
              <a:custGeom>
                <a:avLst/>
                <a:gdLst/>
                <a:ahLst/>
                <a:cxnLst/>
                <a:rect l="l" t="t" r="r" b="b"/>
                <a:pathLst>
                  <a:path w="994" h="874" extrusionOk="0">
                    <a:moveTo>
                      <a:pt x="1" y="0"/>
                    </a:moveTo>
                    <a:lnTo>
                      <a:pt x="1" y="106"/>
                    </a:lnTo>
                    <a:lnTo>
                      <a:pt x="887" y="874"/>
                    </a:lnTo>
                    <a:lnTo>
                      <a:pt x="940" y="874"/>
                    </a:lnTo>
                    <a:cubicBezTo>
                      <a:pt x="993" y="874"/>
                      <a:pt x="993" y="821"/>
                      <a:pt x="940" y="768"/>
                    </a:cubicBezTo>
                    <a:lnTo>
                      <a:pt x="106"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7" name="Google Shape;790;p31">
                <a:extLst>
                  <a:ext uri="{FF2B5EF4-FFF2-40B4-BE49-F238E27FC236}">
                    <a16:creationId xmlns="" xmlns:a16="http://schemas.microsoft.com/office/drawing/2014/main" id="{F3EF5BE9-1D37-4493-BB7B-BBC6B28E94B5}"/>
                  </a:ext>
                </a:extLst>
              </p:cNvPr>
              <p:cNvSpPr/>
              <p:nvPr/>
            </p:nvSpPr>
            <p:spPr>
              <a:xfrm>
                <a:off x="5223986" y="4546063"/>
                <a:ext cx="57868" cy="50517"/>
              </a:xfrm>
              <a:custGeom>
                <a:avLst/>
                <a:gdLst/>
                <a:ahLst/>
                <a:cxnLst/>
                <a:rect l="l" t="t" r="r" b="b"/>
                <a:pathLst>
                  <a:path w="1047" h="914" extrusionOk="0">
                    <a:moveTo>
                      <a:pt x="87" y="0"/>
                    </a:moveTo>
                    <a:cubicBezTo>
                      <a:pt x="67" y="0"/>
                      <a:pt x="54" y="13"/>
                      <a:pt x="54" y="40"/>
                    </a:cubicBezTo>
                    <a:cubicBezTo>
                      <a:pt x="1" y="40"/>
                      <a:pt x="1" y="93"/>
                      <a:pt x="54" y="93"/>
                    </a:cubicBezTo>
                    <a:lnTo>
                      <a:pt x="874" y="874"/>
                    </a:lnTo>
                    <a:cubicBezTo>
                      <a:pt x="901" y="900"/>
                      <a:pt x="931" y="913"/>
                      <a:pt x="954" y="913"/>
                    </a:cubicBezTo>
                    <a:cubicBezTo>
                      <a:pt x="977" y="913"/>
                      <a:pt x="994" y="900"/>
                      <a:pt x="994" y="874"/>
                    </a:cubicBezTo>
                    <a:cubicBezTo>
                      <a:pt x="1047" y="874"/>
                      <a:pt x="1047" y="808"/>
                      <a:pt x="994" y="808"/>
                    </a:cubicBezTo>
                    <a:lnTo>
                      <a:pt x="160" y="40"/>
                    </a:lnTo>
                    <a:cubicBezTo>
                      <a:pt x="133" y="13"/>
                      <a:pt x="107" y="0"/>
                      <a:pt x="87"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8" name="Google Shape;791;p31">
                <a:extLst>
                  <a:ext uri="{FF2B5EF4-FFF2-40B4-BE49-F238E27FC236}">
                    <a16:creationId xmlns="" xmlns:a16="http://schemas.microsoft.com/office/drawing/2014/main" id="{1C71BCFA-7DC6-4E85-9435-CEC8DE763738}"/>
                  </a:ext>
                </a:extLst>
              </p:cNvPr>
              <p:cNvSpPr/>
              <p:nvPr/>
            </p:nvSpPr>
            <p:spPr>
              <a:xfrm>
                <a:off x="5183804" y="4587736"/>
                <a:ext cx="54883" cy="49080"/>
              </a:xfrm>
              <a:custGeom>
                <a:avLst/>
                <a:gdLst/>
                <a:ahLst/>
                <a:cxnLst/>
                <a:rect l="l" t="t" r="r" b="b"/>
                <a:pathLst>
                  <a:path w="993" h="888" extrusionOk="0">
                    <a:moveTo>
                      <a:pt x="66" y="1"/>
                    </a:moveTo>
                    <a:cubicBezTo>
                      <a:pt x="0" y="54"/>
                      <a:pt x="0" y="120"/>
                      <a:pt x="66" y="120"/>
                    </a:cubicBezTo>
                    <a:lnTo>
                      <a:pt x="887" y="887"/>
                    </a:lnTo>
                    <a:lnTo>
                      <a:pt x="993" y="887"/>
                    </a:lnTo>
                    <a:lnTo>
                      <a:pt x="993" y="782"/>
                    </a:lnTo>
                    <a:lnTo>
                      <a:pt x="119"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9" name="Google Shape;792;p31">
                <a:extLst>
                  <a:ext uri="{FF2B5EF4-FFF2-40B4-BE49-F238E27FC236}">
                    <a16:creationId xmlns="" xmlns:a16="http://schemas.microsoft.com/office/drawing/2014/main" id="{4D23DD00-30F8-465A-A4CF-EFAA11ABF39B}"/>
                  </a:ext>
                </a:extLst>
              </p:cNvPr>
              <p:cNvSpPr/>
              <p:nvPr/>
            </p:nvSpPr>
            <p:spPr>
              <a:xfrm>
                <a:off x="5095980" y="4679208"/>
                <a:ext cx="54938" cy="49024"/>
              </a:xfrm>
              <a:custGeom>
                <a:avLst/>
                <a:gdLst/>
                <a:ahLst/>
                <a:cxnLst/>
                <a:rect l="l" t="t" r="r" b="b"/>
                <a:pathLst>
                  <a:path w="994" h="887" extrusionOk="0">
                    <a:moveTo>
                      <a:pt x="1" y="0"/>
                    </a:moveTo>
                    <a:lnTo>
                      <a:pt x="1" y="119"/>
                    </a:lnTo>
                    <a:lnTo>
                      <a:pt x="874" y="887"/>
                    </a:lnTo>
                    <a:lnTo>
                      <a:pt x="993" y="887"/>
                    </a:lnTo>
                    <a:cubicBezTo>
                      <a:pt x="993" y="887"/>
                      <a:pt x="993" y="834"/>
                      <a:pt x="927" y="781"/>
                    </a:cubicBezTo>
                    <a:lnTo>
                      <a:pt x="107"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0" name="Google Shape;793;p31">
                <a:extLst>
                  <a:ext uri="{FF2B5EF4-FFF2-40B4-BE49-F238E27FC236}">
                    <a16:creationId xmlns="" xmlns:a16="http://schemas.microsoft.com/office/drawing/2014/main" id="{42DA9856-4448-43EC-9FE5-265665745E1C}"/>
                  </a:ext>
                </a:extLst>
              </p:cNvPr>
              <p:cNvSpPr/>
              <p:nvPr/>
            </p:nvSpPr>
            <p:spPr>
              <a:xfrm>
                <a:off x="5055744" y="4719611"/>
                <a:ext cx="54938" cy="50351"/>
              </a:xfrm>
              <a:custGeom>
                <a:avLst/>
                <a:gdLst/>
                <a:ahLst/>
                <a:cxnLst/>
                <a:rect l="l" t="t" r="r" b="b"/>
                <a:pathLst>
                  <a:path w="994" h="911" extrusionOk="0">
                    <a:moveTo>
                      <a:pt x="41" y="0"/>
                    </a:moveTo>
                    <a:cubicBezTo>
                      <a:pt x="17" y="0"/>
                      <a:pt x="1" y="17"/>
                      <a:pt x="1" y="50"/>
                    </a:cubicBezTo>
                    <a:lnTo>
                      <a:pt x="1" y="103"/>
                    </a:lnTo>
                    <a:lnTo>
                      <a:pt x="888" y="871"/>
                    </a:lnTo>
                    <a:cubicBezTo>
                      <a:pt x="888" y="897"/>
                      <a:pt x="901" y="910"/>
                      <a:pt x="914" y="910"/>
                    </a:cubicBezTo>
                    <a:cubicBezTo>
                      <a:pt x="927" y="910"/>
                      <a:pt x="941" y="897"/>
                      <a:pt x="941" y="871"/>
                    </a:cubicBezTo>
                    <a:cubicBezTo>
                      <a:pt x="993" y="871"/>
                      <a:pt x="993" y="818"/>
                      <a:pt x="941" y="818"/>
                    </a:cubicBezTo>
                    <a:lnTo>
                      <a:pt x="120" y="50"/>
                    </a:lnTo>
                    <a:cubicBezTo>
                      <a:pt x="93" y="17"/>
                      <a:pt x="64" y="0"/>
                      <a:pt x="41"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1" name="Google Shape;794;p31">
                <a:extLst>
                  <a:ext uri="{FF2B5EF4-FFF2-40B4-BE49-F238E27FC236}">
                    <a16:creationId xmlns="" xmlns:a16="http://schemas.microsoft.com/office/drawing/2014/main" id="{FCD3B74B-7950-48D3-851C-D9F296F1980C}"/>
                  </a:ext>
                </a:extLst>
              </p:cNvPr>
              <p:cNvSpPr/>
              <p:nvPr/>
            </p:nvSpPr>
            <p:spPr>
              <a:xfrm>
                <a:off x="5013352" y="4761837"/>
                <a:ext cx="54883" cy="48361"/>
              </a:xfrm>
              <a:custGeom>
                <a:avLst/>
                <a:gdLst/>
                <a:ahLst/>
                <a:cxnLst/>
                <a:rect l="l" t="t" r="r" b="b"/>
                <a:pathLst>
                  <a:path w="993" h="875" extrusionOk="0">
                    <a:moveTo>
                      <a:pt x="53" y="1"/>
                    </a:moveTo>
                    <a:cubicBezTo>
                      <a:pt x="0" y="54"/>
                      <a:pt x="0" y="107"/>
                      <a:pt x="53" y="107"/>
                    </a:cubicBezTo>
                    <a:lnTo>
                      <a:pt x="887" y="874"/>
                    </a:lnTo>
                    <a:lnTo>
                      <a:pt x="993" y="874"/>
                    </a:lnTo>
                    <a:lnTo>
                      <a:pt x="993" y="768"/>
                    </a:lnTo>
                    <a:lnTo>
                      <a:pt x="106" y="1"/>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2" name="Google Shape;795;p31">
                <a:extLst>
                  <a:ext uri="{FF2B5EF4-FFF2-40B4-BE49-F238E27FC236}">
                    <a16:creationId xmlns="" xmlns:a16="http://schemas.microsoft.com/office/drawing/2014/main" id="{E42274F8-8BDE-44C5-80CC-9156BEC44DE9}"/>
                  </a:ext>
                </a:extLst>
              </p:cNvPr>
              <p:cNvSpPr/>
              <p:nvPr/>
            </p:nvSpPr>
            <p:spPr>
              <a:xfrm>
                <a:off x="4924809" y="4853309"/>
                <a:ext cx="54938" cy="48306"/>
              </a:xfrm>
              <a:custGeom>
                <a:avLst/>
                <a:gdLst/>
                <a:ahLst/>
                <a:cxnLst/>
                <a:rect l="l" t="t" r="r" b="b"/>
                <a:pathLst>
                  <a:path w="994" h="874" extrusionOk="0">
                    <a:moveTo>
                      <a:pt x="1" y="0"/>
                    </a:moveTo>
                    <a:lnTo>
                      <a:pt x="1" y="106"/>
                    </a:lnTo>
                    <a:lnTo>
                      <a:pt x="887" y="874"/>
                    </a:lnTo>
                    <a:lnTo>
                      <a:pt x="993" y="874"/>
                    </a:lnTo>
                    <a:lnTo>
                      <a:pt x="993" y="768"/>
                    </a:lnTo>
                    <a:lnTo>
                      <a:pt x="120"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3" name="Google Shape;796;p31">
                <a:extLst>
                  <a:ext uri="{FF2B5EF4-FFF2-40B4-BE49-F238E27FC236}">
                    <a16:creationId xmlns="" xmlns:a16="http://schemas.microsoft.com/office/drawing/2014/main" id="{977D4C15-B4AA-4951-BD17-F19DD249F837}"/>
                  </a:ext>
                </a:extLst>
              </p:cNvPr>
              <p:cNvSpPr/>
              <p:nvPr/>
            </p:nvSpPr>
            <p:spPr>
              <a:xfrm>
                <a:off x="4885346" y="4893490"/>
                <a:ext cx="54883" cy="51291"/>
              </a:xfrm>
              <a:custGeom>
                <a:avLst/>
                <a:gdLst/>
                <a:ahLst/>
                <a:cxnLst/>
                <a:rect l="l" t="t" r="r" b="b"/>
                <a:pathLst>
                  <a:path w="993" h="928" extrusionOk="0">
                    <a:moveTo>
                      <a:pt x="53" y="1"/>
                    </a:moveTo>
                    <a:cubicBezTo>
                      <a:pt x="40" y="1"/>
                      <a:pt x="26" y="14"/>
                      <a:pt x="0" y="41"/>
                    </a:cubicBezTo>
                    <a:lnTo>
                      <a:pt x="0" y="94"/>
                    </a:lnTo>
                    <a:lnTo>
                      <a:pt x="887" y="874"/>
                    </a:lnTo>
                    <a:cubicBezTo>
                      <a:pt x="887" y="927"/>
                      <a:pt x="940" y="927"/>
                      <a:pt x="940" y="927"/>
                    </a:cubicBezTo>
                    <a:cubicBezTo>
                      <a:pt x="993" y="874"/>
                      <a:pt x="993" y="808"/>
                      <a:pt x="940" y="808"/>
                    </a:cubicBezTo>
                    <a:lnTo>
                      <a:pt x="106" y="41"/>
                    </a:lnTo>
                    <a:cubicBezTo>
                      <a:pt x="79" y="14"/>
                      <a:pt x="66" y="1"/>
                      <a:pt x="53"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4" name="Google Shape;797;p31">
                <a:extLst>
                  <a:ext uri="{FF2B5EF4-FFF2-40B4-BE49-F238E27FC236}">
                    <a16:creationId xmlns="" xmlns:a16="http://schemas.microsoft.com/office/drawing/2014/main" id="{D06F808D-4D4F-4C28-AAE4-372B745ECB76}"/>
                  </a:ext>
                </a:extLst>
              </p:cNvPr>
              <p:cNvSpPr/>
              <p:nvPr/>
            </p:nvSpPr>
            <p:spPr>
              <a:xfrm>
                <a:off x="5480051" y="4287068"/>
                <a:ext cx="76107" cy="68645"/>
              </a:xfrm>
              <a:custGeom>
                <a:avLst/>
                <a:gdLst/>
                <a:ahLst/>
                <a:cxnLst/>
                <a:rect l="l" t="t" r="r" b="b"/>
                <a:pathLst>
                  <a:path w="1377" h="1242" extrusionOk="0">
                    <a:moveTo>
                      <a:pt x="80" y="1"/>
                    </a:moveTo>
                    <a:cubicBezTo>
                      <a:pt x="53" y="1"/>
                      <a:pt x="27" y="14"/>
                      <a:pt x="0" y="41"/>
                    </a:cubicBezTo>
                    <a:lnTo>
                      <a:pt x="0" y="147"/>
                    </a:lnTo>
                    <a:lnTo>
                      <a:pt x="1205" y="1192"/>
                    </a:lnTo>
                    <a:cubicBezTo>
                      <a:pt x="1205" y="1225"/>
                      <a:pt x="1218" y="1242"/>
                      <a:pt x="1239" y="1242"/>
                    </a:cubicBezTo>
                    <a:cubicBezTo>
                      <a:pt x="1261" y="1242"/>
                      <a:pt x="1291" y="1225"/>
                      <a:pt x="1324" y="1192"/>
                    </a:cubicBezTo>
                    <a:cubicBezTo>
                      <a:pt x="1377" y="1192"/>
                      <a:pt x="1377" y="1139"/>
                      <a:pt x="1324" y="1086"/>
                    </a:cubicBezTo>
                    <a:lnTo>
                      <a:pt x="159" y="41"/>
                    </a:lnTo>
                    <a:cubicBezTo>
                      <a:pt x="133" y="14"/>
                      <a:pt x="106" y="1"/>
                      <a:pt x="80"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5" name="Google Shape;798;p31">
                <a:extLst>
                  <a:ext uri="{FF2B5EF4-FFF2-40B4-BE49-F238E27FC236}">
                    <a16:creationId xmlns="" xmlns:a16="http://schemas.microsoft.com/office/drawing/2014/main" id="{D2BA24A8-C9DC-4FB5-A6B6-9B81690DE639}"/>
                  </a:ext>
                </a:extLst>
              </p:cNvPr>
              <p:cNvSpPr/>
              <p:nvPr/>
            </p:nvSpPr>
            <p:spPr>
              <a:xfrm>
                <a:off x="5308880" y="4459731"/>
                <a:ext cx="76107" cy="69530"/>
              </a:xfrm>
              <a:custGeom>
                <a:avLst/>
                <a:gdLst/>
                <a:ahLst/>
                <a:cxnLst/>
                <a:rect l="l" t="t" r="r" b="b"/>
                <a:pathLst>
                  <a:path w="1377" h="1258" extrusionOk="0">
                    <a:moveTo>
                      <a:pt x="53" y="0"/>
                    </a:moveTo>
                    <a:cubicBezTo>
                      <a:pt x="0" y="53"/>
                      <a:pt x="0" y="120"/>
                      <a:pt x="53" y="173"/>
                    </a:cubicBezTo>
                    <a:lnTo>
                      <a:pt x="1218" y="1218"/>
                    </a:lnTo>
                    <a:cubicBezTo>
                      <a:pt x="1244" y="1245"/>
                      <a:pt x="1271" y="1258"/>
                      <a:pt x="1291" y="1258"/>
                    </a:cubicBezTo>
                    <a:cubicBezTo>
                      <a:pt x="1311" y="1258"/>
                      <a:pt x="1324" y="1245"/>
                      <a:pt x="1324" y="1218"/>
                    </a:cubicBezTo>
                    <a:cubicBezTo>
                      <a:pt x="1377" y="1165"/>
                      <a:pt x="1377" y="1112"/>
                      <a:pt x="1324" y="1112"/>
                    </a:cubicBezTo>
                    <a:lnTo>
                      <a:pt x="172" y="0"/>
                    </a:ln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6" name="Google Shape;799;p31">
                <a:extLst>
                  <a:ext uri="{FF2B5EF4-FFF2-40B4-BE49-F238E27FC236}">
                    <a16:creationId xmlns="" xmlns:a16="http://schemas.microsoft.com/office/drawing/2014/main" id="{50C2B5D8-882A-4E64-862C-4513602D44ED}"/>
                  </a:ext>
                </a:extLst>
              </p:cNvPr>
              <p:cNvSpPr/>
              <p:nvPr/>
            </p:nvSpPr>
            <p:spPr>
              <a:xfrm>
                <a:off x="5138428" y="4631621"/>
                <a:ext cx="79036" cy="68811"/>
              </a:xfrm>
              <a:custGeom>
                <a:avLst/>
                <a:gdLst/>
                <a:ahLst/>
                <a:cxnLst/>
                <a:rect l="l" t="t" r="r" b="b"/>
                <a:pathLst>
                  <a:path w="1430" h="1245" extrusionOk="0">
                    <a:moveTo>
                      <a:pt x="134" y="1"/>
                    </a:moveTo>
                    <a:cubicBezTo>
                      <a:pt x="106" y="1"/>
                      <a:pt x="80" y="14"/>
                      <a:pt x="53" y="40"/>
                    </a:cubicBezTo>
                    <a:cubicBezTo>
                      <a:pt x="0" y="93"/>
                      <a:pt x="53" y="146"/>
                      <a:pt x="53" y="146"/>
                    </a:cubicBezTo>
                    <a:lnTo>
                      <a:pt x="1271" y="1245"/>
                    </a:lnTo>
                    <a:lnTo>
                      <a:pt x="1377" y="1245"/>
                    </a:lnTo>
                    <a:cubicBezTo>
                      <a:pt x="1430" y="1192"/>
                      <a:pt x="1430" y="1139"/>
                      <a:pt x="1377" y="1086"/>
                    </a:cubicBezTo>
                    <a:lnTo>
                      <a:pt x="225" y="40"/>
                    </a:lnTo>
                    <a:cubicBezTo>
                      <a:pt x="192" y="14"/>
                      <a:pt x="163" y="1"/>
                      <a:pt x="134"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7" name="Google Shape;800;p31">
                <a:extLst>
                  <a:ext uri="{FF2B5EF4-FFF2-40B4-BE49-F238E27FC236}">
                    <a16:creationId xmlns="" xmlns:a16="http://schemas.microsoft.com/office/drawing/2014/main" id="{3E8EA5DF-553D-40B7-8582-4C67204A077F}"/>
                  </a:ext>
                </a:extLst>
              </p:cNvPr>
              <p:cNvSpPr/>
              <p:nvPr/>
            </p:nvSpPr>
            <p:spPr>
              <a:xfrm>
                <a:off x="4970904" y="4805003"/>
                <a:ext cx="76107" cy="68811"/>
              </a:xfrm>
              <a:custGeom>
                <a:avLst/>
                <a:gdLst/>
                <a:ahLst/>
                <a:cxnLst/>
                <a:rect l="l" t="t" r="r" b="b"/>
                <a:pathLst>
                  <a:path w="1377" h="1245" extrusionOk="0">
                    <a:moveTo>
                      <a:pt x="87" y="1"/>
                    </a:moveTo>
                    <a:cubicBezTo>
                      <a:pt x="67" y="1"/>
                      <a:pt x="53" y="14"/>
                      <a:pt x="53" y="40"/>
                    </a:cubicBezTo>
                    <a:cubicBezTo>
                      <a:pt x="1" y="40"/>
                      <a:pt x="1" y="93"/>
                      <a:pt x="53" y="159"/>
                    </a:cubicBezTo>
                    <a:lnTo>
                      <a:pt x="1205" y="1205"/>
                    </a:lnTo>
                    <a:cubicBezTo>
                      <a:pt x="1238" y="1231"/>
                      <a:pt x="1268" y="1245"/>
                      <a:pt x="1289" y="1245"/>
                    </a:cubicBezTo>
                    <a:cubicBezTo>
                      <a:pt x="1311" y="1245"/>
                      <a:pt x="1324" y="1231"/>
                      <a:pt x="1324" y="1205"/>
                    </a:cubicBezTo>
                    <a:cubicBezTo>
                      <a:pt x="1377" y="1205"/>
                      <a:pt x="1377" y="1152"/>
                      <a:pt x="1324" y="1086"/>
                    </a:cubicBezTo>
                    <a:lnTo>
                      <a:pt x="159" y="40"/>
                    </a:lnTo>
                    <a:cubicBezTo>
                      <a:pt x="133" y="14"/>
                      <a:pt x="106" y="1"/>
                      <a:pt x="87" y="1"/>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8" name="Google Shape;801;p31">
                <a:extLst>
                  <a:ext uri="{FF2B5EF4-FFF2-40B4-BE49-F238E27FC236}">
                    <a16:creationId xmlns="" xmlns:a16="http://schemas.microsoft.com/office/drawing/2014/main" id="{0B0C6E18-FA4F-42EA-83DB-7541420F71BD}"/>
                  </a:ext>
                </a:extLst>
              </p:cNvPr>
              <p:cNvSpPr/>
              <p:nvPr/>
            </p:nvSpPr>
            <p:spPr>
              <a:xfrm>
                <a:off x="5818028" y="4746472"/>
                <a:ext cx="1121428" cy="305090"/>
              </a:xfrm>
              <a:custGeom>
                <a:avLst/>
                <a:gdLst/>
                <a:ahLst/>
                <a:cxnLst/>
                <a:rect l="l" t="t" r="r" b="b"/>
                <a:pathLst>
                  <a:path w="20290" h="5520" extrusionOk="0">
                    <a:moveTo>
                      <a:pt x="2316" y="1"/>
                    </a:moveTo>
                    <a:cubicBezTo>
                      <a:pt x="1046" y="1"/>
                      <a:pt x="0" y="940"/>
                      <a:pt x="0" y="2092"/>
                    </a:cubicBezTo>
                    <a:lnTo>
                      <a:pt x="0" y="3534"/>
                    </a:lnTo>
                    <a:cubicBezTo>
                      <a:pt x="0" y="4633"/>
                      <a:pt x="1046" y="5520"/>
                      <a:pt x="2316" y="5520"/>
                    </a:cubicBezTo>
                    <a:lnTo>
                      <a:pt x="20290" y="5520"/>
                    </a:lnTo>
                    <a:lnTo>
                      <a:pt x="20290" y="4408"/>
                    </a:lnTo>
                    <a:lnTo>
                      <a:pt x="20290" y="1099"/>
                    </a:lnTo>
                    <a:lnTo>
                      <a:pt x="20290"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09" name="Google Shape;802;p31">
                <a:extLst>
                  <a:ext uri="{FF2B5EF4-FFF2-40B4-BE49-F238E27FC236}">
                    <a16:creationId xmlns="" xmlns:a16="http://schemas.microsoft.com/office/drawing/2014/main" id="{2C744340-D0B6-4A32-9374-2C03ADAA76E3}"/>
                  </a:ext>
                </a:extLst>
              </p:cNvPr>
              <p:cNvSpPr/>
              <p:nvPr/>
            </p:nvSpPr>
            <p:spPr>
              <a:xfrm>
                <a:off x="5979692" y="4746472"/>
                <a:ext cx="1121428" cy="305090"/>
              </a:xfrm>
              <a:custGeom>
                <a:avLst/>
                <a:gdLst/>
                <a:ahLst/>
                <a:cxnLst/>
                <a:rect l="l" t="t" r="r" b="b"/>
                <a:pathLst>
                  <a:path w="20290" h="5520" extrusionOk="0">
                    <a:moveTo>
                      <a:pt x="2263" y="1"/>
                    </a:moveTo>
                    <a:cubicBezTo>
                      <a:pt x="993" y="1"/>
                      <a:pt x="0" y="940"/>
                      <a:pt x="0" y="2092"/>
                    </a:cubicBezTo>
                    <a:lnTo>
                      <a:pt x="0" y="3534"/>
                    </a:lnTo>
                    <a:cubicBezTo>
                      <a:pt x="0" y="4633"/>
                      <a:pt x="993" y="5520"/>
                      <a:pt x="2263" y="5520"/>
                    </a:cubicBezTo>
                    <a:lnTo>
                      <a:pt x="20290" y="5520"/>
                    </a:lnTo>
                    <a:lnTo>
                      <a:pt x="20290" y="4408"/>
                    </a:lnTo>
                    <a:lnTo>
                      <a:pt x="2144" y="4408"/>
                    </a:lnTo>
                    <a:cubicBezTo>
                      <a:pt x="1707" y="4408"/>
                      <a:pt x="1324" y="3971"/>
                      <a:pt x="1324" y="3468"/>
                    </a:cubicBezTo>
                    <a:lnTo>
                      <a:pt x="1324" y="2039"/>
                    </a:lnTo>
                    <a:cubicBezTo>
                      <a:pt x="1324" y="1602"/>
                      <a:pt x="1707" y="1099"/>
                      <a:pt x="2144" y="1099"/>
                    </a:cubicBezTo>
                    <a:lnTo>
                      <a:pt x="20290" y="1099"/>
                    </a:lnTo>
                    <a:lnTo>
                      <a:pt x="20290"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0" name="Google Shape;803;p31">
                <a:extLst>
                  <a:ext uri="{FF2B5EF4-FFF2-40B4-BE49-F238E27FC236}">
                    <a16:creationId xmlns="" xmlns:a16="http://schemas.microsoft.com/office/drawing/2014/main" id="{97C0CE84-7B4E-4CCE-8FD7-3CF2B21B0C70}"/>
                  </a:ext>
                </a:extLst>
              </p:cNvPr>
              <p:cNvSpPr/>
              <p:nvPr/>
            </p:nvSpPr>
            <p:spPr>
              <a:xfrm>
                <a:off x="6052814" y="4807214"/>
                <a:ext cx="1011717" cy="182944"/>
              </a:xfrm>
              <a:custGeom>
                <a:avLst/>
                <a:gdLst/>
                <a:ahLst/>
                <a:cxnLst/>
                <a:rect l="l" t="t" r="r" b="b"/>
                <a:pathLst>
                  <a:path w="18305" h="3310" extrusionOk="0">
                    <a:moveTo>
                      <a:pt x="821" y="0"/>
                    </a:moveTo>
                    <a:cubicBezTo>
                      <a:pt x="331" y="0"/>
                      <a:pt x="1" y="503"/>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1" name="Google Shape;804;p31">
                <a:extLst>
                  <a:ext uri="{FF2B5EF4-FFF2-40B4-BE49-F238E27FC236}">
                    <a16:creationId xmlns="" xmlns:a16="http://schemas.microsoft.com/office/drawing/2014/main" id="{5CB17839-65D7-47C8-BF37-55E75E502ADC}"/>
                  </a:ext>
                </a:extLst>
              </p:cNvPr>
              <p:cNvSpPr/>
              <p:nvPr/>
            </p:nvSpPr>
            <p:spPr>
              <a:xfrm>
                <a:off x="6052814" y="4898630"/>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2" name="Google Shape;805;p31">
                <a:extLst>
                  <a:ext uri="{FF2B5EF4-FFF2-40B4-BE49-F238E27FC236}">
                    <a16:creationId xmlns="" xmlns:a16="http://schemas.microsoft.com/office/drawing/2014/main" id="{157D8A5C-00ED-4A80-AEEF-FF9582C5B4A5}"/>
                  </a:ext>
                </a:extLst>
              </p:cNvPr>
              <p:cNvSpPr/>
              <p:nvPr/>
            </p:nvSpPr>
            <p:spPr>
              <a:xfrm>
                <a:off x="5818028" y="4137120"/>
                <a:ext cx="1121428" cy="304372"/>
              </a:xfrm>
              <a:custGeom>
                <a:avLst/>
                <a:gdLst/>
                <a:ahLst/>
                <a:cxnLst/>
                <a:rect l="l" t="t" r="r" b="b"/>
                <a:pathLst>
                  <a:path w="20290" h="5507" extrusionOk="0">
                    <a:moveTo>
                      <a:pt x="2316" y="1"/>
                    </a:moveTo>
                    <a:cubicBezTo>
                      <a:pt x="1046" y="1"/>
                      <a:pt x="0" y="927"/>
                      <a:pt x="0" y="2092"/>
                    </a:cubicBezTo>
                    <a:lnTo>
                      <a:pt x="0" y="3521"/>
                    </a:lnTo>
                    <a:cubicBezTo>
                      <a:pt x="0" y="4633"/>
                      <a:pt x="1046" y="5507"/>
                      <a:pt x="2316" y="5507"/>
                    </a:cubicBezTo>
                    <a:lnTo>
                      <a:pt x="20290" y="5507"/>
                    </a:lnTo>
                    <a:lnTo>
                      <a:pt x="20290" y="4408"/>
                    </a:lnTo>
                    <a:lnTo>
                      <a:pt x="20290" y="1099"/>
                    </a:lnTo>
                    <a:lnTo>
                      <a:pt x="20290" y="1"/>
                    </a:ln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3" name="Google Shape;806;p31">
                <a:extLst>
                  <a:ext uri="{FF2B5EF4-FFF2-40B4-BE49-F238E27FC236}">
                    <a16:creationId xmlns="" xmlns:a16="http://schemas.microsoft.com/office/drawing/2014/main" id="{F318FE11-06EA-4D17-AD18-5A6A3449ECD1}"/>
                  </a:ext>
                </a:extLst>
              </p:cNvPr>
              <p:cNvSpPr/>
              <p:nvPr/>
            </p:nvSpPr>
            <p:spPr>
              <a:xfrm>
                <a:off x="5979692" y="4137120"/>
                <a:ext cx="1121428" cy="304372"/>
              </a:xfrm>
              <a:custGeom>
                <a:avLst/>
                <a:gdLst/>
                <a:ahLst/>
                <a:cxnLst/>
                <a:rect l="l" t="t" r="r" b="b"/>
                <a:pathLst>
                  <a:path w="20290" h="5507" extrusionOk="0">
                    <a:moveTo>
                      <a:pt x="2263" y="1"/>
                    </a:moveTo>
                    <a:cubicBezTo>
                      <a:pt x="993" y="1"/>
                      <a:pt x="0" y="927"/>
                      <a:pt x="0" y="2092"/>
                    </a:cubicBezTo>
                    <a:lnTo>
                      <a:pt x="0" y="3521"/>
                    </a:lnTo>
                    <a:cubicBezTo>
                      <a:pt x="0" y="4633"/>
                      <a:pt x="993" y="5507"/>
                      <a:pt x="2263" y="5507"/>
                    </a:cubicBezTo>
                    <a:lnTo>
                      <a:pt x="20290" y="5507"/>
                    </a:lnTo>
                    <a:lnTo>
                      <a:pt x="20290" y="4408"/>
                    </a:lnTo>
                    <a:lnTo>
                      <a:pt x="2144" y="4408"/>
                    </a:lnTo>
                    <a:cubicBezTo>
                      <a:pt x="1707" y="4408"/>
                      <a:pt x="1324" y="3971"/>
                      <a:pt x="1324" y="3468"/>
                    </a:cubicBezTo>
                    <a:lnTo>
                      <a:pt x="1324" y="2039"/>
                    </a:lnTo>
                    <a:cubicBezTo>
                      <a:pt x="1324" y="1589"/>
                      <a:pt x="1707" y="1099"/>
                      <a:pt x="2144" y="1099"/>
                    </a:cubicBezTo>
                    <a:lnTo>
                      <a:pt x="20290" y="1099"/>
                    </a:lnTo>
                    <a:lnTo>
                      <a:pt x="20290"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4" name="Google Shape;807;p31">
                <a:extLst>
                  <a:ext uri="{FF2B5EF4-FFF2-40B4-BE49-F238E27FC236}">
                    <a16:creationId xmlns="" xmlns:a16="http://schemas.microsoft.com/office/drawing/2014/main" id="{AC617E18-C9A4-4561-8372-E77866C5E8A4}"/>
                  </a:ext>
                </a:extLst>
              </p:cNvPr>
              <p:cNvSpPr/>
              <p:nvPr/>
            </p:nvSpPr>
            <p:spPr>
              <a:xfrm>
                <a:off x="6052814" y="4197862"/>
                <a:ext cx="1011717" cy="182944"/>
              </a:xfrm>
              <a:custGeom>
                <a:avLst/>
                <a:gdLst/>
                <a:ahLst/>
                <a:cxnLst/>
                <a:rect l="l" t="t" r="r" b="b"/>
                <a:pathLst>
                  <a:path w="18305" h="3310" extrusionOk="0">
                    <a:moveTo>
                      <a:pt x="821" y="0"/>
                    </a:moveTo>
                    <a:cubicBezTo>
                      <a:pt x="331" y="0"/>
                      <a:pt x="1" y="490"/>
                      <a:pt x="1" y="940"/>
                    </a:cubicBezTo>
                    <a:lnTo>
                      <a:pt x="1" y="2369"/>
                    </a:lnTo>
                    <a:cubicBezTo>
                      <a:pt x="1" y="2872"/>
                      <a:pt x="331" y="3309"/>
                      <a:pt x="821" y="3309"/>
                    </a:cubicBezTo>
                    <a:lnTo>
                      <a:pt x="18305" y="3309"/>
                    </a:lnTo>
                    <a:lnTo>
                      <a:pt x="18305" y="0"/>
                    </a:ln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5" name="Google Shape;808;p31">
                <a:extLst>
                  <a:ext uri="{FF2B5EF4-FFF2-40B4-BE49-F238E27FC236}">
                    <a16:creationId xmlns="" xmlns:a16="http://schemas.microsoft.com/office/drawing/2014/main" id="{597C1522-09EE-497E-A546-21408671C88A}"/>
                  </a:ext>
                </a:extLst>
              </p:cNvPr>
              <p:cNvSpPr/>
              <p:nvPr/>
            </p:nvSpPr>
            <p:spPr>
              <a:xfrm>
                <a:off x="6052814" y="4289278"/>
                <a:ext cx="1011717" cy="91527"/>
              </a:xfrm>
              <a:custGeom>
                <a:avLst/>
                <a:gdLst/>
                <a:ahLst/>
                <a:cxnLst/>
                <a:rect l="l" t="t" r="r" b="b"/>
                <a:pathLst>
                  <a:path w="18305" h="1656" extrusionOk="0">
                    <a:moveTo>
                      <a:pt x="1" y="1"/>
                    </a:moveTo>
                    <a:lnTo>
                      <a:pt x="1" y="715"/>
                    </a:lnTo>
                    <a:cubicBezTo>
                      <a:pt x="1" y="1218"/>
                      <a:pt x="331" y="1655"/>
                      <a:pt x="821" y="1655"/>
                    </a:cubicBezTo>
                    <a:lnTo>
                      <a:pt x="18305" y="1655"/>
                    </a:ln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6" name="Google Shape;809;p31">
                <a:extLst>
                  <a:ext uri="{FF2B5EF4-FFF2-40B4-BE49-F238E27FC236}">
                    <a16:creationId xmlns="" xmlns:a16="http://schemas.microsoft.com/office/drawing/2014/main" id="{B9790C46-8F90-43AB-A40D-A02313A1FE36}"/>
                  </a:ext>
                </a:extLst>
              </p:cNvPr>
              <p:cNvSpPr/>
              <p:nvPr/>
            </p:nvSpPr>
            <p:spPr>
              <a:xfrm>
                <a:off x="5878714" y="4441437"/>
                <a:ext cx="1122202" cy="305090"/>
              </a:xfrm>
              <a:custGeom>
                <a:avLst/>
                <a:gdLst/>
                <a:ahLst/>
                <a:cxnLst/>
                <a:rect l="l" t="t" r="r" b="b"/>
                <a:pathLst>
                  <a:path w="20304" h="5520" extrusionOk="0">
                    <a:moveTo>
                      <a:pt x="1" y="1"/>
                    </a:moveTo>
                    <a:lnTo>
                      <a:pt x="1" y="1112"/>
                    </a:lnTo>
                    <a:lnTo>
                      <a:pt x="1" y="4421"/>
                    </a:lnTo>
                    <a:lnTo>
                      <a:pt x="1" y="5520"/>
                    </a:lnTo>
                    <a:lnTo>
                      <a:pt x="18146" y="5520"/>
                    </a:lnTo>
                    <a:cubicBezTo>
                      <a:pt x="19417" y="5520"/>
                      <a:pt x="20303" y="4633"/>
                      <a:pt x="20303" y="3534"/>
                    </a:cubicBezTo>
                    <a:lnTo>
                      <a:pt x="20303" y="2105"/>
                    </a:lnTo>
                    <a:cubicBezTo>
                      <a:pt x="20303" y="940"/>
                      <a:pt x="19417" y="1"/>
                      <a:pt x="18146"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7" name="Google Shape;810;p31">
                <a:extLst>
                  <a:ext uri="{FF2B5EF4-FFF2-40B4-BE49-F238E27FC236}">
                    <a16:creationId xmlns="" xmlns:a16="http://schemas.microsoft.com/office/drawing/2014/main" id="{C2FD0F4C-FE02-4A94-9F7C-A4359310E2BB}"/>
                  </a:ext>
                </a:extLst>
              </p:cNvPr>
              <p:cNvSpPr/>
              <p:nvPr/>
            </p:nvSpPr>
            <p:spPr>
              <a:xfrm>
                <a:off x="5723626" y="4441437"/>
                <a:ext cx="1121484" cy="305090"/>
              </a:xfrm>
              <a:custGeom>
                <a:avLst/>
                <a:gdLst/>
                <a:ahLst/>
                <a:cxnLst/>
                <a:rect l="l" t="t" r="r" b="b"/>
                <a:pathLst>
                  <a:path w="20291" h="5520" extrusionOk="0">
                    <a:moveTo>
                      <a:pt x="1" y="1"/>
                    </a:moveTo>
                    <a:lnTo>
                      <a:pt x="1" y="1112"/>
                    </a:lnTo>
                    <a:lnTo>
                      <a:pt x="18199" y="1112"/>
                    </a:lnTo>
                    <a:cubicBezTo>
                      <a:pt x="18636" y="1112"/>
                      <a:pt x="18967" y="1602"/>
                      <a:pt x="18967" y="2039"/>
                    </a:cubicBezTo>
                    <a:lnTo>
                      <a:pt x="18967" y="3481"/>
                    </a:lnTo>
                    <a:cubicBezTo>
                      <a:pt x="18967" y="3971"/>
                      <a:pt x="18636" y="4421"/>
                      <a:pt x="18199" y="4421"/>
                    </a:cubicBezTo>
                    <a:lnTo>
                      <a:pt x="1" y="4421"/>
                    </a:lnTo>
                    <a:lnTo>
                      <a:pt x="1" y="5520"/>
                    </a:lnTo>
                    <a:lnTo>
                      <a:pt x="18093" y="5520"/>
                    </a:lnTo>
                    <a:cubicBezTo>
                      <a:pt x="19351" y="5520"/>
                      <a:pt x="20290" y="4633"/>
                      <a:pt x="20290" y="3534"/>
                    </a:cubicBezTo>
                    <a:lnTo>
                      <a:pt x="20290" y="2105"/>
                    </a:lnTo>
                    <a:cubicBezTo>
                      <a:pt x="20290" y="940"/>
                      <a:pt x="19351" y="1"/>
                      <a:pt x="18093" y="1"/>
                    </a:cubicBez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8" name="Google Shape;811;p31">
                <a:extLst>
                  <a:ext uri="{FF2B5EF4-FFF2-40B4-BE49-F238E27FC236}">
                    <a16:creationId xmlns="" xmlns:a16="http://schemas.microsoft.com/office/drawing/2014/main" id="{BB2A69A5-2D49-4B85-A645-93DAE0CC5D71}"/>
                  </a:ext>
                </a:extLst>
              </p:cNvPr>
              <p:cNvSpPr/>
              <p:nvPr/>
            </p:nvSpPr>
            <p:spPr>
              <a:xfrm>
                <a:off x="5760215" y="4502897"/>
                <a:ext cx="1011717" cy="182944"/>
              </a:xfrm>
              <a:custGeom>
                <a:avLst/>
                <a:gdLst/>
                <a:ahLst/>
                <a:cxnLst/>
                <a:rect l="l" t="t" r="r" b="b"/>
                <a:pathLst>
                  <a:path w="18305" h="3310" extrusionOk="0">
                    <a:moveTo>
                      <a:pt x="0" y="0"/>
                    </a:moveTo>
                    <a:lnTo>
                      <a:pt x="0" y="3309"/>
                    </a:lnTo>
                    <a:lnTo>
                      <a:pt x="17537" y="3309"/>
                    </a:lnTo>
                    <a:cubicBezTo>
                      <a:pt x="18027" y="3309"/>
                      <a:pt x="18305" y="2859"/>
                      <a:pt x="18305" y="2369"/>
                    </a:cubicBezTo>
                    <a:lnTo>
                      <a:pt x="18305" y="927"/>
                    </a:lnTo>
                    <a:cubicBezTo>
                      <a:pt x="18305" y="490"/>
                      <a:pt x="18027" y="0"/>
                      <a:pt x="17537" y="0"/>
                    </a:cubicBezTo>
                    <a:close/>
                  </a:path>
                </a:pathLst>
              </a:custGeom>
              <a:solidFill>
                <a:srgbClr val="FEFEF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9" name="Google Shape;812;p31">
                <a:extLst>
                  <a:ext uri="{FF2B5EF4-FFF2-40B4-BE49-F238E27FC236}">
                    <a16:creationId xmlns="" xmlns:a16="http://schemas.microsoft.com/office/drawing/2014/main" id="{0385A1DD-AED6-4BBF-818D-F6805D362168}"/>
                  </a:ext>
                </a:extLst>
              </p:cNvPr>
              <p:cNvSpPr/>
              <p:nvPr/>
            </p:nvSpPr>
            <p:spPr>
              <a:xfrm>
                <a:off x="5760215" y="4594314"/>
                <a:ext cx="1011717" cy="91527"/>
              </a:xfrm>
              <a:custGeom>
                <a:avLst/>
                <a:gdLst/>
                <a:ahLst/>
                <a:cxnLst/>
                <a:rect l="l" t="t" r="r" b="b"/>
                <a:pathLst>
                  <a:path w="18305" h="1656" extrusionOk="0">
                    <a:moveTo>
                      <a:pt x="0" y="1"/>
                    </a:moveTo>
                    <a:lnTo>
                      <a:pt x="0" y="1655"/>
                    </a:lnTo>
                    <a:lnTo>
                      <a:pt x="17537" y="1655"/>
                    </a:lnTo>
                    <a:cubicBezTo>
                      <a:pt x="18027" y="1655"/>
                      <a:pt x="18305" y="1205"/>
                      <a:pt x="18305" y="715"/>
                    </a:cubicBezTo>
                    <a:lnTo>
                      <a:pt x="18305" y="1"/>
                    </a:lnTo>
                    <a:close/>
                  </a:path>
                </a:pathLst>
              </a:custGeom>
              <a:solidFill>
                <a:srgbClr val="E3E8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0" name="Google Shape;813;p31">
                <a:extLst>
                  <a:ext uri="{FF2B5EF4-FFF2-40B4-BE49-F238E27FC236}">
                    <a16:creationId xmlns="" xmlns:a16="http://schemas.microsoft.com/office/drawing/2014/main" id="{88640C6F-0822-47FA-83C1-A54B8B33A937}"/>
                  </a:ext>
                </a:extLst>
              </p:cNvPr>
              <p:cNvSpPr/>
              <p:nvPr/>
            </p:nvSpPr>
            <p:spPr>
              <a:xfrm>
                <a:off x="5485910" y="4847726"/>
                <a:ext cx="200077" cy="203836"/>
              </a:xfrm>
              <a:custGeom>
                <a:avLst/>
                <a:gdLst/>
                <a:ahLst/>
                <a:cxnLst/>
                <a:rect l="l" t="t" r="r" b="b"/>
                <a:pathLst>
                  <a:path w="3620" h="3688" extrusionOk="0">
                    <a:moveTo>
                      <a:pt x="1020" y="0"/>
                    </a:moveTo>
                    <a:cubicBezTo>
                      <a:pt x="495" y="0"/>
                      <a:pt x="74" y="143"/>
                      <a:pt x="0" y="485"/>
                    </a:cubicBezTo>
                    <a:lnTo>
                      <a:pt x="1152" y="3688"/>
                    </a:lnTo>
                    <a:lnTo>
                      <a:pt x="3468" y="1305"/>
                    </a:lnTo>
                    <a:cubicBezTo>
                      <a:pt x="3619" y="602"/>
                      <a:pt x="2099" y="0"/>
                      <a:pt x="1020" y="0"/>
                    </a:cubicBezTo>
                    <a:close/>
                  </a:path>
                </a:pathLst>
              </a:custGeom>
              <a:solidFill>
                <a:srgbClr val="EDD56E"/>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1" name="Google Shape;814;p31">
                <a:extLst>
                  <a:ext uri="{FF2B5EF4-FFF2-40B4-BE49-F238E27FC236}">
                    <a16:creationId xmlns="" xmlns:a16="http://schemas.microsoft.com/office/drawing/2014/main" id="{BD360D69-2C70-49AD-8B64-6D2EF00DEDDE}"/>
                  </a:ext>
                </a:extLst>
              </p:cNvPr>
              <p:cNvSpPr/>
              <p:nvPr/>
            </p:nvSpPr>
            <p:spPr>
              <a:xfrm>
                <a:off x="5528302" y="4988168"/>
                <a:ext cx="64445" cy="63395"/>
              </a:xfrm>
              <a:custGeom>
                <a:avLst/>
                <a:gdLst/>
                <a:ahLst/>
                <a:cxnLst/>
                <a:rect l="l" t="t" r="r" b="b"/>
                <a:pathLst>
                  <a:path w="1166" h="1147" extrusionOk="0">
                    <a:moveTo>
                      <a:pt x="349" y="0"/>
                    </a:moveTo>
                    <a:cubicBezTo>
                      <a:pt x="216" y="0"/>
                      <a:pt x="102" y="26"/>
                      <a:pt x="1" y="88"/>
                    </a:cubicBezTo>
                    <a:lnTo>
                      <a:pt x="385" y="1147"/>
                    </a:lnTo>
                    <a:lnTo>
                      <a:pt x="1166" y="313"/>
                    </a:lnTo>
                    <a:cubicBezTo>
                      <a:pt x="1046" y="207"/>
                      <a:pt x="835" y="88"/>
                      <a:pt x="663" y="35"/>
                    </a:cubicBezTo>
                    <a:cubicBezTo>
                      <a:pt x="547" y="13"/>
                      <a:pt x="444" y="0"/>
                      <a:pt x="349"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2" name="Google Shape;815;p31">
                <a:extLst>
                  <a:ext uri="{FF2B5EF4-FFF2-40B4-BE49-F238E27FC236}">
                    <a16:creationId xmlns="" xmlns:a16="http://schemas.microsoft.com/office/drawing/2014/main" id="{D538E562-E7F8-47EA-B6D7-EA2C06E79A74}"/>
                  </a:ext>
                </a:extLst>
              </p:cNvPr>
              <p:cNvSpPr/>
              <p:nvPr/>
            </p:nvSpPr>
            <p:spPr>
              <a:xfrm>
                <a:off x="5644646" y="4085222"/>
                <a:ext cx="228265" cy="152158"/>
              </a:xfrm>
              <a:custGeom>
                <a:avLst/>
                <a:gdLst/>
                <a:ahLst/>
                <a:cxnLst/>
                <a:rect l="l" t="t" r="r" b="b"/>
                <a:pathLst>
                  <a:path w="4130" h="2753" extrusionOk="0">
                    <a:moveTo>
                      <a:pt x="768" y="0"/>
                    </a:moveTo>
                    <a:cubicBezTo>
                      <a:pt x="543" y="0"/>
                      <a:pt x="384" y="106"/>
                      <a:pt x="331" y="278"/>
                    </a:cubicBezTo>
                    <a:lnTo>
                      <a:pt x="53" y="1602"/>
                    </a:lnTo>
                    <a:cubicBezTo>
                      <a:pt x="0" y="1654"/>
                      <a:pt x="53" y="1760"/>
                      <a:pt x="53" y="1866"/>
                    </a:cubicBezTo>
                    <a:cubicBezTo>
                      <a:pt x="106" y="1932"/>
                      <a:pt x="159" y="1985"/>
                      <a:pt x="265" y="2038"/>
                    </a:cubicBezTo>
                    <a:lnTo>
                      <a:pt x="331" y="2038"/>
                    </a:lnTo>
                    <a:lnTo>
                      <a:pt x="3362" y="2753"/>
                    </a:lnTo>
                    <a:cubicBezTo>
                      <a:pt x="3415" y="2753"/>
                      <a:pt x="3521" y="2753"/>
                      <a:pt x="3640" y="2700"/>
                    </a:cubicBezTo>
                    <a:cubicBezTo>
                      <a:pt x="3693" y="2647"/>
                      <a:pt x="3746" y="2594"/>
                      <a:pt x="3799" y="2475"/>
                    </a:cubicBezTo>
                    <a:lnTo>
                      <a:pt x="4077" y="1204"/>
                    </a:lnTo>
                    <a:cubicBezTo>
                      <a:pt x="4130" y="993"/>
                      <a:pt x="4024" y="821"/>
                      <a:pt x="3799" y="768"/>
                    </a:cubicBezTo>
                    <a:lnTo>
                      <a:pt x="768" y="0"/>
                    </a:lnTo>
                    <a:close/>
                  </a:path>
                </a:pathLst>
              </a:custGeom>
              <a:solidFill>
                <a:srgbClr val="EE1D6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3" name="Google Shape;816;p31">
                <a:extLst>
                  <a:ext uri="{FF2B5EF4-FFF2-40B4-BE49-F238E27FC236}">
                    <a16:creationId xmlns="" xmlns:a16="http://schemas.microsoft.com/office/drawing/2014/main" id="{7CEB205C-EECD-4753-A3E2-172F4BF78B7C}"/>
                  </a:ext>
                </a:extLst>
              </p:cNvPr>
              <p:cNvSpPr/>
              <p:nvPr/>
            </p:nvSpPr>
            <p:spPr>
              <a:xfrm>
                <a:off x="5644646" y="4137120"/>
                <a:ext cx="215829" cy="100260"/>
              </a:xfrm>
              <a:custGeom>
                <a:avLst/>
                <a:gdLst/>
                <a:ahLst/>
                <a:cxnLst/>
                <a:rect l="l" t="t" r="r" b="b"/>
                <a:pathLst>
                  <a:path w="3905" h="1814" extrusionOk="0">
                    <a:moveTo>
                      <a:pt x="159" y="1"/>
                    </a:moveTo>
                    <a:lnTo>
                      <a:pt x="53" y="663"/>
                    </a:lnTo>
                    <a:cubicBezTo>
                      <a:pt x="0" y="715"/>
                      <a:pt x="53" y="821"/>
                      <a:pt x="53" y="927"/>
                    </a:cubicBezTo>
                    <a:cubicBezTo>
                      <a:pt x="106" y="993"/>
                      <a:pt x="159" y="1046"/>
                      <a:pt x="265" y="1099"/>
                    </a:cubicBezTo>
                    <a:lnTo>
                      <a:pt x="331" y="1099"/>
                    </a:lnTo>
                    <a:lnTo>
                      <a:pt x="3362" y="1814"/>
                    </a:lnTo>
                    <a:cubicBezTo>
                      <a:pt x="3415" y="1814"/>
                      <a:pt x="3521" y="1814"/>
                      <a:pt x="3640" y="1761"/>
                    </a:cubicBezTo>
                    <a:cubicBezTo>
                      <a:pt x="3693" y="1708"/>
                      <a:pt x="3746" y="1655"/>
                      <a:pt x="3799" y="1536"/>
                    </a:cubicBezTo>
                    <a:lnTo>
                      <a:pt x="3905" y="927"/>
                    </a:lnTo>
                    <a:lnTo>
                      <a:pt x="159"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4" name="Google Shape;817;p31">
                <a:extLst>
                  <a:ext uri="{FF2B5EF4-FFF2-40B4-BE49-F238E27FC236}">
                    <a16:creationId xmlns="" xmlns:a16="http://schemas.microsoft.com/office/drawing/2014/main" id="{4194502E-AF13-4627-A776-CDA3D84EE592}"/>
                  </a:ext>
                </a:extLst>
              </p:cNvPr>
              <p:cNvSpPr/>
              <p:nvPr/>
            </p:nvSpPr>
            <p:spPr>
              <a:xfrm>
                <a:off x="5629280" y="4231521"/>
                <a:ext cx="209971" cy="688388"/>
              </a:xfrm>
              <a:custGeom>
                <a:avLst/>
                <a:gdLst/>
                <a:ahLst/>
                <a:cxnLst/>
                <a:rect l="l" t="t" r="r" b="b"/>
                <a:pathLst>
                  <a:path w="3799" h="12455" extrusionOk="0">
                    <a:moveTo>
                      <a:pt x="2753" y="0"/>
                    </a:moveTo>
                    <a:lnTo>
                      <a:pt x="0" y="11528"/>
                    </a:lnTo>
                    <a:lnTo>
                      <a:pt x="874" y="12454"/>
                    </a:lnTo>
                    <a:lnTo>
                      <a:pt x="3799" y="278"/>
                    </a:lnTo>
                    <a:lnTo>
                      <a:pt x="2753"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5" name="Google Shape;818;p31">
                <a:extLst>
                  <a:ext uri="{FF2B5EF4-FFF2-40B4-BE49-F238E27FC236}">
                    <a16:creationId xmlns="" xmlns:a16="http://schemas.microsoft.com/office/drawing/2014/main" id="{27BBCB0A-86B3-4A13-9F04-94D9B17FB22C}"/>
                  </a:ext>
                </a:extLst>
              </p:cNvPr>
              <p:cNvSpPr/>
              <p:nvPr/>
            </p:nvSpPr>
            <p:spPr>
              <a:xfrm>
                <a:off x="5559032" y="4216156"/>
                <a:ext cx="222462" cy="685459"/>
              </a:xfrm>
              <a:custGeom>
                <a:avLst/>
                <a:gdLst/>
                <a:ahLst/>
                <a:cxnLst/>
                <a:rect l="l" t="t" r="r" b="b"/>
                <a:pathLst>
                  <a:path w="4025" h="12402" extrusionOk="0">
                    <a:moveTo>
                      <a:pt x="2754" y="0"/>
                    </a:moveTo>
                    <a:lnTo>
                      <a:pt x="1" y="11475"/>
                    </a:lnTo>
                    <a:lnTo>
                      <a:pt x="437" y="12402"/>
                    </a:lnTo>
                    <a:lnTo>
                      <a:pt x="1271" y="11806"/>
                    </a:lnTo>
                    <a:lnTo>
                      <a:pt x="4024" y="278"/>
                    </a:lnTo>
                    <a:lnTo>
                      <a:pt x="2754" y="0"/>
                    </a:lnTo>
                    <a:close/>
                  </a:path>
                </a:pathLst>
              </a:custGeom>
              <a:solidFill>
                <a:srgbClr val="16607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6" name="Google Shape;819;p31">
                <a:extLst>
                  <a:ext uri="{FF2B5EF4-FFF2-40B4-BE49-F238E27FC236}">
                    <a16:creationId xmlns="" xmlns:a16="http://schemas.microsoft.com/office/drawing/2014/main" id="{3AA1370E-FB07-4236-9E8C-3F319E67A9A2}"/>
                  </a:ext>
                </a:extLst>
              </p:cNvPr>
              <p:cNvSpPr/>
              <p:nvPr/>
            </p:nvSpPr>
            <p:spPr>
              <a:xfrm>
                <a:off x="5485910" y="4200791"/>
                <a:ext cx="225336" cy="673741"/>
              </a:xfrm>
              <a:custGeom>
                <a:avLst/>
                <a:gdLst/>
                <a:ahLst/>
                <a:cxnLst/>
                <a:rect l="l" t="t" r="r" b="b"/>
                <a:pathLst>
                  <a:path w="4077" h="12190" extrusionOk="0">
                    <a:moveTo>
                      <a:pt x="2925" y="0"/>
                    </a:moveTo>
                    <a:lnTo>
                      <a:pt x="0" y="12190"/>
                    </a:lnTo>
                    <a:lnTo>
                      <a:pt x="0" y="12190"/>
                    </a:lnTo>
                    <a:lnTo>
                      <a:pt x="1324" y="11753"/>
                    </a:lnTo>
                    <a:lnTo>
                      <a:pt x="4077" y="278"/>
                    </a:lnTo>
                    <a:lnTo>
                      <a:pt x="2925" y="0"/>
                    </a:lnTo>
                    <a:close/>
                  </a:path>
                </a:pathLst>
              </a:custGeom>
              <a:solidFill>
                <a:srgbClr val="309AB7"/>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7" name="Google Shape;820;p31">
                <a:extLst>
                  <a:ext uri="{FF2B5EF4-FFF2-40B4-BE49-F238E27FC236}">
                    <a16:creationId xmlns="" xmlns:a16="http://schemas.microsoft.com/office/drawing/2014/main" id="{CCF0D91D-5B0C-4627-9233-F6DF37E84BAC}"/>
                  </a:ext>
                </a:extLst>
              </p:cNvPr>
              <p:cNvSpPr/>
              <p:nvPr/>
            </p:nvSpPr>
            <p:spPr>
              <a:xfrm>
                <a:off x="5616845" y="4167132"/>
                <a:ext cx="240701" cy="161720"/>
              </a:xfrm>
              <a:custGeom>
                <a:avLst/>
                <a:gdLst/>
                <a:ahLst/>
                <a:cxnLst/>
                <a:rect l="l" t="t" r="r" b="b"/>
                <a:pathLst>
                  <a:path w="4355" h="2926" extrusionOk="0">
                    <a:moveTo>
                      <a:pt x="834" y="0"/>
                    </a:moveTo>
                    <a:cubicBezTo>
                      <a:pt x="715" y="0"/>
                      <a:pt x="609" y="0"/>
                      <a:pt x="556" y="53"/>
                    </a:cubicBezTo>
                    <a:cubicBezTo>
                      <a:pt x="437" y="120"/>
                      <a:pt x="384" y="225"/>
                      <a:pt x="331" y="278"/>
                    </a:cubicBezTo>
                    <a:lnTo>
                      <a:pt x="53" y="1655"/>
                    </a:lnTo>
                    <a:cubicBezTo>
                      <a:pt x="0" y="1880"/>
                      <a:pt x="106" y="2105"/>
                      <a:pt x="331" y="2105"/>
                    </a:cubicBezTo>
                    <a:lnTo>
                      <a:pt x="3534" y="2925"/>
                    </a:lnTo>
                    <a:cubicBezTo>
                      <a:pt x="3746" y="2925"/>
                      <a:pt x="3971" y="2819"/>
                      <a:pt x="4024" y="2594"/>
                    </a:cubicBezTo>
                    <a:lnTo>
                      <a:pt x="4302" y="1271"/>
                    </a:lnTo>
                    <a:cubicBezTo>
                      <a:pt x="4355" y="1165"/>
                      <a:pt x="4302" y="1046"/>
                      <a:pt x="4249" y="940"/>
                    </a:cubicBezTo>
                    <a:cubicBezTo>
                      <a:pt x="4196" y="887"/>
                      <a:pt x="4143" y="834"/>
                      <a:pt x="4077" y="834"/>
                    </a:cubicBezTo>
                    <a:lnTo>
                      <a:pt x="4024" y="781"/>
                    </a:lnTo>
                    <a:lnTo>
                      <a:pt x="834" y="0"/>
                    </a:lnTo>
                    <a:close/>
                  </a:path>
                </a:pathLst>
              </a:custGeom>
              <a:solidFill>
                <a:srgbClr val="DDDDD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8" name="Google Shape;821;p31">
                <a:extLst>
                  <a:ext uri="{FF2B5EF4-FFF2-40B4-BE49-F238E27FC236}">
                    <a16:creationId xmlns="" xmlns:a16="http://schemas.microsoft.com/office/drawing/2014/main" id="{D665E1B2-D4F5-494A-A373-12D73EAD5FB1}"/>
                  </a:ext>
                </a:extLst>
              </p:cNvPr>
              <p:cNvSpPr/>
              <p:nvPr/>
            </p:nvSpPr>
            <p:spPr>
              <a:xfrm>
                <a:off x="5629280" y="4167132"/>
                <a:ext cx="228265" cy="106837"/>
              </a:xfrm>
              <a:custGeom>
                <a:avLst/>
                <a:gdLst/>
                <a:ahLst/>
                <a:cxnLst/>
                <a:rect l="l" t="t" r="r" b="b"/>
                <a:pathLst>
                  <a:path w="4130" h="1933" extrusionOk="0">
                    <a:moveTo>
                      <a:pt x="609" y="0"/>
                    </a:moveTo>
                    <a:cubicBezTo>
                      <a:pt x="490" y="0"/>
                      <a:pt x="384" y="0"/>
                      <a:pt x="331" y="53"/>
                    </a:cubicBezTo>
                    <a:cubicBezTo>
                      <a:pt x="212" y="120"/>
                      <a:pt x="159" y="225"/>
                      <a:pt x="106" y="278"/>
                    </a:cubicBezTo>
                    <a:lnTo>
                      <a:pt x="0" y="940"/>
                    </a:lnTo>
                    <a:lnTo>
                      <a:pt x="3918" y="1933"/>
                    </a:lnTo>
                    <a:lnTo>
                      <a:pt x="4077" y="1271"/>
                    </a:lnTo>
                    <a:cubicBezTo>
                      <a:pt x="4130" y="1165"/>
                      <a:pt x="4077" y="1046"/>
                      <a:pt x="4024" y="940"/>
                    </a:cubicBezTo>
                    <a:cubicBezTo>
                      <a:pt x="3971" y="887"/>
                      <a:pt x="3918" y="834"/>
                      <a:pt x="3852" y="834"/>
                    </a:cubicBezTo>
                    <a:lnTo>
                      <a:pt x="3799" y="781"/>
                    </a:lnTo>
                    <a:lnTo>
                      <a:pt x="609" y="0"/>
                    </a:lnTo>
                    <a:close/>
                  </a:path>
                </a:pathLst>
              </a:custGeom>
              <a:solidFill>
                <a:srgbClr val="FAFB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29" name="Google Shape;822;p31">
                <a:extLst>
                  <a:ext uri="{FF2B5EF4-FFF2-40B4-BE49-F238E27FC236}">
                    <a16:creationId xmlns="" xmlns:a16="http://schemas.microsoft.com/office/drawing/2014/main" id="{7638DBB5-77AB-477A-9DD9-F9CADA2F2B13}"/>
                  </a:ext>
                </a:extLst>
              </p:cNvPr>
              <p:cNvSpPr/>
              <p:nvPr/>
            </p:nvSpPr>
            <p:spPr>
              <a:xfrm>
                <a:off x="5626351" y="4160499"/>
                <a:ext cx="243630" cy="80584"/>
              </a:xfrm>
              <a:custGeom>
                <a:avLst/>
                <a:gdLst/>
                <a:ahLst/>
                <a:cxnLst/>
                <a:rect l="l" t="t" r="r" b="b"/>
                <a:pathLst>
                  <a:path w="4408" h="1458" extrusionOk="0">
                    <a:moveTo>
                      <a:pt x="263" y="0"/>
                    </a:moveTo>
                    <a:cubicBezTo>
                      <a:pt x="159" y="0"/>
                      <a:pt x="53" y="87"/>
                      <a:pt x="53" y="173"/>
                    </a:cubicBezTo>
                    <a:cubicBezTo>
                      <a:pt x="0" y="345"/>
                      <a:pt x="106" y="504"/>
                      <a:pt x="212" y="504"/>
                    </a:cubicBezTo>
                    <a:lnTo>
                      <a:pt x="4077" y="1444"/>
                    </a:lnTo>
                    <a:cubicBezTo>
                      <a:pt x="4106" y="1454"/>
                      <a:pt x="4134" y="1458"/>
                      <a:pt x="4160" y="1458"/>
                    </a:cubicBezTo>
                    <a:cubicBezTo>
                      <a:pt x="4277" y="1458"/>
                      <a:pt x="4364" y="1372"/>
                      <a:pt x="4408" y="1285"/>
                    </a:cubicBezTo>
                    <a:cubicBezTo>
                      <a:pt x="4408" y="1113"/>
                      <a:pt x="4355" y="1007"/>
                      <a:pt x="4183" y="954"/>
                    </a:cubicBezTo>
                    <a:lnTo>
                      <a:pt x="331" y="15"/>
                    </a:lnTo>
                    <a:cubicBezTo>
                      <a:pt x="309" y="5"/>
                      <a:pt x="286" y="0"/>
                      <a:pt x="263" y="0"/>
                    </a:cubicBez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0" name="Google Shape;823;p31">
                <a:extLst>
                  <a:ext uri="{FF2B5EF4-FFF2-40B4-BE49-F238E27FC236}">
                    <a16:creationId xmlns="" xmlns:a16="http://schemas.microsoft.com/office/drawing/2014/main" id="{194525C9-9686-4EE4-B064-D6CE5BAD6212}"/>
                  </a:ext>
                </a:extLst>
              </p:cNvPr>
              <p:cNvSpPr/>
              <p:nvPr/>
            </p:nvSpPr>
            <p:spPr>
              <a:xfrm>
                <a:off x="5604409" y="4252690"/>
                <a:ext cx="244349" cy="79865"/>
              </a:xfrm>
              <a:custGeom>
                <a:avLst/>
                <a:gdLst/>
                <a:ahLst/>
                <a:cxnLst/>
                <a:rect l="l" t="t" r="r" b="b"/>
                <a:pathLst>
                  <a:path w="4421" h="1445" extrusionOk="0">
                    <a:moveTo>
                      <a:pt x="331" y="1"/>
                    </a:moveTo>
                    <a:cubicBezTo>
                      <a:pt x="225" y="1"/>
                      <a:pt x="66" y="54"/>
                      <a:pt x="66" y="226"/>
                    </a:cubicBezTo>
                    <a:cubicBezTo>
                      <a:pt x="0" y="332"/>
                      <a:pt x="119" y="491"/>
                      <a:pt x="225" y="491"/>
                    </a:cubicBezTo>
                    <a:lnTo>
                      <a:pt x="4090" y="1430"/>
                    </a:lnTo>
                    <a:cubicBezTo>
                      <a:pt x="4119" y="1440"/>
                      <a:pt x="4147" y="1444"/>
                      <a:pt x="4173" y="1444"/>
                    </a:cubicBezTo>
                    <a:cubicBezTo>
                      <a:pt x="4290" y="1444"/>
                      <a:pt x="4378" y="1358"/>
                      <a:pt x="4421" y="1271"/>
                    </a:cubicBezTo>
                    <a:cubicBezTo>
                      <a:pt x="4421" y="1099"/>
                      <a:pt x="4368" y="994"/>
                      <a:pt x="4196" y="941"/>
                    </a:cubicBezTo>
                    <a:lnTo>
                      <a:pt x="331" y="1"/>
                    </a:lnTo>
                    <a:close/>
                  </a:path>
                </a:pathLst>
              </a:custGeom>
              <a:solidFill>
                <a:srgbClr val="233E4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1" name="Google Shape;824;p31">
                <a:extLst>
                  <a:ext uri="{FF2B5EF4-FFF2-40B4-BE49-F238E27FC236}">
                    <a16:creationId xmlns="" xmlns:a16="http://schemas.microsoft.com/office/drawing/2014/main" id="{9BC71FEA-8A2F-4DE7-ACA6-7327832F3D83}"/>
                  </a:ext>
                </a:extLst>
              </p:cNvPr>
              <p:cNvSpPr/>
              <p:nvPr/>
            </p:nvSpPr>
            <p:spPr>
              <a:xfrm>
                <a:off x="6376144" y="3457797"/>
                <a:ext cx="158072" cy="233903"/>
              </a:xfrm>
              <a:custGeom>
                <a:avLst/>
                <a:gdLst/>
                <a:ahLst/>
                <a:cxnLst/>
                <a:rect l="l" t="t" r="r" b="b"/>
                <a:pathLst>
                  <a:path w="2860" h="4232" extrusionOk="0">
                    <a:moveTo>
                      <a:pt x="2381" y="0"/>
                    </a:moveTo>
                    <a:cubicBezTo>
                      <a:pt x="2298" y="0"/>
                      <a:pt x="2214" y="33"/>
                      <a:pt x="2145" y="102"/>
                    </a:cubicBezTo>
                    <a:cubicBezTo>
                      <a:pt x="2039" y="155"/>
                      <a:pt x="1" y="1532"/>
                      <a:pt x="384" y="3901"/>
                    </a:cubicBezTo>
                    <a:cubicBezTo>
                      <a:pt x="437" y="4073"/>
                      <a:pt x="596" y="4231"/>
                      <a:pt x="821" y="4231"/>
                    </a:cubicBezTo>
                    <a:lnTo>
                      <a:pt x="874" y="4231"/>
                    </a:lnTo>
                    <a:cubicBezTo>
                      <a:pt x="1099" y="4179"/>
                      <a:pt x="1258" y="3954"/>
                      <a:pt x="1205" y="3742"/>
                    </a:cubicBezTo>
                    <a:cubicBezTo>
                      <a:pt x="927" y="1968"/>
                      <a:pt x="2528" y="817"/>
                      <a:pt x="2581" y="817"/>
                    </a:cubicBezTo>
                    <a:cubicBezTo>
                      <a:pt x="2806" y="645"/>
                      <a:pt x="2859" y="380"/>
                      <a:pt x="2701" y="208"/>
                    </a:cubicBezTo>
                    <a:cubicBezTo>
                      <a:pt x="2629" y="73"/>
                      <a:pt x="2506" y="0"/>
                      <a:pt x="2381" y="0"/>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2" name="Google Shape;825;p31">
                <a:extLst>
                  <a:ext uri="{FF2B5EF4-FFF2-40B4-BE49-F238E27FC236}">
                    <a16:creationId xmlns="" xmlns:a16="http://schemas.microsoft.com/office/drawing/2014/main" id="{2AA52B43-83FE-4EB5-803E-C1C85CECEEF3}"/>
                  </a:ext>
                </a:extLst>
              </p:cNvPr>
              <p:cNvSpPr/>
              <p:nvPr/>
            </p:nvSpPr>
            <p:spPr>
              <a:xfrm>
                <a:off x="6180820" y="3609734"/>
                <a:ext cx="527497" cy="527442"/>
              </a:xfrm>
              <a:custGeom>
                <a:avLst/>
                <a:gdLst/>
                <a:ahLst/>
                <a:cxnLst/>
                <a:rect l="l" t="t" r="r" b="b"/>
                <a:pathLst>
                  <a:path w="9544" h="9543" extrusionOk="0">
                    <a:moveTo>
                      <a:pt x="4739" y="0"/>
                    </a:moveTo>
                    <a:cubicBezTo>
                      <a:pt x="2145" y="0"/>
                      <a:pt x="1" y="2144"/>
                      <a:pt x="1" y="4791"/>
                    </a:cubicBezTo>
                    <a:cubicBezTo>
                      <a:pt x="1" y="7385"/>
                      <a:pt x="2145" y="9543"/>
                      <a:pt x="4739" y="9543"/>
                    </a:cubicBezTo>
                    <a:cubicBezTo>
                      <a:pt x="7386" y="9543"/>
                      <a:pt x="9543" y="7385"/>
                      <a:pt x="9543" y="4791"/>
                    </a:cubicBezTo>
                    <a:cubicBezTo>
                      <a:pt x="9543" y="2144"/>
                      <a:pt x="7386" y="0"/>
                      <a:pt x="4739"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3" name="Google Shape;826;p31">
                <a:extLst>
                  <a:ext uri="{FF2B5EF4-FFF2-40B4-BE49-F238E27FC236}">
                    <a16:creationId xmlns="" xmlns:a16="http://schemas.microsoft.com/office/drawing/2014/main" id="{61599DE9-3E0C-45AC-B0D7-7897B14E6713}"/>
                  </a:ext>
                </a:extLst>
              </p:cNvPr>
              <p:cNvSpPr/>
              <p:nvPr/>
            </p:nvSpPr>
            <p:spPr>
              <a:xfrm>
                <a:off x="6241562" y="3659421"/>
                <a:ext cx="207815" cy="145692"/>
              </a:xfrm>
              <a:custGeom>
                <a:avLst/>
                <a:gdLst/>
                <a:ahLst/>
                <a:cxnLst/>
                <a:rect l="l" t="t" r="r" b="b"/>
                <a:pathLst>
                  <a:path w="3760" h="2636" extrusionOk="0">
                    <a:moveTo>
                      <a:pt x="2633" y="1"/>
                    </a:moveTo>
                    <a:cubicBezTo>
                      <a:pt x="2247" y="1"/>
                      <a:pt x="1778" y="140"/>
                      <a:pt x="1324" y="425"/>
                    </a:cubicBezTo>
                    <a:cubicBezTo>
                      <a:pt x="450" y="914"/>
                      <a:pt x="0" y="1748"/>
                      <a:pt x="278" y="2238"/>
                    </a:cubicBezTo>
                    <a:cubicBezTo>
                      <a:pt x="439" y="2509"/>
                      <a:pt x="746" y="2635"/>
                      <a:pt x="1120" y="2635"/>
                    </a:cubicBezTo>
                    <a:cubicBezTo>
                      <a:pt x="1513" y="2635"/>
                      <a:pt x="1981" y="2496"/>
                      <a:pt x="2436" y="2238"/>
                    </a:cubicBezTo>
                    <a:cubicBezTo>
                      <a:pt x="3309" y="1695"/>
                      <a:pt x="3759" y="861"/>
                      <a:pt x="3428" y="372"/>
                    </a:cubicBezTo>
                    <a:cubicBezTo>
                      <a:pt x="3293" y="127"/>
                      <a:pt x="3000" y="1"/>
                      <a:pt x="2633"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4" name="Google Shape;827;p31">
                <a:extLst>
                  <a:ext uri="{FF2B5EF4-FFF2-40B4-BE49-F238E27FC236}">
                    <a16:creationId xmlns="" xmlns:a16="http://schemas.microsoft.com/office/drawing/2014/main" id="{9CDD23C3-2179-46CF-9AA6-1159DB3C045A}"/>
                  </a:ext>
                </a:extLst>
              </p:cNvPr>
              <p:cNvSpPr/>
              <p:nvPr/>
            </p:nvSpPr>
            <p:spPr>
              <a:xfrm>
                <a:off x="6189608" y="3719445"/>
                <a:ext cx="518709" cy="417731"/>
              </a:xfrm>
              <a:custGeom>
                <a:avLst/>
                <a:gdLst/>
                <a:ahLst/>
                <a:cxnLst/>
                <a:rect l="l" t="t" r="r" b="b"/>
                <a:pathLst>
                  <a:path w="9385" h="7558" extrusionOk="0">
                    <a:moveTo>
                      <a:pt x="8445" y="0"/>
                    </a:moveTo>
                    <a:lnTo>
                      <a:pt x="8445" y="0"/>
                    </a:lnTo>
                    <a:cubicBezTo>
                      <a:pt x="8551" y="437"/>
                      <a:pt x="8603" y="821"/>
                      <a:pt x="8603" y="1271"/>
                    </a:cubicBezTo>
                    <a:cubicBezTo>
                      <a:pt x="8603" y="3918"/>
                      <a:pt x="6512" y="6009"/>
                      <a:pt x="3865" y="6009"/>
                    </a:cubicBezTo>
                    <a:cubicBezTo>
                      <a:pt x="2264" y="6009"/>
                      <a:pt x="887" y="5242"/>
                      <a:pt x="1" y="4024"/>
                    </a:cubicBezTo>
                    <a:lnTo>
                      <a:pt x="1" y="4024"/>
                    </a:lnTo>
                    <a:cubicBezTo>
                      <a:pt x="556" y="6062"/>
                      <a:pt x="2436" y="7558"/>
                      <a:pt x="4580" y="7558"/>
                    </a:cubicBezTo>
                    <a:cubicBezTo>
                      <a:pt x="7227" y="7558"/>
                      <a:pt x="9384" y="5400"/>
                      <a:pt x="9384" y="2806"/>
                    </a:cubicBezTo>
                    <a:cubicBezTo>
                      <a:pt x="9384" y="1761"/>
                      <a:pt x="9053" y="821"/>
                      <a:pt x="8445"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25" name="Google Shape;828;p31">
              <a:extLst>
                <a:ext uri="{FF2B5EF4-FFF2-40B4-BE49-F238E27FC236}">
                  <a16:creationId xmlns="" xmlns:a16="http://schemas.microsoft.com/office/drawing/2014/main" id="{A70B9403-A100-4DF3-A073-60C10F4D733E}"/>
                </a:ext>
              </a:extLst>
            </p:cNvPr>
            <p:cNvSpPr/>
            <p:nvPr/>
          </p:nvSpPr>
          <p:spPr>
            <a:xfrm>
              <a:off x="5641385" y="4715193"/>
              <a:ext cx="204624" cy="152288"/>
            </a:xfrm>
            <a:custGeom>
              <a:avLst/>
              <a:gdLst/>
              <a:ahLst/>
              <a:cxnLst/>
              <a:rect l="l" t="t" r="r" b="b"/>
              <a:pathLst>
                <a:path w="6588" h="4903" extrusionOk="0">
                  <a:moveTo>
                    <a:pt x="4067" y="1"/>
                  </a:moveTo>
                  <a:lnTo>
                    <a:pt x="2790" y="2790"/>
                  </a:lnTo>
                  <a:lnTo>
                    <a:pt x="404" y="3059"/>
                  </a:lnTo>
                  <a:cubicBezTo>
                    <a:pt x="135" y="3059"/>
                    <a:pt x="0" y="3496"/>
                    <a:pt x="269" y="3630"/>
                  </a:cubicBezTo>
                  <a:lnTo>
                    <a:pt x="2924" y="4739"/>
                  </a:lnTo>
                  <a:cubicBezTo>
                    <a:pt x="3134" y="4850"/>
                    <a:pt x="3343" y="4903"/>
                    <a:pt x="3545" y="4903"/>
                  </a:cubicBezTo>
                  <a:cubicBezTo>
                    <a:pt x="3892" y="4903"/>
                    <a:pt x="4215" y="4747"/>
                    <a:pt x="4470" y="4471"/>
                  </a:cubicBezTo>
                  <a:lnTo>
                    <a:pt x="6588" y="1547"/>
                  </a:lnTo>
                  <a:lnTo>
                    <a:pt x="4067"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6" name="Google Shape;829;p31">
              <a:extLst>
                <a:ext uri="{FF2B5EF4-FFF2-40B4-BE49-F238E27FC236}">
                  <a16:creationId xmlns="" xmlns:a16="http://schemas.microsoft.com/office/drawing/2014/main" id="{C17D1B13-7913-4AAE-8E40-0C36BEE29ABC}"/>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2522" y="16500"/>
                  </a:lnTo>
                  <a:lnTo>
                    <a:pt x="6588" y="11021"/>
                  </a:lnTo>
                  <a:lnTo>
                    <a:pt x="9949" y="10316"/>
                  </a:lnTo>
                  <a:lnTo>
                    <a:pt x="15528" y="8938"/>
                  </a:lnTo>
                  <a:cubicBezTo>
                    <a:pt x="16671" y="8635"/>
                    <a:pt x="17780" y="8098"/>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7" name="Google Shape;830;p31">
              <a:extLst>
                <a:ext uri="{FF2B5EF4-FFF2-40B4-BE49-F238E27FC236}">
                  <a16:creationId xmlns="" xmlns:a16="http://schemas.microsoft.com/office/drawing/2014/main" id="{DA17CC1B-2AEF-4DE5-80AD-524C115CC8B8}"/>
                </a:ext>
              </a:extLst>
            </p:cNvPr>
            <p:cNvSpPr/>
            <p:nvPr/>
          </p:nvSpPr>
          <p:spPr>
            <a:xfrm>
              <a:off x="5767676" y="4250752"/>
              <a:ext cx="622196" cy="512492"/>
            </a:xfrm>
            <a:custGeom>
              <a:avLst/>
              <a:gdLst/>
              <a:ahLst/>
              <a:cxnLst/>
              <a:rect l="l" t="t" r="r" b="b"/>
              <a:pathLst>
                <a:path w="20032" h="16500" extrusionOk="0">
                  <a:moveTo>
                    <a:pt x="16674" y="1"/>
                  </a:moveTo>
                  <a:cubicBezTo>
                    <a:pt x="15991" y="1"/>
                    <a:pt x="15283" y="187"/>
                    <a:pt x="14688" y="536"/>
                  </a:cubicBezTo>
                  <a:lnTo>
                    <a:pt x="3765" y="7392"/>
                  </a:lnTo>
                  <a:cubicBezTo>
                    <a:pt x="3496" y="7661"/>
                    <a:pt x="3227" y="7929"/>
                    <a:pt x="2925" y="8366"/>
                  </a:cubicBezTo>
                  <a:lnTo>
                    <a:pt x="1" y="14954"/>
                  </a:lnTo>
                  <a:lnTo>
                    <a:pt x="1110" y="15659"/>
                  </a:lnTo>
                  <a:lnTo>
                    <a:pt x="2522" y="16500"/>
                  </a:lnTo>
                  <a:lnTo>
                    <a:pt x="6588" y="11021"/>
                  </a:lnTo>
                  <a:lnTo>
                    <a:pt x="9949" y="10316"/>
                  </a:lnTo>
                  <a:lnTo>
                    <a:pt x="15528" y="8938"/>
                  </a:lnTo>
                  <a:cubicBezTo>
                    <a:pt x="16368" y="8770"/>
                    <a:pt x="17208" y="8366"/>
                    <a:pt x="18049" y="7661"/>
                  </a:cubicBezTo>
                  <a:cubicBezTo>
                    <a:pt x="18183" y="7526"/>
                    <a:pt x="18351" y="7392"/>
                    <a:pt x="18620" y="7089"/>
                  </a:cubicBezTo>
                  <a:cubicBezTo>
                    <a:pt x="19023" y="6686"/>
                    <a:pt x="19326" y="6115"/>
                    <a:pt x="19595" y="5577"/>
                  </a:cubicBezTo>
                  <a:cubicBezTo>
                    <a:pt x="19864" y="5006"/>
                    <a:pt x="20032" y="4434"/>
                    <a:pt x="20032" y="3896"/>
                  </a:cubicBezTo>
                  <a:lnTo>
                    <a:pt x="20032" y="3460"/>
                  </a:lnTo>
                  <a:cubicBezTo>
                    <a:pt x="20032" y="2048"/>
                    <a:pt x="19191" y="804"/>
                    <a:pt x="17914" y="233"/>
                  </a:cubicBezTo>
                  <a:cubicBezTo>
                    <a:pt x="17535" y="76"/>
                    <a:pt x="17110" y="1"/>
                    <a:pt x="16674"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8" name="Google Shape;831;p31">
              <a:extLst>
                <a:ext uri="{FF2B5EF4-FFF2-40B4-BE49-F238E27FC236}">
                  <a16:creationId xmlns="" xmlns:a16="http://schemas.microsoft.com/office/drawing/2014/main" id="{EC56F751-8FC7-479A-954B-AD1EDABEC02B}"/>
                </a:ext>
              </a:extLst>
            </p:cNvPr>
            <p:cNvSpPr/>
            <p:nvPr/>
          </p:nvSpPr>
          <p:spPr>
            <a:xfrm>
              <a:off x="5802121" y="4428136"/>
              <a:ext cx="435338" cy="335107"/>
            </a:xfrm>
            <a:custGeom>
              <a:avLst/>
              <a:gdLst/>
              <a:ahLst/>
              <a:cxnLst/>
              <a:rect l="l" t="t" r="r" b="b"/>
              <a:pathLst>
                <a:path w="14016" h="10789" extrusionOk="0">
                  <a:moveTo>
                    <a:pt x="11630" y="0"/>
                  </a:moveTo>
                  <a:lnTo>
                    <a:pt x="5479" y="2521"/>
                  </a:lnTo>
                  <a:cubicBezTo>
                    <a:pt x="4471" y="2924"/>
                    <a:pt x="3496" y="3764"/>
                    <a:pt x="2958" y="4739"/>
                  </a:cubicBezTo>
                  <a:cubicBezTo>
                    <a:pt x="2118" y="6151"/>
                    <a:pt x="976" y="7966"/>
                    <a:pt x="1" y="9948"/>
                  </a:cubicBezTo>
                  <a:lnTo>
                    <a:pt x="1413" y="10789"/>
                  </a:lnTo>
                  <a:lnTo>
                    <a:pt x="5479" y="5310"/>
                  </a:lnTo>
                  <a:lnTo>
                    <a:pt x="8840" y="4605"/>
                  </a:lnTo>
                  <a:lnTo>
                    <a:pt x="8974" y="4470"/>
                  </a:lnTo>
                  <a:cubicBezTo>
                    <a:pt x="9109" y="4067"/>
                    <a:pt x="9512" y="3764"/>
                    <a:pt x="9815" y="3630"/>
                  </a:cubicBezTo>
                  <a:lnTo>
                    <a:pt x="14016" y="1815"/>
                  </a:lnTo>
                  <a:cubicBezTo>
                    <a:pt x="13176" y="1244"/>
                    <a:pt x="12335" y="706"/>
                    <a:pt x="11630"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29" name="Google Shape;832;p31">
              <a:extLst>
                <a:ext uri="{FF2B5EF4-FFF2-40B4-BE49-F238E27FC236}">
                  <a16:creationId xmlns="" xmlns:a16="http://schemas.microsoft.com/office/drawing/2014/main" id="{75BB84C9-5E17-4D93-88B9-CB532641DB8B}"/>
                </a:ext>
              </a:extLst>
            </p:cNvPr>
            <p:cNvSpPr/>
            <p:nvPr/>
          </p:nvSpPr>
          <p:spPr>
            <a:xfrm>
              <a:off x="5993172" y="3849238"/>
              <a:ext cx="435338" cy="325727"/>
            </a:xfrm>
            <a:custGeom>
              <a:avLst/>
              <a:gdLst/>
              <a:ahLst/>
              <a:cxnLst/>
              <a:rect l="l" t="t" r="r" b="b"/>
              <a:pathLst>
                <a:path w="14016" h="10487" extrusionOk="0">
                  <a:moveTo>
                    <a:pt x="11156" y="0"/>
                  </a:moveTo>
                  <a:cubicBezTo>
                    <a:pt x="10333" y="0"/>
                    <a:pt x="9506" y="386"/>
                    <a:pt x="8974" y="1128"/>
                  </a:cubicBezTo>
                  <a:lnTo>
                    <a:pt x="6050" y="5598"/>
                  </a:lnTo>
                  <a:lnTo>
                    <a:pt x="1849" y="2943"/>
                  </a:lnTo>
                  <a:lnTo>
                    <a:pt x="0" y="5598"/>
                  </a:lnTo>
                  <a:lnTo>
                    <a:pt x="5344" y="10102"/>
                  </a:lnTo>
                  <a:cubicBezTo>
                    <a:pt x="5736" y="10352"/>
                    <a:pt x="6156" y="10486"/>
                    <a:pt x="6566" y="10486"/>
                  </a:cubicBezTo>
                  <a:cubicBezTo>
                    <a:pt x="7034" y="10486"/>
                    <a:pt x="7488" y="10310"/>
                    <a:pt x="7865" y="9934"/>
                  </a:cubicBezTo>
                  <a:lnTo>
                    <a:pt x="13040" y="4489"/>
                  </a:lnTo>
                  <a:cubicBezTo>
                    <a:pt x="13881" y="3649"/>
                    <a:pt x="14015" y="2372"/>
                    <a:pt x="13444" y="1397"/>
                  </a:cubicBezTo>
                  <a:cubicBezTo>
                    <a:pt x="12937" y="453"/>
                    <a:pt x="12048" y="0"/>
                    <a:pt x="11156" y="0"/>
                  </a:cubicBezTo>
                  <a:close/>
                </a:path>
              </a:pathLst>
            </a:custGeom>
            <a:solidFill>
              <a:srgbClr val="F6E5AC"/>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0" name="Google Shape;833;p31">
              <a:extLst>
                <a:ext uri="{FF2B5EF4-FFF2-40B4-BE49-F238E27FC236}">
                  <a16:creationId xmlns="" xmlns:a16="http://schemas.microsoft.com/office/drawing/2014/main" id="{A6EE7E8A-4681-4646-87BB-9B2AD79329FF}"/>
                </a:ext>
              </a:extLst>
            </p:cNvPr>
            <p:cNvSpPr/>
            <p:nvPr/>
          </p:nvSpPr>
          <p:spPr>
            <a:xfrm>
              <a:off x="6106945" y="3870700"/>
              <a:ext cx="178533" cy="304824"/>
            </a:xfrm>
            <a:custGeom>
              <a:avLst/>
              <a:gdLst/>
              <a:ahLst/>
              <a:cxnLst/>
              <a:rect l="l" t="t" r="r" b="b"/>
              <a:pathLst>
                <a:path w="5748" h="9814" extrusionOk="0">
                  <a:moveTo>
                    <a:pt x="5748" y="0"/>
                  </a:moveTo>
                  <a:lnTo>
                    <a:pt x="5748" y="0"/>
                  </a:lnTo>
                  <a:cubicBezTo>
                    <a:pt x="5580" y="168"/>
                    <a:pt x="5445" y="303"/>
                    <a:pt x="5311" y="437"/>
                  </a:cubicBezTo>
                  <a:lnTo>
                    <a:pt x="2387" y="4907"/>
                  </a:lnTo>
                  <a:lnTo>
                    <a:pt x="1" y="3529"/>
                  </a:lnTo>
                  <a:lnTo>
                    <a:pt x="1" y="7999"/>
                  </a:lnTo>
                  <a:lnTo>
                    <a:pt x="1681" y="9411"/>
                  </a:lnTo>
                  <a:cubicBezTo>
                    <a:pt x="1950" y="9545"/>
                    <a:pt x="2219" y="9680"/>
                    <a:pt x="2387" y="9814"/>
                  </a:cubicBezTo>
                  <a:lnTo>
                    <a:pt x="4067" y="3932"/>
                  </a:lnTo>
                  <a:cubicBezTo>
                    <a:pt x="4471" y="2521"/>
                    <a:pt x="5042" y="1277"/>
                    <a:pt x="5748"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1" name="Google Shape;834;p31">
              <a:extLst>
                <a:ext uri="{FF2B5EF4-FFF2-40B4-BE49-F238E27FC236}">
                  <a16:creationId xmlns="" xmlns:a16="http://schemas.microsoft.com/office/drawing/2014/main" id="{1DB59D19-38B6-4726-BEDD-14A2C98A1364}"/>
                </a:ext>
              </a:extLst>
            </p:cNvPr>
            <p:cNvSpPr/>
            <p:nvPr/>
          </p:nvSpPr>
          <p:spPr>
            <a:xfrm>
              <a:off x="6175836" y="3779880"/>
              <a:ext cx="439532" cy="506031"/>
            </a:xfrm>
            <a:custGeom>
              <a:avLst/>
              <a:gdLst/>
              <a:ahLst/>
              <a:cxnLst/>
              <a:rect l="l" t="t" r="r" b="b"/>
              <a:pathLst>
                <a:path w="14151" h="16292" extrusionOk="0">
                  <a:moveTo>
                    <a:pt x="9109" y="0"/>
                  </a:moveTo>
                  <a:lnTo>
                    <a:pt x="5042" y="572"/>
                  </a:lnTo>
                  <a:cubicBezTo>
                    <a:pt x="3664" y="2387"/>
                    <a:pt x="2521" y="4605"/>
                    <a:pt x="1849" y="6856"/>
                  </a:cubicBezTo>
                  <a:lnTo>
                    <a:pt x="1" y="13444"/>
                  </a:lnTo>
                  <a:cubicBezTo>
                    <a:pt x="1406" y="14452"/>
                    <a:pt x="4559" y="16292"/>
                    <a:pt x="8376" y="16292"/>
                  </a:cubicBezTo>
                  <a:cubicBezTo>
                    <a:pt x="8759" y="16292"/>
                    <a:pt x="9150" y="16273"/>
                    <a:pt x="9546" y="16233"/>
                  </a:cubicBezTo>
                  <a:cubicBezTo>
                    <a:pt x="11092" y="16099"/>
                    <a:pt x="12470" y="15696"/>
                    <a:pt x="14016" y="14990"/>
                  </a:cubicBezTo>
                  <a:lnTo>
                    <a:pt x="14150" y="7831"/>
                  </a:lnTo>
                  <a:cubicBezTo>
                    <a:pt x="14150" y="5310"/>
                    <a:pt x="13175" y="2924"/>
                    <a:pt x="11361" y="1412"/>
                  </a:cubicBezTo>
                  <a:cubicBezTo>
                    <a:pt x="10655" y="841"/>
                    <a:pt x="9815" y="269"/>
                    <a:pt x="910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2" name="Google Shape;835;p31">
              <a:extLst>
                <a:ext uri="{FF2B5EF4-FFF2-40B4-BE49-F238E27FC236}">
                  <a16:creationId xmlns="" xmlns:a16="http://schemas.microsoft.com/office/drawing/2014/main" id="{C778F81F-EA7E-43D9-AE92-F11656DE69B5}"/>
                </a:ext>
              </a:extLst>
            </p:cNvPr>
            <p:cNvSpPr/>
            <p:nvPr/>
          </p:nvSpPr>
          <p:spPr>
            <a:xfrm>
              <a:off x="6446215" y="3823706"/>
              <a:ext cx="169153" cy="460404"/>
            </a:xfrm>
            <a:custGeom>
              <a:avLst/>
              <a:gdLst/>
              <a:ahLst/>
              <a:cxnLst/>
              <a:rect l="l" t="t" r="r" b="b"/>
              <a:pathLst>
                <a:path w="5446" h="14823" extrusionOk="0">
                  <a:moveTo>
                    <a:pt x="2656" y="1"/>
                  </a:moveTo>
                  <a:cubicBezTo>
                    <a:pt x="1546" y="404"/>
                    <a:pt x="706" y="1244"/>
                    <a:pt x="404" y="3496"/>
                  </a:cubicBezTo>
                  <a:cubicBezTo>
                    <a:pt x="0" y="5714"/>
                    <a:pt x="538" y="9075"/>
                    <a:pt x="706" y="11327"/>
                  </a:cubicBezTo>
                  <a:lnTo>
                    <a:pt x="841" y="14822"/>
                  </a:lnTo>
                  <a:cubicBezTo>
                    <a:pt x="2387" y="14688"/>
                    <a:pt x="3765" y="14285"/>
                    <a:pt x="5311" y="13579"/>
                  </a:cubicBezTo>
                  <a:lnTo>
                    <a:pt x="5445" y="6420"/>
                  </a:lnTo>
                  <a:lnTo>
                    <a:pt x="5445" y="6286"/>
                  </a:lnTo>
                  <a:cubicBezTo>
                    <a:pt x="5445" y="3765"/>
                    <a:pt x="4336" y="1513"/>
                    <a:pt x="2656"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3" name="Google Shape;836;p31">
              <a:extLst>
                <a:ext uri="{FF2B5EF4-FFF2-40B4-BE49-F238E27FC236}">
                  <a16:creationId xmlns="" xmlns:a16="http://schemas.microsoft.com/office/drawing/2014/main" id="{C5763E02-946B-4BB3-889D-9B67A0F991C6}"/>
                </a:ext>
              </a:extLst>
            </p:cNvPr>
            <p:cNvSpPr/>
            <p:nvPr/>
          </p:nvSpPr>
          <p:spPr>
            <a:xfrm>
              <a:off x="6123655" y="4195040"/>
              <a:ext cx="501093" cy="361229"/>
            </a:xfrm>
            <a:custGeom>
              <a:avLst/>
              <a:gdLst/>
              <a:ahLst/>
              <a:cxnLst/>
              <a:rect l="l" t="t" r="r" b="b"/>
              <a:pathLst>
                <a:path w="16133" h="11630" extrusionOk="0">
                  <a:moveTo>
                    <a:pt x="1681" y="1"/>
                  </a:moveTo>
                  <a:lnTo>
                    <a:pt x="303" y="5177"/>
                  </a:lnTo>
                  <a:cubicBezTo>
                    <a:pt x="0" y="5748"/>
                    <a:pt x="303" y="6454"/>
                    <a:pt x="706" y="6991"/>
                  </a:cubicBezTo>
                  <a:cubicBezTo>
                    <a:pt x="1681" y="7832"/>
                    <a:pt x="2521" y="8537"/>
                    <a:pt x="3664" y="9243"/>
                  </a:cubicBezTo>
                  <a:cubicBezTo>
                    <a:pt x="5747" y="10655"/>
                    <a:pt x="8134" y="11629"/>
                    <a:pt x="10654" y="11629"/>
                  </a:cubicBezTo>
                  <a:cubicBezTo>
                    <a:pt x="12066" y="11629"/>
                    <a:pt x="13612" y="11495"/>
                    <a:pt x="14990" y="10789"/>
                  </a:cubicBezTo>
                  <a:cubicBezTo>
                    <a:pt x="15696" y="10487"/>
                    <a:pt x="16133" y="9815"/>
                    <a:pt x="16133" y="9109"/>
                  </a:cubicBezTo>
                  <a:lnTo>
                    <a:pt x="16133" y="8537"/>
                  </a:lnTo>
                  <a:lnTo>
                    <a:pt x="15696" y="1547"/>
                  </a:lnTo>
                  <a:cubicBezTo>
                    <a:pt x="14150" y="2253"/>
                    <a:pt x="12772" y="2656"/>
                    <a:pt x="11226" y="2790"/>
                  </a:cubicBezTo>
                  <a:cubicBezTo>
                    <a:pt x="10830" y="2830"/>
                    <a:pt x="10439" y="2849"/>
                    <a:pt x="10056" y="2849"/>
                  </a:cubicBezTo>
                  <a:cubicBezTo>
                    <a:pt x="6239" y="2849"/>
                    <a:pt x="3086" y="1009"/>
                    <a:pt x="1681" y="1"/>
                  </a:cubicBezTo>
                  <a:close/>
                </a:path>
              </a:pathLst>
            </a:custGeom>
            <a:solidFill>
              <a:srgbClr val="BDB8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4" name="Google Shape;837;p31">
              <a:extLst>
                <a:ext uri="{FF2B5EF4-FFF2-40B4-BE49-F238E27FC236}">
                  <a16:creationId xmlns="" xmlns:a16="http://schemas.microsoft.com/office/drawing/2014/main" id="{A86FEA51-7C91-41CF-9FBE-0E63E3FAA2AA}"/>
                </a:ext>
              </a:extLst>
            </p:cNvPr>
            <p:cNvSpPr/>
            <p:nvPr/>
          </p:nvSpPr>
          <p:spPr>
            <a:xfrm>
              <a:off x="6319893" y="3623306"/>
              <a:ext cx="143063" cy="253078"/>
            </a:xfrm>
            <a:custGeom>
              <a:avLst/>
              <a:gdLst/>
              <a:ahLst/>
              <a:cxnLst/>
              <a:rect l="l" t="t" r="r" b="b"/>
              <a:pathLst>
                <a:path w="4606" h="8148" extrusionOk="0">
                  <a:moveTo>
                    <a:pt x="4067" y="0"/>
                  </a:moveTo>
                  <a:lnTo>
                    <a:pt x="1" y="269"/>
                  </a:lnTo>
                  <a:lnTo>
                    <a:pt x="404" y="5882"/>
                  </a:lnTo>
                  <a:lnTo>
                    <a:pt x="404" y="6285"/>
                  </a:lnTo>
                  <a:cubicBezTo>
                    <a:pt x="560" y="7347"/>
                    <a:pt x="1413" y="8147"/>
                    <a:pt x="2423" y="8147"/>
                  </a:cubicBezTo>
                  <a:cubicBezTo>
                    <a:pt x="2500" y="8147"/>
                    <a:pt x="2577" y="8143"/>
                    <a:pt x="2656" y="8133"/>
                  </a:cubicBezTo>
                  <a:cubicBezTo>
                    <a:pt x="3765" y="7965"/>
                    <a:pt x="4605" y="6991"/>
                    <a:pt x="4471" y="5882"/>
                  </a:cubicBezTo>
                  <a:lnTo>
                    <a:pt x="4471" y="5613"/>
                  </a:lnTo>
                  <a:lnTo>
                    <a:pt x="4067"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5" name="Google Shape;838;p31">
              <a:extLst>
                <a:ext uri="{FF2B5EF4-FFF2-40B4-BE49-F238E27FC236}">
                  <a16:creationId xmlns="" xmlns:a16="http://schemas.microsoft.com/office/drawing/2014/main" id="{F54AE7A5-5033-41F9-86C1-3D07F40BDC7C}"/>
                </a:ext>
              </a:extLst>
            </p:cNvPr>
            <p:cNvSpPr/>
            <p:nvPr/>
          </p:nvSpPr>
          <p:spPr>
            <a:xfrm>
              <a:off x="5802125" y="4764263"/>
              <a:ext cx="234920" cy="138872"/>
            </a:xfrm>
            <a:custGeom>
              <a:avLst/>
              <a:gdLst/>
              <a:ahLst/>
              <a:cxnLst/>
              <a:rect l="l" t="t" r="r" b="b"/>
              <a:pathLst>
                <a:path w="6420" h="4389" extrusionOk="0">
                  <a:moveTo>
                    <a:pt x="4201" y="1"/>
                  </a:moveTo>
                  <a:lnTo>
                    <a:pt x="2790" y="2084"/>
                  </a:lnTo>
                  <a:lnTo>
                    <a:pt x="404" y="2084"/>
                  </a:lnTo>
                  <a:cubicBezTo>
                    <a:pt x="135" y="2084"/>
                    <a:pt x="0" y="2387"/>
                    <a:pt x="269" y="2521"/>
                  </a:cubicBezTo>
                  <a:lnTo>
                    <a:pt x="2655" y="4202"/>
                  </a:lnTo>
                  <a:cubicBezTo>
                    <a:pt x="2912" y="4322"/>
                    <a:pt x="3162" y="4389"/>
                    <a:pt x="3399" y="4389"/>
                  </a:cubicBezTo>
                  <a:cubicBezTo>
                    <a:pt x="3690" y="4389"/>
                    <a:pt x="3961" y="4289"/>
                    <a:pt x="4201" y="4067"/>
                  </a:cubicBezTo>
                  <a:lnTo>
                    <a:pt x="6420" y="1815"/>
                  </a:lnTo>
                  <a:lnTo>
                    <a:pt x="4201" y="1"/>
                  </a:lnTo>
                  <a:close/>
                </a:path>
              </a:pathLst>
            </a:custGeom>
            <a:solidFill>
              <a:srgbClr val="D4145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6" name="Google Shape;839;p31">
              <a:extLst>
                <a:ext uri="{FF2B5EF4-FFF2-40B4-BE49-F238E27FC236}">
                  <a16:creationId xmlns="" xmlns:a16="http://schemas.microsoft.com/office/drawing/2014/main" id="{9C8CEC7E-7E06-445A-B527-3BEA8B5A928C}"/>
                </a:ext>
              </a:extLst>
            </p:cNvPr>
            <p:cNvSpPr/>
            <p:nvPr/>
          </p:nvSpPr>
          <p:spPr>
            <a:xfrm>
              <a:off x="5950371" y="4370395"/>
              <a:ext cx="674377" cy="457578"/>
            </a:xfrm>
            <a:custGeom>
              <a:avLst/>
              <a:gdLst/>
              <a:ahLst/>
              <a:cxnLst/>
              <a:rect l="l" t="t" r="r" b="b"/>
              <a:pathLst>
                <a:path w="21712" h="14732" extrusionOk="0">
                  <a:moveTo>
                    <a:pt x="18347" y="1"/>
                  </a:moveTo>
                  <a:cubicBezTo>
                    <a:pt x="17839" y="1"/>
                    <a:pt x="17322" y="109"/>
                    <a:pt x="16805" y="313"/>
                  </a:cubicBezTo>
                  <a:lnTo>
                    <a:pt x="13713" y="1725"/>
                  </a:lnTo>
                  <a:lnTo>
                    <a:pt x="5042" y="5489"/>
                  </a:lnTo>
                  <a:cubicBezTo>
                    <a:pt x="4739" y="5623"/>
                    <a:pt x="4336" y="5926"/>
                    <a:pt x="4201" y="6329"/>
                  </a:cubicBezTo>
                  <a:lnTo>
                    <a:pt x="4067" y="6464"/>
                  </a:lnTo>
                  <a:lnTo>
                    <a:pt x="0" y="12917"/>
                  </a:lnTo>
                  <a:lnTo>
                    <a:pt x="2219" y="14731"/>
                  </a:lnTo>
                  <a:lnTo>
                    <a:pt x="7260" y="9556"/>
                  </a:lnTo>
                  <a:lnTo>
                    <a:pt x="16368" y="8715"/>
                  </a:lnTo>
                  <a:cubicBezTo>
                    <a:pt x="17645" y="8715"/>
                    <a:pt x="18754" y="8144"/>
                    <a:pt x="19729" y="7438"/>
                  </a:cubicBezTo>
                  <a:cubicBezTo>
                    <a:pt x="20569" y="6598"/>
                    <a:pt x="21275" y="5489"/>
                    <a:pt x="21712" y="4380"/>
                  </a:cubicBezTo>
                  <a:lnTo>
                    <a:pt x="21712" y="3540"/>
                  </a:lnTo>
                  <a:cubicBezTo>
                    <a:pt x="21712" y="2263"/>
                    <a:pt x="21140" y="1154"/>
                    <a:pt x="20031" y="448"/>
                  </a:cubicBezTo>
                  <a:cubicBezTo>
                    <a:pt x="19493" y="143"/>
                    <a:pt x="18927" y="1"/>
                    <a:pt x="18347" y="1"/>
                  </a:cubicBezTo>
                  <a:close/>
                </a:path>
              </a:pathLst>
            </a:custGeom>
            <a:solidFill>
              <a:srgbClr val="758CC9"/>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7" name="Google Shape;840;p31">
              <a:extLst>
                <a:ext uri="{FF2B5EF4-FFF2-40B4-BE49-F238E27FC236}">
                  <a16:creationId xmlns="" xmlns:a16="http://schemas.microsoft.com/office/drawing/2014/main" id="{99538C3F-E84B-4792-B050-D36076E7BF35}"/>
                </a:ext>
              </a:extLst>
            </p:cNvPr>
            <p:cNvSpPr/>
            <p:nvPr/>
          </p:nvSpPr>
          <p:spPr>
            <a:xfrm>
              <a:off x="6428479" y="4371762"/>
              <a:ext cx="196269" cy="273515"/>
            </a:xfrm>
            <a:custGeom>
              <a:avLst/>
              <a:gdLst/>
              <a:ahLst/>
              <a:cxnLst/>
              <a:rect l="l" t="t" r="r" b="b"/>
              <a:pathLst>
                <a:path w="6319" h="8806" extrusionOk="0">
                  <a:moveTo>
                    <a:pt x="2790" y="0"/>
                  </a:moveTo>
                  <a:cubicBezTo>
                    <a:pt x="2386" y="0"/>
                    <a:pt x="1949" y="0"/>
                    <a:pt x="1546" y="269"/>
                  </a:cubicBezTo>
                  <a:cubicBezTo>
                    <a:pt x="1546" y="2219"/>
                    <a:pt x="1277" y="4202"/>
                    <a:pt x="840" y="6016"/>
                  </a:cubicBezTo>
                  <a:cubicBezTo>
                    <a:pt x="706" y="6857"/>
                    <a:pt x="437" y="7697"/>
                    <a:pt x="135" y="8537"/>
                  </a:cubicBezTo>
                  <a:lnTo>
                    <a:pt x="0" y="8806"/>
                  </a:lnTo>
                  <a:lnTo>
                    <a:pt x="0" y="8806"/>
                  </a:lnTo>
                  <a:lnTo>
                    <a:pt x="975" y="8671"/>
                  </a:lnTo>
                  <a:cubicBezTo>
                    <a:pt x="2252" y="8671"/>
                    <a:pt x="3361" y="8100"/>
                    <a:pt x="4336" y="7394"/>
                  </a:cubicBezTo>
                  <a:cubicBezTo>
                    <a:pt x="5176" y="6554"/>
                    <a:pt x="5882" y="5445"/>
                    <a:pt x="6319" y="4336"/>
                  </a:cubicBezTo>
                  <a:lnTo>
                    <a:pt x="6319" y="3496"/>
                  </a:lnTo>
                  <a:lnTo>
                    <a:pt x="6319" y="2924"/>
                  </a:lnTo>
                  <a:cubicBezTo>
                    <a:pt x="6150" y="1950"/>
                    <a:pt x="5613" y="975"/>
                    <a:pt x="4638" y="404"/>
                  </a:cubicBezTo>
                  <a:cubicBezTo>
                    <a:pt x="4067" y="135"/>
                    <a:pt x="3495" y="0"/>
                    <a:pt x="2958" y="0"/>
                  </a:cubicBezTo>
                  <a:close/>
                </a:path>
              </a:pathLst>
            </a:custGeom>
            <a:solidFill>
              <a:srgbClr val="8D7D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8" name="Google Shape;841;p31">
              <a:extLst>
                <a:ext uri="{FF2B5EF4-FFF2-40B4-BE49-F238E27FC236}">
                  <a16:creationId xmlns="" xmlns:a16="http://schemas.microsoft.com/office/drawing/2014/main" id="{018B6AAF-29AF-4169-8FA6-11092FF31312}"/>
                </a:ext>
              </a:extLst>
            </p:cNvPr>
            <p:cNvSpPr/>
            <p:nvPr/>
          </p:nvSpPr>
          <p:spPr>
            <a:xfrm>
              <a:off x="6476498" y="3874086"/>
              <a:ext cx="226552" cy="540508"/>
            </a:xfrm>
            <a:custGeom>
              <a:avLst/>
              <a:gdLst/>
              <a:ahLst/>
              <a:cxnLst/>
              <a:rect l="l" t="t" r="r" b="b"/>
              <a:pathLst>
                <a:path w="7294" h="17402" extrusionOk="0">
                  <a:moveTo>
                    <a:pt x="2720" y="0"/>
                  </a:moveTo>
                  <a:cubicBezTo>
                    <a:pt x="2021" y="0"/>
                    <a:pt x="1314" y="296"/>
                    <a:pt x="840" y="900"/>
                  </a:cubicBezTo>
                  <a:cubicBezTo>
                    <a:pt x="269" y="1740"/>
                    <a:pt x="0" y="2849"/>
                    <a:pt x="403" y="3958"/>
                  </a:cubicBezTo>
                  <a:lnTo>
                    <a:pt x="5445" y="17267"/>
                  </a:lnTo>
                  <a:lnTo>
                    <a:pt x="5445" y="17401"/>
                  </a:lnTo>
                  <a:lnTo>
                    <a:pt x="7293" y="16998"/>
                  </a:lnTo>
                  <a:cubicBezTo>
                    <a:pt x="6856" y="11385"/>
                    <a:pt x="6150" y="5504"/>
                    <a:pt x="4907" y="1572"/>
                  </a:cubicBezTo>
                  <a:cubicBezTo>
                    <a:pt x="4580" y="532"/>
                    <a:pt x="3657" y="0"/>
                    <a:pt x="272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39" name="Google Shape;842;p31">
              <a:extLst>
                <a:ext uri="{FF2B5EF4-FFF2-40B4-BE49-F238E27FC236}">
                  <a16:creationId xmlns="" xmlns:a16="http://schemas.microsoft.com/office/drawing/2014/main" id="{6B7E2CE4-66DF-4667-80A5-6F266670AC17}"/>
                </a:ext>
              </a:extLst>
            </p:cNvPr>
            <p:cNvSpPr/>
            <p:nvPr/>
          </p:nvSpPr>
          <p:spPr>
            <a:xfrm>
              <a:off x="6645590" y="4402045"/>
              <a:ext cx="148281" cy="95013"/>
            </a:xfrm>
            <a:custGeom>
              <a:avLst/>
              <a:gdLst/>
              <a:ahLst/>
              <a:cxnLst/>
              <a:rect l="l" t="t" r="r" b="b"/>
              <a:pathLst>
                <a:path w="4774" h="3059" extrusionOk="0">
                  <a:moveTo>
                    <a:pt x="1849" y="0"/>
                  </a:moveTo>
                  <a:lnTo>
                    <a:pt x="1" y="403"/>
                  </a:lnTo>
                  <a:lnTo>
                    <a:pt x="303" y="1546"/>
                  </a:lnTo>
                  <a:cubicBezTo>
                    <a:pt x="572" y="2386"/>
                    <a:pt x="1412" y="3058"/>
                    <a:pt x="2252" y="3058"/>
                  </a:cubicBezTo>
                  <a:lnTo>
                    <a:pt x="4202" y="2386"/>
                  </a:lnTo>
                  <a:cubicBezTo>
                    <a:pt x="4773" y="2218"/>
                    <a:pt x="4773" y="1546"/>
                    <a:pt x="4202" y="1244"/>
                  </a:cubicBezTo>
                  <a:lnTo>
                    <a:pt x="1984" y="538"/>
                  </a:lnTo>
                  <a:cubicBezTo>
                    <a:pt x="1984" y="403"/>
                    <a:pt x="1984" y="135"/>
                    <a:pt x="1849"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0" name="Google Shape;843;p31">
              <a:extLst>
                <a:ext uri="{FF2B5EF4-FFF2-40B4-BE49-F238E27FC236}">
                  <a16:creationId xmlns="" xmlns:a16="http://schemas.microsoft.com/office/drawing/2014/main" id="{8180CAFA-48DD-4FAC-9085-B474909E2D94}"/>
                </a:ext>
              </a:extLst>
            </p:cNvPr>
            <p:cNvSpPr/>
            <p:nvPr/>
          </p:nvSpPr>
          <p:spPr>
            <a:xfrm>
              <a:off x="6454570" y="3753790"/>
              <a:ext cx="4193" cy="26122"/>
            </a:xfrm>
            <a:custGeom>
              <a:avLst/>
              <a:gdLst/>
              <a:ahLst/>
              <a:cxnLst/>
              <a:rect l="l" t="t" r="r" b="b"/>
              <a:pathLst>
                <a:path w="135" h="841" extrusionOk="0">
                  <a:moveTo>
                    <a:pt x="0" y="0"/>
                  </a:moveTo>
                  <a:lnTo>
                    <a:pt x="0" y="0"/>
                  </a:lnTo>
                  <a:lnTo>
                    <a:pt x="135" y="840"/>
                  </a:lnTo>
                  <a:lnTo>
                    <a:pt x="135" y="840"/>
                  </a:lnTo>
                  <a:lnTo>
                    <a:pt x="135" y="840"/>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1" name="Google Shape;844;p31">
              <a:extLst>
                <a:ext uri="{FF2B5EF4-FFF2-40B4-BE49-F238E27FC236}">
                  <a16:creationId xmlns="" xmlns:a16="http://schemas.microsoft.com/office/drawing/2014/main" id="{2D421F8E-38A7-4C59-9ABB-134C050B52D1}"/>
                </a:ext>
              </a:extLst>
            </p:cNvPr>
            <p:cNvSpPr/>
            <p:nvPr/>
          </p:nvSpPr>
          <p:spPr>
            <a:xfrm>
              <a:off x="6458732" y="3779880"/>
              <a:ext cx="31" cy="31"/>
            </a:xfrm>
            <a:custGeom>
              <a:avLst/>
              <a:gdLst/>
              <a:ahLst/>
              <a:cxnLst/>
              <a:rect l="l" t="t" r="r" b="b"/>
              <a:pathLst>
                <a:path w="1" h="1" extrusionOk="0">
                  <a:moveTo>
                    <a:pt x="1" y="0"/>
                  </a:moveTo>
                  <a:lnTo>
                    <a:pt x="1" y="0"/>
                  </a:lnTo>
                  <a:lnTo>
                    <a:pt x="1" y="0"/>
                  </a:lnTo>
                  <a:close/>
                </a:path>
              </a:pathLst>
            </a:custGeom>
            <a:solidFill>
              <a:srgbClr val="CBAA7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2" name="Google Shape;845;p31">
              <a:extLst>
                <a:ext uri="{FF2B5EF4-FFF2-40B4-BE49-F238E27FC236}">
                  <a16:creationId xmlns="" xmlns:a16="http://schemas.microsoft.com/office/drawing/2014/main" id="{8A0DBC04-F1EF-41C2-8828-D7F2DC68206E}"/>
                </a:ext>
              </a:extLst>
            </p:cNvPr>
            <p:cNvSpPr/>
            <p:nvPr/>
          </p:nvSpPr>
          <p:spPr>
            <a:xfrm>
              <a:off x="6328248" y="3762114"/>
              <a:ext cx="4224" cy="21959"/>
            </a:xfrm>
            <a:custGeom>
              <a:avLst/>
              <a:gdLst/>
              <a:ahLst/>
              <a:cxnLst/>
              <a:rect l="l" t="t" r="r" b="b"/>
              <a:pathLst>
                <a:path w="136" h="707" extrusionOk="0">
                  <a:moveTo>
                    <a:pt x="1" y="1"/>
                  </a:moveTo>
                  <a:lnTo>
                    <a:pt x="135" y="707"/>
                  </a:lnTo>
                  <a:lnTo>
                    <a:pt x="135" y="707"/>
                  </a:lnTo>
                  <a:lnTo>
                    <a:pt x="1" y="1"/>
                  </a:ln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3" name="Google Shape;846;p31">
              <a:extLst>
                <a:ext uri="{FF2B5EF4-FFF2-40B4-BE49-F238E27FC236}">
                  <a16:creationId xmlns="" xmlns:a16="http://schemas.microsoft.com/office/drawing/2014/main" id="{D0888D44-7BD4-4121-82D0-1D520C7A800A}"/>
                </a:ext>
              </a:extLst>
            </p:cNvPr>
            <p:cNvSpPr/>
            <p:nvPr/>
          </p:nvSpPr>
          <p:spPr>
            <a:xfrm>
              <a:off x="6328248" y="3753790"/>
              <a:ext cx="130515" cy="56374"/>
            </a:xfrm>
            <a:custGeom>
              <a:avLst/>
              <a:gdLst/>
              <a:ahLst/>
              <a:cxnLst/>
              <a:rect l="l" t="t" r="r" b="b"/>
              <a:pathLst>
                <a:path w="4202" h="1815" extrusionOk="0">
                  <a:moveTo>
                    <a:pt x="4067" y="0"/>
                  </a:moveTo>
                  <a:cubicBezTo>
                    <a:pt x="2958" y="269"/>
                    <a:pt x="1681" y="269"/>
                    <a:pt x="303" y="269"/>
                  </a:cubicBezTo>
                  <a:lnTo>
                    <a:pt x="1" y="269"/>
                  </a:lnTo>
                  <a:lnTo>
                    <a:pt x="135" y="975"/>
                  </a:lnTo>
                  <a:cubicBezTo>
                    <a:pt x="572" y="1546"/>
                    <a:pt x="1278" y="1815"/>
                    <a:pt x="1984" y="1815"/>
                  </a:cubicBezTo>
                  <a:cubicBezTo>
                    <a:pt x="2656" y="1815"/>
                    <a:pt x="3362" y="1546"/>
                    <a:pt x="4202" y="840"/>
                  </a:cubicBezTo>
                  <a:lnTo>
                    <a:pt x="4067" y="0"/>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4" name="Google Shape;847;p31">
              <a:extLst>
                <a:ext uri="{FF2B5EF4-FFF2-40B4-BE49-F238E27FC236}">
                  <a16:creationId xmlns="" xmlns:a16="http://schemas.microsoft.com/office/drawing/2014/main" id="{91504B71-DB7B-4698-9267-F00E8EA233B5}"/>
                </a:ext>
              </a:extLst>
            </p:cNvPr>
            <p:cNvSpPr/>
            <p:nvPr/>
          </p:nvSpPr>
          <p:spPr>
            <a:xfrm>
              <a:off x="5797959" y="2518871"/>
              <a:ext cx="1226595" cy="1243460"/>
            </a:xfrm>
            <a:custGeom>
              <a:avLst/>
              <a:gdLst/>
              <a:ahLst/>
              <a:cxnLst/>
              <a:rect l="l" t="t" r="r" b="b"/>
              <a:pathLst>
                <a:path w="39491" h="40034" extrusionOk="0">
                  <a:moveTo>
                    <a:pt x="19594" y="0"/>
                  </a:moveTo>
                  <a:cubicBezTo>
                    <a:pt x="10083" y="0"/>
                    <a:pt x="1815" y="7125"/>
                    <a:pt x="572" y="16502"/>
                  </a:cubicBezTo>
                  <a:cubicBezTo>
                    <a:pt x="1" y="20300"/>
                    <a:pt x="572" y="23795"/>
                    <a:pt x="1950" y="26887"/>
                  </a:cubicBezTo>
                  <a:cubicBezTo>
                    <a:pt x="2387" y="27996"/>
                    <a:pt x="2656" y="29240"/>
                    <a:pt x="2656" y="30517"/>
                  </a:cubicBezTo>
                  <a:cubicBezTo>
                    <a:pt x="2790" y="31357"/>
                    <a:pt x="2790" y="32063"/>
                    <a:pt x="2656" y="32903"/>
                  </a:cubicBezTo>
                  <a:lnTo>
                    <a:pt x="2656" y="33172"/>
                  </a:lnTo>
                  <a:lnTo>
                    <a:pt x="2656" y="33878"/>
                  </a:lnTo>
                  <a:cubicBezTo>
                    <a:pt x="3361" y="37373"/>
                    <a:pt x="9512" y="39894"/>
                    <a:pt x="16805" y="40028"/>
                  </a:cubicBezTo>
                  <a:cubicBezTo>
                    <a:pt x="16986" y="40032"/>
                    <a:pt x="17166" y="40034"/>
                    <a:pt x="17345" y="40034"/>
                  </a:cubicBezTo>
                  <a:cubicBezTo>
                    <a:pt x="23364" y="40034"/>
                    <a:pt x="27959" y="37855"/>
                    <a:pt x="31223" y="34852"/>
                  </a:cubicBezTo>
                  <a:cubicBezTo>
                    <a:pt x="31660" y="34987"/>
                    <a:pt x="32063" y="34987"/>
                    <a:pt x="32500" y="34987"/>
                  </a:cubicBezTo>
                  <a:cubicBezTo>
                    <a:pt x="35424" y="34987"/>
                    <a:pt x="37945" y="32600"/>
                    <a:pt x="37945" y="29542"/>
                  </a:cubicBezTo>
                  <a:cubicBezTo>
                    <a:pt x="37945" y="28399"/>
                    <a:pt x="37676" y="27425"/>
                    <a:pt x="37104" y="26584"/>
                  </a:cubicBezTo>
                  <a:cubicBezTo>
                    <a:pt x="38079" y="24366"/>
                    <a:pt x="38650" y="22249"/>
                    <a:pt x="38650" y="20569"/>
                  </a:cubicBezTo>
                  <a:cubicBezTo>
                    <a:pt x="39491" y="9646"/>
                    <a:pt x="30820" y="134"/>
                    <a:pt x="19594" y="0"/>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5" name="Google Shape;848;p31">
              <a:extLst>
                <a:ext uri="{FF2B5EF4-FFF2-40B4-BE49-F238E27FC236}">
                  <a16:creationId xmlns="" xmlns:a16="http://schemas.microsoft.com/office/drawing/2014/main" id="{EF55652F-335C-4478-BCA6-70D09E0CA926}"/>
                </a:ext>
              </a:extLst>
            </p:cNvPr>
            <p:cNvSpPr/>
            <p:nvPr/>
          </p:nvSpPr>
          <p:spPr>
            <a:xfrm>
              <a:off x="5854333" y="3348735"/>
              <a:ext cx="1026164" cy="330945"/>
            </a:xfrm>
            <a:custGeom>
              <a:avLst/>
              <a:gdLst/>
              <a:ahLst/>
              <a:cxnLst/>
              <a:rect l="l" t="t" r="r" b="b"/>
              <a:pathLst>
                <a:path w="33038" h="10655" extrusionOk="0">
                  <a:moveTo>
                    <a:pt x="33038" y="7731"/>
                  </a:moveTo>
                  <a:cubicBezTo>
                    <a:pt x="32365" y="8134"/>
                    <a:pt x="31525" y="8269"/>
                    <a:pt x="30685" y="8269"/>
                  </a:cubicBezTo>
                  <a:cubicBezTo>
                    <a:pt x="30248" y="8269"/>
                    <a:pt x="29845" y="8269"/>
                    <a:pt x="29408" y="8134"/>
                  </a:cubicBezTo>
                  <a:cubicBezTo>
                    <a:pt x="28433" y="9109"/>
                    <a:pt x="27324" y="9949"/>
                    <a:pt x="26047" y="10655"/>
                  </a:cubicBezTo>
                  <a:lnTo>
                    <a:pt x="26047" y="10655"/>
                  </a:lnTo>
                  <a:cubicBezTo>
                    <a:pt x="27324" y="9949"/>
                    <a:pt x="28433" y="9109"/>
                    <a:pt x="29408" y="8134"/>
                  </a:cubicBezTo>
                  <a:cubicBezTo>
                    <a:pt x="29845" y="8269"/>
                    <a:pt x="30248" y="8269"/>
                    <a:pt x="30685" y="8269"/>
                  </a:cubicBezTo>
                  <a:cubicBezTo>
                    <a:pt x="31525" y="8269"/>
                    <a:pt x="32365" y="8134"/>
                    <a:pt x="33038" y="7731"/>
                  </a:cubicBezTo>
                  <a:close/>
                  <a:moveTo>
                    <a:pt x="0" y="1"/>
                  </a:moveTo>
                  <a:lnTo>
                    <a:pt x="0" y="1"/>
                  </a:lnTo>
                  <a:cubicBezTo>
                    <a:pt x="0" y="1"/>
                    <a:pt x="135" y="1"/>
                    <a:pt x="135" y="169"/>
                  </a:cubicBezTo>
                  <a:lnTo>
                    <a:pt x="135" y="303"/>
                  </a:lnTo>
                  <a:lnTo>
                    <a:pt x="135" y="169"/>
                  </a:lnTo>
                  <a:cubicBezTo>
                    <a:pt x="135" y="1"/>
                    <a:pt x="0" y="1"/>
                    <a:pt x="0" y="1"/>
                  </a:cubicBezTo>
                  <a:close/>
                </a:path>
              </a:pathLst>
            </a:custGeom>
            <a:solidFill>
              <a:srgbClr val="D2BD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6" name="Google Shape;849;p31">
              <a:extLst>
                <a:ext uri="{FF2B5EF4-FFF2-40B4-BE49-F238E27FC236}">
                  <a16:creationId xmlns="" xmlns:a16="http://schemas.microsoft.com/office/drawing/2014/main" id="{BC4B70AF-7291-4186-B0C9-E23C3C98B633}"/>
                </a:ext>
              </a:extLst>
            </p:cNvPr>
            <p:cNvSpPr/>
            <p:nvPr/>
          </p:nvSpPr>
          <p:spPr>
            <a:xfrm>
              <a:off x="5854333" y="3127432"/>
              <a:ext cx="1122202" cy="552249"/>
            </a:xfrm>
            <a:custGeom>
              <a:avLst/>
              <a:gdLst/>
              <a:ahLst/>
              <a:cxnLst/>
              <a:rect l="l" t="t" r="r" b="b"/>
              <a:pathLst>
                <a:path w="36130" h="17780" extrusionOk="0">
                  <a:moveTo>
                    <a:pt x="6151" y="1547"/>
                  </a:moveTo>
                  <a:cubicBezTo>
                    <a:pt x="5613" y="2925"/>
                    <a:pt x="4067" y="5042"/>
                    <a:pt x="2387" y="5042"/>
                  </a:cubicBezTo>
                  <a:cubicBezTo>
                    <a:pt x="2118" y="5042"/>
                    <a:pt x="1681" y="5042"/>
                    <a:pt x="1412" y="4773"/>
                  </a:cubicBezTo>
                  <a:cubicBezTo>
                    <a:pt x="1109" y="5614"/>
                    <a:pt x="706" y="6588"/>
                    <a:pt x="0" y="7126"/>
                  </a:cubicBezTo>
                  <a:cubicBezTo>
                    <a:pt x="0" y="7126"/>
                    <a:pt x="135" y="7126"/>
                    <a:pt x="135" y="7294"/>
                  </a:cubicBezTo>
                  <a:lnTo>
                    <a:pt x="135" y="7428"/>
                  </a:lnTo>
                  <a:cubicBezTo>
                    <a:pt x="1815" y="6151"/>
                    <a:pt x="4201" y="4605"/>
                    <a:pt x="7159" y="3496"/>
                  </a:cubicBezTo>
                  <a:cubicBezTo>
                    <a:pt x="6588" y="2925"/>
                    <a:pt x="6722" y="2387"/>
                    <a:pt x="6151" y="1547"/>
                  </a:cubicBezTo>
                  <a:close/>
                  <a:moveTo>
                    <a:pt x="20166" y="1"/>
                  </a:moveTo>
                  <a:cubicBezTo>
                    <a:pt x="19594" y="841"/>
                    <a:pt x="18922" y="1547"/>
                    <a:pt x="18216" y="2253"/>
                  </a:cubicBezTo>
                  <a:cubicBezTo>
                    <a:pt x="18754" y="2253"/>
                    <a:pt x="19191" y="2522"/>
                    <a:pt x="19762" y="2656"/>
                  </a:cubicBezTo>
                  <a:cubicBezTo>
                    <a:pt x="23258" y="3933"/>
                    <a:pt x="25778" y="6991"/>
                    <a:pt x="26484" y="10789"/>
                  </a:cubicBezTo>
                  <a:cubicBezTo>
                    <a:pt x="26753" y="12739"/>
                    <a:pt x="26887" y="15259"/>
                    <a:pt x="26047" y="17780"/>
                  </a:cubicBezTo>
                  <a:cubicBezTo>
                    <a:pt x="27324" y="17074"/>
                    <a:pt x="28433" y="16234"/>
                    <a:pt x="29408" y="15259"/>
                  </a:cubicBezTo>
                  <a:cubicBezTo>
                    <a:pt x="29845" y="15394"/>
                    <a:pt x="30248" y="15394"/>
                    <a:pt x="30685" y="15394"/>
                  </a:cubicBezTo>
                  <a:cubicBezTo>
                    <a:pt x="31525" y="15394"/>
                    <a:pt x="32365" y="15259"/>
                    <a:pt x="33038" y="14856"/>
                  </a:cubicBezTo>
                  <a:cubicBezTo>
                    <a:pt x="34886" y="14016"/>
                    <a:pt x="36130" y="12033"/>
                    <a:pt x="36130" y="9949"/>
                  </a:cubicBezTo>
                  <a:cubicBezTo>
                    <a:pt x="36130" y="9378"/>
                    <a:pt x="35995" y="8806"/>
                    <a:pt x="35861" y="8269"/>
                  </a:cubicBezTo>
                  <a:cubicBezTo>
                    <a:pt x="34718" y="7832"/>
                    <a:pt x="34449" y="6286"/>
                    <a:pt x="33038" y="6017"/>
                  </a:cubicBezTo>
                  <a:cubicBezTo>
                    <a:pt x="32769" y="5882"/>
                    <a:pt x="32500" y="5882"/>
                    <a:pt x="32197" y="5882"/>
                  </a:cubicBezTo>
                  <a:cubicBezTo>
                    <a:pt x="31088" y="5882"/>
                    <a:pt x="30248" y="6286"/>
                    <a:pt x="29408" y="6857"/>
                  </a:cubicBezTo>
                  <a:cubicBezTo>
                    <a:pt x="28837" y="7126"/>
                    <a:pt x="28299" y="7294"/>
                    <a:pt x="27862" y="7294"/>
                  </a:cubicBezTo>
                  <a:cubicBezTo>
                    <a:pt x="27022" y="7294"/>
                    <a:pt x="26316" y="6857"/>
                    <a:pt x="25644" y="6017"/>
                  </a:cubicBezTo>
                  <a:cubicBezTo>
                    <a:pt x="25072" y="5042"/>
                    <a:pt x="25072" y="3933"/>
                    <a:pt x="25072" y="2925"/>
                  </a:cubicBezTo>
                  <a:cubicBezTo>
                    <a:pt x="25207" y="2387"/>
                    <a:pt x="25207" y="1816"/>
                    <a:pt x="25341" y="1412"/>
                  </a:cubicBezTo>
                  <a:lnTo>
                    <a:pt x="25341" y="1412"/>
                  </a:lnTo>
                  <a:cubicBezTo>
                    <a:pt x="25072" y="2085"/>
                    <a:pt x="24367" y="2522"/>
                    <a:pt x="23392" y="2522"/>
                  </a:cubicBezTo>
                  <a:cubicBezTo>
                    <a:pt x="21980" y="2522"/>
                    <a:pt x="20166" y="1681"/>
                    <a:pt x="20166" y="270"/>
                  </a:cubicBezTo>
                  <a:lnTo>
                    <a:pt x="20166" y="1"/>
                  </a:lnTo>
                  <a:close/>
                </a:path>
              </a:pathLst>
            </a:custGeom>
            <a:solidFill>
              <a:srgbClr val="895C3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7" name="Google Shape;850;p31">
              <a:extLst>
                <a:ext uri="{FF2B5EF4-FFF2-40B4-BE49-F238E27FC236}">
                  <a16:creationId xmlns="" xmlns:a16="http://schemas.microsoft.com/office/drawing/2014/main" id="{9013B64D-20EC-4558-A812-437F86372639}"/>
                </a:ext>
              </a:extLst>
            </p:cNvPr>
            <p:cNvSpPr/>
            <p:nvPr/>
          </p:nvSpPr>
          <p:spPr>
            <a:xfrm>
              <a:off x="5641385" y="2381306"/>
              <a:ext cx="1491724" cy="1007776"/>
            </a:xfrm>
            <a:custGeom>
              <a:avLst/>
              <a:gdLst/>
              <a:ahLst/>
              <a:cxnLst/>
              <a:rect l="l" t="t" r="r" b="b"/>
              <a:pathLst>
                <a:path w="48027" h="32446" extrusionOk="0">
                  <a:moveTo>
                    <a:pt x="22214" y="0"/>
                  </a:moveTo>
                  <a:cubicBezTo>
                    <a:pt x="21954" y="0"/>
                    <a:pt x="21689" y="15"/>
                    <a:pt x="21409" y="60"/>
                  </a:cubicBezTo>
                  <a:cubicBezTo>
                    <a:pt x="21006" y="228"/>
                    <a:pt x="20569" y="228"/>
                    <a:pt x="20165" y="497"/>
                  </a:cubicBezTo>
                  <a:cubicBezTo>
                    <a:pt x="19897" y="766"/>
                    <a:pt x="19594" y="1337"/>
                    <a:pt x="19460" y="1471"/>
                  </a:cubicBezTo>
                  <a:cubicBezTo>
                    <a:pt x="18351" y="2177"/>
                    <a:pt x="15830" y="2177"/>
                    <a:pt x="14284" y="2749"/>
                  </a:cubicBezTo>
                  <a:cubicBezTo>
                    <a:pt x="13309" y="3152"/>
                    <a:pt x="8974" y="6782"/>
                    <a:pt x="10923" y="7790"/>
                  </a:cubicBezTo>
                  <a:cubicBezTo>
                    <a:pt x="9948" y="9033"/>
                    <a:pt x="8133" y="9033"/>
                    <a:pt x="6856" y="10008"/>
                  </a:cubicBezTo>
                  <a:cubicBezTo>
                    <a:pt x="5882" y="10714"/>
                    <a:pt x="4336" y="12831"/>
                    <a:pt x="6016" y="13503"/>
                  </a:cubicBezTo>
                  <a:cubicBezTo>
                    <a:pt x="5310" y="14209"/>
                    <a:pt x="4336" y="14344"/>
                    <a:pt x="3496" y="15049"/>
                  </a:cubicBezTo>
                  <a:cubicBezTo>
                    <a:pt x="2790" y="15755"/>
                    <a:pt x="2521" y="16730"/>
                    <a:pt x="2252" y="17704"/>
                  </a:cubicBezTo>
                  <a:cubicBezTo>
                    <a:pt x="1973" y="18478"/>
                    <a:pt x="1011" y="21987"/>
                    <a:pt x="2382" y="21987"/>
                  </a:cubicBezTo>
                  <a:cubicBezTo>
                    <a:pt x="2500" y="21987"/>
                    <a:pt x="2635" y="21961"/>
                    <a:pt x="2790" y="21906"/>
                  </a:cubicBezTo>
                  <a:lnTo>
                    <a:pt x="2790" y="21906"/>
                  </a:lnTo>
                  <a:cubicBezTo>
                    <a:pt x="975" y="22611"/>
                    <a:pt x="0" y="25569"/>
                    <a:pt x="706" y="27249"/>
                  </a:cubicBezTo>
                  <a:cubicBezTo>
                    <a:pt x="1244" y="28224"/>
                    <a:pt x="1950" y="28795"/>
                    <a:pt x="3092" y="28795"/>
                  </a:cubicBezTo>
                  <a:cubicBezTo>
                    <a:pt x="3198" y="28831"/>
                    <a:pt x="3325" y="28847"/>
                    <a:pt x="3462" y="28847"/>
                  </a:cubicBezTo>
                  <a:cubicBezTo>
                    <a:pt x="3846" y="28847"/>
                    <a:pt x="4307" y="28716"/>
                    <a:pt x="4605" y="28493"/>
                  </a:cubicBezTo>
                  <a:cubicBezTo>
                    <a:pt x="4605" y="29199"/>
                    <a:pt x="4773" y="29770"/>
                    <a:pt x="5042" y="30308"/>
                  </a:cubicBezTo>
                  <a:cubicBezTo>
                    <a:pt x="5431" y="31013"/>
                    <a:pt x="5851" y="31293"/>
                    <a:pt x="6256" y="31293"/>
                  </a:cubicBezTo>
                  <a:cubicBezTo>
                    <a:pt x="7145" y="31293"/>
                    <a:pt x="7968" y="29949"/>
                    <a:pt x="8268" y="28795"/>
                  </a:cubicBezTo>
                  <a:cubicBezTo>
                    <a:pt x="8578" y="28972"/>
                    <a:pt x="8892" y="29049"/>
                    <a:pt x="9203" y="29049"/>
                  </a:cubicBezTo>
                  <a:cubicBezTo>
                    <a:pt x="10854" y="29049"/>
                    <a:pt x="12441" y="26869"/>
                    <a:pt x="13007" y="25569"/>
                  </a:cubicBezTo>
                  <a:cubicBezTo>
                    <a:pt x="13713" y="26544"/>
                    <a:pt x="13309" y="27518"/>
                    <a:pt x="14855" y="27787"/>
                  </a:cubicBezTo>
                  <a:cubicBezTo>
                    <a:pt x="15083" y="27859"/>
                    <a:pt x="15332" y="27893"/>
                    <a:pt x="15592" y="27893"/>
                  </a:cubicBezTo>
                  <a:cubicBezTo>
                    <a:pt x="16906" y="27893"/>
                    <a:pt x="18534" y="27038"/>
                    <a:pt x="19460" y="25972"/>
                  </a:cubicBezTo>
                  <a:lnTo>
                    <a:pt x="19460" y="25972"/>
                  </a:lnTo>
                  <a:cubicBezTo>
                    <a:pt x="19191" y="26544"/>
                    <a:pt x="18888" y="27384"/>
                    <a:pt x="19191" y="27653"/>
                  </a:cubicBezTo>
                  <a:cubicBezTo>
                    <a:pt x="19464" y="28079"/>
                    <a:pt x="19996" y="28220"/>
                    <a:pt x="20547" y="28220"/>
                  </a:cubicBezTo>
                  <a:cubicBezTo>
                    <a:pt x="21082" y="28220"/>
                    <a:pt x="21633" y="28087"/>
                    <a:pt x="21980" y="27955"/>
                  </a:cubicBezTo>
                  <a:cubicBezTo>
                    <a:pt x="24098" y="27249"/>
                    <a:pt x="25778" y="25838"/>
                    <a:pt x="27022" y="24023"/>
                  </a:cubicBezTo>
                  <a:lnTo>
                    <a:pt x="27022" y="24023"/>
                  </a:lnTo>
                  <a:cubicBezTo>
                    <a:pt x="26852" y="25530"/>
                    <a:pt x="28679" y="26474"/>
                    <a:pt x="30227" y="26474"/>
                  </a:cubicBezTo>
                  <a:cubicBezTo>
                    <a:pt x="31130" y="26474"/>
                    <a:pt x="31937" y="26153"/>
                    <a:pt x="32197" y="25434"/>
                  </a:cubicBezTo>
                  <a:lnTo>
                    <a:pt x="32197" y="25434"/>
                  </a:lnTo>
                  <a:cubicBezTo>
                    <a:pt x="32063" y="26678"/>
                    <a:pt x="31660" y="28627"/>
                    <a:pt x="32500" y="30039"/>
                  </a:cubicBezTo>
                  <a:cubicBezTo>
                    <a:pt x="33185" y="30911"/>
                    <a:pt x="33922" y="31296"/>
                    <a:pt x="34718" y="31296"/>
                  </a:cubicBezTo>
                  <a:cubicBezTo>
                    <a:pt x="35210" y="31296"/>
                    <a:pt x="35725" y="31149"/>
                    <a:pt x="36264" y="30879"/>
                  </a:cubicBezTo>
                  <a:cubicBezTo>
                    <a:pt x="37110" y="30341"/>
                    <a:pt x="37975" y="29900"/>
                    <a:pt x="38949" y="29900"/>
                  </a:cubicBezTo>
                  <a:cubicBezTo>
                    <a:pt x="39253" y="29900"/>
                    <a:pt x="39566" y="29943"/>
                    <a:pt x="39894" y="30039"/>
                  </a:cubicBezTo>
                  <a:cubicBezTo>
                    <a:pt x="41440" y="30308"/>
                    <a:pt x="41742" y="32291"/>
                    <a:pt x="43254" y="32425"/>
                  </a:cubicBezTo>
                  <a:cubicBezTo>
                    <a:pt x="43343" y="32439"/>
                    <a:pt x="43432" y="32446"/>
                    <a:pt x="43520" y="32446"/>
                  </a:cubicBezTo>
                  <a:cubicBezTo>
                    <a:pt x="45121" y="32446"/>
                    <a:pt x="46716" y="30235"/>
                    <a:pt x="45506" y="28930"/>
                  </a:cubicBezTo>
                  <a:cubicBezTo>
                    <a:pt x="47321" y="28493"/>
                    <a:pt x="48027" y="25972"/>
                    <a:pt x="47758" y="24292"/>
                  </a:cubicBezTo>
                  <a:cubicBezTo>
                    <a:pt x="47624" y="23888"/>
                    <a:pt x="47758" y="23754"/>
                    <a:pt x="47624" y="23317"/>
                  </a:cubicBezTo>
                  <a:cubicBezTo>
                    <a:pt x="47321" y="23048"/>
                    <a:pt x="46615" y="23048"/>
                    <a:pt x="46615" y="22746"/>
                  </a:cubicBezTo>
                  <a:cubicBezTo>
                    <a:pt x="46481" y="22342"/>
                    <a:pt x="47456" y="20931"/>
                    <a:pt x="47456" y="20393"/>
                  </a:cubicBezTo>
                  <a:cubicBezTo>
                    <a:pt x="47888" y="18166"/>
                    <a:pt x="47334" y="12258"/>
                    <a:pt x="44200" y="12258"/>
                  </a:cubicBezTo>
                  <a:cubicBezTo>
                    <a:pt x="44166" y="12258"/>
                    <a:pt x="44130" y="12258"/>
                    <a:pt x="44095" y="12260"/>
                  </a:cubicBezTo>
                  <a:cubicBezTo>
                    <a:pt x="44095" y="10311"/>
                    <a:pt x="42145" y="7924"/>
                    <a:pt x="40734" y="6647"/>
                  </a:cubicBezTo>
                  <a:cubicBezTo>
                    <a:pt x="39894" y="5807"/>
                    <a:pt x="39490" y="5941"/>
                    <a:pt x="38516" y="5673"/>
                  </a:cubicBezTo>
                  <a:cubicBezTo>
                    <a:pt x="37373" y="5404"/>
                    <a:pt x="37944" y="5269"/>
                    <a:pt x="37239" y="4127"/>
                  </a:cubicBezTo>
                  <a:cubicBezTo>
                    <a:pt x="36527" y="2605"/>
                    <a:pt x="33432" y="994"/>
                    <a:pt x="31042" y="994"/>
                  </a:cubicBezTo>
                  <a:cubicBezTo>
                    <a:pt x="30159" y="994"/>
                    <a:pt x="29372" y="1214"/>
                    <a:pt x="28836" y="1740"/>
                  </a:cubicBezTo>
                  <a:cubicBezTo>
                    <a:pt x="27727" y="60"/>
                    <a:pt x="25610" y="60"/>
                    <a:pt x="23795" y="60"/>
                  </a:cubicBezTo>
                  <a:cubicBezTo>
                    <a:pt x="23235" y="60"/>
                    <a:pt x="22735" y="0"/>
                    <a:pt x="22214"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8" name="Google Shape;851;p31">
              <a:extLst>
                <a:ext uri="{FF2B5EF4-FFF2-40B4-BE49-F238E27FC236}">
                  <a16:creationId xmlns="" xmlns:a16="http://schemas.microsoft.com/office/drawing/2014/main" id="{6B314EA2-2C03-4489-97D0-5940D020374D}"/>
                </a:ext>
              </a:extLst>
            </p:cNvPr>
            <p:cNvSpPr/>
            <p:nvPr/>
          </p:nvSpPr>
          <p:spPr>
            <a:xfrm>
              <a:off x="5715495" y="3061677"/>
              <a:ext cx="8386" cy="5249"/>
            </a:xfrm>
            <a:custGeom>
              <a:avLst/>
              <a:gdLst/>
              <a:ahLst/>
              <a:cxnLst/>
              <a:rect l="l" t="t" r="r" b="b"/>
              <a:pathLst>
                <a:path w="270" h="169" extrusionOk="0">
                  <a:moveTo>
                    <a:pt x="269" y="1"/>
                  </a:moveTo>
                  <a:cubicBezTo>
                    <a:pt x="135" y="1"/>
                    <a:pt x="0" y="169"/>
                    <a:pt x="0" y="169"/>
                  </a:cubicBezTo>
                  <a:cubicBezTo>
                    <a:pt x="0" y="169"/>
                    <a:pt x="135" y="169"/>
                    <a:pt x="269" y="1"/>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49" name="Google Shape;852;p31">
              <a:extLst>
                <a:ext uri="{FF2B5EF4-FFF2-40B4-BE49-F238E27FC236}">
                  <a16:creationId xmlns="" xmlns:a16="http://schemas.microsoft.com/office/drawing/2014/main" id="{C815BA55-51F2-4C11-921B-5A074A89E5E6}"/>
                </a:ext>
              </a:extLst>
            </p:cNvPr>
            <p:cNvSpPr/>
            <p:nvPr/>
          </p:nvSpPr>
          <p:spPr>
            <a:xfrm>
              <a:off x="6324086" y="3197379"/>
              <a:ext cx="96069" cy="52243"/>
            </a:xfrm>
            <a:custGeom>
              <a:avLst/>
              <a:gdLst/>
              <a:ahLst/>
              <a:cxnLst/>
              <a:rect l="l" t="t" r="r" b="b"/>
              <a:pathLst>
                <a:path w="3093" h="1682" extrusionOk="0">
                  <a:moveTo>
                    <a:pt x="3092" y="1"/>
                  </a:moveTo>
                  <a:lnTo>
                    <a:pt x="3092" y="1"/>
                  </a:lnTo>
                  <a:cubicBezTo>
                    <a:pt x="2118" y="673"/>
                    <a:pt x="1109" y="1244"/>
                    <a:pt x="0" y="1681"/>
                  </a:cubicBezTo>
                  <a:cubicBezTo>
                    <a:pt x="1109" y="1244"/>
                    <a:pt x="2252" y="673"/>
                    <a:pt x="3092" y="1"/>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0" name="Google Shape;853;p31">
              <a:extLst>
                <a:ext uri="{FF2B5EF4-FFF2-40B4-BE49-F238E27FC236}">
                  <a16:creationId xmlns="" xmlns:a16="http://schemas.microsoft.com/office/drawing/2014/main" id="{BC3AF171-ACCA-4684-B20F-015ABA8C63EF}"/>
                </a:ext>
              </a:extLst>
            </p:cNvPr>
            <p:cNvSpPr/>
            <p:nvPr/>
          </p:nvSpPr>
          <p:spPr>
            <a:xfrm>
              <a:off x="6420124" y="3127432"/>
              <a:ext cx="221334" cy="78334"/>
            </a:xfrm>
            <a:custGeom>
              <a:avLst/>
              <a:gdLst/>
              <a:ahLst/>
              <a:cxnLst/>
              <a:rect l="l" t="t" r="r" b="b"/>
              <a:pathLst>
                <a:path w="7126" h="2522" extrusionOk="0">
                  <a:moveTo>
                    <a:pt x="1950" y="270"/>
                  </a:moveTo>
                  <a:cubicBezTo>
                    <a:pt x="1950" y="1681"/>
                    <a:pt x="3764" y="2522"/>
                    <a:pt x="5176" y="2522"/>
                  </a:cubicBezTo>
                  <a:cubicBezTo>
                    <a:pt x="6151" y="2522"/>
                    <a:pt x="6856" y="2085"/>
                    <a:pt x="7125" y="1412"/>
                  </a:cubicBezTo>
                  <a:lnTo>
                    <a:pt x="7125" y="1412"/>
                  </a:lnTo>
                  <a:cubicBezTo>
                    <a:pt x="6856" y="2085"/>
                    <a:pt x="6151" y="2522"/>
                    <a:pt x="5176" y="2522"/>
                  </a:cubicBezTo>
                  <a:cubicBezTo>
                    <a:pt x="3764" y="2522"/>
                    <a:pt x="1950" y="1681"/>
                    <a:pt x="1950" y="270"/>
                  </a:cubicBezTo>
                  <a:close/>
                  <a:moveTo>
                    <a:pt x="1950" y="1"/>
                  </a:moveTo>
                  <a:cubicBezTo>
                    <a:pt x="1378" y="841"/>
                    <a:pt x="706" y="1547"/>
                    <a:pt x="0" y="2253"/>
                  </a:cubicBezTo>
                  <a:lnTo>
                    <a:pt x="0" y="2253"/>
                  </a:lnTo>
                  <a:cubicBezTo>
                    <a:pt x="706" y="1547"/>
                    <a:pt x="1378" y="841"/>
                    <a:pt x="195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1" name="Google Shape;854;p31">
              <a:extLst>
                <a:ext uri="{FF2B5EF4-FFF2-40B4-BE49-F238E27FC236}">
                  <a16:creationId xmlns="" xmlns:a16="http://schemas.microsoft.com/office/drawing/2014/main" id="{93685CFF-3B82-4A96-8A9E-93418E10F484}"/>
                </a:ext>
              </a:extLst>
            </p:cNvPr>
            <p:cNvSpPr/>
            <p:nvPr/>
          </p:nvSpPr>
          <p:spPr>
            <a:xfrm>
              <a:off x="6119462" y="3187999"/>
              <a:ext cx="126353" cy="61623"/>
            </a:xfrm>
            <a:custGeom>
              <a:avLst/>
              <a:gdLst/>
              <a:ahLst/>
              <a:cxnLst/>
              <a:rect l="l" t="t" r="r" b="b"/>
              <a:pathLst>
                <a:path w="4068" h="1984" extrusionOk="0">
                  <a:moveTo>
                    <a:pt x="3933" y="0"/>
                  </a:moveTo>
                  <a:cubicBezTo>
                    <a:pt x="3093" y="1143"/>
                    <a:pt x="1413" y="1983"/>
                    <a:pt x="1" y="1983"/>
                  </a:cubicBezTo>
                  <a:cubicBezTo>
                    <a:pt x="1413" y="1983"/>
                    <a:pt x="3093" y="1143"/>
                    <a:pt x="4068" y="0"/>
                  </a:cubicBez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2" name="Google Shape;855;p31">
              <a:extLst>
                <a:ext uri="{FF2B5EF4-FFF2-40B4-BE49-F238E27FC236}">
                  <a16:creationId xmlns="" xmlns:a16="http://schemas.microsoft.com/office/drawing/2014/main" id="{91A59F9D-AD18-48D3-B9E8-77BA0F1FD3C1}"/>
                </a:ext>
              </a:extLst>
            </p:cNvPr>
            <p:cNvSpPr/>
            <p:nvPr/>
          </p:nvSpPr>
          <p:spPr>
            <a:xfrm>
              <a:off x="5854333" y="3344573"/>
              <a:ext cx="31" cy="4193"/>
            </a:xfrm>
            <a:custGeom>
              <a:avLst/>
              <a:gdLst/>
              <a:ahLst/>
              <a:cxnLst/>
              <a:rect l="l" t="t" r="r" b="b"/>
              <a:pathLst>
                <a:path w="1" h="135" extrusionOk="0">
                  <a:moveTo>
                    <a:pt x="0" y="0"/>
                  </a:moveTo>
                  <a:lnTo>
                    <a:pt x="0" y="0"/>
                  </a:lnTo>
                  <a:lnTo>
                    <a:pt x="0" y="135"/>
                  </a:lnTo>
                  <a:lnTo>
                    <a:pt x="0" y="135"/>
                  </a:lnTo>
                  <a:close/>
                </a:path>
              </a:pathLst>
            </a:custGeom>
            <a:solidFill>
              <a:srgbClr val="A9928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3" name="Google Shape;856;p31">
              <a:extLst>
                <a:ext uri="{FF2B5EF4-FFF2-40B4-BE49-F238E27FC236}">
                  <a16:creationId xmlns="" xmlns:a16="http://schemas.microsoft.com/office/drawing/2014/main" id="{9FA72179-C8DC-404E-86D0-508BA5E3EB2D}"/>
                </a:ext>
              </a:extLst>
            </p:cNvPr>
            <p:cNvSpPr/>
            <p:nvPr/>
          </p:nvSpPr>
          <p:spPr>
            <a:xfrm>
              <a:off x="5854333" y="3276272"/>
              <a:ext cx="43639" cy="72494"/>
            </a:xfrm>
            <a:custGeom>
              <a:avLst/>
              <a:gdLst/>
              <a:ahLst/>
              <a:cxnLst/>
              <a:rect l="l" t="t" r="r" b="b"/>
              <a:pathLst>
                <a:path w="1405" h="2334" extrusionOk="0">
                  <a:moveTo>
                    <a:pt x="1405" y="1"/>
                  </a:moveTo>
                  <a:lnTo>
                    <a:pt x="1405" y="1"/>
                  </a:lnTo>
                  <a:cubicBezTo>
                    <a:pt x="1103" y="837"/>
                    <a:pt x="701" y="1799"/>
                    <a:pt x="0" y="2199"/>
                  </a:cubicBezTo>
                  <a:lnTo>
                    <a:pt x="0" y="2334"/>
                  </a:lnTo>
                  <a:cubicBezTo>
                    <a:pt x="701" y="1800"/>
                    <a:pt x="1103" y="837"/>
                    <a:pt x="1405"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4" name="Google Shape;857;p31">
              <a:extLst>
                <a:ext uri="{FF2B5EF4-FFF2-40B4-BE49-F238E27FC236}">
                  <a16:creationId xmlns="" xmlns:a16="http://schemas.microsoft.com/office/drawing/2014/main" id="{6A7442B2-7FE0-4334-9BAA-31050FC2AD82}"/>
                </a:ext>
              </a:extLst>
            </p:cNvPr>
            <p:cNvSpPr/>
            <p:nvPr/>
          </p:nvSpPr>
          <p:spPr>
            <a:xfrm>
              <a:off x="5659120" y="3179644"/>
              <a:ext cx="1465664" cy="208817"/>
            </a:xfrm>
            <a:custGeom>
              <a:avLst/>
              <a:gdLst/>
              <a:ahLst/>
              <a:cxnLst/>
              <a:rect l="l" t="t" r="r" b="b"/>
              <a:pathLst>
                <a:path w="47188" h="6723" extrusionOk="0">
                  <a:moveTo>
                    <a:pt x="45372" y="4470"/>
                  </a:moveTo>
                  <a:cubicBezTo>
                    <a:pt x="45204" y="5613"/>
                    <a:pt x="44095" y="6722"/>
                    <a:pt x="42986" y="6722"/>
                  </a:cubicBezTo>
                  <a:lnTo>
                    <a:pt x="42683" y="6722"/>
                  </a:lnTo>
                  <a:cubicBezTo>
                    <a:pt x="42549" y="6722"/>
                    <a:pt x="42280" y="6722"/>
                    <a:pt x="42146" y="6588"/>
                  </a:cubicBezTo>
                  <a:lnTo>
                    <a:pt x="42146" y="6588"/>
                  </a:lnTo>
                  <a:cubicBezTo>
                    <a:pt x="42280" y="6722"/>
                    <a:pt x="42549" y="6722"/>
                    <a:pt x="42683" y="6722"/>
                  </a:cubicBezTo>
                  <a:lnTo>
                    <a:pt x="42986" y="6722"/>
                  </a:lnTo>
                  <a:cubicBezTo>
                    <a:pt x="44095" y="6722"/>
                    <a:pt x="45204" y="5613"/>
                    <a:pt x="45372" y="4470"/>
                  </a:cubicBezTo>
                  <a:close/>
                  <a:moveTo>
                    <a:pt x="1" y="135"/>
                  </a:moveTo>
                  <a:cubicBezTo>
                    <a:pt x="1" y="706"/>
                    <a:pt x="1" y="1109"/>
                    <a:pt x="135" y="1546"/>
                  </a:cubicBezTo>
                  <a:cubicBezTo>
                    <a:pt x="673" y="2521"/>
                    <a:pt x="1379" y="3092"/>
                    <a:pt x="2521" y="3092"/>
                  </a:cubicBezTo>
                  <a:lnTo>
                    <a:pt x="2656" y="3092"/>
                  </a:lnTo>
                  <a:cubicBezTo>
                    <a:pt x="3059" y="3092"/>
                    <a:pt x="3630" y="3092"/>
                    <a:pt x="4034" y="2790"/>
                  </a:cubicBezTo>
                  <a:lnTo>
                    <a:pt x="4034" y="2790"/>
                  </a:lnTo>
                  <a:cubicBezTo>
                    <a:pt x="3630" y="3092"/>
                    <a:pt x="3059" y="3092"/>
                    <a:pt x="2656" y="3092"/>
                  </a:cubicBezTo>
                  <a:lnTo>
                    <a:pt x="2521" y="3092"/>
                  </a:lnTo>
                  <a:cubicBezTo>
                    <a:pt x="1379" y="3092"/>
                    <a:pt x="673" y="2521"/>
                    <a:pt x="135" y="1546"/>
                  </a:cubicBezTo>
                  <a:cubicBezTo>
                    <a:pt x="1" y="1109"/>
                    <a:pt x="1" y="706"/>
                    <a:pt x="1" y="135"/>
                  </a:cubicBezTo>
                  <a:close/>
                  <a:moveTo>
                    <a:pt x="47187" y="0"/>
                  </a:moveTo>
                  <a:cubicBezTo>
                    <a:pt x="47053" y="1412"/>
                    <a:pt x="46347" y="2924"/>
                    <a:pt x="44935" y="3227"/>
                  </a:cubicBezTo>
                  <a:lnTo>
                    <a:pt x="44935" y="3227"/>
                  </a:lnTo>
                  <a:cubicBezTo>
                    <a:pt x="46347" y="2924"/>
                    <a:pt x="47053" y="1412"/>
                    <a:pt x="47187" y="0"/>
                  </a:cubicBezTo>
                  <a:close/>
                </a:path>
              </a:pathLst>
            </a:custGeom>
            <a:solidFill>
              <a:srgbClr val="CDC4CA"/>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5" name="Google Shape;858;p31">
              <a:extLst>
                <a:ext uri="{FF2B5EF4-FFF2-40B4-BE49-F238E27FC236}">
                  <a16:creationId xmlns="" xmlns:a16="http://schemas.microsoft.com/office/drawing/2014/main" id="{FBAE211A-A539-4482-AC1D-05BE1FC5B5B7}"/>
                </a:ext>
              </a:extLst>
            </p:cNvPr>
            <p:cNvSpPr/>
            <p:nvPr/>
          </p:nvSpPr>
          <p:spPr>
            <a:xfrm>
              <a:off x="6968149" y="3384237"/>
              <a:ext cx="31" cy="31"/>
            </a:xfrm>
            <a:custGeom>
              <a:avLst/>
              <a:gdLst/>
              <a:ahLst/>
              <a:cxnLst/>
              <a:rect l="l" t="t" r="r" b="b"/>
              <a:pathLst>
                <a:path w="1" h="1" extrusionOk="0">
                  <a:moveTo>
                    <a:pt x="1" y="1"/>
                  </a:moveTo>
                  <a:lnTo>
                    <a:pt x="1" y="1"/>
                  </a:lnTo>
                  <a:lnTo>
                    <a:pt x="1" y="1"/>
                  </a:lnTo>
                  <a:lnTo>
                    <a:pt x="1" y="1"/>
                  </a:lnTo>
                  <a:close/>
                </a:path>
              </a:pathLst>
            </a:custGeom>
            <a:solidFill>
              <a:srgbClr val="865F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6" name="Google Shape;859;p31">
              <a:extLst>
                <a:ext uri="{FF2B5EF4-FFF2-40B4-BE49-F238E27FC236}">
                  <a16:creationId xmlns="" xmlns:a16="http://schemas.microsoft.com/office/drawing/2014/main" id="{69136F04-B278-4651-91CE-B04F35DC8E10}"/>
                </a:ext>
              </a:extLst>
            </p:cNvPr>
            <p:cNvSpPr/>
            <p:nvPr/>
          </p:nvSpPr>
          <p:spPr>
            <a:xfrm>
              <a:off x="6880497" y="3314289"/>
              <a:ext cx="87683" cy="69978"/>
            </a:xfrm>
            <a:custGeom>
              <a:avLst/>
              <a:gdLst/>
              <a:ahLst/>
              <a:cxnLst/>
              <a:rect l="l" t="t" r="r" b="b"/>
              <a:pathLst>
                <a:path w="2823" h="2253" extrusionOk="0">
                  <a:moveTo>
                    <a:pt x="0" y="1"/>
                  </a:moveTo>
                  <a:cubicBezTo>
                    <a:pt x="1411" y="270"/>
                    <a:pt x="1680" y="1816"/>
                    <a:pt x="2823" y="2253"/>
                  </a:cubicBezTo>
                  <a:cubicBezTo>
                    <a:pt x="1680" y="1681"/>
                    <a:pt x="1411" y="270"/>
                    <a:pt x="0" y="1"/>
                  </a:cubicBezTo>
                  <a:close/>
                </a:path>
              </a:pathLst>
            </a:custGeom>
            <a:solidFill>
              <a:srgbClr val="6E472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7" name="Google Shape;860;p31">
              <a:extLst>
                <a:ext uri="{FF2B5EF4-FFF2-40B4-BE49-F238E27FC236}">
                  <a16:creationId xmlns="" xmlns:a16="http://schemas.microsoft.com/office/drawing/2014/main" id="{131FC39D-6FAE-4E39-91F9-5F67F8A05362}"/>
                </a:ext>
              </a:extLst>
            </p:cNvPr>
            <p:cNvSpPr/>
            <p:nvPr/>
          </p:nvSpPr>
          <p:spPr>
            <a:xfrm>
              <a:off x="5659120" y="2836212"/>
              <a:ext cx="1465664" cy="552249"/>
            </a:xfrm>
            <a:custGeom>
              <a:avLst/>
              <a:gdLst/>
              <a:ahLst/>
              <a:cxnLst/>
              <a:rect l="l" t="t" r="r" b="b"/>
              <a:pathLst>
                <a:path w="47188" h="17780" extrusionOk="0">
                  <a:moveTo>
                    <a:pt x="2084" y="7260"/>
                  </a:moveTo>
                  <a:cubicBezTo>
                    <a:pt x="2009" y="7294"/>
                    <a:pt x="1935" y="7334"/>
                    <a:pt x="1862" y="7377"/>
                  </a:cubicBezTo>
                  <a:lnTo>
                    <a:pt x="1862" y="7377"/>
                  </a:lnTo>
                  <a:cubicBezTo>
                    <a:pt x="1913" y="7328"/>
                    <a:pt x="1999" y="7260"/>
                    <a:pt x="2084" y="7260"/>
                  </a:cubicBezTo>
                  <a:close/>
                  <a:moveTo>
                    <a:pt x="28837" y="0"/>
                  </a:moveTo>
                  <a:cubicBezTo>
                    <a:pt x="28568" y="0"/>
                    <a:pt x="28400" y="0"/>
                    <a:pt x="28265" y="135"/>
                  </a:cubicBezTo>
                  <a:cubicBezTo>
                    <a:pt x="27156" y="1546"/>
                    <a:pt x="25745" y="2521"/>
                    <a:pt x="24064" y="3058"/>
                  </a:cubicBezTo>
                  <a:cubicBezTo>
                    <a:pt x="23661" y="3058"/>
                    <a:pt x="23090" y="3361"/>
                    <a:pt x="22518" y="3361"/>
                  </a:cubicBezTo>
                  <a:cubicBezTo>
                    <a:pt x="21981" y="3361"/>
                    <a:pt x="21544" y="3227"/>
                    <a:pt x="21275" y="2790"/>
                  </a:cubicBezTo>
                  <a:lnTo>
                    <a:pt x="21275" y="2655"/>
                  </a:lnTo>
                  <a:cubicBezTo>
                    <a:pt x="21140" y="2386"/>
                    <a:pt x="20838" y="2084"/>
                    <a:pt x="20569" y="2084"/>
                  </a:cubicBezTo>
                  <a:cubicBezTo>
                    <a:pt x="20435" y="2084"/>
                    <a:pt x="20300" y="2084"/>
                    <a:pt x="20166" y="2218"/>
                  </a:cubicBezTo>
                  <a:cubicBezTo>
                    <a:pt x="19326" y="2655"/>
                    <a:pt x="18317" y="3058"/>
                    <a:pt x="17477" y="3058"/>
                  </a:cubicBezTo>
                  <a:cubicBezTo>
                    <a:pt x="17343" y="3058"/>
                    <a:pt x="17074" y="2924"/>
                    <a:pt x="16939" y="2924"/>
                  </a:cubicBezTo>
                  <a:cubicBezTo>
                    <a:pt x="16099" y="2790"/>
                    <a:pt x="15797" y="2386"/>
                    <a:pt x="15662" y="2084"/>
                  </a:cubicBezTo>
                  <a:cubicBezTo>
                    <a:pt x="15528" y="1815"/>
                    <a:pt x="15259" y="1681"/>
                    <a:pt x="14956" y="1681"/>
                  </a:cubicBezTo>
                  <a:cubicBezTo>
                    <a:pt x="14822" y="1681"/>
                    <a:pt x="14553" y="1681"/>
                    <a:pt x="14419" y="1949"/>
                  </a:cubicBezTo>
                  <a:cubicBezTo>
                    <a:pt x="13847" y="2790"/>
                    <a:pt x="13007" y="3630"/>
                    <a:pt x="12032" y="4067"/>
                  </a:cubicBezTo>
                  <a:cubicBezTo>
                    <a:pt x="11058" y="4336"/>
                    <a:pt x="10083" y="4907"/>
                    <a:pt x="9377" y="5747"/>
                  </a:cubicBezTo>
                  <a:cubicBezTo>
                    <a:pt x="9075" y="6150"/>
                    <a:pt x="8672" y="6419"/>
                    <a:pt x="8403" y="6419"/>
                  </a:cubicBezTo>
                  <a:cubicBezTo>
                    <a:pt x="7966" y="6419"/>
                    <a:pt x="7562" y="6150"/>
                    <a:pt x="7126" y="5445"/>
                  </a:cubicBezTo>
                  <a:cubicBezTo>
                    <a:pt x="6991" y="5176"/>
                    <a:pt x="6857" y="4739"/>
                    <a:pt x="6857" y="4470"/>
                  </a:cubicBezTo>
                  <a:cubicBezTo>
                    <a:pt x="6722" y="4067"/>
                    <a:pt x="6420" y="3764"/>
                    <a:pt x="6151" y="3764"/>
                  </a:cubicBezTo>
                  <a:cubicBezTo>
                    <a:pt x="6017" y="3764"/>
                    <a:pt x="6017" y="3764"/>
                    <a:pt x="6017" y="3899"/>
                  </a:cubicBezTo>
                  <a:lnTo>
                    <a:pt x="5176" y="3899"/>
                  </a:lnTo>
                  <a:cubicBezTo>
                    <a:pt x="4034" y="3764"/>
                    <a:pt x="3361" y="3361"/>
                    <a:pt x="2790" y="2218"/>
                  </a:cubicBezTo>
                  <a:cubicBezTo>
                    <a:pt x="2656" y="1815"/>
                    <a:pt x="2656" y="1378"/>
                    <a:pt x="2656" y="840"/>
                  </a:cubicBezTo>
                  <a:cubicBezTo>
                    <a:pt x="2084" y="1546"/>
                    <a:pt x="1815" y="2218"/>
                    <a:pt x="1681" y="3058"/>
                  </a:cubicBezTo>
                  <a:cubicBezTo>
                    <a:pt x="1513" y="3495"/>
                    <a:pt x="1110" y="4907"/>
                    <a:pt x="1110" y="6016"/>
                  </a:cubicBezTo>
                  <a:cubicBezTo>
                    <a:pt x="1110" y="6708"/>
                    <a:pt x="1239" y="7400"/>
                    <a:pt x="1783" y="7427"/>
                  </a:cubicBezTo>
                  <a:lnTo>
                    <a:pt x="1783" y="7427"/>
                  </a:lnTo>
                  <a:cubicBezTo>
                    <a:pt x="707" y="8131"/>
                    <a:pt x="1" y="9774"/>
                    <a:pt x="1" y="11192"/>
                  </a:cubicBezTo>
                  <a:cubicBezTo>
                    <a:pt x="1" y="11763"/>
                    <a:pt x="1" y="12166"/>
                    <a:pt x="135" y="12603"/>
                  </a:cubicBezTo>
                  <a:cubicBezTo>
                    <a:pt x="673" y="13578"/>
                    <a:pt x="1379" y="14149"/>
                    <a:pt x="2521" y="14149"/>
                  </a:cubicBezTo>
                  <a:lnTo>
                    <a:pt x="2656" y="14149"/>
                  </a:lnTo>
                  <a:cubicBezTo>
                    <a:pt x="3059" y="14149"/>
                    <a:pt x="3630" y="14149"/>
                    <a:pt x="4034" y="13847"/>
                  </a:cubicBezTo>
                  <a:lnTo>
                    <a:pt x="4034" y="14284"/>
                  </a:lnTo>
                  <a:cubicBezTo>
                    <a:pt x="4034" y="14687"/>
                    <a:pt x="4202" y="15258"/>
                    <a:pt x="4471" y="15662"/>
                  </a:cubicBezTo>
                  <a:cubicBezTo>
                    <a:pt x="4874" y="16367"/>
                    <a:pt x="5311" y="16670"/>
                    <a:pt x="5714" y="16670"/>
                  </a:cubicBezTo>
                  <a:cubicBezTo>
                    <a:pt x="5882" y="16670"/>
                    <a:pt x="6151" y="16502"/>
                    <a:pt x="6285" y="16367"/>
                  </a:cubicBezTo>
                  <a:cubicBezTo>
                    <a:pt x="6991" y="15964"/>
                    <a:pt x="7394" y="14990"/>
                    <a:pt x="7697" y="14149"/>
                  </a:cubicBezTo>
                  <a:cubicBezTo>
                    <a:pt x="7966" y="14418"/>
                    <a:pt x="8403" y="14418"/>
                    <a:pt x="8672" y="14418"/>
                  </a:cubicBezTo>
                  <a:cubicBezTo>
                    <a:pt x="10352" y="14418"/>
                    <a:pt x="11898" y="12301"/>
                    <a:pt x="12436" y="10923"/>
                  </a:cubicBezTo>
                  <a:cubicBezTo>
                    <a:pt x="13007" y="11763"/>
                    <a:pt x="12873" y="12301"/>
                    <a:pt x="13444" y="12872"/>
                  </a:cubicBezTo>
                  <a:cubicBezTo>
                    <a:pt x="13578" y="13007"/>
                    <a:pt x="13847" y="13141"/>
                    <a:pt x="14284" y="13141"/>
                  </a:cubicBezTo>
                  <a:cubicBezTo>
                    <a:pt x="14419" y="13309"/>
                    <a:pt x="14688" y="13309"/>
                    <a:pt x="14822" y="13309"/>
                  </a:cubicBezTo>
                  <a:cubicBezTo>
                    <a:pt x="16234" y="13309"/>
                    <a:pt x="17914" y="12469"/>
                    <a:pt x="18889" y="11326"/>
                  </a:cubicBezTo>
                  <a:lnTo>
                    <a:pt x="18889" y="11326"/>
                  </a:lnTo>
                  <a:cubicBezTo>
                    <a:pt x="18620" y="11763"/>
                    <a:pt x="18485" y="12166"/>
                    <a:pt x="18485" y="12603"/>
                  </a:cubicBezTo>
                  <a:cubicBezTo>
                    <a:pt x="18485" y="12738"/>
                    <a:pt x="18620" y="12872"/>
                    <a:pt x="18620" y="13007"/>
                  </a:cubicBezTo>
                  <a:cubicBezTo>
                    <a:pt x="18889" y="13444"/>
                    <a:pt x="19326" y="13578"/>
                    <a:pt x="19863" y="13578"/>
                  </a:cubicBezTo>
                  <a:cubicBezTo>
                    <a:pt x="20435" y="13578"/>
                    <a:pt x="21006" y="13444"/>
                    <a:pt x="21409" y="13309"/>
                  </a:cubicBezTo>
                  <a:cubicBezTo>
                    <a:pt x="22518" y="12872"/>
                    <a:pt x="23527" y="12301"/>
                    <a:pt x="24501" y="11629"/>
                  </a:cubicBezTo>
                  <a:cubicBezTo>
                    <a:pt x="25207" y="10923"/>
                    <a:pt x="25879" y="10217"/>
                    <a:pt x="26451" y="9377"/>
                  </a:cubicBezTo>
                  <a:lnTo>
                    <a:pt x="26451" y="9646"/>
                  </a:lnTo>
                  <a:cubicBezTo>
                    <a:pt x="26451" y="11057"/>
                    <a:pt x="28265" y="11898"/>
                    <a:pt x="29677" y="11898"/>
                  </a:cubicBezTo>
                  <a:cubicBezTo>
                    <a:pt x="30652" y="11898"/>
                    <a:pt x="31357" y="11461"/>
                    <a:pt x="31626" y="10788"/>
                  </a:cubicBezTo>
                  <a:lnTo>
                    <a:pt x="31626" y="10788"/>
                  </a:lnTo>
                  <a:cubicBezTo>
                    <a:pt x="31492" y="11192"/>
                    <a:pt x="31492" y="11763"/>
                    <a:pt x="31357" y="12301"/>
                  </a:cubicBezTo>
                  <a:cubicBezTo>
                    <a:pt x="31357" y="13309"/>
                    <a:pt x="31357" y="14418"/>
                    <a:pt x="31929" y="15393"/>
                  </a:cubicBezTo>
                  <a:cubicBezTo>
                    <a:pt x="32601" y="16233"/>
                    <a:pt x="33307" y="16670"/>
                    <a:pt x="34147" y="16670"/>
                  </a:cubicBezTo>
                  <a:cubicBezTo>
                    <a:pt x="34584" y="16670"/>
                    <a:pt x="35122" y="16502"/>
                    <a:pt x="35693" y="16233"/>
                  </a:cubicBezTo>
                  <a:cubicBezTo>
                    <a:pt x="36533" y="15662"/>
                    <a:pt x="37373" y="15258"/>
                    <a:pt x="38482" y="15258"/>
                  </a:cubicBezTo>
                  <a:cubicBezTo>
                    <a:pt x="38785" y="15258"/>
                    <a:pt x="39054" y="15258"/>
                    <a:pt x="39323" y="15393"/>
                  </a:cubicBezTo>
                  <a:cubicBezTo>
                    <a:pt x="40734" y="15662"/>
                    <a:pt x="41003" y="17073"/>
                    <a:pt x="42146" y="17645"/>
                  </a:cubicBezTo>
                  <a:cubicBezTo>
                    <a:pt x="42280" y="17779"/>
                    <a:pt x="42549" y="17779"/>
                    <a:pt x="42683" y="17779"/>
                  </a:cubicBezTo>
                  <a:lnTo>
                    <a:pt x="42986" y="17779"/>
                  </a:lnTo>
                  <a:cubicBezTo>
                    <a:pt x="44095" y="17779"/>
                    <a:pt x="45204" y="16670"/>
                    <a:pt x="45372" y="15527"/>
                  </a:cubicBezTo>
                  <a:cubicBezTo>
                    <a:pt x="45372" y="15124"/>
                    <a:pt x="45204" y="14687"/>
                    <a:pt x="44935" y="14284"/>
                  </a:cubicBezTo>
                  <a:cubicBezTo>
                    <a:pt x="46347" y="13981"/>
                    <a:pt x="47053" y="12469"/>
                    <a:pt x="47187" y="11057"/>
                  </a:cubicBezTo>
                  <a:lnTo>
                    <a:pt x="47187" y="9646"/>
                  </a:lnTo>
                  <a:cubicBezTo>
                    <a:pt x="47053" y="9242"/>
                    <a:pt x="47187" y="9108"/>
                    <a:pt x="47053" y="8806"/>
                  </a:cubicBezTo>
                  <a:cubicBezTo>
                    <a:pt x="46750" y="8402"/>
                    <a:pt x="46044" y="8402"/>
                    <a:pt x="46044" y="8100"/>
                  </a:cubicBezTo>
                  <a:lnTo>
                    <a:pt x="46044" y="7965"/>
                  </a:lnTo>
                  <a:cubicBezTo>
                    <a:pt x="46044" y="7831"/>
                    <a:pt x="46044" y="7696"/>
                    <a:pt x="46212" y="7428"/>
                  </a:cubicBezTo>
                  <a:lnTo>
                    <a:pt x="46212" y="7428"/>
                  </a:lnTo>
                  <a:cubicBezTo>
                    <a:pt x="46044" y="7562"/>
                    <a:pt x="45775" y="7562"/>
                    <a:pt x="45641" y="7562"/>
                  </a:cubicBezTo>
                  <a:lnTo>
                    <a:pt x="45372" y="7562"/>
                  </a:lnTo>
                  <a:cubicBezTo>
                    <a:pt x="43826" y="7428"/>
                    <a:pt x="43524" y="5445"/>
                    <a:pt x="42011" y="5041"/>
                  </a:cubicBezTo>
                  <a:cubicBezTo>
                    <a:pt x="41709" y="5041"/>
                    <a:pt x="41440" y="4907"/>
                    <a:pt x="41171" y="4907"/>
                  </a:cubicBezTo>
                  <a:cubicBezTo>
                    <a:pt x="40028" y="4907"/>
                    <a:pt x="39188" y="5445"/>
                    <a:pt x="38348" y="5882"/>
                  </a:cubicBezTo>
                  <a:cubicBezTo>
                    <a:pt x="37810" y="6150"/>
                    <a:pt x="37239" y="6419"/>
                    <a:pt x="36802" y="6419"/>
                  </a:cubicBezTo>
                  <a:cubicBezTo>
                    <a:pt x="35962" y="6419"/>
                    <a:pt x="35290" y="6016"/>
                    <a:pt x="34584" y="5041"/>
                  </a:cubicBezTo>
                  <a:cubicBezTo>
                    <a:pt x="34012" y="4201"/>
                    <a:pt x="34012" y="3227"/>
                    <a:pt x="34012" y="2218"/>
                  </a:cubicBezTo>
                  <a:cubicBezTo>
                    <a:pt x="34012" y="1815"/>
                    <a:pt x="33744" y="1378"/>
                    <a:pt x="33307" y="1378"/>
                  </a:cubicBezTo>
                  <a:lnTo>
                    <a:pt x="33172" y="1546"/>
                  </a:lnTo>
                  <a:lnTo>
                    <a:pt x="32332" y="1546"/>
                  </a:lnTo>
                  <a:cubicBezTo>
                    <a:pt x="31223" y="1546"/>
                    <a:pt x="29946" y="1109"/>
                    <a:pt x="29408" y="269"/>
                  </a:cubicBezTo>
                  <a:cubicBezTo>
                    <a:pt x="29240" y="0"/>
                    <a:pt x="28971" y="0"/>
                    <a:pt x="28837"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8" name="Google Shape;861;p31">
              <a:extLst>
                <a:ext uri="{FF2B5EF4-FFF2-40B4-BE49-F238E27FC236}">
                  <a16:creationId xmlns="" xmlns:a16="http://schemas.microsoft.com/office/drawing/2014/main" id="{461FF0F9-5896-4560-8CB8-6C0C41CDF6D4}"/>
                </a:ext>
              </a:extLst>
            </p:cNvPr>
            <p:cNvSpPr/>
            <p:nvPr/>
          </p:nvSpPr>
          <p:spPr>
            <a:xfrm>
              <a:off x="6133036" y="3492792"/>
              <a:ext cx="178533" cy="122190"/>
            </a:xfrm>
            <a:custGeom>
              <a:avLst/>
              <a:gdLst/>
              <a:ahLst/>
              <a:cxnLst/>
              <a:rect l="l" t="t" r="r" b="b"/>
              <a:pathLst>
                <a:path w="5748" h="3934" extrusionOk="0">
                  <a:moveTo>
                    <a:pt x="5311" y="1"/>
                  </a:moveTo>
                  <a:cubicBezTo>
                    <a:pt x="5042" y="1"/>
                    <a:pt x="4740" y="270"/>
                    <a:pt x="4740" y="572"/>
                  </a:cubicBezTo>
                  <a:cubicBezTo>
                    <a:pt x="4740" y="1816"/>
                    <a:pt x="3765" y="2790"/>
                    <a:pt x="2522" y="2925"/>
                  </a:cubicBezTo>
                  <a:cubicBezTo>
                    <a:pt x="2407" y="2958"/>
                    <a:pt x="2293" y="2973"/>
                    <a:pt x="2179" y="2973"/>
                  </a:cubicBezTo>
                  <a:cubicBezTo>
                    <a:pt x="1723" y="2973"/>
                    <a:pt x="1271" y="2737"/>
                    <a:pt x="841" y="2522"/>
                  </a:cubicBezTo>
                  <a:cubicBezTo>
                    <a:pt x="802" y="2482"/>
                    <a:pt x="736" y="2466"/>
                    <a:pt x="660" y="2466"/>
                  </a:cubicBezTo>
                  <a:cubicBezTo>
                    <a:pt x="477" y="2466"/>
                    <a:pt x="230" y="2561"/>
                    <a:pt x="135" y="2656"/>
                  </a:cubicBezTo>
                  <a:cubicBezTo>
                    <a:pt x="1" y="2925"/>
                    <a:pt x="135" y="3227"/>
                    <a:pt x="270" y="3362"/>
                  </a:cubicBezTo>
                  <a:cubicBezTo>
                    <a:pt x="841" y="3765"/>
                    <a:pt x="1547" y="3933"/>
                    <a:pt x="2219" y="3933"/>
                  </a:cubicBezTo>
                  <a:lnTo>
                    <a:pt x="2656" y="3933"/>
                  </a:lnTo>
                  <a:cubicBezTo>
                    <a:pt x="4336" y="3765"/>
                    <a:pt x="5748" y="2253"/>
                    <a:pt x="5748" y="572"/>
                  </a:cubicBezTo>
                  <a:cubicBezTo>
                    <a:pt x="5748" y="270"/>
                    <a:pt x="5580" y="1"/>
                    <a:pt x="5311"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59" name="Google Shape;862;p31">
              <a:extLst>
                <a:ext uri="{FF2B5EF4-FFF2-40B4-BE49-F238E27FC236}">
                  <a16:creationId xmlns="" xmlns:a16="http://schemas.microsoft.com/office/drawing/2014/main" id="{FA6B455F-977B-4B36-A84A-B37881BE2563}"/>
                </a:ext>
              </a:extLst>
            </p:cNvPr>
            <p:cNvSpPr/>
            <p:nvPr/>
          </p:nvSpPr>
          <p:spPr>
            <a:xfrm>
              <a:off x="6337660" y="3256735"/>
              <a:ext cx="234908" cy="209376"/>
            </a:xfrm>
            <a:custGeom>
              <a:avLst/>
              <a:gdLst/>
              <a:ahLst/>
              <a:cxnLst/>
              <a:rect l="l" t="t" r="r" b="b"/>
              <a:pathLst>
                <a:path w="7563" h="6741" extrusionOk="0">
                  <a:moveTo>
                    <a:pt x="3777" y="0"/>
                  </a:moveTo>
                  <a:cubicBezTo>
                    <a:pt x="2799" y="0"/>
                    <a:pt x="1814" y="426"/>
                    <a:pt x="1109" y="1283"/>
                  </a:cubicBezTo>
                  <a:cubicBezTo>
                    <a:pt x="0" y="2694"/>
                    <a:pt x="269" y="4811"/>
                    <a:pt x="1681" y="6055"/>
                  </a:cubicBezTo>
                  <a:cubicBezTo>
                    <a:pt x="2312" y="6518"/>
                    <a:pt x="3048" y="6741"/>
                    <a:pt x="3773" y="6741"/>
                  </a:cubicBezTo>
                  <a:cubicBezTo>
                    <a:pt x="4785" y="6741"/>
                    <a:pt x="5773" y="6306"/>
                    <a:pt x="6419" y="5484"/>
                  </a:cubicBezTo>
                  <a:cubicBezTo>
                    <a:pt x="7562" y="3971"/>
                    <a:pt x="7394" y="1854"/>
                    <a:pt x="5882" y="745"/>
                  </a:cubicBezTo>
                  <a:cubicBezTo>
                    <a:pt x="5270" y="249"/>
                    <a:pt x="4525" y="0"/>
                    <a:pt x="3777"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0" name="Google Shape;863;p31">
              <a:extLst>
                <a:ext uri="{FF2B5EF4-FFF2-40B4-BE49-F238E27FC236}">
                  <a16:creationId xmlns="" xmlns:a16="http://schemas.microsoft.com/office/drawing/2014/main" id="{1541C5F9-30C1-4920-B005-4847AA260ADD}"/>
                </a:ext>
              </a:extLst>
            </p:cNvPr>
            <p:cNvSpPr/>
            <p:nvPr/>
          </p:nvSpPr>
          <p:spPr>
            <a:xfrm>
              <a:off x="6384622" y="3440611"/>
              <a:ext cx="266216" cy="134677"/>
            </a:xfrm>
            <a:custGeom>
              <a:avLst/>
              <a:gdLst/>
              <a:ahLst/>
              <a:cxnLst/>
              <a:rect l="l" t="t" r="r" b="b"/>
              <a:pathLst>
                <a:path w="8571" h="4336" extrusionOk="0">
                  <a:moveTo>
                    <a:pt x="4202" y="0"/>
                  </a:moveTo>
                  <a:cubicBezTo>
                    <a:pt x="1983" y="135"/>
                    <a:pt x="1" y="1110"/>
                    <a:pt x="169" y="2252"/>
                  </a:cubicBezTo>
                  <a:cubicBezTo>
                    <a:pt x="169" y="3496"/>
                    <a:pt x="1983" y="4336"/>
                    <a:pt x="4370" y="4336"/>
                  </a:cubicBezTo>
                  <a:cubicBezTo>
                    <a:pt x="6588" y="4202"/>
                    <a:pt x="8571" y="3227"/>
                    <a:pt x="8403" y="2084"/>
                  </a:cubicBezTo>
                  <a:cubicBezTo>
                    <a:pt x="8403" y="841"/>
                    <a:pt x="6588" y="0"/>
                    <a:pt x="4202"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1" name="Google Shape;864;p31">
              <a:extLst>
                <a:ext uri="{FF2B5EF4-FFF2-40B4-BE49-F238E27FC236}">
                  <a16:creationId xmlns="" xmlns:a16="http://schemas.microsoft.com/office/drawing/2014/main" id="{0AC89F5C-6032-42B3-BE34-1BF79B2939BD}"/>
                </a:ext>
              </a:extLst>
            </p:cNvPr>
            <p:cNvSpPr/>
            <p:nvPr/>
          </p:nvSpPr>
          <p:spPr>
            <a:xfrm>
              <a:off x="5893997" y="3288416"/>
              <a:ext cx="217172" cy="192914"/>
            </a:xfrm>
            <a:custGeom>
              <a:avLst/>
              <a:gdLst/>
              <a:ahLst/>
              <a:cxnLst/>
              <a:rect l="l" t="t" r="r" b="b"/>
              <a:pathLst>
                <a:path w="6992" h="6211" extrusionOk="0">
                  <a:moveTo>
                    <a:pt x="3413" y="1"/>
                  </a:moveTo>
                  <a:cubicBezTo>
                    <a:pt x="2734" y="1"/>
                    <a:pt x="2061" y="223"/>
                    <a:pt x="1513" y="699"/>
                  </a:cubicBezTo>
                  <a:cubicBezTo>
                    <a:pt x="135" y="1674"/>
                    <a:pt x="0" y="3623"/>
                    <a:pt x="975" y="5035"/>
                  </a:cubicBezTo>
                  <a:cubicBezTo>
                    <a:pt x="1593" y="5821"/>
                    <a:pt x="2470" y="6211"/>
                    <a:pt x="3371" y="6211"/>
                  </a:cubicBezTo>
                  <a:cubicBezTo>
                    <a:pt x="4088" y="6211"/>
                    <a:pt x="4819" y="5963"/>
                    <a:pt x="5445" y="5472"/>
                  </a:cubicBezTo>
                  <a:cubicBezTo>
                    <a:pt x="6722" y="4464"/>
                    <a:pt x="6991" y="2514"/>
                    <a:pt x="5882" y="1103"/>
                  </a:cubicBezTo>
                  <a:cubicBezTo>
                    <a:pt x="5230" y="393"/>
                    <a:pt x="4315" y="1"/>
                    <a:pt x="3413" y="1"/>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2" name="Google Shape;865;p31">
              <a:extLst>
                <a:ext uri="{FF2B5EF4-FFF2-40B4-BE49-F238E27FC236}">
                  <a16:creationId xmlns="" xmlns:a16="http://schemas.microsoft.com/office/drawing/2014/main" id="{26E29FF5-E604-4426-A4A5-A021519F55DF}"/>
                </a:ext>
              </a:extLst>
            </p:cNvPr>
            <p:cNvSpPr/>
            <p:nvPr/>
          </p:nvSpPr>
          <p:spPr>
            <a:xfrm>
              <a:off x="5880424" y="3458346"/>
              <a:ext cx="182727" cy="121569"/>
            </a:xfrm>
            <a:custGeom>
              <a:avLst/>
              <a:gdLst/>
              <a:ahLst/>
              <a:cxnLst/>
              <a:rect l="l" t="t" r="r" b="b"/>
              <a:pathLst>
                <a:path w="5883" h="3914" extrusionOk="0">
                  <a:moveTo>
                    <a:pt x="1950" y="1"/>
                  </a:moveTo>
                  <a:cubicBezTo>
                    <a:pt x="1278" y="1"/>
                    <a:pt x="572" y="135"/>
                    <a:pt x="1" y="270"/>
                  </a:cubicBezTo>
                  <a:cubicBezTo>
                    <a:pt x="135" y="1110"/>
                    <a:pt x="135" y="1816"/>
                    <a:pt x="1" y="2656"/>
                  </a:cubicBezTo>
                  <a:lnTo>
                    <a:pt x="1" y="2925"/>
                  </a:lnTo>
                  <a:lnTo>
                    <a:pt x="1" y="3631"/>
                  </a:lnTo>
                  <a:cubicBezTo>
                    <a:pt x="572" y="3899"/>
                    <a:pt x="1278" y="3899"/>
                    <a:pt x="1950" y="3899"/>
                  </a:cubicBezTo>
                  <a:cubicBezTo>
                    <a:pt x="2100" y="3909"/>
                    <a:pt x="2248" y="3914"/>
                    <a:pt x="2394" y="3914"/>
                  </a:cubicBezTo>
                  <a:cubicBezTo>
                    <a:pt x="4315" y="3914"/>
                    <a:pt x="5882" y="3115"/>
                    <a:pt x="5882" y="2085"/>
                  </a:cubicBezTo>
                  <a:cubicBezTo>
                    <a:pt x="5882" y="1513"/>
                    <a:pt x="5479" y="975"/>
                    <a:pt x="4773" y="673"/>
                  </a:cubicBezTo>
                  <a:cubicBezTo>
                    <a:pt x="4067" y="270"/>
                    <a:pt x="3093" y="1"/>
                    <a:pt x="2118"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3" name="Google Shape;866;p31">
              <a:extLst>
                <a:ext uri="{FF2B5EF4-FFF2-40B4-BE49-F238E27FC236}">
                  <a16:creationId xmlns="" xmlns:a16="http://schemas.microsoft.com/office/drawing/2014/main" id="{B6D859BE-ABC8-4A42-B5B8-2D610C015540}"/>
                </a:ext>
              </a:extLst>
            </p:cNvPr>
            <p:cNvSpPr/>
            <p:nvPr/>
          </p:nvSpPr>
          <p:spPr>
            <a:xfrm>
              <a:off x="5858495" y="3818488"/>
              <a:ext cx="248481" cy="358775"/>
            </a:xfrm>
            <a:custGeom>
              <a:avLst/>
              <a:gdLst/>
              <a:ahLst/>
              <a:cxnLst/>
              <a:rect l="l" t="t" r="r" b="b"/>
              <a:pathLst>
                <a:path w="8000" h="11551" extrusionOk="0">
                  <a:moveTo>
                    <a:pt x="1" y="1"/>
                  </a:moveTo>
                  <a:lnTo>
                    <a:pt x="1" y="9815"/>
                  </a:lnTo>
                  <a:cubicBezTo>
                    <a:pt x="1" y="10251"/>
                    <a:pt x="135" y="10520"/>
                    <a:pt x="438" y="10655"/>
                  </a:cubicBezTo>
                  <a:cubicBezTo>
                    <a:pt x="1508" y="11271"/>
                    <a:pt x="2617" y="11551"/>
                    <a:pt x="3747" y="11551"/>
                  </a:cubicBezTo>
                  <a:cubicBezTo>
                    <a:pt x="4958" y="11551"/>
                    <a:pt x="6193" y="11229"/>
                    <a:pt x="7428" y="10655"/>
                  </a:cubicBezTo>
                  <a:cubicBezTo>
                    <a:pt x="7865" y="10520"/>
                    <a:pt x="8000" y="10251"/>
                    <a:pt x="8000" y="9815"/>
                  </a:cubicBezTo>
                  <a:lnTo>
                    <a:pt x="8000" y="1"/>
                  </a:lnTo>
                  <a:cubicBezTo>
                    <a:pt x="8000" y="707"/>
                    <a:pt x="6185" y="1144"/>
                    <a:pt x="4067" y="1144"/>
                  </a:cubicBezTo>
                  <a:cubicBezTo>
                    <a:pt x="1816" y="1144"/>
                    <a:pt x="1" y="707"/>
                    <a:pt x="1" y="1"/>
                  </a:cubicBezTo>
                  <a:close/>
                </a:path>
              </a:pathLst>
            </a:custGeom>
            <a:solidFill>
              <a:srgbClr val="74E2ED"/>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4" name="Google Shape;867;p31">
              <a:extLst>
                <a:ext uri="{FF2B5EF4-FFF2-40B4-BE49-F238E27FC236}">
                  <a16:creationId xmlns="" xmlns:a16="http://schemas.microsoft.com/office/drawing/2014/main" id="{B1310A9B-D552-4383-9D6A-72133004D72A}"/>
                </a:ext>
              </a:extLst>
            </p:cNvPr>
            <p:cNvSpPr/>
            <p:nvPr/>
          </p:nvSpPr>
          <p:spPr>
            <a:xfrm>
              <a:off x="5858495" y="3818488"/>
              <a:ext cx="248481" cy="357036"/>
            </a:xfrm>
            <a:custGeom>
              <a:avLst/>
              <a:gdLst/>
              <a:ahLst/>
              <a:cxnLst/>
              <a:rect l="l" t="t" r="r" b="b"/>
              <a:pathLst>
                <a:path w="8000" h="11495" extrusionOk="0">
                  <a:moveTo>
                    <a:pt x="8000" y="1"/>
                  </a:moveTo>
                  <a:lnTo>
                    <a:pt x="8000" y="1"/>
                  </a:lnTo>
                  <a:lnTo>
                    <a:pt x="8000" y="5210"/>
                  </a:lnTo>
                  <a:lnTo>
                    <a:pt x="8000" y="5210"/>
                  </a:lnTo>
                  <a:lnTo>
                    <a:pt x="8000" y="1"/>
                  </a:lnTo>
                  <a:close/>
                  <a:moveTo>
                    <a:pt x="1" y="1"/>
                  </a:moveTo>
                  <a:lnTo>
                    <a:pt x="1" y="9815"/>
                  </a:lnTo>
                  <a:cubicBezTo>
                    <a:pt x="1" y="10251"/>
                    <a:pt x="135" y="10520"/>
                    <a:pt x="438" y="10655"/>
                  </a:cubicBezTo>
                  <a:cubicBezTo>
                    <a:pt x="1547" y="11361"/>
                    <a:pt x="2656" y="11495"/>
                    <a:pt x="3799" y="11495"/>
                  </a:cubicBezTo>
                  <a:cubicBezTo>
                    <a:pt x="4908" y="11495"/>
                    <a:pt x="6185" y="11226"/>
                    <a:pt x="7428" y="10655"/>
                  </a:cubicBezTo>
                  <a:cubicBezTo>
                    <a:pt x="7865" y="10520"/>
                    <a:pt x="8000" y="10251"/>
                    <a:pt x="8000" y="9815"/>
                  </a:cubicBezTo>
                  <a:lnTo>
                    <a:pt x="8000" y="9680"/>
                  </a:lnTo>
                  <a:lnTo>
                    <a:pt x="8000" y="9680"/>
                  </a:lnTo>
                  <a:lnTo>
                    <a:pt x="8000" y="9815"/>
                  </a:lnTo>
                  <a:cubicBezTo>
                    <a:pt x="8000" y="10251"/>
                    <a:pt x="7865" y="10520"/>
                    <a:pt x="7428" y="10655"/>
                  </a:cubicBezTo>
                  <a:cubicBezTo>
                    <a:pt x="6185" y="11226"/>
                    <a:pt x="4908" y="11495"/>
                    <a:pt x="3799" y="11495"/>
                  </a:cubicBezTo>
                  <a:cubicBezTo>
                    <a:pt x="2656" y="11495"/>
                    <a:pt x="1547" y="11361"/>
                    <a:pt x="438" y="10655"/>
                  </a:cubicBezTo>
                  <a:cubicBezTo>
                    <a:pt x="135" y="10520"/>
                    <a:pt x="1" y="10251"/>
                    <a:pt x="1" y="9815"/>
                  </a:cubicBezTo>
                  <a:lnTo>
                    <a:pt x="1" y="1"/>
                  </a:ln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5" name="Google Shape;868;p31">
              <a:extLst>
                <a:ext uri="{FF2B5EF4-FFF2-40B4-BE49-F238E27FC236}">
                  <a16:creationId xmlns="" xmlns:a16="http://schemas.microsoft.com/office/drawing/2014/main" id="{258B552B-85A8-43D5-A6E8-31D6364C1A76}"/>
                </a:ext>
              </a:extLst>
            </p:cNvPr>
            <p:cNvSpPr/>
            <p:nvPr/>
          </p:nvSpPr>
          <p:spPr>
            <a:xfrm>
              <a:off x="6106945" y="3980311"/>
              <a:ext cx="31" cy="138870"/>
            </a:xfrm>
            <a:custGeom>
              <a:avLst/>
              <a:gdLst/>
              <a:ahLst/>
              <a:cxnLst/>
              <a:rect l="l" t="t" r="r" b="b"/>
              <a:pathLst>
                <a:path w="1" h="4471" extrusionOk="0">
                  <a:moveTo>
                    <a:pt x="1" y="0"/>
                  </a:moveTo>
                  <a:lnTo>
                    <a:pt x="1" y="4470"/>
                  </a:lnTo>
                  <a:lnTo>
                    <a:pt x="1" y="4470"/>
                  </a:lnTo>
                  <a:close/>
                </a:path>
              </a:pathLst>
            </a:custGeom>
            <a:solidFill>
              <a:srgbClr val="DB9F5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6" name="Google Shape;869;p31">
              <a:extLst>
                <a:ext uri="{FF2B5EF4-FFF2-40B4-BE49-F238E27FC236}">
                  <a16:creationId xmlns="" xmlns:a16="http://schemas.microsoft.com/office/drawing/2014/main" id="{34CE13F7-D3FE-4868-A8C9-832F0B502D83}"/>
                </a:ext>
              </a:extLst>
            </p:cNvPr>
            <p:cNvSpPr/>
            <p:nvPr/>
          </p:nvSpPr>
          <p:spPr>
            <a:xfrm>
              <a:off x="6080855" y="3827899"/>
              <a:ext cx="26122" cy="12548"/>
            </a:xfrm>
            <a:custGeom>
              <a:avLst/>
              <a:gdLst/>
              <a:ahLst/>
              <a:cxnLst/>
              <a:rect l="l" t="t" r="r" b="b"/>
              <a:pathLst>
                <a:path w="841" h="404" extrusionOk="0">
                  <a:moveTo>
                    <a:pt x="841" y="0"/>
                  </a:moveTo>
                  <a:cubicBezTo>
                    <a:pt x="841" y="0"/>
                    <a:pt x="730" y="0"/>
                    <a:pt x="709" y="101"/>
                  </a:cubicBezTo>
                  <a:lnTo>
                    <a:pt x="709" y="101"/>
                  </a:lnTo>
                  <a:cubicBezTo>
                    <a:pt x="763" y="68"/>
                    <a:pt x="807" y="34"/>
                    <a:pt x="841" y="0"/>
                  </a:cubicBezTo>
                  <a:close/>
                  <a:moveTo>
                    <a:pt x="709" y="101"/>
                  </a:moveTo>
                  <a:lnTo>
                    <a:pt x="709" y="101"/>
                  </a:lnTo>
                  <a:cubicBezTo>
                    <a:pt x="609" y="164"/>
                    <a:pt x="476" y="227"/>
                    <a:pt x="317" y="289"/>
                  </a:cubicBezTo>
                  <a:lnTo>
                    <a:pt x="317" y="289"/>
                  </a:lnTo>
                  <a:cubicBezTo>
                    <a:pt x="469" y="248"/>
                    <a:pt x="605" y="215"/>
                    <a:pt x="706" y="135"/>
                  </a:cubicBezTo>
                  <a:cubicBezTo>
                    <a:pt x="706" y="122"/>
                    <a:pt x="707" y="111"/>
                    <a:pt x="709" y="101"/>
                  </a:cubicBezTo>
                  <a:close/>
                  <a:moveTo>
                    <a:pt x="317" y="289"/>
                  </a:moveTo>
                  <a:cubicBezTo>
                    <a:pt x="216" y="317"/>
                    <a:pt x="108" y="350"/>
                    <a:pt x="0" y="404"/>
                  </a:cubicBezTo>
                  <a:cubicBezTo>
                    <a:pt x="115" y="366"/>
                    <a:pt x="221" y="328"/>
                    <a:pt x="317" y="289"/>
                  </a:cubicBezTo>
                  <a:close/>
                </a:path>
              </a:pathLst>
            </a:custGeom>
            <a:solidFill>
              <a:srgbClr val="E7BBA8"/>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7" name="Google Shape;870;p31">
              <a:extLst>
                <a:ext uri="{FF2B5EF4-FFF2-40B4-BE49-F238E27FC236}">
                  <a16:creationId xmlns="" xmlns:a16="http://schemas.microsoft.com/office/drawing/2014/main" id="{93AFD013-D85E-43B9-8E95-BBA33BD9EC6E}"/>
                </a:ext>
              </a:extLst>
            </p:cNvPr>
            <p:cNvSpPr/>
            <p:nvPr/>
          </p:nvSpPr>
          <p:spPr>
            <a:xfrm>
              <a:off x="5858495" y="3827899"/>
              <a:ext cx="248481" cy="347625"/>
            </a:xfrm>
            <a:custGeom>
              <a:avLst/>
              <a:gdLst/>
              <a:ahLst/>
              <a:cxnLst/>
              <a:rect l="l" t="t" r="r" b="b"/>
              <a:pathLst>
                <a:path w="8000" h="11192" extrusionOk="0">
                  <a:moveTo>
                    <a:pt x="1" y="0"/>
                  </a:moveTo>
                  <a:lnTo>
                    <a:pt x="1" y="9512"/>
                  </a:lnTo>
                  <a:cubicBezTo>
                    <a:pt x="1" y="9948"/>
                    <a:pt x="135" y="10217"/>
                    <a:pt x="438" y="10352"/>
                  </a:cubicBezTo>
                  <a:cubicBezTo>
                    <a:pt x="1547" y="11058"/>
                    <a:pt x="2656" y="11192"/>
                    <a:pt x="3799" y="11192"/>
                  </a:cubicBezTo>
                  <a:cubicBezTo>
                    <a:pt x="4908" y="11192"/>
                    <a:pt x="6185" y="10923"/>
                    <a:pt x="7428" y="10352"/>
                  </a:cubicBezTo>
                  <a:cubicBezTo>
                    <a:pt x="7865" y="10217"/>
                    <a:pt x="8000" y="9948"/>
                    <a:pt x="8000" y="9512"/>
                  </a:cubicBezTo>
                  <a:lnTo>
                    <a:pt x="8000" y="9377"/>
                  </a:lnTo>
                  <a:lnTo>
                    <a:pt x="8000" y="4907"/>
                  </a:lnTo>
                  <a:lnTo>
                    <a:pt x="8000" y="0"/>
                  </a:lnTo>
                  <a:cubicBezTo>
                    <a:pt x="7865" y="135"/>
                    <a:pt x="7563" y="269"/>
                    <a:pt x="7159" y="404"/>
                  </a:cubicBezTo>
                  <a:lnTo>
                    <a:pt x="7025" y="404"/>
                  </a:lnTo>
                  <a:lnTo>
                    <a:pt x="7025" y="538"/>
                  </a:lnTo>
                  <a:lnTo>
                    <a:pt x="7025" y="7831"/>
                  </a:lnTo>
                  <a:cubicBezTo>
                    <a:pt x="7025" y="8268"/>
                    <a:pt x="6857" y="8537"/>
                    <a:pt x="6588" y="8671"/>
                  </a:cubicBezTo>
                  <a:cubicBezTo>
                    <a:pt x="5613" y="9243"/>
                    <a:pt x="4773" y="9646"/>
                    <a:pt x="3799" y="9646"/>
                  </a:cubicBezTo>
                  <a:cubicBezTo>
                    <a:pt x="2958" y="9646"/>
                    <a:pt x="2253" y="9377"/>
                    <a:pt x="1412" y="8806"/>
                  </a:cubicBezTo>
                  <a:cubicBezTo>
                    <a:pt x="1143" y="8537"/>
                    <a:pt x="975" y="8268"/>
                    <a:pt x="975" y="7831"/>
                  </a:cubicBezTo>
                  <a:lnTo>
                    <a:pt x="975" y="538"/>
                  </a:lnTo>
                  <a:lnTo>
                    <a:pt x="975" y="404"/>
                  </a:lnTo>
                  <a:lnTo>
                    <a:pt x="707" y="404"/>
                  </a:lnTo>
                  <a:cubicBezTo>
                    <a:pt x="438" y="269"/>
                    <a:pt x="135" y="135"/>
                    <a:pt x="1" y="0"/>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8" name="Google Shape;871;p31">
              <a:extLst>
                <a:ext uri="{FF2B5EF4-FFF2-40B4-BE49-F238E27FC236}">
                  <a16:creationId xmlns="" xmlns:a16="http://schemas.microsoft.com/office/drawing/2014/main" id="{A802342B-8757-4330-B820-2707940E809E}"/>
                </a:ext>
              </a:extLst>
            </p:cNvPr>
            <p:cNvSpPr/>
            <p:nvPr/>
          </p:nvSpPr>
          <p:spPr>
            <a:xfrm>
              <a:off x="5858495" y="3784042"/>
              <a:ext cx="248481" cy="69978"/>
            </a:xfrm>
            <a:custGeom>
              <a:avLst/>
              <a:gdLst/>
              <a:ahLst/>
              <a:cxnLst/>
              <a:rect l="l" t="t" r="r" b="b"/>
              <a:pathLst>
                <a:path w="8000" h="2253" extrusionOk="0">
                  <a:moveTo>
                    <a:pt x="4067" y="1"/>
                  </a:moveTo>
                  <a:cubicBezTo>
                    <a:pt x="1816" y="1"/>
                    <a:pt x="1" y="572"/>
                    <a:pt x="1" y="1110"/>
                  </a:cubicBezTo>
                  <a:cubicBezTo>
                    <a:pt x="1" y="1412"/>
                    <a:pt x="135" y="1547"/>
                    <a:pt x="438" y="1681"/>
                  </a:cubicBezTo>
                  <a:cubicBezTo>
                    <a:pt x="572" y="1816"/>
                    <a:pt x="841" y="1816"/>
                    <a:pt x="975" y="1816"/>
                  </a:cubicBezTo>
                  <a:lnTo>
                    <a:pt x="975" y="1950"/>
                  </a:lnTo>
                  <a:cubicBezTo>
                    <a:pt x="1681" y="2118"/>
                    <a:pt x="2824" y="2253"/>
                    <a:pt x="4067" y="2253"/>
                  </a:cubicBezTo>
                  <a:cubicBezTo>
                    <a:pt x="5177" y="2253"/>
                    <a:pt x="6319" y="2118"/>
                    <a:pt x="7025" y="1950"/>
                  </a:cubicBezTo>
                  <a:lnTo>
                    <a:pt x="7025" y="1816"/>
                  </a:lnTo>
                  <a:cubicBezTo>
                    <a:pt x="7159" y="1816"/>
                    <a:pt x="7428" y="1816"/>
                    <a:pt x="7563" y="1681"/>
                  </a:cubicBezTo>
                  <a:cubicBezTo>
                    <a:pt x="7865" y="1547"/>
                    <a:pt x="8000" y="1412"/>
                    <a:pt x="8000" y="1110"/>
                  </a:cubicBezTo>
                  <a:cubicBezTo>
                    <a:pt x="8000" y="572"/>
                    <a:pt x="6185" y="1"/>
                    <a:pt x="4067" y="1"/>
                  </a:cubicBezTo>
                  <a:close/>
                </a:path>
              </a:pathLst>
            </a:custGeom>
            <a:solidFill>
              <a:srgbClr val="3FB6D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69" name="Google Shape;872;p31">
              <a:extLst>
                <a:ext uri="{FF2B5EF4-FFF2-40B4-BE49-F238E27FC236}">
                  <a16:creationId xmlns="" xmlns:a16="http://schemas.microsoft.com/office/drawing/2014/main" id="{B164154F-640C-4FE2-9B8D-FFF7D3ACF03C}"/>
                </a:ext>
              </a:extLst>
            </p:cNvPr>
            <p:cNvSpPr/>
            <p:nvPr/>
          </p:nvSpPr>
          <p:spPr>
            <a:xfrm>
              <a:off x="5872069" y="3797616"/>
              <a:ext cx="221334" cy="42832"/>
            </a:xfrm>
            <a:custGeom>
              <a:avLst/>
              <a:gdLst/>
              <a:ahLst/>
              <a:cxnLst/>
              <a:rect l="l" t="t" r="r" b="b"/>
              <a:pathLst>
                <a:path w="7126" h="1379" extrusionOk="0">
                  <a:moveTo>
                    <a:pt x="3630" y="1"/>
                  </a:moveTo>
                  <a:cubicBezTo>
                    <a:pt x="1816" y="1"/>
                    <a:pt x="404" y="538"/>
                    <a:pt x="1" y="1244"/>
                  </a:cubicBezTo>
                  <a:cubicBezTo>
                    <a:pt x="135" y="1379"/>
                    <a:pt x="404" y="1379"/>
                    <a:pt x="538" y="1379"/>
                  </a:cubicBezTo>
                  <a:cubicBezTo>
                    <a:pt x="841" y="975"/>
                    <a:pt x="2084" y="538"/>
                    <a:pt x="3630" y="538"/>
                  </a:cubicBezTo>
                  <a:cubicBezTo>
                    <a:pt x="3899" y="404"/>
                    <a:pt x="4067" y="270"/>
                    <a:pt x="4202" y="1"/>
                  </a:cubicBezTo>
                  <a:close/>
                  <a:moveTo>
                    <a:pt x="4605" y="1"/>
                  </a:moveTo>
                  <a:cubicBezTo>
                    <a:pt x="4336" y="270"/>
                    <a:pt x="3899" y="404"/>
                    <a:pt x="3630" y="538"/>
                  </a:cubicBezTo>
                  <a:cubicBezTo>
                    <a:pt x="5042" y="538"/>
                    <a:pt x="6286" y="975"/>
                    <a:pt x="6588" y="1379"/>
                  </a:cubicBezTo>
                  <a:cubicBezTo>
                    <a:pt x="6722" y="1379"/>
                    <a:pt x="6991" y="1379"/>
                    <a:pt x="7126" y="1244"/>
                  </a:cubicBezTo>
                  <a:cubicBezTo>
                    <a:pt x="6722" y="673"/>
                    <a:pt x="5882" y="270"/>
                    <a:pt x="4605" y="1"/>
                  </a:cubicBezTo>
                  <a:close/>
                </a:path>
              </a:pathLst>
            </a:custGeom>
            <a:solidFill>
              <a:schemeClr val="dk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0" name="Google Shape;873;p31">
              <a:extLst>
                <a:ext uri="{FF2B5EF4-FFF2-40B4-BE49-F238E27FC236}">
                  <a16:creationId xmlns="" xmlns:a16="http://schemas.microsoft.com/office/drawing/2014/main" id="{AE076CD5-EDF3-4A3E-8FFC-4EEC0695697F}"/>
                </a:ext>
              </a:extLst>
            </p:cNvPr>
            <p:cNvSpPr/>
            <p:nvPr/>
          </p:nvSpPr>
          <p:spPr>
            <a:xfrm>
              <a:off x="5888779" y="3814326"/>
              <a:ext cx="187914" cy="39695"/>
            </a:xfrm>
            <a:custGeom>
              <a:avLst/>
              <a:gdLst/>
              <a:ahLst/>
              <a:cxnLst/>
              <a:rect l="l" t="t" r="r" b="b"/>
              <a:pathLst>
                <a:path w="6050" h="1278" extrusionOk="0">
                  <a:moveTo>
                    <a:pt x="3092" y="0"/>
                  </a:moveTo>
                  <a:cubicBezTo>
                    <a:pt x="1546" y="0"/>
                    <a:pt x="303" y="437"/>
                    <a:pt x="0" y="841"/>
                  </a:cubicBezTo>
                  <a:lnTo>
                    <a:pt x="0" y="975"/>
                  </a:lnTo>
                  <a:cubicBezTo>
                    <a:pt x="706" y="1143"/>
                    <a:pt x="1849" y="1278"/>
                    <a:pt x="3092" y="1278"/>
                  </a:cubicBezTo>
                  <a:cubicBezTo>
                    <a:pt x="4202" y="1278"/>
                    <a:pt x="5344" y="1143"/>
                    <a:pt x="6050" y="975"/>
                  </a:cubicBezTo>
                  <a:lnTo>
                    <a:pt x="6050" y="841"/>
                  </a:lnTo>
                  <a:cubicBezTo>
                    <a:pt x="5748" y="437"/>
                    <a:pt x="4504" y="0"/>
                    <a:pt x="3092"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1" name="Google Shape;874;p31">
              <a:extLst>
                <a:ext uri="{FF2B5EF4-FFF2-40B4-BE49-F238E27FC236}">
                  <a16:creationId xmlns="" xmlns:a16="http://schemas.microsoft.com/office/drawing/2014/main" id="{C246D750-4F88-44F1-B651-143545F8DCDF}"/>
                </a:ext>
              </a:extLst>
            </p:cNvPr>
            <p:cNvSpPr/>
            <p:nvPr/>
          </p:nvSpPr>
          <p:spPr>
            <a:xfrm>
              <a:off x="5737423" y="3468130"/>
              <a:ext cx="217141" cy="311781"/>
            </a:xfrm>
            <a:custGeom>
              <a:avLst/>
              <a:gdLst/>
              <a:ahLst/>
              <a:cxnLst/>
              <a:rect l="l" t="t" r="r" b="b"/>
              <a:pathLst>
                <a:path w="6991" h="10038" extrusionOk="0">
                  <a:moveTo>
                    <a:pt x="2740" y="1"/>
                  </a:moveTo>
                  <a:cubicBezTo>
                    <a:pt x="2423" y="1"/>
                    <a:pt x="2107" y="33"/>
                    <a:pt x="1815" y="89"/>
                  </a:cubicBezTo>
                  <a:cubicBezTo>
                    <a:pt x="1378" y="89"/>
                    <a:pt x="672" y="89"/>
                    <a:pt x="404" y="224"/>
                  </a:cubicBezTo>
                  <a:cubicBezTo>
                    <a:pt x="1244" y="795"/>
                    <a:pt x="2353" y="358"/>
                    <a:pt x="2790" y="1635"/>
                  </a:cubicBezTo>
                  <a:cubicBezTo>
                    <a:pt x="3059" y="2610"/>
                    <a:pt x="2655" y="3181"/>
                    <a:pt x="2084" y="3719"/>
                  </a:cubicBezTo>
                  <a:cubicBezTo>
                    <a:pt x="1815" y="4021"/>
                    <a:pt x="1513" y="4156"/>
                    <a:pt x="1109" y="4425"/>
                  </a:cubicBezTo>
                  <a:cubicBezTo>
                    <a:pt x="135" y="5265"/>
                    <a:pt x="0" y="6811"/>
                    <a:pt x="1109" y="7651"/>
                  </a:cubicBezTo>
                  <a:cubicBezTo>
                    <a:pt x="1590" y="8132"/>
                    <a:pt x="2258" y="8293"/>
                    <a:pt x="2924" y="8293"/>
                  </a:cubicBezTo>
                  <a:cubicBezTo>
                    <a:pt x="3422" y="8293"/>
                    <a:pt x="3919" y="8203"/>
                    <a:pt x="4336" y="8088"/>
                  </a:cubicBezTo>
                  <a:cubicBezTo>
                    <a:pt x="4455" y="8064"/>
                    <a:pt x="4569" y="8052"/>
                    <a:pt x="4675" y="8052"/>
                  </a:cubicBezTo>
                  <a:cubicBezTo>
                    <a:pt x="5318" y="8052"/>
                    <a:pt x="5714" y="8476"/>
                    <a:pt x="5714" y="9197"/>
                  </a:cubicBezTo>
                  <a:lnTo>
                    <a:pt x="5714" y="10037"/>
                  </a:lnTo>
                  <a:cubicBezTo>
                    <a:pt x="5882" y="9768"/>
                    <a:pt x="6285" y="9466"/>
                    <a:pt x="6419" y="9197"/>
                  </a:cubicBezTo>
                  <a:cubicBezTo>
                    <a:pt x="6856" y="8626"/>
                    <a:pt x="6991" y="8222"/>
                    <a:pt x="6722" y="7517"/>
                  </a:cubicBezTo>
                  <a:cubicBezTo>
                    <a:pt x="6285" y="6676"/>
                    <a:pt x="5310" y="6676"/>
                    <a:pt x="4739" y="6105"/>
                  </a:cubicBezTo>
                  <a:cubicBezTo>
                    <a:pt x="3764" y="5399"/>
                    <a:pt x="5176" y="4727"/>
                    <a:pt x="5579" y="4021"/>
                  </a:cubicBezTo>
                  <a:cubicBezTo>
                    <a:pt x="5882" y="3450"/>
                    <a:pt x="5714" y="2610"/>
                    <a:pt x="5579" y="2038"/>
                  </a:cubicBezTo>
                  <a:cubicBezTo>
                    <a:pt x="5445" y="1198"/>
                    <a:pt x="4873" y="660"/>
                    <a:pt x="4033" y="224"/>
                  </a:cubicBezTo>
                  <a:cubicBezTo>
                    <a:pt x="3639" y="66"/>
                    <a:pt x="3188" y="1"/>
                    <a:pt x="2740" y="1"/>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2" name="Google Shape;875;p31">
              <a:extLst>
                <a:ext uri="{FF2B5EF4-FFF2-40B4-BE49-F238E27FC236}">
                  <a16:creationId xmlns="" xmlns:a16="http://schemas.microsoft.com/office/drawing/2014/main" id="{54BBFEEF-E539-4BED-BC87-677771587652}"/>
                </a:ext>
              </a:extLst>
            </p:cNvPr>
            <p:cNvSpPr/>
            <p:nvPr/>
          </p:nvSpPr>
          <p:spPr>
            <a:xfrm>
              <a:off x="5771869" y="3709933"/>
              <a:ext cx="143032" cy="43888"/>
            </a:xfrm>
            <a:custGeom>
              <a:avLst/>
              <a:gdLst/>
              <a:ahLst/>
              <a:cxnLst/>
              <a:rect l="l" t="t" r="r" b="b"/>
              <a:pathLst>
                <a:path w="4605" h="1413" extrusionOk="0">
                  <a:moveTo>
                    <a:pt x="1815" y="437"/>
                  </a:moveTo>
                  <a:lnTo>
                    <a:pt x="1815" y="437"/>
                  </a:lnTo>
                  <a:lnTo>
                    <a:pt x="1815" y="437"/>
                  </a:lnTo>
                  <a:lnTo>
                    <a:pt x="1815" y="437"/>
                  </a:lnTo>
                  <a:close/>
                  <a:moveTo>
                    <a:pt x="3227" y="303"/>
                  </a:moveTo>
                  <a:lnTo>
                    <a:pt x="3227" y="303"/>
                  </a:lnTo>
                  <a:lnTo>
                    <a:pt x="3227" y="303"/>
                  </a:lnTo>
                  <a:close/>
                  <a:moveTo>
                    <a:pt x="3227" y="303"/>
                  </a:moveTo>
                  <a:lnTo>
                    <a:pt x="3227" y="303"/>
                  </a:lnTo>
                  <a:lnTo>
                    <a:pt x="3227" y="303"/>
                  </a:lnTo>
                  <a:close/>
                  <a:moveTo>
                    <a:pt x="3630" y="303"/>
                  </a:moveTo>
                  <a:cubicBezTo>
                    <a:pt x="4201" y="303"/>
                    <a:pt x="4605" y="706"/>
                    <a:pt x="4605" y="1412"/>
                  </a:cubicBezTo>
                  <a:cubicBezTo>
                    <a:pt x="4605" y="706"/>
                    <a:pt x="4201" y="303"/>
                    <a:pt x="3630" y="303"/>
                  </a:cubicBezTo>
                  <a:close/>
                  <a:moveTo>
                    <a:pt x="3630" y="303"/>
                  </a:moveTo>
                  <a:lnTo>
                    <a:pt x="3630" y="303"/>
                  </a:lnTo>
                  <a:lnTo>
                    <a:pt x="3630" y="303"/>
                  </a:lnTo>
                  <a:lnTo>
                    <a:pt x="3630" y="303"/>
                  </a:lnTo>
                  <a:close/>
                  <a:moveTo>
                    <a:pt x="0" y="1"/>
                  </a:moveTo>
                  <a:cubicBezTo>
                    <a:pt x="572" y="303"/>
                    <a:pt x="1109" y="437"/>
                    <a:pt x="1815" y="437"/>
                  </a:cubicBezTo>
                  <a:cubicBezTo>
                    <a:pt x="1109" y="437"/>
                    <a:pt x="572" y="303"/>
                    <a:pt x="0" y="1"/>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3" name="Google Shape;876;p31">
              <a:extLst>
                <a:ext uri="{FF2B5EF4-FFF2-40B4-BE49-F238E27FC236}">
                  <a16:creationId xmlns="" xmlns:a16="http://schemas.microsoft.com/office/drawing/2014/main" id="{2B3773D8-C799-43E8-8C86-5169C737CE05}"/>
                </a:ext>
              </a:extLst>
            </p:cNvPr>
            <p:cNvSpPr/>
            <p:nvPr/>
          </p:nvSpPr>
          <p:spPr>
            <a:xfrm>
              <a:off x="5749940" y="3583612"/>
              <a:ext cx="191051" cy="196300"/>
            </a:xfrm>
            <a:custGeom>
              <a:avLst/>
              <a:gdLst/>
              <a:ahLst/>
              <a:cxnLst/>
              <a:rect l="l" t="t" r="r" b="b"/>
              <a:pathLst>
                <a:path w="6151" h="6320" extrusionOk="0">
                  <a:moveTo>
                    <a:pt x="1681" y="1"/>
                  </a:moveTo>
                  <a:lnTo>
                    <a:pt x="1681" y="1"/>
                  </a:lnTo>
                  <a:cubicBezTo>
                    <a:pt x="1412" y="303"/>
                    <a:pt x="1110" y="438"/>
                    <a:pt x="706" y="707"/>
                  </a:cubicBezTo>
                  <a:cubicBezTo>
                    <a:pt x="269" y="1144"/>
                    <a:pt x="1" y="1849"/>
                    <a:pt x="1" y="2387"/>
                  </a:cubicBezTo>
                  <a:cubicBezTo>
                    <a:pt x="1" y="2958"/>
                    <a:pt x="135" y="3664"/>
                    <a:pt x="706" y="3933"/>
                  </a:cubicBezTo>
                  <a:lnTo>
                    <a:pt x="706" y="4068"/>
                  </a:lnTo>
                  <a:cubicBezTo>
                    <a:pt x="1278" y="4370"/>
                    <a:pt x="1815" y="4504"/>
                    <a:pt x="2521" y="4504"/>
                  </a:cubicBezTo>
                  <a:cubicBezTo>
                    <a:pt x="2958" y="4504"/>
                    <a:pt x="3361" y="4504"/>
                    <a:pt x="3933" y="4370"/>
                  </a:cubicBezTo>
                  <a:lnTo>
                    <a:pt x="4336" y="4370"/>
                  </a:lnTo>
                  <a:cubicBezTo>
                    <a:pt x="4907" y="4370"/>
                    <a:pt x="5311" y="4773"/>
                    <a:pt x="5311" y="5479"/>
                  </a:cubicBezTo>
                  <a:lnTo>
                    <a:pt x="5311" y="5614"/>
                  </a:lnTo>
                  <a:lnTo>
                    <a:pt x="5311" y="6319"/>
                  </a:lnTo>
                  <a:cubicBezTo>
                    <a:pt x="5479" y="6050"/>
                    <a:pt x="5882" y="5748"/>
                    <a:pt x="6016" y="5479"/>
                  </a:cubicBezTo>
                  <a:cubicBezTo>
                    <a:pt x="6151" y="4202"/>
                    <a:pt x="4638" y="3664"/>
                    <a:pt x="4638" y="3664"/>
                  </a:cubicBezTo>
                  <a:cubicBezTo>
                    <a:pt x="1547" y="2958"/>
                    <a:pt x="1412" y="1144"/>
                    <a:pt x="1681" y="1"/>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4" name="Google Shape;877;p31">
              <a:extLst>
                <a:ext uri="{FF2B5EF4-FFF2-40B4-BE49-F238E27FC236}">
                  <a16:creationId xmlns="" xmlns:a16="http://schemas.microsoft.com/office/drawing/2014/main" id="{D40E385E-8D1B-4C97-B697-5CAEFBD04599}"/>
                </a:ext>
              </a:extLst>
            </p:cNvPr>
            <p:cNvSpPr/>
            <p:nvPr/>
          </p:nvSpPr>
          <p:spPr>
            <a:xfrm>
              <a:off x="5984817" y="3614951"/>
              <a:ext cx="91876" cy="199406"/>
            </a:xfrm>
            <a:custGeom>
              <a:avLst/>
              <a:gdLst/>
              <a:ahLst/>
              <a:cxnLst/>
              <a:rect l="l" t="t" r="r" b="b"/>
              <a:pathLst>
                <a:path w="2958" h="6420" extrusionOk="0">
                  <a:moveTo>
                    <a:pt x="1950" y="0"/>
                  </a:moveTo>
                  <a:lnTo>
                    <a:pt x="1815" y="135"/>
                  </a:lnTo>
                  <a:cubicBezTo>
                    <a:pt x="1412" y="403"/>
                    <a:pt x="841" y="538"/>
                    <a:pt x="572" y="975"/>
                  </a:cubicBezTo>
                  <a:cubicBezTo>
                    <a:pt x="572" y="1109"/>
                    <a:pt x="437" y="1244"/>
                    <a:pt x="437" y="1378"/>
                  </a:cubicBezTo>
                  <a:cubicBezTo>
                    <a:pt x="135" y="1815"/>
                    <a:pt x="135" y="2353"/>
                    <a:pt x="135" y="2790"/>
                  </a:cubicBezTo>
                  <a:cubicBezTo>
                    <a:pt x="269" y="3495"/>
                    <a:pt x="841" y="4033"/>
                    <a:pt x="975" y="4605"/>
                  </a:cubicBezTo>
                  <a:cubicBezTo>
                    <a:pt x="1110" y="5310"/>
                    <a:pt x="572" y="6016"/>
                    <a:pt x="0" y="6419"/>
                  </a:cubicBezTo>
                  <a:cubicBezTo>
                    <a:pt x="572" y="6151"/>
                    <a:pt x="1110" y="6016"/>
                    <a:pt x="1546" y="5714"/>
                  </a:cubicBezTo>
                  <a:cubicBezTo>
                    <a:pt x="1681" y="5579"/>
                    <a:pt x="1950" y="5445"/>
                    <a:pt x="2118" y="5310"/>
                  </a:cubicBezTo>
                  <a:cubicBezTo>
                    <a:pt x="2387" y="5041"/>
                    <a:pt x="2656" y="4739"/>
                    <a:pt x="2790" y="4201"/>
                  </a:cubicBezTo>
                  <a:cubicBezTo>
                    <a:pt x="2958" y="3495"/>
                    <a:pt x="2252" y="3059"/>
                    <a:pt x="1815" y="2655"/>
                  </a:cubicBezTo>
                  <a:cubicBezTo>
                    <a:pt x="841" y="1681"/>
                    <a:pt x="1546" y="840"/>
                    <a:pt x="1950"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5" name="Google Shape;878;p31">
              <a:extLst>
                <a:ext uri="{FF2B5EF4-FFF2-40B4-BE49-F238E27FC236}">
                  <a16:creationId xmlns="" xmlns:a16="http://schemas.microsoft.com/office/drawing/2014/main" id="{9F7138B4-2364-403C-83EA-A5046722AF43}"/>
                </a:ext>
              </a:extLst>
            </p:cNvPr>
            <p:cNvSpPr/>
            <p:nvPr/>
          </p:nvSpPr>
          <p:spPr>
            <a:xfrm>
              <a:off x="5984817" y="3645204"/>
              <a:ext cx="74140" cy="169153"/>
            </a:xfrm>
            <a:custGeom>
              <a:avLst/>
              <a:gdLst/>
              <a:ahLst/>
              <a:cxnLst/>
              <a:rect l="l" t="t" r="r" b="b"/>
              <a:pathLst>
                <a:path w="2387" h="5446" extrusionOk="0">
                  <a:moveTo>
                    <a:pt x="572" y="1"/>
                  </a:moveTo>
                  <a:lnTo>
                    <a:pt x="572" y="1"/>
                  </a:lnTo>
                  <a:cubicBezTo>
                    <a:pt x="568" y="24"/>
                    <a:pt x="565" y="47"/>
                    <a:pt x="561" y="70"/>
                  </a:cubicBezTo>
                  <a:lnTo>
                    <a:pt x="561" y="70"/>
                  </a:lnTo>
                  <a:cubicBezTo>
                    <a:pt x="568" y="47"/>
                    <a:pt x="572" y="24"/>
                    <a:pt x="572" y="1"/>
                  </a:cubicBezTo>
                  <a:close/>
                  <a:moveTo>
                    <a:pt x="561" y="70"/>
                  </a:moveTo>
                  <a:lnTo>
                    <a:pt x="561" y="70"/>
                  </a:lnTo>
                  <a:cubicBezTo>
                    <a:pt x="530" y="181"/>
                    <a:pt x="437" y="293"/>
                    <a:pt x="437" y="404"/>
                  </a:cubicBezTo>
                  <a:cubicBezTo>
                    <a:pt x="269" y="707"/>
                    <a:pt x="135" y="1110"/>
                    <a:pt x="135" y="1379"/>
                  </a:cubicBezTo>
                  <a:lnTo>
                    <a:pt x="135" y="1816"/>
                  </a:lnTo>
                  <a:cubicBezTo>
                    <a:pt x="269" y="2521"/>
                    <a:pt x="841" y="3059"/>
                    <a:pt x="975" y="3631"/>
                  </a:cubicBezTo>
                  <a:lnTo>
                    <a:pt x="975" y="3899"/>
                  </a:lnTo>
                  <a:cubicBezTo>
                    <a:pt x="975" y="4202"/>
                    <a:pt x="841" y="4605"/>
                    <a:pt x="572" y="4908"/>
                  </a:cubicBezTo>
                  <a:cubicBezTo>
                    <a:pt x="437" y="5177"/>
                    <a:pt x="269" y="5311"/>
                    <a:pt x="0" y="5445"/>
                  </a:cubicBezTo>
                  <a:cubicBezTo>
                    <a:pt x="572" y="5177"/>
                    <a:pt x="1110" y="5042"/>
                    <a:pt x="1546" y="4740"/>
                  </a:cubicBezTo>
                  <a:cubicBezTo>
                    <a:pt x="1681" y="4605"/>
                    <a:pt x="1950" y="4471"/>
                    <a:pt x="2118" y="4336"/>
                  </a:cubicBezTo>
                  <a:cubicBezTo>
                    <a:pt x="2387" y="3227"/>
                    <a:pt x="1412" y="2387"/>
                    <a:pt x="1412" y="2387"/>
                  </a:cubicBezTo>
                  <a:cubicBezTo>
                    <a:pt x="595" y="1700"/>
                    <a:pt x="445" y="887"/>
                    <a:pt x="561" y="7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6" name="Google Shape;879;p31">
              <a:extLst>
                <a:ext uri="{FF2B5EF4-FFF2-40B4-BE49-F238E27FC236}">
                  <a16:creationId xmlns="" xmlns:a16="http://schemas.microsoft.com/office/drawing/2014/main" id="{3D4D5DFF-3C49-4816-82FB-23A8C5A3BE4E}"/>
                </a:ext>
              </a:extLst>
            </p:cNvPr>
            <p:cNvSpPr/>
            <p:nvPr/>
          </p:nvSpPr>
          <p:spPr>
            <a:xfrm>
              <a:off x="5972300" y="3370663"/>
              <a:ext cx="73084" cy="78334"/>
            </a:xfrm>
            <a:custGeom>
              <a:avLst/>
              <a:gdLst/>
              <a:ahLst/>
              <a:cxnLst/>
              <a:rect l="l" t="t" r="r" b="b"/>
              <a:pathLst>
                <a:path w="2353" h="2522" extrusionOk="0">
                  <a:moveTo>
                    <a:pt x="1244" y="1"/>
                  </a:moveTo>
                  <a:cubicBezTo>
                    <a:pt x="538" y="1"/>
                    <a:pt x="0" y="572"/>
                    <a:pt x="0" y="1278"/>
                  </a:cubicBezTo>
                  <a:cubicBezTo>
                    <a:pt x="0" y="1984"/>
                    <a:pt x="538" y="2521"/>
                    <a:pt x="1244" y="2521"/>
                  </a:cubicBezTo>
                  <a:cubicBezTo>
                    <a:pt x="1815" y="2521"/>
                    <a:pt x="2353" y="1984"/>
                    <a:pt x="2353" y="1278"/>
                  </a:cubicBezTo>
                  <a:cubicBezTo>
                    <a:pt x="2353" y="572"/>
                    <a:pt x="1815" y="1"/>
                    <a:pt x="1244"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7" name="Google Shape;880;p31">
              <a:extLst>
                <a:ext uri="{FF2B5EF4-FFF2-40B4-BE49-F238E27FC236}">
                  <a16:creationId xmlns="" xmlns:a16="http://schemas.microsoft.com/office/drawing/2014/main" id="{BA6734D9-17BA-4695-8A23-F827A9EBF40E}"/>
                </a:ext>
              </a:extLst>
            </p:cNvPr>
            <p:cNvSpPr/>
            <p:nvPr/>
          </p:nvSpPr>
          <p:spPr>
            <a:xfrm>
              <a:off x="6398196" y="3353953"/>
              <a:ext cx="74140" cy="73115"/>
            </a:xfrm>
            <a:custGeom>
              <a:avLst/>
              <a:gdLst/>
              <a:ahLst/>
              <a:cxnLst/>
              <a:rect l="l" t="t" r="r" b="b"/>
              <a:pathLst>
                <a:path w="2387" h="2354" extrusionOk="0">
                  <a:moveTo>
                    <a:pt x="1110" y="1"/>
                  </a:moveTo>
                  <a:cubicBezTo>
                    <a:pt x="404" y="1"/>
                    <a:pt x="0" y="539"/>
                    <a:pt x="0" y="1110"/>
                  </a:cubicBezTo>
                  <a:cubicBezTo>
                    <a:pt x="0" y="1816"/>
                    <a:pt x="404" y="2354"/>
                    <a:pt x="1110" y="2354"/>
                  </a:cubicBezTo>
                  <a:cubicBezTo>
                    <a:pt x="1815" y="2354"/>
                    <a:pt x="2387" y="1816"/>
                    <a:pt x="2387" y="1110"/>
                  </a:cubicBezTo>
                  <a:cubicBezTo>
                    <a:pt x="2387" y="539"/>
                    <a:pt x="1815" y="1"/>
                    <a:pt x="1110"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8" name="Google Shape;881;p31">
              <a:extLst>
                <a:ext uri="{FF2B5EF4-FFF2-40B4-BE49-F238E27FC236}">
                  <a16:creationId xmlns="" xmlns:a16="http://schemas.microsoft.com/office/drawing/2014/main" id="{2F8C6642-4A15-47F7-93E0-02DBA4E3FEDB}"/>
                </a:ext>
              </a:extLst>
            </p:cNvPr>
            <p:cNvSpPr/>
            <p:nvPr/>
          </p:nvSpPr>
          <p:spPr>
            <a:xfrm>
              <a:off x="5949809" y="4373187"/>
              <a:ext cx="674377" cy="457578"/>
            </a:xfrm>
            <a:custGeom>
              <a:avLst/>
              <a:gdLst/>
              <a:ahLst/>
              <a:cxnLst/>
              <a:rect l="l" t="t" r="r" b="b"/>
              <a:pathLst>
                <a:path w="21712" h="14732" extrusionOk="0">
                  <a:moveTo>
                    <a:pt x="18426" y="1"/>
                  </a:moveTo>
                  <a:cubicBezTo>
                    <a:pt x="17914" y="1"/>
                    <a:pt x="17394" y="109"/>
                    <a:pt x="16939" y="313"/>
                  </a:cubicBezTo>
                  <a:lnTo>
                    <a:pt x="16805" y="313"/>
                  </a:lnTo>
                  <a:lnTo>
                    <a:pt x="13713" y="1725"/>
                  </a:lnTo>
                  <a:lnTo>
                    <a:pt x="9243" y="3674"/>
                  </a:lnTo>
                  <a:lnTo>
                    <a:pt x="5042" y="5489"/>
                  </a:lnTo>
                  <a:cubicBezTo>
                    <a:pt x="4739" y="5623"/>
                    <a:pt x="4336" y="5926"/>
                    <a:pt x="4201" y="6329"/>
                  </a:cubicBezTo>
                  <a:lnTo>
                    <a:pt x="4067" y="6464"/>
                  </a:lnTo>
                  <a:lnTo>
                    <a:pt x="0" y="12917"/>
                  </a:lnTo>
                  <a:lnTo>
                    <a:pt x="2219" y="14731"/>
                  </a:lnTo>
                  <a:lnTo>
                    <a:pt x="7260" y="9556"/>
                  </a:lnTo>
                  <a:lnTo>
                    <a:pt x="15393" y="8850"/>
                  </a:lnTo>
                  <a:lnTo>
                    <a:pt x="16368" y="8715"/>
                  </a:lnTo>
                  <a:cubicBezTo>
                    <a:pt x="17645" y="8715"/>
                    <a:pt x="18754" y="8144"/>
                    <a:pt x="19729" y="7438"/>
                  </a:cubicBezTo>
                  <a:cubicBezTo>
                    <a:pt x="20569" y="6598"/>
                    <a:pt x="21275" y="5489"/>
                    <a:pt x="21712" y="4380"/>
                  </a:cubicBezTo>
                  <a:lnTo>
                    <a:pt x="21712" y="3540"/>
                  </a:lnTo>
                  <a:lnTo>
                    <a:pt x="21712" y="2968"/>
                  </a:lnTo>
                  <a:cubicBezTo>
                    <a:pt x="21543" y="1994"/>
                    <a:pt x="21006" y="1019"/>
                    <a:pt x="20031" y="448"/>
                  </a:cubicBezTo>
                  <a:cubicBezTo>
                    <a:pt x="19583" y="143"/>
                    <a:pt x="19010" y="1"/>
                    <a:pt x="18426" y="1"/>
                  </a:cubicBezTo>
                  <a:close/>
                </a:path>
              </a:pathLst>
            </a:custGeom>
            <a:solidFill>
              <a:srgbClr val="BDB8FF"/>
            </a:solidFill>
            <a:ln w="9525" cap="flat" cmpd="sng">
              <a:solidFill>
                <a:schemeClr val="accent4"/>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36" name="TextBox 235">
            <a:extLst>
              <a:ext uri="{FF2B5EF4-FFF2-40B4-BE49-F238E27FC236}">
                <a16:creationId xmlns="" xmlns:a16="http://schemas.microsoft.com/office/drawing/2014/main" id="{BD5E5673-0E4E-473F-B799-62CE61F371DC}"/>
              </a:ext>
            </a:extLst>
          </p:cNvPr>
          <p:cNvSpPr txBox="1"/>
          <p:nvPr userDrawn="1"/>
        </p:nvSpPr>
        <p:spPr>
          <a:xfrm>
            <a:off x="3250583" y="1179126"/>
            <a:ext cx="2794086" cy="4074192"/>
          </a:xfrm>
          <a:prstGeom prst="rect">
            <a:avLst/>
          </a:prstGeom>
          <a:noFill/>
        </p:spPr>
        <p:txBody>
          <a:bodyPr wrap="square" rtlCol="0">
            <a:spAutoFit/>
          </a:bodyPr>
          <a:lstStyle/>
          <a:p>
            <a:pPr algn="ctr">
              <a:buClrTx/>
              <a:buFontTx/>
              <a:buNone/>
            </a:pPr>
            <a:r>
              <a:rPr lang="vi-VN" sz="8625" kern="1200" dirty="0">
                <a:solidFill>
                  <a:srgbClr val="002D89">
                    <a:lumMod val="50000"/>
                  </a:srgbClr>
                </a:solidFill>
                <a:latin typeface="UTM Cookies"/>
              </a:rPr>
              <a:t>KHÁM PHÁ</a:t>
            </a:r>
          </a:p>
        </p:txBody>
      </p:sp>
    </p:spTree>
    <p:extLst>
      <p:ext uri="{BB962C8B-B14F-4D97-AF65-F5344CB8AC3E}">
        <p14:creationId xmlns:p14="http://schemas.microsoft.com/office/powerpoint/2010/main" val="4275838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100"/>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117"/>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119"/>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114"/>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118"/>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03"/>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122"/>
                                        </p:tgtEl>
                                        <p:attrNameLst>
                                          <p:attrName>style.visibility</p:attrName>
                                        </p:attrNameLst>
                                      </p:cBhvr>
                                      <p:to>
                                        <p:strVal val="visible"/>
                                      </p:to>
                                    </p:set>
                                    <p:anim calcmode="lin" valueType="num">
                                      <p:cBhvr>
                                        <p:cTn id="30" dur="1000" fill="hold"/>
                                        <p:tgtEl>
                                          <p:spTgt spid="122"/>
                                        </p:tgtEl>
                                        <p:attrNameLst>
                                          <p:attrName>ppt_w</p:attrName>
                                        </p:attrNameLst>
                                      </p:cBhvr>
                                      <p:tavLst>
                                        <p:tav tm="0">
                                          <p:val>
                                            <p:fltVal val="0"/>
                                          </p:val>
                                        </p:tav>
                                        <p:tav tm="100000">
                                          <p:val>
                                            <p:strVal val="#ppt_w"/>
                                          </p:val>
                                        </p:tav>
                                      </p:tavLst>
                                    </p:anim>
                                    <p:anim calcmode="lin" valueType="num">
                                      <p:cBhvr>
                                        <p:cTn id="31" dur="1000" fill="hold"/>
                                        <p:tgtEl>
                                          <p:spTgt spid="122"/>
                                        </p:tgtEl>
                                        <p:attrNameLst>
                                          <p:attrName>ppt_h</p:attrName>
                                        </p:attrNameLst>
                                      </p:cBhvr>
                                      <p:tavLst>
                                        <p:tav tm="0">
                                          <p:val>
                                            <p:fltVal val="0"/>
                                          </p:val>
                                        </p:tav>
                                        <p:tav tm="100000">
                                          <p:val>
                                            <p:strVal val="#ppt_h"/>
                                          </p:val>
                                        </p:tav>
                                      </p:tavLst>
                                    </p:anim>
                                    <p:anim calcmode="lin" valueType="num">
                                      <p:cBhvr>
                                        <p:cTn id="32" dur="1000" fill="hold"/>
                                        <p:tgtEl>
                                          <p:spTgt spid="122"/>
                                        </p:tgtEl>
                                        <p:attrNameLst>
                                          <p:attrName>style.rotation</p:attrName>
                                        </p:attrNameLst>
                                      </p:cBhvr>
                                      <p:tavLst>
                                        <p:tav tm="0">
                                          <p:val>
                                            <p:fltVal val="90"/>
                                          </p:val>
                                        </p:tav>
                                        <p:tav tm="100000">
                                          <p:val>
                                            <p:fltVal val="0"/>
                                          </p:val>
                                        </p:tav>
                                      </p:tavLst>
                                    </p:anim>
                                    <p:animEffect transition="in" filter="fade">
                                      <p:cBhvr>
                                        <p:cTn id="33" dur="1000"/>
                                        <p:tgtEl>
                                          <p:spTgt spid="122"/>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236"/>
                                        </p:tgtEl>
                                        <p:attrNameLst>
                                          <p:attrName>style.visibility</p:attrName>
                                        </p:attrNameLst>
                                      </p:cBhvr>
                                      <p:to>
                                        <p:strVal val="visible"/>
                                      </p:to>
                                    </p:set>
                                    <p:animEffect transition="in" filter="randombar(horizontal)">
                                      <p:cBhvr>
                                        <p:cTn id="37" dur="500"/>
                                        <p:tgtEl>
                                          <p:spTgt spid="2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117" grpId="0" animBg="1"/>
      <p:bldP spid="118" grpId="0" animBg="1"/>
      <p:bldP spid="236" grpId="0"/>
    </p:bldLst>
  </p:timing>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10_Title and Content">
    <p:spTree>
      <p:nvGrpSpPr>
        <p:cNvPr id="1" name=""/>
        <p:cNvGrpSpPr/>
        <p:nvPr/>
      </p:nvGrpSpPr>
      <p:grpSpPr>
        <a:xfrm>
          <a:off x="0" y="0"/>
          <a:ext cx="0" cy="0"/>
          <a:chOff x="0" y="0"/>
          <a:chExt cx="0" cy="0"/>
        </a:xfrm>
      </p:grpSpPr>
      <p:grpSp>
        <p:nvGrpSpPr>
          <p:cNvPr id="7" name="Google Shape;992;p14">
            <a:extLst>
              <a:ext uri="{FF2B5EF4-FFF2-40B4-BE49-F238E27FC236}">
                <a16:creationId xmlns="" xmlns:a16="http://schemas.microsoft.com/office/drawing/2014/main" id="{EF6FD315-F887-4E7B-BF0C-3EC48D585604}"/>
              </a:ext>
            </a:extLst>
          </p:cNvPr>
          <p:cNvGrpSpPr/>
          <p:nvPr userDrawn="1"/>
        </p:nvGrpSpPr>
        <p:grpSpPr>
          <a:xfrm>
            <a:off x="296920" y="164640"/>
            <a:ext cx="8709926" cy="4680098"/>
            <a:chOff x="395894" y="219519"/>
            <a:chExt cx="8518865" cy="4788281"/>
          </a:xfrm>
        </p:grpSpPr>
        <p:sp>
          <p:nvSpPr>
            <p:cNvPr id="8" name="Google Shape;993;p14">
              <a:extLst>
                <a:ext uri="{FF2B5EF4-FFF2-40B4-BE49-F238E27FC236}">
                  <a16:creationId xmlns="" xmlns:a16="http://schemas.microsoft.com/office/drawing/2014/main" id="{ED6ABFE7-BF37-4F7F-8D5D-600A7D834F21}"/>
                </a:ext>
              </a:extLst>
            </p:cNvPr>
            <p:cNvSpPr/>
            <p:nvPr/>
          </p:nvSpPr>
          <p:spPr>
            <a:xfrm>
              <a:off x="661185" y="219519"/>
              <a:ext cx="8068819" cy="4788281"/>
            </a:xfrm>
            <a:custGeom>
              <a:avLst/>
              <a:gdLst/>
              <a:ahLst/>
              <a:cxnLst/>
              <a:rect l="l" t="t" r="r" b="b"/>
              <a:pathLst>
                <a:path w="257584" h="146846" extrusionOk="0">
                  <a:moveTo>
                    <a:pt x="7146" y="1"/>
                  </a:moveTo>
                  <a:cubicBezTo>
                    <a:pt x="3214" y="1"/>
                    <a:pt x="1" y="3214"/>
                    <a:pt x="1" y="7146"/>
                  </a:cubicBezTo>
                  <a:lnTo>
                    <a:pt x="1" y="139700"/>
                  </a:lnTo>
                  <a:cubicBezTo>
                    <a:pt x="1" y="143632"/>
                    <a:pt x="3214" y="146845"/>
                    <a:pt x="7146" y="146845"/>
                  </a:cubicBezTo>
                  <a:lnTo>
                    <a:pt x="250438" y="146845"/>
                  </a:lnTo>
                  <a:cubicBezTo>
                    <a:pt x="254408" y="146845"/>
                    <a:pt x="257584" y="143632"/>
                    <a:pt x="257584" y="139700"/>
                  </a:cubicBezTo>
                  <a:lnTo>
                    <a:pt x="257584" y="7146"/>
                  </a:lnTo>
                  <a:cubicBezTo>
                    <a:pt x="257584" y="3214"/>
                    <a:pt x="254408" y="1"/>
                    <a:pt x="250438" y="1"/>
                  </a:cubicBezTo>
                  <a:close/>
                </a:path>
              </a:pathLst>
            </a:custGeom>
            <a:solidFill>
              <a:srgbClr val="FFC000"/>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9" name="Google Shape;994;p14">
              <a:extLst>
                <a:ext uri="{FF2B5EF4-FFF2-40B4-BE49-F238E27FC236}">
                  <a16:creationId xmlns="" xmlns:a16="http://schemas.microsoft.com/office/drawing/2014/main" id="{45D5AE83-1783-43E2-A213-A5A5EBD17266}"/>
                </a:ext>
              </a:extLst>
            </p:cNvPr>
            <p:cNvGrpSpPr/>
            <p:nvPr/>
          </p:nvGrpSpPr>
          <p:grpSpPr>
            <a:xfrm>
              <a:off x="8341543" y="2282008"/>
              <a:ext cx="569676" cy="380612"/>
              <a:chOff x="8341543" y="2282008"/>
              <a:chExt cx="569676" cy="380612"/>
            </a:xfrm>
          </p:grpSpPr>
          <p:sp>
            <p:nvSpPr>
              <p:cNvPr id="28" name="Google Shape;995;p14">
                <a:extLst>
                  <a:ext uri="{FF2B5EF4-FFF2-40B4-BE49-F238E27FC236}">
                    <a16:creationId xmlns="" xmlns:a16="http://schemas.microsoft.com/office/drawing/2014/main" id="{D06F31EF-754A-4F9F-A77D-7C1C58F47361}"/>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 name="Google Shape;996;p14">
                <a:extLst>
                  <a:ext uri="{FF2B5EF4-FFF2-40B4-BE49-F238E27FC236}">
                    <a16:creationId xmlns="" xmlns:a16="http://schemas.microsoft.com/office/drawing/2014/main" id="{2A6ED803-0DF8-42E8-8A88-BB9F2CDF6D32}"/>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0" name="Google Shape;997;p14">
              <a:extLst>
                <a:ext uri="{FF2B5EF4-FFF2-40B4-BE49-F238E27FC236}">
                  <a16:creationId xmlns="" xmlns:a16="http://schemas.microsoft.com/office/drawing/2014/main" id="{6E08B2E4-05D4-4A21-BDFA-FCE59E28EE53}"/>
                </a:ext>
              </a:extLst>
            </p:cNvPr>
            <p:cNvSpPr/>
            <p:nvPr/>
          </p:nvSpPr>
          <p:spPr>
            <a:xfrm>
              <a:off x="8341543" y="4447718"/>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nvGrpSpPr>
            <p:cNvPr id="11" name="Google Shape;998;p14">
              <a:extLst>
                <a:ext uri="{FF2B5EF4-FFF2-40B4-BE49-F238E27FC236}">
                  <a16:creationId xmlns="" xmlns:a16="http://schemas.microsoft.com/office/drawing/2014/main" id="{B43A1E9A-54EB-4A95-B37E-51072FAD6CAD}"/>
                </a:ext>
              </a:extLst>
            </p:cNvPr>
            <p:cNvGrpSpPr/>
            <p:nvPr/>
          </p:nvGrpSpPr>
          <p:grpSpPr>
            <a:xfrm>
              <a:off x="8341543" y="1721094"/>
              <a:ext cx="569676" cy="380612"/>
              <a:chOff x="8341543" y="1721094"/>
              <a:chExt cx="569676" cy="380612"/>
            </a:xfrm>
          </p:grpSpPr>
          <p:sp>
            <p:nvSpPr>
              <p:cNvPr id="26" name="Google Shape;999;p14">
                <a:extLst>
                  <a:ext uri="{FF2B5EF4-FFF2-40B4-BE49-F238E27FC236}">
                    <a16:creationId xmlns="" xmlns:a16="http://schemas.microsoft.com/office/drawing/2014/main" id="{B5709D43-3D83-463A-9E8C-6FA8BF6FE3F4}"/>
                  </a:ext>
                </a:extLst>
              </p:cNvPr>
              <p:cNvSpPr/>
              <p:nvPr/>
            </p:nvSpPr>
            <p:spPr>
              <a:xfrm>
                <a:off x="8341543" y="1800869"/>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 name="Google Shape;1000;p14">
                <a:extLst>
                  <a:ext uri="{FF2B5EF4-FFF2-40B4-BE49-F238E27FC236}">
                    <a16:creationId xmlns="" xmlns:a16="http://schemas.microsoft.com/office/drawing/2014/main" id="{0088CC8B-A9D0-4733-8E17-053C04A699A0}"/>
                  </a:ext>
                </a:extLst>
              </p:cNvPr>
              <p:cNvSpPr/>
              <p:nvPr/>
            </p:nvSpPr>
            <p:spPr>
              <a:xfrm>
                <a:off x="8341543" y="1721094"/>
                <a:ext cx="569676" cy="300837"/>
              </a:xfrm>
              <a:custGeom>
                <a:avLst/>
                <a:gdLst/>
                <a:ahLst/>
                <a:cxnLst/>
                <a:rect l="l" t="t" r="r" b="b"/>
                <a:pathLst>
                  <a:path w="18186" h="9226" extrusionOk="0">
                    <a:moveTo>
                      <a:pt x="0" y="0"/>
                    </a:moveTo>
                    <a:lnTo>
                      <a:pt x="0" y="9225"/>
                    </a:lnTo>
                    <a:lnTo>
                      <a:pt x="18186" y="9225"/>
                    </a:lnTo>
                    <a:lnTo>
                      <a:pt x="16824" y="4462"/>
                    </a:lnTo>
                    <a:lnTo>
                      <a:pt x="18186" y="0"/>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2" name="Google Shape;1001;p14">
              <a:extLst>
                <a:ext uri="{FF2B5EF4-FFF2-40B4-BE49-F238E27FC236}">
                  <a16:creationId xmlns="" xmlns:a16="http://schemas.microsoft.com/office/drawing/2014/main" id="{98A9649B-0F27-46EA-B0AD-B010CF9D80E2}"/>
                </a:ext>
              </a:extLst>
            </p:cNvPr>
            <p:cNvGrpSpPr/>
            <p:nvPr/>
          </p:nvGrpSpPr>
          <p:grpSpPr>
            <a:xfrm>
              <a:off x="8346273" y="1183592"/>
              <a:ext cx="568486" cy="388014"/>
              <a:chOff x="8346273" y="1183592"/>
              <a:chExt cx="568486" cy="388014"/>
            </a:xfrm>
          </p:grpSpPr>
          <p:sp>
            <p:nvSpPr>
              <p:cNvPr id="24" name="Google Shape;1002;p14">
                <a:extLst>
                  <a:ext uri="{FF2B5EF4-FFF2-40B4-BE49-F238E27FC236}">
                    <a16:creationId xmlns="" xmlns:a16="http://schemas.microsoft.com/office/drawing/2014/main" id="{7E2F91D5-68DF-48A6-8869-7FD6B10D5313}"/>
                  </a:ext>
                </a:extLst>
              </p:cNvPr>
              <p:cNvSpPr/>
              <p:nvPr/>
            </p:nvSpPr>
            <p:spPr>
              <a:xfrm>
                <a:off x="8346273" y="1263367"/>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 name="Google Shape;1003;p14">
                <a:extLst>
                  <a:ext uri="{FF2B5EF4-FFF2-40B4-BE49-F238E27FC236}">
                    <a16:creationId xmlns="" xmlns:a16="http://schemas.microsoft.com/office/drawing/2014/main" id="{C3EFBFCC-5EC0-422F-83D0-13B128DBCD98}"/>
                  </a:ext>
                </a:extLst>
              </p:cNvPr>
              <p:cNvSpPr/>
              <p:nvPr/>
            </p:nvSpPr>
            <p:spPr>
              <a:xfrm>
                <a:off x="8346273" y="1183592"/>
                <a:ext cx="568486" cy="308239"/>
              </a:xfrm>
              <a:custGeom>
                <a:avLst/>
                <a:gdLst/>
                <a:ahLst/>
                <a:cxnLst/>
                <a:rect l="l" t="t" r="r" b="b"/>
                <a:pathLst>
                  <a:path w="18148" h="9453" extrusionOk="0">
                    <a:moveTo>
                      <a:pt x="0" y="0"/>
                    </a:moveTo>
                    <a:lnTo>
                      <a:pt x="0" y="9452"/>
                    </a:lnTo>
                    <a:lnTo>
                      <a:pt x="18148" y="9452"/>
                    </a:lnTo>
                    <a:lnTo>
                      <a:pt x="16787" y="4688"/>
                    </a:lnTo>
                    <a:lnTo>
                      <a:pt x="18148" y="0"/>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3" name="Google Shape;1004;p14">
              <a:extLst>
                <a:ext uri="{FF2B5EF4-FFF2-40B4-BE49-F238E27FC236}">
                  <a16:creationId xmlns="" xmlns:a16="http://schemas.microsoft.com/office/drawing/2014/main" id="{873AEC25-6E98-4A44-BBA8-5258490B51FC}"/>
                </a:ext>
              </a:extLst>
            </p:cNvPr>
            <p:cNvGrpSpPr/>
            <p:nvPr/>
          </p:nvGrpSpPr>
          <p:grpSpPr>
            <a:xfrm>
              <a:off x="8341543" y="606635"/>
              <a:ext cx="569676" cy="388014"/>
              <a:chOff x="8341543" y="606635"/>
              <a:chExt cx="569676" cy="388014"/>
            </a:xfrm>
          </p:grpSpPr>
          <p:sp>
            <p:nvSpPr>
              <p:cNvPr id="22" name="Google Shape;1005;p14">
                <a:extLst>
                  <a:ext uri="{FF2B5EF4-FFF2-40B4-BE49-F238E27FC236}">
                    <a16:creationId xmlns="" xmlns:a16="http://schemas.microsoft.com/office/drawing/2014/main" id="{18466ED5-E416-4DE1-A4F7-CD23EAA77B79}"/>
                  </a:ext>
                </a:extLst>
              </p:cNvPr>
              <p:cNvSpPr/>
              <p:nvPr/>
            </p:nvSpPr>
            <p:spPr>
              <a:xfrm>
                <a:off x="8341543" y="686410"/>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 name="Google Shape;1006;p14">
                <a:extLst>
                  <a:ext uri="{FF2B5EF4-FFF2-40B4-BE49-F238E27FC236}">
                    <a16:creationId xmlns="" xmlns:a16="http://schemas.microsoft.com/office/drawing/2014/main" id="{2B2454FC-1990-4881-9AD0-D1C7F996114E}"/>
                  </a:ext>
                </a:extLst>
              </p:cNvPr>
              <p:cNvSpPr/>
              <p:nvPr/>
            </p:nvSpPr>
            <p:spPr>
              <a:xfrm>
                <a:off x="8341543" y="606635"/>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4" name="Google Shape;1007;p14">
              <a:extLst>
                <a:ext uri="{FF2B5EF4-FFF2-40B4-BE49-F238E27FC236}">
                  <a16:creationId xmlns="" xmlns:a16="http://schemas.microsoft.com/office/drawing/2014/main" id="{80E9CEE5-0350-493C-9229-1A39A52E961D}"/>
                </a:ext>
              </a:extLst>
            </p:cNvPr>
            <p:cNvGrpSpPr/>
            <p:nvPr/>
          </p:nvGrpSpPr>
          <p:grpSpPr>
            <a:xfrm>
              <a:off x="8341543" y="2842933"/>
              <a:ext cx="569676" cy="380612"/>
              <a:chOff x="8341543" y="2282008"/>
              <a:chExt cx="569676" cy="380612"/>
            </a:xfrm>
          </p:grpSpPr>
          <p:sp>
            <p:nvSpPr>
              <p:cNvPr id="20" name="Google Shape;1008;p14">
                <a:extLst>
                  <a:ext uri="{FF2B5EF4-FFF2-40B4-BE49-F238E27FC236}">
                    <a16:creationId xmlns="" xmlns:a16="http://schemas.microsoft.com/office/drawing/2014/main" id="{11848AC2-1101-45B6-ABB6-4FD06AA8642A}"/>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1" name="Google Shape;1009;p14">
                <a:extLst>
                  <a:ext uri="{FF2B5EF4-FFF2-40B4-BE49-F238E27FC236}">
                    <a16:creationId xmlns="" xmlns:a16="http://schemas.microsoft.com/office/drawing/2014/main" id="{62EF156A-37AB-441F-A5B2-47A1C576F477}"/>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15" name="Google Shape;1010;p14">
              <a:extLst>
                <a:ext uri="{FF2B5EF4-FFF2-40B4-BE49-F238E27FC236}">
                  <a16:creationId xmlns="" xmlns:a16="http://schemas.microsoft.com/office/drawing/2014/main" id="{ABCD2DB3-3524-446A-8B92-A59461EB4B24}"/>
                </a:ext>
              </a:extLst>
            </p:cNvPr>
            <p:cNvGrpSpPr/>
            <p:nvPr/>
          </p:nvGrpSpPr>
          <p:grpSpPr>
            <a:xfrm>
              <a:off x="8341543" y="3403858"/>
              <a:ext cx="569676" cy="380612"/>
              <a:chOff x="8341543" y="2282008"/>
              <a:chExt cx="569676" cy="380612"/>
            </a:xfrm>
          </p:grpSpPr>
          <p:sp>
            <p:nvSpPr>
              <p:cNvPr id="18" name="Google Shape;1011;p14">
                <a:extLst>
                  <a:ext uri="{FF2B5EF4-FFF2-40B4-BE49-F238E27FC236}">
                    <a16:creationId xmlns="" xmlns:a16="http://schemas.microsoft.com/office/drawing/2014/main" id="{87C36489-2782-4D32-8AFF-590446FE6759}"/>
                  </a:ext>
                </a:extLst>
              </p:cNvPr>
              <p:cNvSpPr/>
              <p:nvPr/>
            </p:nvSpPr>
            <p:spPr>
              <a:xfrm>
                <a:off x="8341543" y="2361783"/>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rgbClr val="595959">
                  <a:alpha val="14530"/>
                </a:srgbClr>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9" name="Google Shape;1012;p14">
                <a:extLst>
                  <a:ext uri="{FF2B5EF4-FFF2-40B4-BE49-F238E27FC236}">
                    <a16:creationId xmlns="" xmlns:a16="http://schemas.microsoft.com/office/drawing/2014/main" id="{960D755E-9DD5-4D14-A5D7-995B746EA64C}"/>
                  </a:ext>
                </a:extLst>
              </p:cNvPr>
              <p:cNvSpPr/>
              <p:nvPr/>
            </p:nvSpPr>
            <p:spPr>
              <a:xfrm>
                <a:off x="8341543" y="2282008"/>
                <a:ext cx="569676" cy="300837"/>
              </a:xfrm>
              <a:custGeom>
                <a:avLst/>
                <a:gdLst/>
                <a:ahLst/>
                <a:cxnLst/>
                <a:rect l="l" t="t" r="r" b="b"/>
                <a:pathLst>
                  <a:path w="18186" h="9226" extrusionOk="0">
                    <a:moveTo>
                      <a:pt x="0" y="1"/>
                    </a:moveTo>
                    <a:lnTo>
                      <a:pt x="0" y="9226"/>
                    </a:lnTo>
                    <a:lnTo>
                      <a:pt x="18186" y="9226"/>
                    </a:lnTo>
                    <a:lnTo>
                      <a:pt x="16673" y="4462"/>
                    </a:lnTo>
                    <a:lnTo>
                      <a:pt x="18186"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6" name="Google Shape;1013;p14">
              <a:extLst>
                <a:ext uri="{FF2B5EF4-FFF2-40B4-BE49-F238E27FC236}">
                  <a16:creationId xmlns="" xmlns:a16="http://schemas.microsoft.com/office/drawing/2014/main" id="{57A347C5-BCEE-4C2E-845B-EF3674655559}"/>
                </a:ext>
              </a:extLst>
            </p:cNvPr>
            <p:cNvSpPr/>
            <p:nvPr/>
          </p:nvSpPr>
          <p:spPr>
            <a:xfrm>
              <a:off x="8341543" y="4367943"/>
              <a:ext cx="569676" cy="308239"/>
            </a:xfrm>
            <a:custGeom>
              <a:avLst/>
              <a:gdLst/>
              <a:ahLst/>
              <a:cxnLst/>
              <a:rect l="l" t="t" r="r" b="b"/>
              <a:pathLst>
                <a:path w="18186" h="9453" extrusionOk="0">
                  <a:moveTo>
                    <a:pt x="0" y="0"/>
                  </a:moveTo>
                  <a:lnTo>
                    <a:pt x="0" y="9452"/>
                  </a:lnTo>
                  <a:lnTo>
                    <a:pt x="18186" y="9452"/>
                  </a:lnTo>
                  <a:lnTo>
                    <a:pt x="16824" y="4613"/>
                  </a:lnTo>
                  <a:lnTo>
                    <a:pt x="18186" y="0"/>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17" name="Google Shape;1014;p14">
              <a:extLst>
                <a:ext uri="{FF2B5EF4-FFF2-40B4-BE49-F238E27FC236}">
                  <a16:creationId xmlns="" xmlns:a16="http://schemas.microsoft.com/office/drawing/2014/main" id="{B4210492-E8D1-4EE4-AA31-F7A5E84FCB69}"/>
                </a:ext>
              </a:extLst>
            </p:cNvPr>
            <p:cNvSpPr/>
            <p:nvPr/>
          </p:nvSpPr>
          <p:spPr>
            <a:xfrm>
              <a:off x="395894" y="219519"/>
              <a:ext cx="8053438" cy="4788281"/>
            </a:xfrm>
            <a:custGeom>
              <a:avLst/>
              <a:gdLst/>
              <a:ahLst/>
              <a:cxnLst/>
              <a:rect l="l" t="t" r="r" b="b"/>
              <a:pathLst>
                <a:path w="257093" h="146846" extrusionOk="0">
                  <a:moveTo>
                    <a:pt x="7146" y="1"/>
                  </a:moveTo>
                  <a:cubicBezTo>
                    <a:pt x="3177" y="1"/>
                    <a:pt x="1" y="3214"/>
                    <a:pt x="1" y="7146"/>
                  </a:cubicBezTo>
                  <a:lnTo>
                    <a:pt x="1" y="139700"/>
                  </a:lnTo>
                  <a:cubicBezTo>
                    <a:pt x="1" y="143632"/>
                    <a:pt x="3177" y="146845"/>
                    <a:pt x="7146" y="146845"/>
                  </a:cubicBezTo>
                  <a:lnTo>
                    <a:pt x="249947" y="146845"/>
                  </a:lnTo>
                  <a:cubicBezTo>
                    <a:pt x="253879" y="146845"/>
                    <a:pt x="257093" y="143632"/>
                    <a:pt x="257093" y="139700"/>
                  </a:cubicBezTo>
                  <a:lnTo>
                    <a:pt x="257093" y="7146"/>
                  </a:lnTo>
                  <a:cubicBezTo>
                    <a:pt x="257093" y="3214"/>
                    <a:pt x="253879" y="1"/>
                    <a:pt x="249947" y="1"/>
                  </a:cubicBezTo>
                  <a:close/>
                </a:path>
              </a:pathLst>
            </a:custGeom>
            <a:solidFill>
              <a:srgbClr val="FCFAF8"/>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grpSp>
      <p:sp>
        <p:nvSpPr>
          <p:cNvPr id="52" name="Google Shape;1082;p14">
            <a:extLst>
              <a:ext uri="{FF2B5EF4-FFF2-40B4-BE49-F238E27FC236}">
                <a16:creationId xmlns="" xmlns:a16="http://schemas.microsoft.com/office/drawing/2014/main" id="{0F2E9747-C66A-480C-9099-C7BDE1E89365}"/>
              </a:ext>
            </a:extLst>
          </p:cNvPr>
          <p:cNvSpPr/>
          <p:nvPr userDrawn="1"/>
        </p:nvSpPr>
        <p:spPr>
          <a:xfrm>
            <a:off x="349270" y="661632"/>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3" name="Google Shape;1083;p14">
            <a:extLst>
              <a:ext uri="{FF2B5EF4-FFF2-40B4-BE49-F238E27FC236}">
                <a16:creationId xmlns="" xmlns:a16="http://schemas.microsoft.com/office/drawing/2014/main" id="{C10D7406-2BDA-4DC4-9A79-3D4FC95CAC2A}"/>
              </a:ext>
            </a:extLst>
          </p:cNvPr>
          <p:cNvSpPr/>
          <p:nvPr userDrawn="1"/>
        </p:nvSpPr>
        <p:spPr>
          <a:xfrm>
            <a:off x="150301" y="680120"/>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4" name="Google Shape;1084;p14">
            <a:extLst>
              <a:ext uri="{FF2B5EF4-FFF2-40B4-BE49-F238E27FC236}">
                <a16:creationId xmlns="" xmlns:a16="http://schemas.microsoft.com/office/drawing/2014/main" id="{4E0493D0-81D3-4EAC-94E3-12DB540A6AD7}"/>
              </a:ext>
            </a:extLst>
          </p:cNvPr>
          <p:cNvSpPr/>
          <p:nvPr userDrawn="1"/>
        </p:nvSpPr>
        <p:spPr>
          <a:xfrm>
            <a:off x="168063" y="742067"/>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5" name="Google Shape;1085;p14">
            <a:extLst>
              <a:ext uri="{FF2B5EF4-FFF2-40B4-BE49-F238E27FC236}">
                <a16:creationId xmlns="" xmlns:a16="http://schemas.microsoft.com/office/drawing/2014/main" id="{D0FB441C-211A-4F68-8767-DA7B95B4F920}"/>
              </a:ext>
            </a:extLst>
          </p:cNvPr>
          <p:cNvSpPr/>
          <p:nvPr userDrawn="1"/>
        </p:nvSpPr>
        <p:spPr>
          <a:xfrm>
            <a:off x="393674" y="71064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6" name="Google Shape;1086;p14">
            <a:extLst>
              <a:ext uri="{FF2B5EF4-FFF2-40B4-BE49-F238E27FC236}">
                <a16:creationId xmlns="" xmlns:a16="http://schemas.microsoft.com/office/drawing/2014/main" id="{B9340F31-2646-4E29-8212-879AEEF962DA}"/>
              </a:ext>
            </a:extLst>
          </p:cNvPr>
          <p:cNvSpPr/>
          <p:nvPr userDrawn="1"/>
        </p:nvSpPr>
        <p:spPr>
          <a:xfrm>
            <a:off x="151195" y="688459"/>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7" name="Google Shape;1082;p14">
            <a:extLst>
              <a:ext uri="{FF2B5EF4-FFF2-40B4-BE49-F238E27FC236}">
                <a16:creationId xmlns="" xmlns:a16="http://schemas.microsoft.com/office/drawing/2014/main" id="{765A6E3B-E1F9-4D37-B213-7F9E645D0EDA}"/>
              </a:ext>
            </a:extLst>
          </p:cNvPr>
          <p:cNvSpPr/>
          <p:nvPr userDrawn="1"/>
        </p:nvSpPr>
        <p:spPr>
          <a:xfrm>
            <a:off x="348377" y="112204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8" name="Google Shape;1083;p14">
            <a:extLst>
              <a:ext uri="{FF2B5EF4-FFF2-40B4-BE49-F238E27FC236}">
                <a16:creationId xmlns="" xmlns:a16="http://schemas.microsoft.com/office/drawing/2014/main" id="{867E7D37-2590-4ECE-A535-9DA46F4EA583}"/>
              </a:ext>
            </a:extLst>
          </p:cNvPr>
          <p:cNvSpPr/>
          <p:nvPr userDrawn="1"/>
        </p:nvSpPr>
        <p:spPr>
          <a:xfrm>
            <a:off x="149408" y="114052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59" name="Google Shape;1084;p14">
            <a:extLst>
              <a:ext uri="{FF2B5EF4-FFF2-40B4-BE49-F238E27FC236}">
                <a16:creationId xmlns="" xmlns:a16="http://schemas.microsoft.com/office/drawing/2014/main" id="{74625DF1-F15F-4CAD-BD7C-85A4680501B4}"/>
              </a:ext>
            </a:extLst>
          </p:cNvPr>
          <p:cNvSpPr/>
          <p:nvPr userDrawn="1"/>
        </p:nvSpPr>
        <p:spPr>
          <a:xfrm>
            <a:off x="167170" y="120247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0" name="Google Shape;1085;p14">
            <a:extLst>
              <a:ext uri="{FF2B5EF4-FFF2-40B4-BE49-F238E27FC236}">
                <a16:creationId xmlns="" xmlns:a16="http://schemas.microsoft.com/office/drawing/2014/main" id="{B26C5877-FFC0-49F2-89B0-0C72531E73AE}"/>
              </a:ext>
            </a:extLst>
          </p:cNvPr>
          <p:cNvSpPr/>
          <p:nvPr userDrawn="1"/>
        </p:nvSpPr>
        <p:spPr>
          <a:xfrm>
            <a:off x="392781" y="1171051"/>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1" name="Google Shape;1086;p14">
            <a:extLst>
              <a:ext uri="{FF2B5EF4-FFF2-40B4-BE49-F238E27FC236}">
                <a16:creationId xmlns="" xmlns:a16="http://schemas.microsoft.com/office/drawing/2014/main" id="{B081A515-D8D9-4BF5-90F1-621FE162C9F3}"/>
              </a:ext>
            </a:extLst>
          </p:cNvPr>
          <p:cNvSpPr/>
          <p:nvPr userDrawn="1"/>
        </p:nvSpPr>
        <p:spPr>
          <a:xfrm>
            <a:off x="150301" y="114886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2" name="Google Shape;1082;p14">
            <a:extLst>
              <a:ext uri="{FF2B5EF4-FFF2-40B4-BE49-F238E27FC236}">
                <a16:creationId xmlns="" xmlns:a16="http://schemas.microsoft.com/office/drawing/2014/main" id="{E5B7DF78-1D3E-41E2-9FE9-36B062BD3CC8}"/>
              </a:ext>
            </a:extLst>
          </p:cNvPr>
          <p:cNvSpPr/>
          <p:nvPr userDrawn="1"/>
        </p:nvSpPr>
        <p:spPr>
          <a:xfrm>
            <a:off x="347484" y="1582451"/>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3" name="Google Shape;1083;p14">
            <a:extLst>
              <a:ext uri="{FF2B5EF4-FFF2-40B4-BE49-F238E27FC236}">
                <a16:creationId xmlns="" xmlns:a16="http://schemas.microsoft.com/office/drawing/2014/main" id="{E853253F-BCCE-42EF-8554-3C3E3C2E285A}"/>
              </a:ext>
            </a:extLst>
          </p:cNvPr>
          <p:cNvSpPr/>
          <p:nvPr userDrawn="1"/>
        </p:nvSpPr>
        <p:spPr>
          <a:xfrm>
            <a:off x="148515" y="1600939"/>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4" name="Google Shape;1084;p14">
            <a:extLst>
              <a:ext uri="{FF2B5EF4-FFF2-40B4-BE49-F238E27FC236}">
                <a16:creationId xmlns="" xmlns:a16="http://schemas.microsoft.com/office/drawing/2014/main" id="{E01519CC-0CF0-44E3-B22E-B1AFBCD30DBD}"/>
              </a:ext>
            </a:extLst>
          </p:cNvPr>
          <p:cNvSpPr/>
          <p:nvPr userDrawn="1"/>
        </p:nvSpPr>
        <p:spPr>
          <a:xfrm>
            <a:off x="166276" y="1662886"/>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5" name="Google Shape;1085;p14">
            <a:extLst>
              <a:ext uri="{FF2B5EF4-FFF2-40B4-BE49-F238E27FC236}">
                <a16:creationId xmlns="" xmlns:a16="http://schemas.microsoft.com/office/drawing/2014/main" id="{5EC2F2DD-FC5A-4166-8502-67B0E67210F6}"/>
              </a:ext>
            </a:extLst>
          </p:cNvPr>
          <p:cNvSpPr/>
          <p:nvPr userDrawn="1"/>
        </p:nvSpPr>
        <p:spPr>
          <a:xfrm>
            <a:off x="391888" y="1631460"/>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6" name="Google Shape;1086;p14">
            <a:extLst>
              <a:ext uri="{FF2B5EF4-FFF2-40B4-BE49-F238E27FC236}">
                <a16:creationId xmlns="" xmlns:a16="http://schemas.microsoft.com/office/drawing/2014/main" id="{828B4189-A014-4A06-804B-1589EB2F9CF8}"/>
              </a:ext>
            </a:extLst>
          </p:cNvPr>
          <p:cNvSpPr/>
          <p:nvPr userDrawn="1"/>
        </p:nvSpPr>
        <p:spPr>
          <a:xfrm>
            <a:off x="149408" y="1609278"/>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7" name="Google Shape;1082;p14">
            <a:extLst>
              <a:ext uri="{FF2B5EF4-FFF2-40B4-BE49-F238E27FC236}">
                <a16:creationId xmlns="" xmlns:a16="http://schemas.microsoft.com/office/drawing/2014/main" id="{647DE464-7568-4DD5-8BE4-324C14A8277D}"/>
              </a:ext>
            </a:extLst>
          </p:cNvPr>
          <p:cNvSpPr/>
          <p:nvPr userDrawn="1"/>
        </p:nvSpPr>
        <p:spPr>
          <a:xfrm>
            <a:off x="346591" y="2042860"/>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8" name="Google Shape;1083;p14">
            <a:extLst>
              <a:ext uri="{FF2B5EF4-FFF2-40B4-BE49-F238E27FC236}">
                <a16:creationId xmlns="" xmlns:a16="http://schemas.microsoft.com/office/drawing/2014/main" id="{1ED11714-4115-4417-9213-DBC152A5EE6E}"/>
              </a:ext>
            </a:extLst>
          </p:cNvPr>
          <p:cNvSpPr/>
          <p:nvPr userDrawn="1"/>
        </p:nvSpPr>
        <p:spPr>
          <a:xfrm>
            <a:off x="147621" y="2061348"/>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69" name="Google Shape;1084;p14">
            <a:extLst>
              <a:ext uri="{FF2B5EF4-FFF2-40B4-BE49-F238E27FC236}">
                <a16:creationId xmlns="" xmlns:a16="http://schemas.microsoft.com/office/drawing/2014/main" id="{23D69C4A-B0D7-467F-8C73-F0C897BC4C5A}"/>
              </a:ext>
            </a:extLst>
          </p:cNvPr>
          <p:cNvSpPr/>
          <p:nvPr userDrawn="1"/>
        </p:nvSpPr>
        <p:spPr>
          <a:xfrm>
            <a:off x="165383" y="2123295"/>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0" name="Google Shape;1085;p14">
            <a:extLst>
              <a:ext uri="{FF2B5EF4-FFF2-40B4-BE49-F238E27FC236}">
                <a16:creationId xmlns="" xmlns:a16="http://schemas.microsoft.com/office/drawing/2014/main" id="{23E1F321-10C6-49DB-A01C-554FC1D86C9B}"/>
              </a:ext>
            </a:extLst>
          </p:cNvPr>
          <p:cNvSpPr/>
          <p:nvPr userDrawn="1"/>
        </p:nvSpPr>
        <p:spPr>
          <a:xfrm>
            <a:off x="390994" y="2091869"/>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1" name="Google Shape;1086;p14">
            <a:extLst>
              <a:ext uri="{FF2B5EF4-FFF2-40B4-BE49-F238E27FC236}">
                <a16:creationId xmlns="" xmlns:a16="http://schemas.microsoft.com/office/drawing/2014/main" id="{F9534E45-083B-4C35-AE35-2FECC04EA99E}"/>
              </a:ext>
            </a:extLst>
          </p:cNvPr>
          <p:cNvSpPr/>
          <p:nvPr userDrawn="1"/>
        </p:nvSpPr>
        <p:spPr>
          <a:xfrm>
            <a:off x="148515" y="2069687"/>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2" name="Google Shape;1082;p14">
            <a:extLst>
              <a:ext uri="{FF2B5EF4-FFF2-40B4-BE49-F238E27FC236}">
                <a16:creationId xmlns="" xmlns:a16="http://schemas.microsoft.com/office/drawing/2014/main" id="{65C3AF7D-B3F5-4998-ACC4-2F2F95CA62A8}"/>
              </a:ext>
            </a:extLst>
          </p:cNvPr>
          <p:cNvSpPr/>
          <p:nvPr userDrawn="1"/>
        </p:nvSpPr>
        <p:spPr>
          <a:xfrm>
            <a:off x="345697" y="2503269"/>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3" name="Google Shape;1083;p14">
            <a:extLst>
              <a:ext uri="{FF2B5EF4-FFF2-40B4-BE49-F238E27FC236}">
                <a16:creationId xmlns="" xmlns:a16="http://schemas.microsoft.com/office/drawing/2014/main" id="{92CF6BA5-78C4-4B4E-A78B-B2204A5F2530}"/>
              </a:ext>
            </a:extLst>
          </p:cNvPr>
          <p:cNvSpPr/>
          <p:nvPr userDrawn="1"/>
        </p:nvSpPr>
        <p:spPr>
          <a:xfrm>
            <a:off x="146728" y="2521757"/>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4" name="Google Shape;1084;p14">
            <a:extLst>
              <a:ext uri="{FF2B5EF4-FFF2-40B4-BE49-F238E27FC236}">
                <a16:creationId xmlns="" xmlns:a16="http://schemas.microsoft.com/office/drawing/2014/main" id="{82B6228B-CBBE-463F-9E88-CFBE19F8043E}"/>
              </a:ext>
            </a:extLst>
          </p:cNvPr>
          <p:cNvSpPr/>
          <p:nvPr userDrawn="1"/>
        </p:nvSpPr>
        <p:spPr>
          <a:xfrm>
            <a:off x="164490" y="2583704"/>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5" name="Google Shape;1085;p14">
            <a:extLst>
              <a:ext uri="{FF2B5EF4-FFF2-40B4-BE49-F238E27FC236}">
                <a16:creationId xmlns="" xmlns:a16="http://schemas.microsoft.com/office/drawing/2014/main" id="{7D174B50-8153-4359-8B9D-C9FFAE59E363}"/>
              </a:ext>
            </a:extLst>
          </p:cNvPr>
          <p:cNvSpPr/>
          <p:nvPr userDrawn="1"/>
        </p:nvSpPr>
        <p:spPr>
          <a:xfrm>
            <a:off x="390101" y="255227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6" name="Google Shape;1086;p14">
            <a:extLst>
              <a:ext uri="{FF2B5EF4-FFF2-40B4-BE49-F238E27FC236}">
                <a16:creationId xmlns="" xmlns:a16="http://schemas.microsoft.com/office/drawing/2014/main" id="{9995CF07-4A23-454A-8825-F6E81F18D160}"/>
              </a:ext>
            </a:extLst>
          </p:cNvPr>
          <p:cNvSpPr/>
          <p:nvPr userDrawn="1"/>
        </p:nvSpPr>
        <p:spPr>
          <a:xfrm>
            <a:off x="147622" y="2530096"/>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7" name="Google Shape;1082;p14">
            <a:extLst>
              <a:ext uri="{FF2B5EF4-FFF2-40B4-BE49-F238E27FC236}">
                <a16:creationId xmlns="" xmlns:a16="http://schemas.microsoft.com/office/drawing/2014/main" id="{7771C690-AD42-49CF-AC87-E4FCB23DD1C7}"/>
              </a:ext>
            </a:extLst>
          </p:cNvPr>
          <p:cNvSpPr/>
          <p:nvPr userDrawn="1"/>
        </p:nvSpPr>
        <p:spPr>
          <a:xfrm>
            <a:off x="344804" y="296367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8" name="Google Shape;1083;p14">
            <a:extLst>
              <a:ext uri="{FF2B5EF4-FFF2-40B4-BE49-F238E27FC236}">
                <a16:creationId xmlns="" xmlns:a16="http://schemas.microsoft.com/office/drawing/2014/main" id="{F77B608A-FC29-4902-94B6-93F678644B06}"/>
              </a:ext>
            </a:extLst>
          </p:cNvPr>
          <p:cNvSpPr/>
          <p:nvPr userDrawn="1"/>
        </p:nvSpPr>
        <p:spPr>
          <a:xfrm>
            <a:off x="145835" y="298216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79" name="Google Shape;1084;p14">
            <a:extLst>
              <a:ext uri="{FF2B5EF4-FFF2-40B4-BE49-F238E27FC236}">
                <a16:creationId xmlns="" xmlns:a16="http://schemas.microsoft.com/office/drawing/2014/main" id="{46A1CD74-AD03-4998-A1B4-3B896CADDF14}"/>
              </a:ext>
            </a:extLst>
          </p:cNvPr>
          <p:cNvSpPr/>
          <p:nvPr userDrawn="1"/>
        </p:nvSpPr>
        <p:spPr>
          <a:xfrm>
            <a:off x="163597" y="304411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0" name="Google Shape;1085;p14">
            <a:extLst>
              <a:ext uri="{FF2B5EF4-FFF2-40B4-BE49-F238E27FC236}">
                <a16:creationId xmlns="" xmlns:a16="http://schemas.microsoft.com/office/drawing/2014/main" id="{00B42C35-3F40-4A4C-94F9-BEA6D12080B9}"/>
              </a:ext>
            </a:extLst>
          </p:cNvPr>
          <p:cNvSpPr/>
          <p:nvPr userDrawn="1"/>
        </p:nvSpPr>
        <p:spPr>
          <a:xfrm>
            <a:off x="389208" y="3012688"/>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1" name="Google Shape;1086;p14">
            <a:extLst>
              <a:ext uri="{FF2B5EF4-FFF2-40B4-BE49-F238E27FC236}">
                <a16:creationId xmlns="" xmlns:a16="http://schemas.microsoft.com/office/drawing/2014/main" id="{5C318D3D-3080-4AD1-B777-CF89EDFC5DC0}"/>
              </a:ext>
            </a:extLst>
          </p:cNvPr>
          <p:cNvSpPr/>
          <p:nvPr userDrawn="1"/>
        </p:nvSpPr>
        <p:spPr>
          <a:xfrm>
            <a:off x="146728" y="299050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2" name="Google Shape;1082;p14">
            <a:extLst>
              <a:ext uri="{FF2B5EF4-FFF2-40B4-BE49-F238E27FC236}">
                <a16:creationId xmlns="" xmlns:a16="http://schemas.microsoft.com/office/drawing/2014/main" id="{94284878-05BB-4FB8-9466-148B677B64CB}"/>
              </a:ext>
            </a:extLst>
          </p:cNvPr>
          <p:cNvSpPr/>
          <p:nvPr userDrawn="1"/>
        </p:nvSpPr>
        <p:spPr>
          <a:xfrm>
            <a:off x="343911" y="3424088"/>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3" name="Google Shape;1083;p14">
            <a:extLst>
              <a:ext uri="{FF2B5EF4-FFF2-40B4-BE49-F238E27FC236}">
                <a16:creationId xmlns="" xmlns:a16="http://schemas.microsoft.com/office/drawing/2014/main" id="{E36AE8A6-DBE3-452F-921D-A87C88B52AA3}"/>
              </a:ext>
            </a:extLst>
          </p:cNvPr>
          <p:cNvSpPr/>
          <p:nvPr userDrawn="1"/>
        </p:nvSpPr>
        <p:spPr>
          <a:xfrm>
            <a:off x="144942" y="3442576"/>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4" name="Google Shape;1084;p14">
            <a:extLst>
              <a:ext uri="{FF2B5EF4-FFF2-40B4-BE49-F238E27FC236}">
                <a16:creationId xmlns="" xmlns:a16="http://schemas.microsoft.com/office/drawing/2014/main" id="{82F27FB2-63D3-42BC-B740-7D13E52AF34F}"/>
              </a:ext>
            </a:extLst>
          </p:cNvPr>
          <p:cNvSpPr/>
          <p:nvPr userDrawn="1"/>
        </p:nvSpPr>
        <p:spPr>
          <a:xfrm>
            <a:off x="162703" y="3504523"/>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5" name="Google Shape;1085;p14">
            <a:extLst>
              <a:ext uri="{FF2B5EF4-FFF2-40B4-BE49-F238E27FC236}">
                <a16:creationId xmlns="" xmlns:a16="http://schemas.microsoft.com/office/drawing/2014/main" id="{1F4E28BC-F2CF-4EC9-88C7-A72ED1261EA0}"/>
              </a:ext>
            </a:extLst>
          </p:cNvPr>
          <p:cNvSpPr/>
          <p:nvPr userDrawn="1"/>
        </p:nvSpPr>
        <p:spPr>
          <a:xfrm>
            <a:off x="388315" y="3473097"/>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6" name="Google Shape;1086;p14">
            <a:extLst>
              <a:ext uri="{FF2B5EF4-FFF2-40B4-BE49-F238E27FC236}">
                <a16:creationId xmlns="" xmlns:a16="http://schemas.microsoft.com/office/drawing/2014/main" id="{122D6AD2-FF93-49D7-8B58-596968D93B34}"/>
              </a:ext>
            </a:extLst>
          </p:cNvPr>
          <p:cNvSpPr/>
          <p:nvPr userDrawn="1"/>
        </p:nvSpPr>
        <p:spPr>
          <a:xfrm>
            <a:off x="145835" y="3450915"/>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7" name="Google Shape;1082;p14">
            <a:extLst>
              <a:ext uri="{FF2B5EF4-FFF2-40B4-BE49-F238E27FC236}">
                <a16:creationId xmlns="" xmlns:a16="http://schemas.microsoft.com/office/drawing/2014/main" id="{2680D11D-7E90-410C-8CE6-8F88E44BBA34}"/>
              </a:ext>
            </a:extLst>
          </p:cNvPr>
          <p:cNvSpPr/>
          <p:nvPr userDrawn="1"/>
        </p:nvSpPr>
        <p:spPr>
          <a:xfrm>
            <a:off x="343018" y="3884497"/>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8" name="Google Shape;1083;p14">
            <a:extLst>
              <a:ext uri="{FF2B5EF4-FFF2-40B4-BE49-F238E27FC236}">
                <a16:creationId xmlns="" xmlns:a16="http://schemas.microsoft.com/office/drawing/2014/main" id="{19C6711F-DDEA-40EF-A499-A7DEE2C2915E}"/>
              </a:ext>
            </a:extLst>
          </p:cNvPr>
          <p:cNvSpPr/>
          <p:nvPr userDrawn="1"/>
        </p:nvSpPr>
        <p:spPr>
          <a:xfrm>
            <a:off x="144049" y="3902985"/>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89" name="Google Shape;1084;p14">
            <a:extLst>
              <a:ext uri="{FF2B5EF4-FFF2-40B4-BE49-F238E27FC236}">
                <a16:creationId xmlns="" xmlns:a16="http://schemas.microsoft.com/office/drawing/2014/main" id="{66F47F23-E578-4EA5-9A6F-F642C1A9E3EA}"/>
              </a:ext>
            </a:extLst>
          </p:cNvPr>
          <p:cNvSpPr/>
          <p:nvPr userDrawn="1"/>
        </p:nvSpPr>
        <p:spPr>
          <a:xfrm>
            <a:off x="161810" y="3964932"/>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0" name="Google Shape;1085;p14">
            <a:extLst>
              <a:ext uri="{FF2B5EF4-FFF2-40B4-BE49-F238E27FC236}">
                <a16:creationId xmlns="" xmlns:a16="http://schemas.microsoft.com/office/drawing/2014/main" id="{9E0AE9EA-DFC8-47FB-9A5C-C4B9AB7167E5}"/>
              </a:ext>
            </a:extLst>
          </p:cNvPr>
          <p:cNvSpPr/>
          <p:nvPr userDrawn="1"/>
        </p:nvSpPr>
        <p:spPr>
          <a:xfrm>
            <a:off x="387421" y="3933506"/>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1" name="Google Shape;1086;p14">
            <a:extLst>
              <a:ext uri="{FF2B5EF4-FFF2-40B4-BE49-F238E27FC236}">
                <a16:creationId xmlns="" xmlns:a16="http://schemas.microsoft.com/office/drawing/2014/main" id="{31C11A86-666C-4ECC-B2BB-22A5F76303A7}"/>
              </a:ext>
            </a:extLst>
          </p:cNvPr>
          <p:cNvSpPr/>
          <p:nvPr userDrawn="1"/>
        </p:nvSpPr>
        <p:spPr>
          <a:xfrm>
            <a:off x="144942" y="3911324"/>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2" name="Google Shape;1082;p14">
            <a:extLst>
              <a:ext uri="{FF2B5EF4-FFF2-40B4-BE49-F238E27FC236}">
                <a16:creationId xmlns="" xmlns:a16="http://schemas.microsoft.com/office/drawing/2014/main" id="{89C579DA-732B-4398-92D1-BEE007EBD812}"/>
              </a:ext>
            </a:extLst>
          </p:cNvPr>
          <p:cNvSpPr/>
          <p:nvPr userDrawn="1"/>
        </p:nvSpPr>
        <p:spPr>
          <a:xfrm>
            <a:off x="342124" y="4344906"/>
            <a:ext cx="82436" cy="132999"/>
          </a:xfrm>
          <a:custGeom>
            <a:avLst/>
            <a:gdLst/>
            <a:ahLst/>
            <a:cxnLst/>
            <a:rect l="l" t="t" r="r" b="b"/>
            <a:pathLst>
              <a:path w="2534" h="4047" extrusionOk="0">
                <a:moveTo>
                  <a:pt x="1286" y="1"/>
                </a:moveTo>
                <a:cubicBezTo>
                  <a:pt x="567" y="1"/>
                  <a:pt x="0" y="908"/>
                  <a:pt x="0" y="2042"/>
                </a:cubicBezTo>
                <a:cubicBezTo>
                  <a:pt x="0" y="3139"/>
                  <a:pt x="567" y="4046"/>
                  <a:pt x="1286" y="4046"/>
                </a:cubicBezTo>
                <a:cubicBezTo>
                  <a:pt x="1966" y="4046"/>
                  <a:pt x="2533" y="3139"/>
                  <a:pt x="2533" y="2042"/>
                </a:cubicBezTo>
                <a:cubicBezTo>
                  <a:pt x="2533" y="908"/>
                  <a:pt x="1966" y="1"/>
                  <a:pt x="1286" y="1"/>
                </a:cubicBezTo>
                <a:close/>
              </a:path>
            </a:pathLst>
          </a:custGeom>
          <a:solidFill>
            <a:srgbClr val="E2CDB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3" name="Google Shape;1083;p14">
            <a:extLst>
              <a:ext uri="{FF2B5EF4-FFF2-40B4-BE49-F238E27FC236}">
                <a16:creationId xmlns="" xmlns:a16="http://schemas.microsoft.com/office/drawing/2014/main" id="{196CABBD-93A7-4F5C-AEE3-800BD0EA39A1}"/>
              </a:ext>
            </a:extLst>
          </p:cNvPr>
          <p:cNvSpPr/>
          <p:nvPr userDrawn="1"/>
        </p:nvSpPr>
        <p:spPr>
          <a:xfrm>
            <a:off x="143155" y="4363394"/>
            <a:ext cx="337031" cy="83276"/>
          </a:xfrm>
          <a:custGeom>
            <a:avLst/>
            <a:gdLst/>
            <a:ahLst/>
            <a:cxnLst/>
            <a:rect l="l" t="t" r="r" b="b"/>
            <a:pathLst>
              <a:path w="10360" h="2534" extrusionOk="0">
                <a:moveTo>
                  <a:pt x="794" y="1"/>
                </a:moveTo>
                <a:cubicBezTo>
                  <a:pt x="341" y="1"/>
                  <a:pt x="0" y="568"/>
                  <a:pt x="0" y="1286"/>
                </a:cubicBezTo>
                <a:cubicBezTo>
                  <a:pt x="0" y="1967"/>
                  <a:pt x="341" y="2534"/>
                  <a:pt x="794" y="2534"/>
                </a:cubicBezTo>
                <a:lnTo>
                  <a:pt x="9566" y="2534"/>
                </a:lnTo>
                <a:cubicBezTo>
                  <a:pt x="10019" y="2534"/>
                  <a:pt x="10360" y="1967"/>
                  <a:pt x="10360" y="1286"/>
                </a:cubicBezTo>
                <a:cubicBezTo>
                  <a:pt x="10360" y="568"/>
                  <a:pt x="10019" y="1"/>
                  <a:pt x="9566" y="1"/>
                </a:cubicBezTo>
                <a:close/>
              </a:path>
            </a:pathLst>
          </a:custGeom>
          <a:solidFill>
            <a:srgbClr val="D3D3D3"/>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4" name="Google Shape;1084;p14">
            <a:extLst>
              <a:ext uri="{FF2B5EF4-FFF2-40B4-BE49-F238E27FC236}">
                <a16:creationId xmlns="" xmlns:a16="http://schemas.microsoft.com/office/drawing/2014/main" id="{0EE478E8-FDD6-49EA-996B-972A74682279}"/>
              </a:ext>
            </a:extLst>
          </p:cNvPr>
          <p:cNvSpPr/>
          <p:nvPr userDrawn="1"/>
        </p:nvSpPr>
        <p:spPr>
          <a:xfrm>
            <a:off x="160917" y="4425341"/>
            <a:ext cx="34289" cy="34289"/>
          </a:xfrm>
          <a:custGeom>
            <a:avLst/>
            <a:gdLst/>
            <a:ahLst/>
            <a:cxnLst/>
            <a:rect l="l" t="t" r="r" b="b"/>
            <a:pathLst>
              <a:path w="1022" h="1" extrusionOk="0">
                <a:moveTo>
                  <a:pt x="1021" y="1"/>
                </a:moveTo>
                <a:lnTo>
                  <a:pt x="38" y="1"/>
                </a:lnTo>
                <a:lnTo>
                  <a:pt x="38" y="1"/>
                </a:lnTo>
                <a:lnTo>
                  <a:pt x="38" y="1"/>
                </a:lnTo>
                <a:lnTo>
                  <a:pt x="1021" y="1"/>
                </a:lnTo>
                <a:lnTo>
                  <a:pt x="1021" y="1"/>
                </a:lnTo>
                <a:close/>
                <a:moveTo>
                  <a:pt x="1" y="1"/>
                </a:moveTo>
                <a:lnTo>
                  <a:pt x="1" y="1"/>
                </a:lnTo>
                <a:lnTo>
                  <a:pt x="1" y="1"/>
                </a:lnTo>
                <a:close/>
                <a:moveTo>
                  <a:pt x="1" y="1"/>
                </a:moveTo>
                <a:lnTo>
                  <a:pt x="1" y="1"/>
                </a:lnTo>
                <a:lnTo>
                  <a:pt x="1" y="1"/>
                </a:lnTo>
                <a:close/>
                <a:moveTo>
                  <a:pt x="1" y="1"/>
                </a:moveTo>
                <a:lnTo>
                  <a:pt x="1" y="1"/>
                </a:lnTo>
                <a:lnTo>
                  <a:pt x="1" y="1"/>
                </a:lnTo>
                <a:close/>
                <a:moveTo>
                  <a:pt x="1" y="1"/>
                </a:moveTo>
                <a:cubicBezTo>
                  <a:pt x="1" y="1"/>
                  <a:pt x="1" y="1"/>
                  <a:pt x="1" y="1"/>
                </a:cubicBezTo>
                <a:cubicBezTo>
                  <a:pt x="1" y="1"/>
                  <a:pt x="1" y="1"/>
                  <a:pt x="1" y="1"/>
                </a:cubicBezTo>
                <a:close/>
                <a:moveTo>
                  <a:pt x="1" y="1"/>
                </a:moveTo>
                <a:lnTo>
                  <a:pt x="1" y="1"/>
                </a:lnTo>
                <a:lnTo>
                  <a:pt x="1" y="1"/>
                </a:lnTo>
                <a:close/>
              </a:path>
            </a:pathLst>
          </a:custGeom>
          <a:solidFill>
            <a:srgbClr val="6C2D0A"/>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5" name="Google Shape;1085;p14">
            <a:extLst>
              <a:ext uri="{FF2B5EF4-FFF2-40B4-BE49-F238E27FC236}">
                <a16:creationId xmlns="" xmlns:a16="http://schemas.microsoft.com/office/drawing/2014/main" id="{8266C508-3715-41D3-8F14-A7380A494671}"/>
              </a:ext>
            </a:extLst>
          </p:cNvPr>
          <p:cNvSpPr/>
          <p:nvPr userDrawn="1"/>
        </p:nvSpPr>
        <p:spPr>
          <a:xfrm>
            <a:off x="386528" y="4393915"/>
            <a:ext cx="34289" cy="34289"/>
          </a:xfrm>
          <a:custGeom>
            <a:avLst/>
            <a:gdLst/>
            <a:ahLst/>
            <a:cxnLst/>
            <a:rect l="l" t="t" r="r" b="b"/>
            <a:pathLst>
              <a:path w="1" h="1" extrusionOk="0">
                <a:moveTo>
                  <a:pt x="1" y="0"/>
                </a:moveTo>
                <a:lnTo>
                  <a:pt x="1" y="0"/>
                </a:lnTo>
                <a:lnTo>
                  <a:pt x="1" y="0"/>
                </a:lnTo>
                <a:close/>
                <a:moveTo>
                  <a:pt x="1" y="0"/>
                </a:moveTo>
                <a:lnTo>
                  <a:pt x="1" y="0"/>
                </a:lnTo>
                <a:lnTo>
                  <a:pt x="1" y="0"/>
                </a:lnTo>
                <a:close/>
              </a:path>
            </a:pathLst>
          </a:custGeom>
          <a:solidFill>
            <a:srgbClr val="BEAD9D"/>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6" name="Google Shape;1086;p14">
            <a:extLst>
              <a:ext uri="{FF2B5EF4-FFF2-40B4-BE49-F238E27FC236}">
                <a16:creationId xmlns="" xmlns:a16="http://schemas.microsoft.com/office/drawing/2014/main" id="{C7309805-E3C7-4EBD-9DEB-C7217972097B}"/>
              </a:ext>
            </a:extLst>
          </p:cNvPr>
          <p:cNvSpPr/>
          <p:nvPr userDrawn="1"/>
        </p:nvSpPr>
        <p:spPr>
          <a:xfrm>
            <a:off x="144049" y="4371733"/>
            <a:ext cx="335795" cy="72070"/>
          </a:xfrm>
          <a:custGeom>
            <a:avLst/>
            <a:gdLst/>
            <a:ahLst/>
            <a:cxnLst/>
            <a:rect l="l" t="t" r="r" b="b"/>
            <a:pathLst>
              <a:path w="10322" h="2193" extrusionOk="0">
                <a:moveTo>
                  <a:pt x="10057" y="0"/>
                </a:moveTo>
                <a:lnTo>
                  <a:pt x="10057" y="0"/>
                </a:lnTo>
                <a:cubicBezTo>
                  <a:pt x="10095" y="113"/>
                  <a:pt x="10095" y="227"/>
                  <a:pt x="10095" y="340"/>
                </a:cubicBezTo>
                <a:cubicBezTo>
                  <a:pt x="10095" y="1021"/>
                  <a:pt x="9755" y="1588"/>
                  <a:pt x="9301" y="1588"/>
                </a:cubicBezTo>
                <a:lnTo>
                  <a:pt x="530" y="1588"/>
                </a:lnTo>
                <a:cubicBezTo>
                  <a:pt x="303" y="1588"/>
                  <a:pt x="114" y="1437"/>
                  <a:pt x="0" y="1248"/>
                </a:cubicBezTo>
                <a:lnTo>
                  <a:pt x="0" y="1248"/>
                </a:lnTo>
                <a:cubicBezTo>
                  <a:pt x="76" y="1777"/>
                  <a:pt x="378" y="2155"/>
                  <a:pt x="719" y="2193"/>
                </a:cubicBezTo>
                <a:lnTo>
                  <a:pt x="9528" y="2193"/>
                </a:lnTo>
                <a:cubicBezTo>
                  <a:pt x="9981" y="2193"/>
                  <a:pt x="10322" y="1626"/>
                  <a:pt x="10322" y="945"/>
                </a:cubicBezTo>
                <a:lnTo>
                  <a:pt x="10322" y="907"/>
                </a:lnTo>
                <a:cubicBezTo>
                  <a:pt x="10322" y="567"/>
                  <a:pt x="10208" y="227"/>
                  <a:pt x="10057" y="0"/>
                </a:cubicBezTo>
                <a:close/>
              </a:path>
            </a:pathLst>
          </a:custGeom>
          <a:solidFill>
            <a:srgbClr val="B2B2B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97" name="Google Shape;1765;p26">
            <a:extLst>
              <a:ext uri="{FF2B5EF4-FFF2-40B4-BE49-F238E27FC236}">
                <a16:creationId xmlns="" xmlns:a16="http://schemas.microsoft.com/office/drawing/2014/main" id="{106E0AA7-7E27-451B-A779-C16D0C6F7959}"/>
              </a:ext>
            </a:extLst>
          </p:cNvPr>
          <p:cNvSpPr/>
          <p:nvPr userDrawn="1"/>
        </p:nvSpPr>
        <p:spPr>
          <a:xfrm rot="126755">
            <a:off x="2318597" y="817582"/>
            <a:ext cx="4162526" cy="3548069"/>
          </a:xfrm>
          <a:prstGeom prst="rect">
            <a:avLst/>
          </a:prstGeom>
          <a:solidFill>
            <a:schemeClr val="accent6">
              <a:lumMod val="40000"/>
              <a:lumOff val="60000"/>
            </a:schemeClr>
          </a:solidFill>
          <a:ln>
            <a:noFill/>
          </a:ln>
        </p:spPr>
        <p:txBody>
          <a:bodyPr spcFirstLastPara="1" wrap="square" lIns="68569" tIns="68569" rIns="68569" bIns="68569" anchor="ctr" anchorCtr="0">
            <a:noAutofit/>
          </a:bodyPr>
          <a:lstStyle/>
          <a:p>
            <a:pPr>
              <a:buClrTx/>
              <a:buFontTx/>
              <a:buNone/>
            </a:pPr>
            <a:endParaRPr sz="375" kern="1200" dirty="0">
              <a:solidFill>
                <a:prstClr val="black"/>
              </a:solidFill>
            </a:endParaRPr>
          </a:p>
        </p:txBody>
      </p:sp>
      <p:sp>
        <p:nvSpPr>
          <p:cNvPr id="98" name="Google Shape;1766;p26">
            <a:extLst>
              <a:ext uri="{FF2B5EF4-FFF2-40B4-BE49-F238E27FC236}">
                <a16:creationId xmlns="" xmlns:a16="http://schemas.microsoft.com/office/drawing/2014/main" id="{96C763DA-0530-4345-8869-27D84192065D}"/>
              </a:ext>
            </a:extLst>
          </p:cNvPr>
          <p:cNvSpPr/>
          <p:nvPr userDrawn="1"/>
        </p:nvSpPr>
        <p:spPr>
          <a:xfrm rot="-135875">
            <a:off x="2108287" y="579704"/>
            <a:ext cx="963023" cy="1002600"/>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chemeClr val="accent4">
              <a:lumMod val="60000"/>
              <a:lumOff val="40000"/>
            </a:schemeClr>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sp>
        <p:nvSpPr>
          <p:cNvPr id="99" name="Google Shape;1767;p26">
            <a:extLst>
              <a:ext uri="{FF2B5EF4-FFF2-40B4-BE49-F238E27FC236}">
                <a16:creationId xmlns="" xmlns:a16="http://schemas.microsoft.com/office/drawing/2014/main" id="{68C3693C-60D7-4DAB-95E4-7D0140ED723C}"/>
              </a:ext>
            </a:extLst>
          </p:cNvPr>
          <p:cNvSpPr/>
          <p:nvPr userDrawn="1"/>
        </p:nvSpPr>
        <p:spPr>
          <a:xfrm rot="4829593">
            <a:off x="5730052" y="772115"/>
            <a:ext cx="1160231" cy="832158"/>
          </a:xfrm>
          <a:custGeom>
            <a:avLst/>
            <a:gdLst/>
            <a:ahLst/>
            <a:cxnLst/>
            <a:rect l="l" t="t" r="r" b="b"/>
            <a:pathLst>
              <a:path w="25370" h="21060" extrusionOk="0">
                <a:moveTo>
                  <a:pt x="20833" y="1"/>
                </a:moveTo>
                <a:lnTo>
                  <a:pt x="1" y="14443"/>
                </a:lnTo>
                <a:cubicBezTo>
                  <a:pt x="1" y="14443"/>
                  <a:pt x="1097" y="14443"/>
                  <a:pt x="1513" y="14972"/>
                </a:cubicBezTo>
                <a:cubicBezTo>
                  <a:pt x="1891" y="15540"/>
                  <a:pt x="1551" y="16371"/>
                  <a:pt x="1551" y="16371"/>
                </a:cubicBezTo>
                <a:cubicBezTo>
                  <a:pt x="1551" y="16371"/>
                  <a:pt x="2647" y="16371"/>
                  <a:pt x="3063" y="16938"/>
                </a:cubicBezTo>
                <a:cubicBezTo>
                  <a:pt x="3479" y="17543"/>
                  <a:pt x="3139" y="18867"/>
                  <a:pt x="3139" y="18867"/>
                </a:cubicBezTo>
                <a:cubicBezTo>
                  <a:pt x="3139" y="18867"/>
                  <a:pt x="4349" y="19018"/>
                  <a:pt x="4613" y="19396"/>
                </a:cubicBezTo>
                <a:cubicBezTo>
                  <a:pt x="4878" y="19774"/>
                  <a:pt x="4727" y="21060"/>
                  <a:pt x="4727" y="21060"/>
                </a:cubicBezTo>
                <a:lnTo>
                  <a:pt x="25370" y="6768"/>
                </a:lnTo>
                <a:cubicBezTo>
                  <a:pt x="23442" y="6579"/>
                  <a:pt x="23782" y="4575"/>
                  <a:pt x="23782" y="4575"/>
                </a:cubicBezTo>
                <a:cubicBezTo>
                  <a:pt x="23782" y="4575"/>
                  <a:pt x="22912" y="4235"/>
                  <a:pt x="22459" y="3819"/>
                </a:cubicBezTo>
                <a:cubicBezTo>
                  <a:pt x="22043" y="3403"/>
                  <a:pt x="22345" y="2156"/>
                  <a:pt x="22345" y="2156"/>
                </a:cubicBezTo>
                <a:cubicBezTo>
                  <a:pt x="22345" y="2156"/>
                  <a:pt x="21173" y="2118"/>
                  <a:pt x="20795" y="1626"/>
                </a:cubicBezTo>
                <a:cubicBezTo>
                  <a:pt x="20455" y="1135"/>
                  <a:pt x="20833" y="1"/>
                  <a:pt x="20833" y="1"/>
                </a:cubicBezTo>
                <a:close/>
              </a:path>
            </a:pathLst>
          </a:custGeom>
          <a:solidFill>
            <a:srgbClr val="92D050"/>
          </a:solidFill>
          <a:ln>
            <a:noFill/>
          </a:ln>
        </p:spPr>
        <p:txBody>
          <a:bodyPr spcFirstLastPara="1" wrap="square" lIns="68569" tIns="68569" rIns="68569" bIns="68569" anchor="ctr" anchorCtr="0">
            <a:noAutofit/>
          </a:bodyPr>
          <a:lstStyle/>
          <a:p>
            <a:pPr>
              <a:buClrTx/>
              <a:buFontTx/>
              <a:buNone/>
            </a:pPr>
            <a:endParaRPr sz="375" kern="1200">
              <a:solidFill>
                <a:prstClr val="black"/>
              </a:solidFill>
            </a:endParaRPr>
          </a:p>
        </p:txBody>
      </p:sp>
      <p:grpSp>
        <p:nvGrpSpPr>
          <p:cNvPr id="236" name="Google Shape;631;p30">
            <a:extLst>
              <a:ext uri="{FF2B5EF4-FFF2-40B4-BE49-F238E27FC236}">
                <a16:creationId xmlns="" xmlns:a16="http://schemas.microsoft.com/office/drawing/2014/main" id="{CD1EBE97-8F9B-460E-9BC5-FD02CD5043DA}"/>
              </a:ext>
            </a:extLst>
          </p:cNvPr>
          <p:cNvGrpSpPr/>
          <p:nvPr userDrawn="1"/>
        </p:nvGrpSpPr>
        <p:grpSpPr>
          <a:xfrm>
            <a:off x="5754410" y="2716734"/>
            <a:ext cx="982268" cy="1864625"/>
            <a:chOff x="961250" y="234750"/>
            <a:chExt cx="1222525" cy="2320700"/>
          </a:xfrm>
        </p:grpSpPr>
        <p:sp>
          <p:nvSpPr>
            <p:cNvPr id="237" name="Google Shape;632;p30">
              <a:extLst>
                <a:ext uri="{FF2B5EF4-FFF2-40B4-BE49-F238E27FC236}">
                  <a16:creationId xmlns="" xmlns:a16="http://schemas.microsoft.com/office/drawing/2014/main" id="{687291A7-7C04-436D-8909-2F2DB91394D5}"/>
                </a:ext>
              </a:extLst>
            </p:cNvPr>
            <p:cNvSpPr/>
            <p:nvPr/>
          </p:nvSpPr>
          <p:spPr>
            <a:xfrm>
              <a:off x="1529225" y="1558100"/>
              <a:ext cx="189075" cy="241150"/>
            </a:xfrm>
            <a:custGeom>
              <a:avLst/>
              <a:gdLst/>
              <a:ahLst/>
              <a:cxnLst/>
              <a:rect l="l" t="t" r="r" b="b"/>
              <a:pathLst>
                <a:path w="7563" h="9646" extrusionOk="0">
                  <a:moveTo>
                    <a:pt x="2353" y="0"/>
                  </a:moveTo>
                  <a:cubicBezTo>
                    <a:pt x="1378" y="0"/>
                    <a:pt x="404" y="572"/>
                    <a:pt x="135" y="1681"/>
                  </a:cubicBezTo>
                  <a:cubicBezTo>
                    <a:pt x="0" y="2252"/>
                    <a:pt x="0" y="2790"/>
                    <a:pt x="269" y="3361"/>
                  </a:cubicBezTo>
                  <a:lnTo>
                    <a:pt x="3496" y="9646"/>
                  </a:lnTo>
                  <a:lnTo>
                    <a:pt x="7562" y="7562"/>
                  </a:lnTo>
                  <a:lnTo>
                    <a:pt x="6857" y="4907"/>
                  </a:lnTo>
                  <a:cubicBezTo>
                    <a:pt x="6722" y="3932"/>
                    <a:pt x="6285" y="3092"/>
                    <a:pt x="5580" y="2252"/>
                  </a:cubicBezTo>
                  <a:cubicBezTo>
                    <a:pt x="5042" y="1546"/>
                    <a:pt x="4336" y="840"/>
                    <a:pt x="3496" y="269"/>
                  </a:cubicBezTo>
                  <a:cubicBezTo>
                    <a:pt x="3059" y="135"/>
                    <a:pt x="2790" y="0"/>
                    <a:pt x="2353"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8" name="Google Shape;633;p30">
              <a:extLst>
                <a:ext uri="{FF2B5EF4-FFF2-40B4-BE49-F238E27FC236}">
                  <a16:creationId xmlns="" xmlns:a16="http://schemas.microsoft.com/office/drawing/2014/main" id="{F72938D2-902A-4133-8C58-B3B12FE4D0FF}"/>
                </a:ext>
              </a:extLst>
            </p:cNvPr>
            <p:cNvSpPr/>
            <p:nvPr/>
          </p:nvSpPr>
          <p:spPr>
            <a:xfrm>
              <a:off x="1647700" y="1816875"/>
              <a:ext cx="206725" cy="252400"/>
            </a:xfrm>
            <a:custGeom>
              <a:avLst/>
              <a:gdLst/>
              <a:ahLst/>
              <a:cxnLst/>
              <a:rect l="l" t="t" r="r" b="b"/>
              <a:pathLst>
                <a:path w="8269" h="10096" extrusionOk="0">
                  <a:moveTo>
                    <a:pt x="3361" y="1"/>
                  </a:moveTo>
                  <a:lnTo>
                    <a:pt x="0" y="1816"/>
                  </a:lnTo>
                  <a:lnTo>
                    <a:pt x="3664" y="8840"/>
                  </a:lnTo>
                  <a:cubicBezTo>
                    <a:pt x="3933" y="9377"/>
                    <a:pt x="4336" y="9814"/>
                    <a:pt x="5042" y="9949"/>
                  </a:cubicBezTo>
                  <a:cubicBezTo>
                    <a:pt x="5363" y="10052"/>
                    <a:pt x="5703" y="10095"/>
                    <a:pt x="6048" y="10095"/>
                  </a:cubicBezTo>
                  <a:cubicBezTo>
                    <a:pt x="6607" y="10095"/>
                    <a:pt x="7177" y="9981"/>
                    <a:pt x="7697" y="9814"/>
                  </a:cubicBezTo>
                  <a:cubicBezTo>
                    <a:pt x="8134" y="9680"/>
                    <a:pt x="8268" y="9109"/>
                    <a:pt x="7865" y="8974"/>
                  </a:cubicBezTo>
                  <a:lnTo>
                    <a:pt x="5176" y="7697"/>
                  </a:lnTo>
                  <a:lnTo>
                    <a:pt x="3361"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39" name="Google Shape;634;p30">
              <a:extLst>
                <a:ext uri="{FF2B5EF4-FFF2-40B4-BE49-F238E27FC236}">
                  <a16:creationId xmlns="" xmlns:a16="http://schemas.microsoft.com/office/drawing/2014/main" id="{3C26E551-6E6B-4C61-AA82-0348436BF92C}"/>
                </a:ext>
              </a:extLst>
            </p:cNvPr>
            <p:cNvSpPr/>
            <p:nvPr/>
          </p:nvSpPr>
          <p:spPr>
            <a:xfrm>
              <a:off x="1598975" y="1737350"/>
              <a:ext cx="164700" cy="132500"/>
            </a:xfrm>
            <a:custGeom>
              <a:avLst/>
              <a:gdLst/>
              <a:ahLst/>
              <a:cxnLst/>
              <a:rect l="l" t="t" r="r" b="b"/>
              <a:pathLst>
                <a:path w="6588" h="5300" extrusionOk="0">
                  <a:moveTo>
                    <a:pt x="5457" y="0"/>
                  </a:moveTo>
                  <a:cubicBezTo>
                    <a:pt x="5352" y="0"/>
                    <a:pt x="5252" y="38"/>
                    <a:pt x="5176" y="123"/>
                  </a:cubicBezTo>
                  <a:lnTo>
                    <a:pt x="4772" y="392"/>
                  </a:lnTo>
                  <a:lnTo>
                    <a:pt x="706" y="2476"/>
                  </a:lnTo>
                  <a:lnTo>
                    <a:pt x="0" y="2778"/>
                  </a:lnTo>
                  <a:lnTo>
                    <a:pt x="1412" y="5299"/>
                  </a:lnTo>
                  <a:lnTo>
                    <a:pt x="1949" y="4997"/>
                  </a:lnTo>
                  <a:lnTo>
                    <a:pt x="5310" y="3182"/>
                  </a:lnTo>
                  <a:lnTo>
                    <a:pt x="6150" y="2778"/>
                  </a:lnTo>
                  <a:cubicBezTo>
                    <a:pt x="6453" y="2644"/>
                    <a:pt x="6587" y="2341"/>
                    <a:pt x="6453" y="2073"/>
                  </a:cubicBezTo>
                  <a:lnTo>
                    <a:pt x="6016" y="527"/>
                  </a:lnTo>
                  <a:cubicBezTo>
                    <a:pt x="6016" y="238"/>
                    <a:pt x="5723" y="0"/>
                    <a:pt x="5457" y="0"/>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0" name="Google Shape;635;p30">
              <a:extLst>
                <a:ext uri="{FF2B5EF4-FFF2-40B4-BE49-F238E27FC236}">
                  <a16:creationId xmlns="" xmlns:a16="http://schemas.microsoft.com/office/drawing/2014/main" id="{D302D271-50D4-4155-9A69-E249459AC0E2}"/>
                </a:ext>
              </a:extLst>
            </p:cNvPr>
            <p:cNvSpPr/>
            <p:nvPr/>
          </p:nvSpPr>
          <p:spPr>
            <a:xfrm>
              <a:off x="1287250" y="1496000"/>
              <a:ext cx="392400" cy="420700"/>
            </a:xfrm>
            <a:custGeom>
              <a:avLst/>
              <a:gdLst/>
              <a:ahLst/>
              <a:cxnLst/>
              <a:rect l="l" t="t" r="r" b="b"/>
              <a:pathLst>
                <a:path w="15696" h="16828" extrusionOk="0">
                  <a:moveTo>
                    <a:pt x="8715" y="0"/>
                  </a:moveTo>
                  <a:cubicBezTo>
                    <a:pt x="8144" y="0"/>
                    <a:pt x="7563" y="77"/>
                    <a:pt x="6991" y="232"/>
                  </a:cubicBezTo>
                  <a:cubicBezTo>
                    <a:pt x="4201" y="1207"/>
                    <a:pt x="2118" y="4030"/>
                    <a:pt x="840" y="9475"/>
                  </a:cubicBezTo>
                  <a:cubicBezTo>
                    <a:pt x="437" y="11155"/>
                    <a:pt x="135" y="12836"/>
                    <a:pt x="0" y="14516"/>
                  </a:cubicBezTo>
                  <a:lnTo>
                    <a:pt x="0" y="15087"/>
                  </a:lnTo>
                  <a:cubicBezTo>
                    <a:pt x="1465" y="15986"/>
                    <a:pt x="3690" y="16828"/>
                    <a:pt x="6887" y="16828"/>
                  </a:cubicBezTo>
                  <a:cubicBezTo>
                    <a:pt x="9191" y="16828"/>
                    <a:pt x="12000" y="16390"/>
                    <a:pt x="15393" y="15222"/>
                  </a:cubicBezTo>
                  <a:cubicBezTo>
                    <a:pt x="15259" y="14382"/>
                    <a:pt x="15259" y="13407"/>
                    <a:pt x="15259" y="12432"/>
                  </a:cubicBezTo>
                  <a:cubicBezTo>
                    <a:pt x="15695" y="7660"/>
                    <a:pt x="15259" y="3593"/>
                    <a:pt x="12469" y="1375"/>
                  </a:cubicBezTo>
                  <a:cubicBezTo>
                    <a:pt x="11465" y="467"/>
                    <a:pt x="10121" y="0"/>
                    <a:pt x="8715"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1" name="Google Shape;636;p30">
              <a:extLst>
                <a:ext uri="{FF2B5EF4-FFF2-40B4-BE49-F238E27FC236}">
                  <a16:creationId xmlns="" xmlns:a16="http://schemas.microsoft.com/office/drawing/2014/main" id="{9F9D9497-4024-4862-BFC9-C7AB537B839F}"/>
                </a:ext>
              </a:extLst>
            </p:cNvPr>
            <p:cNvSpPr/>
            <p:nvPr/>
          </p:nvSpPr>
          <p:spPr>
            <a:xfrm>
              <a:off x="1567025" y="1904250"/>
              <a:ext cx="4225" cy="25"/>
            </a:xfrm>
            <a:custGeom>
              <a:avLst/>
              <a:gdLst/>
              <a:ahLst/>
              <a:cxnLst/>
              <a:rect l="l" t="t" r="r" b="b"/>
              <a:pathLst>
                <a:path w="169" h="1" extrusionOk="0">
                  <a:moveTo>
                    <a:pt x="169" y="1"/>
                  </a:moveTo>
                  <a:lnTo>
                    <a:pt x="1" y="1"/>
                  </a:lnTo>
                  <a:lnTo>
                    <a:pt x="1" y="1"/>
                  </a:lnTo>
                  <a:lnTo>
                    <a:pt x="16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2" name="Google Shape;637;p30">
              <a:extLst>
                <a:ext uri="{FF2B5EF4-FFF2-40B4-BE49-F238E27FC236}">
                  <a16:creationId xmlns="" xmlns:a16="http://schemas.microsoft.com/office/drawing/2014/main" id="{A06D0AAE-A1CB-44E4-8A77-73002D3A2F0E}"/>
                </a:ext>
              </a:extLst>
            </p:cNvPr>
            <p:cNvSpPr/>
            <p:nvPr/>
          </p:nvSpPr>
          <p:spPr>
            <a:xfrm>
              <a:off x="1567025" y="1575725"/>
              <a:ext cx="7600" cy="328550"/>
            </a:xfrm>
            <a:custGeom>
              <a:avLst/>
              <a:gdLst/>
              <a:ahLst/>
              <a:cxnLst/>
              <a:rect l="l" t="t" r="r" b="b"/>
              <a:pathLst>
                <a:path w="304" h="13142" extrusionOk="0">
                  <a:moveTo>
                    <a:pt x="303" y="1"/>
                  </a:moveTo>
                  <a:lnTo>
                    <a:pt x="301" y="241"/>
                  </a:lnTo>
                  <a:lnTo>
                    <a:pt x="303" y="135"/>
                  </a:lnTo>
                  <a:lnTo>
                    <a:pt x="303" y="1"/>
                  </a:lnTo>
                  <a:close/>
                  <a:moveTo>
                    <a:pt x="301" y="241"/>
                  </a:moveTo>
                  <a:lnTo>
                    <a:pt x="1" y="13142"/>
                  </a:lnTo>
                  <a:lnTo>
                    <a:pt x="169" y="13142"/>
                  </a:lnTo>
                  <a:lnTo>
                    <a:pt x="301" y="24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3" name="Google Shape;638;p30">
              <a:extLst>
                <a:ext uri="{FF2B5EF4-FFF2-40B4-BE49-F238E27FC236}">
                  <a16:creationId xmlns="" xmlns:a16="http://schemas.microsoft.com/office/drawing/2014/main" id="{DFDED29A-A543-4DDB-8E9E-20A5DAF07B51}"/>
                </a:ext>
              </a:extLst>
            </p:cNvPr>
            <p:cNvSpPr/>
            <p:nvPr/>
          </p:nvSpPr>
          <p:spPr>
            <a:xfrm>
              <a:off x="1462000" y="1915175"/>
              <a:ext cx="49600" cy="3400"/>
            </a:xfrm>
            <a:custGeom>
              <a:avLst/>
              <a:gdLst/>
              <a:ahLst/>
              <a:cxnLst/>
              <a:rect l="l" t="t" r="r" b="b"/>
              <a:pathLst>
                <a:path w="1984" h="136" extrusionOk="0">
                  <a:moveTo>
                    <a:pt x="1" y="135"/>
                  </a:moveTo>
                  <a:lnTo>
                    <a:pt x="1" y="135"/>
                  </a:lnTo>
                  <a:lnTo>
                    <a:pt x="1" y="135"/>
                  </a:lnTo>
                  <a:lnTo>
                    <a:pt x="1" y="135"/>
                  </a:lnTo>
                  <a:close/>
                  <a:moveTo>
                    <a:pt x="1984" y="1"/>
                  </a:moveTo>
                  <a:cubicBezTo>
                    <a:pt x="1278" y="1"/>
                    <a:pt x="707" y="135"/>
                    <a:pt x="1" y="135"/>
                  </a:cubicBezTo>
                  <a:cubicBezTo>
                    <a:pt x="707" y="135"/>
                    <a:pt x="1278" y="1"/>
                    <a:pt x="1984"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4" name="Google Shape;639;p30">
              <a:extLst>
                <a:ext uri="{FF2B5EF4-FFF2-40B4-BE49-F238E27FC236}">
                  <a16:creationId xmlns="" xmlns:a16="http://schemas.microsoft.com/office/drawing/2014/main" id="{891958B6-954E-4DF4-A06C-FBC9E416A9BE}"/>
                </a:ext>
              </a:extLst>
            </p:cNvPr>
            <p:cNvSpPr/>
            <p:nvPr/>
          </p:nvSpPr>
          <p:spPr>
            <a:xfrm>
              <a:off x="1462000" y="1533725"/>
              <a:ext cx="73975" cy="384850"/>
            </a:xfrm>
            <a:custGeom>
              <a:avLst/>
              <a:gdLst/>
              <a:ahLst/>
              <a:cxnLst/>
              <a:rect l="l" t="t" r="r" b="b"/>
              <a:pathLst>
                <a:path w="2959" h="15394" extrusionOk="0">
                  <a:moveTo>
                    <a:pt x="1681" y="1"/>
                  </a:moveTo>
                  <a:cubicBezTo>
                    <a:pt x="1547" y="404"/>
                    <a:pt x="1547" y="841"/>
                    <a:pt x="1412" y="1244"/>
                  </a:cubicBezTo>
                  <a:cubicBezTo>
                    <a:pt x="841" y="4605"/>
                    <a:pt x="169" y="10083"/>
                    <a:pt x="1" y="15393"/>
                  </a:cubicBezTo>
                  <a:cubicBezTo>
                    <a:pt x="707" y="15393"/>
                    <a:pt x="1278" y="15259"/>
                    <a:pt x="1984" y="15259"/>
                  </a:cubicBezTo>
                  <a:cubicBezTo>
                    <a:pt x="2253" y="10923"/>
                    <a:pt x="2521" y="5445"/>
                    <a:pt x="2958" y="1815"/>
                  </a:cubicBezTo>
                  <a:cubicBezTo>
                    <a:pt x="2118" y="1547"/>
                    <a:pt x="1681" y="706"/>
                    <a:pt x="1681" y="1"/>
                  </a:cubicBez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5" name="Google Shape;640;p30">
              <a:extLst>
                <a:ext uri="{FF2B5EF4-FFF2-40B4-BE49-F238E27FC236}">
                  <a16:creationId xmlns="" xmlns:a16="http://schemas.microsoft.com/office/drawing/2014/main" id="{356FBE5B-403A-46D2-8289-CDE62AC8E1C8}"/>
                </a:ext>
              </a:extLst>
            </p:cNvPr>
            <p:cNvSpPr/>
            <p:nvPr/>
          </p:nvSpPr>
          <p:spPr>
            <a:xfrm>
              <a:off x="1602325" y="1519450"/>
              <a:ext cx="3375" cy="14300"/>
            </a:xfrm>
            <a:custGeom>
              <a:avLst/>
              <a:gdLst/>
              <a:ahLst/>
              <a:cxnLst/>
              <a:rect l="l" t="t" r="r" b="b"/>
              <a:pathLst>
                <a:path w="135" h="572" extrusionOk="0">
                  <a:moveTo>
                    <a:pt x="135" y="0"/>
                  </a:moveTo>
                  <a:lnTo>
                    <a:pt x="0" y="572"/>
                  </a:lnTo>
                  <a:lnTo>
                    <a:pt x="135" y="572"/>
                  </a:lnTo>
                  <a:lnTo>
                    <a:pt x="135" y="0"/>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6" name="Google Shape;641;p30">
              <a:extLst>
                <a:ext uri="{FF2B5EF4-FFF2-40B4-BE49-F238E27FC236}">
                  <a16:creationId xmlns="" xmlns:a16="http://schemas.microsoft.com/office/drawing/2014/main" id="{6E21DD77-A145-4889-AAF0-D687CBC0C68E}"/>
                </a:ext>
              </a:extLst>
            </p:cNvPr>
            <p:cNvSpPr/>
            <p:nvPr/>
          </p:nvSpPr>
          <p:spPr>
            <a:xfrm>
              <a:off x="1571225" y="1533725"/>
              <a:ext cx="34475" cy="370550"/>
            </a:xfrm>
            <a:custGeom>
              <a:avLst/>
              <a:gdLst/>
              <a:ahLst/>
              <a:cxnLst/>
              <a:rect l="l" t="t" r="r" b="b"/>
              <a:pathLst>
                <a:path w="1379" h="14822" extrusionOk="0">
                  <a:moveTo>
                    <a:pt x="1244" y="1"/>
                  </a:moveTo>
                  <a:cubicBezTo>
                    <a:pt x="1244" y="841"/>
                    <a:pt x="841" y="1379"/>
                    <a:pt x="135" y="1681"/>
                  </a:cubicBezTo>
                  <a:lnTo>
                    <a:pt x="1" y="14822"/>
                  </a:lnTo>
                  <a:cubicBezTo>
                    <a:pt x="404" y="14822"/>
                    <a:pt x="841" y="14688"/>
                    <a:pt x="1379" y="14553"/>
                  </a:cubicBezTo>
                  <a:lnTo>
                    <a:pt x="1379" y="1"/>
                  </a:lnTo>
                  <a:close/>
                </a:path>
              </a:pathLst>
            </a:custGeom>
            <a:solidFill>
              <a:srgbClr val="E3E8F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7" name="Google Shape;642;p30">
              <a:extLst>
                <a:ext uri="{FF2B5EF4-FFF2-40B4-BE49-F238E27FC236}">
                  <a16:creationId xmlns="" xmlns:a16="http://schemas.microsoft.com/office/drawing/2014/main" id="{0FCB9DE3-0F3D-4CBE-8A4E-9ECE8EC5924A}"/>
                </a:ext>
              </a:extLst>
            </p:cNvPr>
            <p:cNvSpPr/>
            <p:nvPr/>
          </p:nvSpPr>
          <p:spPr>
            <a:xfrm>
              <a:off x="1518300" y="1953825"/>
              <a:ext cx="252100" cy="447225"/>
            </a:xfrm>
            <a:custGeom>
              <a:avLst/>
              <a:gdLst/>
              <a:ahLst/>
              <a:cxnLst/>
              <a:rect l="l" t="t" r="r" b="b"/>
              <a:pathLst>
                <a:path w="10084" h="17889" extrusionOk="0">
                  <a:moveTo>
                    <a:pt x="6588" y="1"/>
                  </a:moveTo>
                  <a:lnTo>
                    <a:pt x="4639" y="1547"/>
                  </a:lnTo>
                  <a:lnTo>
                    <a:pt x="2118" y="3496"/>
                  </a:lnTo>
                  <a:lnTo>
                    <a:pt x="1110" y="4202"/>
                  </a:lnTo>
                  <a:lnTo>
                    <a:pt x="975" y="4336"/>
                  </a:lnTo>
                  <a:lnTo>
                    <a:pt x="1110" y="4336"/>
                  </a:lnTo>
                  <a:lnTo>
                    <a:pt x="1950" y="5580"/>
                  </a:lnTo>
                  <a:lnTo>
                    <a:pt x="4773" y="9378"/>
                  </a:lnTo>
                  <a:lnTo>
                    <a:pt x="1681" y="12739"/>
                  </a:lnTo>
                  <a:lnTo>
                    <a:pt x="572" y="13982"/>
                  </a:lnTo>
                  <a:cubicBezTo>
                    <a:pt x="135" y="14553"/>
                    <a:pt x="1" y="15394"/>
                    <a:pt x="437" y="15965"/>
                  </a:cubicBezTo>
                  <a:lnTo>
                    <a:pt x="1547" y="17645"/>
                  </a:lnTo>
                  <a:cubicBezTo>
                    <a:pt x="1659" y="17814"/>
                    <a:pt x="1848" y="17889"/>
                    <a:pt x="2040" y="17889"/>
                  </a:cubicBezTo>
                  <a:cubicBezTo>
                    <a:pt x="2306" y="17889"/>
                    <a:pt x="2578" y="17745"/>
                    <a:pt x="2656" y="17511"/>
                  </a:cubicBezTo>
                  <a:lnTo>
                    <a:pt x="3227" y="15394"/>
                  </a:lnTo>
                  <a:lnTo>
                    <a:pt x="3361" y="15394"/>
                  </a:lnTo>
                  <a:lnTo>
                    <a:pt x="8840" y="12302"/>
                  </a:lnTo>
                  <a:cubicBezTo>
                    <a:pt x="9680" y="11764"/>
                    <a:pt x="10083" y="10789"/>
                    <a:pt x="9814" y="9781"/>
                  </a:cubicBezTo>
                  <a:lnTo>
                    <a:pt x="6722" y="1"/>
                  </a:ln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8" name="Google Shape;643;p30">
              <a:extLst>
                <a:ext uri="{FF2B5EF4-FFF2-40B4-BE49-F238E27FC236}">
                  <a16:creationId xmlns="" xmlns:a16="http://schemas.microsoft.com/office/drawing/2014/main" id="{719DC071-233A-4152-8329-C8E64F89D460}"/>
                </a:ext>
              </a:extLst>
            </p:cNvPr>
            <p:cNvSpPr/>
            <p:nvPr/>
          </p:nvSpPr>
          <p:spPr>
            <a:xfrm>
              <a:off x="1518300" y="2272275"/>
              <a:ext cx="84050" cy="128775"/>
            </a:xfrm>
            <a:custGeom>
              <a:avLst/>
              <a:gdLst/>
              <a:ahLst/>
              <a:cxnLst/>
              <a:rect l="l" t="t" r="r" b="b"/>
              <a:pathLst>
                <a:path w="3362" h="5151" extrusionOk="0">
                  <a:moveTo>
                    <a:pt x="1681" y="1"/>
                  </a:moveTo>
                  <a:lnTo>
                    <a:pt x="572" y="1244"/>
                  </a:lnTo>
                  <a:cubicBezTo>
                    <a:pt x="135" y="1815"/>
                    <a:pt x="1" y="2656"/>
                    <a:pt x="437" y="3227"/>
                  </a:cubicBezTo>
                  <a:lnTo>
                    <a:pt x="1547" y="4907"/>
                  </a:lnTo>
                  <a:cubicBezTo>
                    <a:pt x="1659" y="5076"/>
                    <a:pt x="1848" y="5151"/>
                    <a:pt x="2040" y="5151"/>
                  </a:cubicBezTo>
                  <a:cubicBezTo>
                    <a:pt x="2306" y="5151"/>
                    <a:pt x="2578" y="5007"/>
                    <a:pt x="2656" y="4773"/>
                  </a:cubicBezTo>
                  <a:lnTo>
                    <a:pt x="3227" y="2656"/>
                  </a:lnTo>
                  <a:lnTo>
                    <a:pt x="3361" y="2656"/>
                  </a:lnTo>
                  <a:cubicBezTo>
                    <a:pt x="2790" y="1815"/>
                    <a:pt x="2252" y="841"/>
                    <a:pt x="1681"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49" name="Google Shape;644;p30">
              <a:extLst>
                <a:ext uri="{FF2B5EF4-FFF2-40B4-BE49-F238E27FC236}">
                  <a16:creationId xmlns="" xmlns:a16="http://schemas.microsoft.com/office/drawing/2014/main" id="{D99063E4-8047-4A9A-83F0-3913338153F6}"/>
                </a:ext>
              </a:extLst>
            </p:cNvPr>
            <p:cNvSpPr/>
            <p:nvPr/>
          </p:nvSpPr>
          <p:spPr>
            <a:xfrm>
              <a:off x="1266250" y="1990050"/>
              <a:ext cx="357100" cy="513300"/>
            </a:xfrm>
            <a:custGeom>
              <a:avLst/>
              <a:gdLst/>
              <a:ahLst/>
              <a:cxnLst/>
              <a:rect l="l" t="t" r="r" b="b"/>
              <a:pathLst>
                <a:path w="14284" h="20532" extrusionOk="0">
                  <a:moveTo>
                    <a:pt x="1295" y="1"/>
                  </a:moveTo>
                  <a:cubicBezTo>
                    <a:pt x="838" y="1"/>
                    <a:pt x="400" y="388"/>
                    <a:pt x="269" y="938"/>
                  </a:cubicBezTo>
                  <a:cubicBezTo>
                    <a:pt x="0" y="5542"/>
                    <a:pt x="3932" y="12399"/>
                    <a:pt x="10519" y="20532"/>
                  </a:cubicBezTo>
                  <a:lnTo>
                    <a:pt x="14284" y="19961"/>
                  </a:lnTo>
                  <a:lnTo>
                    <a:pt x="14015" y="19826"/>
                  </a:lnTo>
                  <a:lnTo>
                    <a:pt x="8839" y="3862"/>
                  </a:lnTo>
                  <a:cubicBezTo>
                    <a:pt x="8839" y="3593"/>
                    <a:pt x="8537" y="3291"/>
                    <a:pt x="8402" y="3156"/>
                  </a:cubicBezTo>
                  <a:lnTo>
                    <a:pt x="1680" y="98"/>
                  </a:lnTo>
                  <a:cubicBezTo>
                    <a:pt x="1555" y="31"/>
                    <a:pt x="1424" y="1"/>
                    <a:pt x="1295" y="1"/>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0" name="Google Shape;645;p30">
              <a:extLst>
                <a:ext uri="{FF2B5EF4-FFF2-40B4-BE49-F238E27FC236}">
                  <a16:creationId xmlns="" xmlns:a16="http://schemas.microsoft.com/office/drawing/2014/main" id="{0E554B2F-BF11-40A2-97D2-0FDB1AEB641B}"/>
                </a:ext>
              </a:extLst>
            </p:cNvPr>
            <p:cNvSpPr/>
            <p:nvPr/>
          </p:nvSpPr>
          <p:spPr>
            <a:xfrm>
              <a:off x="1272950" y="1873175"/>
              <a:ext cx="420150" cy="227725"/>
            </a:xfrm>
            <a:custGeom>
              <a:avLst/>
              <a:gdLst/>
              <a:ahLst/>
              <a:cxnLst/>
              <a:rect l="l" t="t" r="r" b="b"/>
              <a:pathLst>
                <a:path w="16806" h="9109" extrusionOk="0">
                  <a:moveTo>
                    <a:pt x="572" y="0"/>
                  </a:moveTo>
                  <a:lnTo>
                    <a:pt x="169" y="2790"/>
                  </a:lnTo>
                  <a:cubicBezTo>
                    <a:pt x="1" y="3933"/>
                    <a:pt x="1" y="5042"/>
                    <a:pt x="1" y="6285"/>
                  </a:cubicBezTo>
                  <a:lnTo>
                    <a:pt x="1" y="6857"/>
                  </a:lnTo>
                  <a:lnTo>
                    <a:pt x="8403" y="8974"/>
                  </a:lnTo>
                  <a:cubicBezTo>
                    <a:pt x="8571" y="9108"/>
                    <a:pt x="8705" y="9108"/>
                    <a:pt x="8974" y="9108"/>
                  </a:cubicBezTo>
                  <a:lnTo>
                    <a:pt x="11764" y="8806"/>
                  </a:lnTo>
                  <a:lnTo>
                    <a:pt x="12470" y="8671"/>
                  </a:lnTo>
                  <a:lnTo>
                    <a:pt x="14856" y="6453"/>
                  </a:lnTo>
                  <a:lnTo>
                    <a:pt x="16402" y="5042"/>
                  </a:lnTo>
                  <a:cubicBezTo>
                    <a:pt x="16671" y="4773"/>
                    <a:pt x="16805" y="4336"/>
                    <a:pt x="16671" y="4067"/>
                  </a:cubicBezTo>
                  <a:lnTo>
                    <a:pt x="16536" y="3227"/>
                  </a:lnTo>
                  <a:lnTo>
                    <a:pt x="16133" y="1110"/>
                  </a:lnTo>
                  <a:cubicBezTo>
                    <a:pt x="15965" y="841"/>
                    <a:pt x="15965" y="572"/>
                    <a:pt x="15965" y="135"/>
                  </a:cubicBezTo>
                  <a:cubicBezTo>
                    <a:pt x="12572" y="1303"/>
                    <a:pt x="9763" y="1741"/>
                    <a:pt x="7459" y="1741"/>
                  </a:cubicBezTo>
                  <a:cubicBezTo>
                    <a:pt x="4262" y="1741"/>
                    <a:pt x="2037" y="899"/>
                    <a:pt x="572" y="0"/>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1" name="Google Shape;646;p30">
              <a:extLst>
                <a:ext uri="{FF2B5EF4-FFF2-40B4-BE49-F238E27FC236}">
                  <a16:creationId xmlns="" xmlns:a16="http://schemas.microsoft.com/office/drawing/2014/main" id="{6503A830-067E-43A5-B647-8F98FA6CC23D}"/>
                </a:ext>
              </a:extLst>
            </p:cNvPr>
            <p:cNvSpPr/>
            <p:nvPr/>
          </p:nvSpPr>
          <p:spPr>
            <a:xfrm>
              <a:off x="1560325" y="2072300"/>
              <a:ext cx="119325" cy="200000"/>
            </a:xfrm>
            <a:custGeom>
              <a:avLst/>
              <a:gdLst/>
              <a:ahLst/>
              <a:cxnLst/>
              <a:rect l="l" t="t" r="r" b="b"/>
              <a:pathLst>
                <a:path w="4773" h="8000" extrusionOk="0">
                  <a:moveTo>
                    <a:pt x="1815" y="1"/>
                  </a:moveTo>
                  <a:lnTo>
                    <a:pt x="975" y="706"/>
                  </a:lnTo>
                  <a:lnTo>
                    <a:pt x="269" y="841"/>
                  </a:lnTo>
                  <a:lnTo>
                    <a:pt x="1815" y="2824"/>
                  </a:lnTo>
                  <a:lnTo>
                    <a:pt x="1815" y="1"/>
                  </a:lnTo>
                  <a:close/>
                  <a:moveTo>
                    <a:pt x="3932" y="1412"/>
                  </a:moveTo>
                  <a:cubicBezTo>
                    <a:pt x="3226" y="2118"/>
                    <a:pt x="2655" y="2689"/>
                    <a:pt x="2252" y="3227"/>
                  </a:cubicBezTo>
                  <a:lnTo>
                    <a:pt x="2117" y="3362"/>
                  </a:lnTo>
                  <a:lnTo>
                    <a:pt x="3092" y="4639"/>
                  </a:lnTo>
                  <a:lnTo>
                    <a:pt x="0" y="8000"/>
                  </a:lnTo>
                  <a:lnTo>
                    <a:pt x="0" y="8000"/>
                  </a:lnTo>
                  <a:lnTo>
                    <a:pt x="3798" y="5479"/>
                  </a:lnTo>
                  <a:cubicBezTo>
                    <a:pt x="4470" y="5042"/>
                    <a:pt x="4772" y="4202"/>
                    <a:pt x="4638" y="3530"/>
                  </a:cubicBezTo>
                  <a:lnTo>
                    <a:pt x="4067" y="1412"/>
                  </a:lnTo>
                  <a:cubicBezTo>
                    <a:pt x="4067" y="1412"/>
                    <a:pt x="4067" y="1547"/>
                    <a:pt x="3932" y="1547"/>
                  </a:cubicBezTo>
                  <a:lnTo>
                    <a:pt x="3932" y="1412"/>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2" name="Google Shape;647;p30">
              <a:extLst>
                <a:ext uri="{FF2B5EF4-FFF2-40B4-BE49-F238E27FC236}">
                  <a16:creationId xmlns="" xmlns:a16="http://schemas.microsoft.com/office/drawing/2014/main" id="{DF84C57A-2063-4AAB-ABAA-2320913DF64F}"/>
                </a:ext>
              </a:extLst>
            </p:cNvPr>
            <p:cNvSpPr/>
            <p:nvPr/>
          </p:nvSpPr>
          <p:spPr>
            <a:xfrm>
              <a:off x="1493925" y="1994601"/>
              <a:ext cx="111775" cy="108425"/>
            </a:xfrm>
            <a:custGeom>
              <a:avLst/>
              <a:gdLst/>
              <a:ahLst/>
              <a:cxnLst/>
              <a:rect l="l" t="t" r="r" b="b"/>
              <a:pathLst>
                <a:path w="4471" h="4337" extrusionOk="0">
                  <a:moveTo>
                    <a:pt x="4471" y="1"/>
                  </a:moveTo>
                  <a:cubicBezTo>
                    <a:pt x="4068" y="841"/>
                    <a:pt x="3496" y="1379"/>
                    <a:pt x="3093" y="1950"/>
                  </a:cubicBezTo>
                  <a:cubicBezTo>
                    <a:pt x="2656" y="2219"/>
                    <a:pt x="2387" y="2522"/>
                    <a:pt x="2085" y="2790"/>
                  </a:cubicBezTo>
                  <a:cubicBezTo>
                    <a:pt x="707" y="3765"/>
                    <a:pt x="1" y="4336"/>
                    <a:pt x="135" y="4336"/>
                  </a:cubicBezTo>
                  <a:lnTo>
                    <a:pt x="2925" y="4034"/>
                  </a:lnTo>
                  <a:lnTo>
                    <a:pt x="3631" y="3899"/>
                  </a:lnTo>
                  <a:lnTo>
                    <a:pt x="4471" y="3194"/>
                  </a:lnTo>
                  <a:lnTo>
                    <a:pt x="4471"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3" name="Google Shape;648;p30">
              <a:extLst>
                <a:ext uri="{FF2B5EF4-FFF2-40B4-BE49-F238E27FC236}">
                  <a16:creationId xmlns="" xmlns:a16="http://schemas.microsoft.com/office/drawing/2014/main" id="{F9B2B0E4-B837-452D-9FDA-3D4DD7D1D0B7}"/>
                </a:ext>
              </a:extLst>
            </p:cNvPr>
            <p:cNvSpPr/>
            <p:nvPr/>
          </p:nvSpPr>
          <p:spPr>
            <a:xfrm>
              <a:off x="1529225" y="2489050"/>
              <a:ext cx="153775" cy="66400"/>
            </a:xfrm>
            <a:custGeom>
              <a:avLst/>
              <a:gdLst/>
              <a:ahLst/>
              <a:cxnLst/>
              <a:rect l="l" t="t" r="r" b="b"/>
              <a:pathLst>
                <a:path w="6151" h="2656" extrusionOk="0">
                  <a:moveTo>
                    <a:pt x="3765" y="1"/>
                  </a:moveTo>
                  <a:lnTo>
                    <a:pt x="0" y="572"/>
                  </a:lnTo>
                  <a:cubicBezTo>
                    <a:pt x="538" y="1278"/>
                    <a:pt x="1110" y="1815"/>
                    <a:pt x="1681" y="2521"/>
                  </a:cubicBezTo>
                  <a:lnTo>
                    <a:pt x="5311" y="2656"/>
                  </a:lnTo>
                  <a:cubicBezTo>
                    <a:pt x="5882" y="2656"/>
                    <a:pt x="6151" y="1984"/>
                    <a:pt x="5714" y="1547"/>
                  </a:cubicBezTo>
                  <a:lnTo>
                    <a:pt x="3765" y="1"/>
                  </a:ln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4" name="Google Shape;649;p30">
              <a:extLst>
                <a:ext uri="{FF2B5EF4-FFF2-40B4-BE49-F238E27FC236}">
                  <a16:creationId xmlns="" xmlns:a16="http://schemas.microsoft.com/office/drawing/2014/main" id="{A7A1E2E4-93B6-4ACB-8A08-DCB30F05A025}"/>
                </a:ext>
              </a:extLst>
            </p:cNvPr>
            <p:cNvSpPr/>
            <p:nvPr/>
          </p:nvSpPr>
          <p:spPr>
            <a:xfrm>
              <a:off x="1500650" y="1379125"/>
              <a:ext cx="112625" cy="203350"/>
            </a:xfrm>
            <a:custGeom>
              <a:avLst/>
              <a:gdLst/>
              <a:ahLst/>
              <a:cxnLst/>
              <a:rect l="l" t="t" r="r" b="b"/>
              <a:pathLst>
                <a:path w="4505" h="8134" extrusionOk="0">
                  <a:moveTo>
                    <a:pt x="572" y="1"/>
                  </a:moveTo>
                  <a:lnTo>
                    <a:pt x="303" y="3933"/>
                  </a:lnTo>
                  <a:lnTo>
                    <a:pt x="135" y="5882"/>
                  </a:lnTo>
                  <a:cubicBezTo>
                    <a:pt x="1" y="7025"/>
                    <a:pt x="841" y="7999"/>
                    <a:pt x="1984" y="8134"/>
                  </a:cubicBezTo>
                  <a:cubicBezTo>
                    <a:pt x="3093" y="8134"/>
                    <a:pt x="4067" y="7294"/>
                    <a:pt x="4067" y="6185"/>
                  </a:cubicBezTo>
                  <a:lnTo>
                    <a:pt x="4202" y="5042"/>
                  </a:lnTo>
                  <a:lnTo>
                    <a:pt x="4504" y="303"/>
                  </a:lnTo>
                  <a:lnTo>
                    <a:pt x="572" y="1"/>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5" name="Google Shape;650;p30">
              <a:extLst>
                <a:ext uri="{FF2B5EF4-FFF2-40B4-BE49-F238E27FC236}">
                  <a16:creationId xmlns="" xmlns:a16="http://schemas.microsoft.com/office/drawing/2014/main" id="{50BBEB0A-8D24-4CBF-AE3E-0D240D2D426E}"/>
                </a:ext>
              </a:extLst>
            </p:cNvPr>
            <p:cNvSpPr/>
            <p:nvPr/>
          </p:nvSpPr>
          <p:spPr>
            <a:xfrm>
              <a:off x="1059550" y="406000"/>
              <a:ext cx="1015850" cy="1068100"/>
            </a:xfrm>
            <a:custGeom>
              <a:avLst/>
              <a:gdLst/>
              <a:ahLst/>
              <a:cxnLst/>
              <a:rect l="l" t="t" r="r" b="b"/>
              <a:pathLst>
                <a:path w="40634" h="42724" extrusionOk="0">
                  <a:moveTo>
                    <a:pt x="20385" y="1"/>
                  </a:moveTo>
                  <a:cubicBezTo>
                    <a:pt x="20223" y="1"/>
                    <a:pt x="20060" y="3"/>
                    <a:pt x="19897" y="7"/>
                  </a:cubicBezTo>
                  <a:cubicBezTo>
                    <a:pt x="9545" y="276"/>
                    <a:pt x="1681" y="8846"/>
                    <a:pt x="437" y="19197"/>
                  </a:cubicBezTo>
                  <a:cubicBezTo>
                    <a:pt x="0" y="22424"/>
                    <a:pt x="303" y="25650"/>
                    <a:pt x="1277" y="28574"/>
                  </a:cubicBezTo>
                  <a:cubicBezTo>
                    <a:pt x="841" y="29414"/>
                    <a:pt x="572" y="30523"/>
                    <a:pt x="841" y="31532"/>
                  </a:cubicBezTo>
                  <a:cubicBezTo>
                    <a:pt x="1143" y="33884"/>
                    <a:pt x="3092" y="35565"/>
                    <a:pt x="5478" y="35733"/>
                  </a:cubicBezTo>
                  <a:cubicBezTo>
                    <a:pt x="9377" y="39934"/>
                    <a:pt x="15696" y="42723"/>
                    <a:pt x="24098" y="42723"/>
                  </a:cubicBezTo>
                  <a:cubicBezTo>
                    <a:pt x="30382" y="42723"/>
                    <a:pt x="35592" y="39766"/>
                    <a:pt x="36835" y="36002"/>
                  </a:cubicBezTo>
                  <a:cubicBezTo>
                    <a:pt x="37104" y="35430"/>
                    <a:pt x="37272" y="34893"/>
                    <a:pt x="37272" y="34187"/>
                  </a:cubicBezTo>
                  <a:lnTo>
                    <a:pt x="37272" y="32641"/>
                  </a:lnTo>
                  <a:cubicBezTo>
                    <a:pt x="37407" y="31532"/>
                    <a:pt x="37810" y="30389"/>
                    <a:pt x="38381" y="29280"/>
                  </a:cubicBezTo>
                  <a:cubicBezTo>
                    <a:pt x="39793" y="26490"/>
                    <a:pt x="40633" y="23398"/>
                    <a:pt x="40633" y="20037"/>
                  </a:cubicBezTo>
                  <a:cubicBezTo>
                    <a:pt x="40633" y="9007"/>
                    <a:pt x="31492" y="1"/>
                    <a:pt x="20385" y="1"/>
                  </a:cubicBez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6" name="Google Shape;651;p30">
              <a:extLst>
                <a:ext uri="{FF2B5EF4-FFF2-40B4-BE49-F238E27FC236}">
                  <a16:creationId xmlns="" xmlns:a16="http://schemas.microsoft.com/office/drawing/2014/main" id="{D3BFEAA0-88DE-428B-977B-6A1CC4196EFA}"/>
                </a:ext>
              </a:extLst>
            </p:cNvPr>
            <p:cNvSpPr/>
            <p:nvPr/>
          </p:nvSpPr>
          <p:spPr>
            <a:xfrm>
              <a:off x="1077200" y="1176625"/>
              <a:ext cx="651175" cy="297475"/>
            </a:xfrm>
            <a:custGeom>
              <a:avLst/>
              <a:gdLst/>
              <a:ahLst/>
              <a:cxnLst/>
              <a:rect l="l" t="t" r="r" b="b"/>
              <a:pathLst>
                <a:path w="26047" h="11899" extrusionOk="0">
                  <a:moveTo>
                    <a:pt x="26047" y="11764"/>
                  </a:moveTo>
                  <a:cubicBezTo>
                    <a:pt x="25207" y="11764"/>
                    <a:pt x="24366" y="11898"/>
                    <a:pt x="23392" y="11898"/>
                  </a:cubicBezTo>
                  <a:cubicBezTo>
                    <a:pt x="22686" y="11898"/>
                    <a:pt x="21980" y="11898"/>
                    <a:pt x="21274" y="11764"/>
                  </a:cubicBezTo>
                  <a:lnTo>
                    <a:pt x="21274" y="11764"/>
                  </a:lnTo>
                  <a:cubicBezTo>
                    <a:pt x="21980" y="11898"/>
                    <a:pt x="22686" y="11898"/>
                    <a:pt x="23392" y="11898"/>
                  </a:cubicBezTo>
                  <a:cubicBezTo>
                    <a:pt x="24366" y="11898"/>
                    <a:pt x="25207" y="11764"/>
                    <a:pt x="26047" y="11764"/>
                  </a:cubicBezTo>
                  <a:lnTo>
                    <a:pt x="26047" y="11764"/>
                  </a:lnTo>
                  <a:close/>
                  <a:moveTo>
                    <a:pt x="0" y="1"/>
                  </a:moveTo>
                  <a:cubicBezTo>
                    <a:pt x="0" y="135"/>
                    <a:pt x="0" y="404"/>
                    <a:pt x="135" y="707"/>
                  </a:cubicBezTo>
                  <a:cubicBezTo>
                    <a:pt x="269" y="2219"/>
                    <a:pt x="1109" y="3362"/>
                    <a:pt x="2386" y="4068"/>
                  </a:cubicBezTo>
                  <a:cubicBezTo>
                    <a:pt x="1109" y="3362"/>
                    <a:pt x="269" y="2219"/>
                    <a:pt x="135" y="707"/>
                  </a:cubicBezTo>
                  <a:cubicBezTo>
                    <a:pt x="0" y="404"/>
                    <a:pt x="0" y="135"/>
                    <a:pt x="0" y="1"/>
                  </a:cubicBezTo>
                  <a:close/>
                </a:path>
              </a:pathLst>
            </a:custGeom>
            <a:solidFill>
              <a:srgbClr val="E4D7CB"/>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7" name="Google Shape;652;p30">
              <a:extLst>
                <a:ext uri="{FF2B5EF4-FFF2-40B4-BE49-F238E27FC236}">
                  <a16:creationId xmlns="" xmlns:a16="http://schemas.microsoft.com/office/drawing/2014/main" id="{E788FED8-91C2-4885-9A0F-FA359E57B1FC}"/>
                </a:ext>
              </a:extLst>
            </p:cNvPr>
            <p:cNvSpPr/>
            <p:nvPr/>
          </p:nvSpPr>
          <p:spPr>
            <a:xfrm>
              <a:off x="1560325" y="1467350"/>
              <a:ext cx="48750" cy="3375"/>
            </a:xfrm>
            <a:custGeom>
              <a:avLst/>
              <a:gdLst/>
              <a:ahLst/>
              <a:cxnLst/>
              <a:rect l="l" t="t" r="r" b="b"/>
              <a:pathLst>
                <a:path w="1950" h="135" extrusionOk="0">
                  <a:moveTo>
                    <a:pt x="0" y="0"/>
                  </a:moveTo>
                  <a:cubicBezTo>
                    <a:pt x="571" y="135"/>
                    <a:pt x="1277" y="135"/>
                    <a:pt x="1949" y="135"/>
                  </a:cubicBezTo>
                  <a:lnTo>
                    <a:pt x="1949" y="135"/>
                  </a:lnTo>
                  <a:cubicBezTo>
                    <a:pt x="1277" y="135"/>
                    <a:pt x="571" y="135"/>
                    <a:pt x="0" y="0"/>
                  </a:cubicBezTo>
                  <a:close/>
                </a:path>
              </a:pathLst>
            </a:custGeom>
            <a:solidFill>
              <a:srgbClr val="84593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8" name="Google Shape;653;p30">
              <a:extLst>
                <a:ext uri="{FF2B5EF4-FFF2-40B4-BE49-F238E27FC236}">
                  <a16:creationId xmlns="" xmlns:a16="http://schemas.microsoft.com/office/drawing/2014/main" id="{218819E8-AEA7-4F3F-A4AF-EA2AAE328B3F}"/>
                </a:ext>
              </a:extLst>
            </p:cNvPr>
            <p:cNvSpPr/>
            <p:nvPr/>
          </p:nvSpPr>
          <p:spPr>
            <a:xfrm>
              <a:off x="1077200" y="1078325"/>
              <a:ext cx="651175" cy="395775"/>
            </a:xfrm>
            <a:custGeom>
              <a:avLst/>
              <a:gdLst/>
              <a:ahLst/>
              <a:cxnLst/>
              <a:rect l="l" t="t" r="r" b="b"/>
              <a:pathLst>
                <a:path w="26047" h="15831" extrusionOk="0">
                  <a:moveTo>
                    <a:pt x="3798" y="1"/>
                  </a:moveTo>
                  <a:cubicBezTo>
                    <a:pt x="2521" y="1"/>
                    <a:pt x="1681" y="572"/>
                    <a:pt x="1109" y="1278"/>
                  </a:cubicBezTo>
                  <a:cubicBezTo>
                    <a:pt x="437" y="2252"/>
                    <a:pt x="135" y="3362"/>
                    <a:pt x="0" y="3798"/>
                  </a:cubicBezTo>
                  <a:lnTo>
                    <a:pt x="0" y="3933"/>
                  </a:lnTo>
                  <a:cubicBezTo>
                    <a:pt x="0" y="4067"/>
                    <a:pt x="0" y="4336"/>
                    <a:pt x="135" y="4639"/>
                  </a:cubicBezTo>
                  <a:cubicBezTo>
                    <a:pt x="269" y="6151"/>
                    <a:pt x="1109" y="7294"/>
                    <a:pt x="2386" y="8000"/>
                  </a:cubicBezTo>
                  <a:cubicBezTo>
                    <a:pt x="3092" y="8403"/>
                    <a:pt x="3932" y="8672"/>
                    <a:pt x="4772" y="8840"/>
                  </a:cubicBezTo>
                  <a:cubicBezTo>
                    <a:pt x="7999" y="12335"/>
                    <a:pt x="12872" y="14856"/>
                    <a:pt x="19325" y="15561"/>
                  </a:cubicBezTo>
                  <a:cubicBezTo>
                    <a:pt x="19896" y="15696"/>
                    <a:pt x="20602" y="15696"/>
                    <a:pt x="21274" y="15696"/>
                  </a:cubicBezTo>
                  <a:cubicBezTo>
                    <a:pt x="21980" y="15830"/>
                    <a:pt x="22686" y="15830"/>
                    <a:pt x="23392" y="15830"/>
                  </a:cubicBezTo>
                  <a:cubicBezTo>
                    <a:pt x="24366" y="15830"/>
                    <a:pt x="25207" y="15696"/>
                    <a:pt x="26047" y="15696"/>
                  </a:cubicBezTo>
                  <a:lnTo>
                    <a:pt x="25912" y="15561"/>
                  </a:lnTo>
                  <a:cubicBezTo>
                    <a:pt x="18922" y="14856"/>
                    <a:pt x="12872" y="10655"/>
                    <a:pt x="9377" y="4639"/>
                  </a:cubicBezTo>
                  <a:lnTo>
                    <a:pt x="8402" y="2958"/>
                  </a:lnTo>
                  <a:lnTo>
                    <a:pt x="8402" y="4202"/>
                  </a:lnTo>
                  <a:cubicBezTo>
                    <a:pt x="7428" y="2387"/>
                    <a:pt x="6722" y="270"/>
                    <a:pt x="4336" y="1"/>
                  </a:cubicBezTo>
                  <a:close/>
                </a:path>
              </a:pathLst>
            </a:custGeom>
            <a:solidFill>
              <a:srgbClr val="9469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59" name="Google Shape;654;p30">
              <a:extLst>
                <a:ext uri="{FF2B5EF4-FFF2-40B4-BE49-F238E27FC236}">
                  <a16:creationId xmlns="" xmlns:a16="http://schemas.microsoft.com/office/drawing/2014/main" id="{D690D892-E82D-4D5B-988E-5A924B304C6C}"/>
                </a:ext>
              </a:extLst>
            </p:cNvPr>
            <p:cNvSpPr/>
            <p:nvPr/>
          </p:nvSpPr>
          <p:spPr>
            <a:xfrm>
              <a:off x="1230950" y="1480775"/>
              <a:ext cx="280650" cy="704150"/>
            </a:xfrm>
            <a:custGeom>
              <a:avLst/>
              <a:gdLst/>
              <a:ahLst/>
              <a:cxnLst/>
              <a:rect l="l" t="t" r="r" b="b"/>
              <a:pathLst>
                <a:path w="11226" h="28166" extrusionOk="0">
                  <a:moveTo>
                    <a:pt x="11107" y="0"/>
                  </a:moveTo>
                  <a:cubicBezTo>
                    <a:pt x="2938" y="0"/>
                    <a:pt x="838" y="13777"/>
                    <a:pt x="303" y="19898"/>
                  </a:cubicBezTo>
                  <a:cubicBezTo>
                    <a:pt x="0" y="22687"/>
                    <a:pt x="1546" y="25645"/>
                    <a:pt x="4202" y="26888"/>
                  </a:cubicBezTo>
                  <a:cubicBezTo>
                    <a:pt x="4907" y="27191"/>
                    <a:pt x="5613" y="27459"/>
                    <a:pt x="6319" y="27594"/>
                  </a:cubicBezTo>
                  <a:cubicBezTo>
                    <a:pt x="7159" y="27863"/>
                    <a:pt x="8134" y="28031"/>
                    <a:pt x="8705" y="28165"/>
                  </a:cubicBezTo>
                  <a:cubicBezTo>
                    <a:pt x="9411" y="28165"/>
                    <a:pt x="9949" y="27594"/>
                    <a:pt x="9814" y="26888"/>
                  </a:cubicBezTo>
                  <a:cubicBezTo>
                    <a:pt x="8403" y="19898"/>
                    <a:pt x="9814" y="8975"/>
                    <a:pt x="10654" y="3362"/>
                  </a:cubicBezTo>
                  <a:cubicBezTo>
                    <a:pt x="10923" y="1413"/>
                    <a:pt x="11226" y="1"/>
                    <a:pt x="11226" y="1"/>
                  </a:cubicBezTo>
                  <a:cubicBezTo>
                    <a:pt x="11186" y="1"/>
                    <a:pt x="11146" y="0"/>
                    <a:pt x="11107"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0" name="Google Shape;655;p30">
              <a:extLst>
                <a:ext uri="{FF2B5EF4-FFF2-40B4-BE49-F238E27FC236}">
                  <a16:creationId xmlns="" xmlns:a16="http://schemas.microsoft.com/office/drawing/2014/main" id="{DBE0DFD8-8D8F-41CC-B4ED-CB5CACE685A9}"/>
                </a:ext>
              </a:extLst>
            </p:cNvPr>
            <p:cNvSpPr/>
            <p:nvPr/>
          </p:nvSpPr>
          <p:spPr>
            <a:xfrm>
              <a:off x="1235312" y="1480800"/>
              <a:ext cx="273100" cy="689825"/>
            </a:xfrm>
            <a:custGeom>
              <a:avLst/>
              <a:gdLst/>
              <a:ahLst/>
              <a:cxnLst/>
              <a:rect l="l" t="t" r="r" b="b"/>
              <a:pathLst>
                <a:path w="10924" h="27593" extrusionOk="0">
                  <a:moveTo>
                    <a:pt x="10789" y="0"/>
                  </a:moveTo>
                  <a:cubicBezTo>
                    <a:pt x="8806" y="0"/>
                    <a:pt x="7126" y="840"/>
                    <a:pt x="5882" y="2252"/>
                  </a:cubicBezTo>
                  <a:cubicBezTo>
                    <a:pt x="6017" y="2118"/>
                    <a:pt x="6151" y="2118"/>
                    <a:pt x="6420" y="1983"/>
                  </a:cubicBezTo>
                  <a:cubicBezTo>
                    <a:pt x="6723" y="1983"/>
                    <a:pt x="6857" y="1815"/>
                    <a:pt x="7126" y="1815"/>
                  </a:cubicBezTo>
                  <a:cubicBezTo>
                    <a:pt x="8269" y="1815"/>
                    <a:pt x="9243" y="2655"/>
                    <a:pt x="9378" y="3932"/>
                  </a:cubicBezTo>
                  <a:lnTo>
                    <a:pt x="9378" y="4201"/>
                  </a:lnTo>
                  <a:cubicBezTo>
                    <a:pt x="9378" y="4638"/>
                    <a:pt x="9243" y="5176"/>
                    <a:pt x="8941" y="5613"/>
                  </a:cubicBezTo>
                  <a:lnTo>
                    <a:pt x="4740" y="10789"/>
                  </a:lnTo>
                  <a:lnTo>
                    <a:pt x="2219" y="8402"/>
                  </a:lnTo>
                  <a:cubicBezTo>
                    <a:pt x="841" y="12469"/>
                    <a:pt x="270" y="16939"/>
                    <a:pt x="1" y="19897"/>
                  </a:cubicBezTo>
                  <a:lnTo>
                    <a:pt x="1" y="20468"/>
                  </a:lnTo>
                  <a:cubicBezTo>
                    <a:pt x="1" y="23123"/>
                    <a:pt x="1379" y="25644"/>
                    <a:pt x="3900" y="26887"/>
                  </a:cubicBezTo>
                  <a:cubicBezTo>
                    <a:pt x="4605" y="27190"/>
                    <a:pt x="5311" y="27458"/>
                    <a:pt x="6017" y="27593"/>
                  </a:cubicBezTo>
                  <a:cubicBezTo>
                    <a:pt x="6588" y="15964"/>
                    <a:pt x="8672" y="8134"/>
                    <a:pt x="10352" y="3361"/>
                  </a:cubicBezTo>
                  <a:cubicBezTo>
                    <a:pt x="10621" y="1412"/>
                    <a:pt x="10924" y="0"/>
                    <a:pt x="10924"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61" name="Google Shape;656;p30">
              <a:extLst>
                <a:ext uri="{FF2B5EF4-FFF2-40B4-BE49-F238E27FC236}">
                  <a16:creationId xmlns="" xmlns:a16="http://schemas.microsoft.com/office/drawing/2014/main" id="{D5827388-1C85-4A58-B2FA-393667CA1DFD}"/>
                </a:ext>
              </a:extLst>
            </p:cNvPr>
            <p:cNvSpPr/>
            <p:nvPr/>
          </p:nvSpPr>
          <p:spPr>
            <a:xfrm>
              <a:off x="1605675" y="1516075"/>
              <a:ext cx="158000" cy="639125"/>
            </a:xfrm>
            <a:custGeom>
              <a:avLst/>
              <a:gdLst/>
              <a:ahLst/>
              <a:cxnLst/>
              <a:rect l="l" t="t" r="r" b="b"/>
              <a:pathLst>
                <a:path w="6320" h="25565" extrusionOk="0">
                  <a:moveTo>
                    <a:pt x="1" y="1"/>
                  </a:moveTo>
                  <a:lnTo>
                    <a:pt x="1" y="25342"/>
                  </a:lnTo>
                  <a:cubicBezTo>
                    <a:pt x="1" y="25499"/>
                    <a:pt x="105" y="25564"/>
                    <a:pt x="218" y="25564"/>
                  </a:cubicBezTo>
                  <a:cubicBezTo>
                    <a:pt x="298" y="25564"/>
                    <a:pt x="382" y="25532"/>
                    <a:pt x="438" y="25476"/>
                  </a:cubicBezTo>
                  <a:cubicBezTo>
                    <a:pt x="841" y="24938"/>
                    <a:pt x="1412" y="24367"/>
                    <a:pt x="2118" y="23661"/>
                  </a:cubicBezTo>
                  <a:cubicBezTo>
                    <a:pt x="3093" y="22821"/>
                    <a:pt x="4202" y="21981"/>
                    <a:pt x="5479" y="21578"/>
                  </a:cubicBezTo>
                  <a:cubicBezTo>
                    <a:pt x="5479" y="21578"/>
                    <a:pt x="6319" y="2656"/>
                    <a:pt x="303" y="135"/>
                  </a:cubicBezTo>
                  <a:cubicBezTo>
                    <a:pt x="135" y="1"/>
                    <a:pt x="135" y="1"/>
                    <a:pt x="1"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2" name="Google Shape;657;p30">
              <a:extLst>
                <a:ext uri="{FF2B5EF4-FFF2-40B4-BE49-F238E27FC236}">
                  <a16:creationId xmlns="" xmlns:a16="http://schemas.microsoft.com/office/drawing/2014/main" id="{5B4F96A0-8CA6-4C62-B834-A0E213FD3632}"/>
                </a:ext>
              </a:extLst>
            </p:cNvPr>
            <p:cNvSpPr/>
            <p:nvPr/>
          </p:nvSpPr>
          <p:spPr>
            <a:xfrm>
              <a:off x="1742650" y="1988275"/>
              <a:ext cx="25" cy="56325"/>
            </a:xfrm>
            <a:custGeom>
              <a:avLst/>
              <a:gdLst/>
              <a:ahLst/>
              <a:cxnLst/>
              <a:rect l="l" t="t" r="r" b="b"/>
              <a:pathLst>
                <a:path w="1" h="2253" extrusionOk="0">
                  <a:moveTo>
                    <a:pt x="0" y="1"/>
                  </a:moveTo>
                  <a:lnTo>
                    <a:pt x="0" y="2253"/>
                  </a:lnTo>
                  <a:lnTo>
                    <a:pt x="0" y="2253"/>
                  </a:lnTo>
                  <a:close/>
                </a:path>
              </a:pathLst>
            </a:custGeom>
            <a:solidFill>
              <a:srgbClr val="9D684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3" name="Google Shape;658;p30">
              <a:extLst>
                <a:ext uri="{FF2B5EF4-FFF2-40B4-BE49-F238E27FC236}">
                  <a16:creationId xmlns="" xmlns:a16="http://schemas.microsoft.com/office/drawing/2014/main" id="{0507FA8D-8E87-443C-99AF-671C53542CEE}"/>
                </a:ext>
              </a:extLst>
            </p:cNvPr>
            <p:cNvSpPr/>
            <p:nvPr/>
          </p:nvSpPr>
          <p:spPr>
            <a:xfrm>
              <a:off x="1612719" y="1526520"/>
              <a:ext cx="129425" cy="584825"/>
            </a:xfrm>
            <a:custGeom>
              <a:avLst/>
              <a:gdLst/>
              <a:ahLst/>
              <a:cxnLst/>
              <a:rect l="l" t="t" r="r" b="b"/>
              <a:pathLst>
                <a:path w="5177" h="23393" extrusionOk="0">
                  <a:moveTo>
                    <a:pt x="0" y="1"/>
                  </a:moveTo>
                  <a:lnTo>
                    <a:pt x="0" y="1"/>
                  </a:lnTo>
                  <a:cubicBezTo>
                    <a:pt x="975" y="4067"/>
                    <a:pt x="2924" y="14587"/>
                    <a:pt x="1815" y="23392"/>
                  </a:cubicBezTo>
                  <a:cubicBezTo>
                    <a:pt x="1950" y="23392"/>
                    <a:pt x="1950" y="23392"/>
                    <a:pt x="1950" y="23258"/>
                  </a:cubicBezTo>
                  <a:cubicBezTo>
                    <a:pt x="2655" y="22686"/>
                    <a:pt x="3361" y="22149"/>
                    <a:pt x="4336" y="21712"/>
                  </a:cubicBezTo>
                  <a:cubicBezTo>
                    <a:pt x="4605" y="21577"/>
                    <a:pt x="4874" y="21443"/>
                    <a:pt x="5176" y="21309"/>
                  </a:cubicBezTo>
                  <a:lnTo>
                    <a:pt x="5176" y="20872"/>
                  </a:lnTo>
                  <a:lnTo>
                    <a:pt x="5176" y="18620"/>
                  </a:lnTo>
                  <a:cubicBezTo>
                    <a:pt x="5176" y="13310"/>
                    <a:pt x="4605" y="1984"/>
                    <a:pt x="0" y="1"/>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4" name="Google Shape;659;p30">
              <a:extLst>
                <a:ext uri="{FF2B5EF4-FFF2-40B4-BE49-F238E27FC236}">
                  <a16:creationId xmlns="" xmlns:a16="http://schemas.microsoft.com/office/drawing/2014/main" id="{F17AF54C-CB24-4BAD-A65B-FA98A922A07F}"/>
                </a:ext>
              </a:extLst>
            </p:cNvPr>
            <p:cNvSpPr/>
            <p:nvPr/>
          </p:nvSpPr>
          <p:spPr>
            <a:xfrm>
              <a:off x="1672050" y="1203050"/>
              <a:ext cx="133625" cy="120650"/>
            </a:xfrm>
            <a:custGeom>
              <a:avLst/>
              <a:gdLst/>
              <a:ahLst/>
              <a:cxnLst/>
              <a:rect l="l" t="t" r="r" b="b"/>
              <a:pathLst>
                <a:path w="5345" h="4826" extrusionOk="0">
                  <a:moveTo>
                    <a:pt x="910" y="0"/>
                  </a:moveTo>
                  <a:cubicBezTo>
                    <a:pt x="707" y="0"/>
                    <a:pt x="536" y="125"/>
                    <a:pt x="438" y="322"/>
                  </a:cubicBezTo>
                  <a:cubicBezTo>
                    <a:pt x="1" y="2170"/>
                    <a:pt x="841" y="3851"/>
                    <a:pt x="2522" y="4523"/>
                  </a:cubicBezTo>
                  <a:cubicBezTo>
                    <a:pt x="2959" y="4691"/>
                    <a:pt x="3362" y="4825"/>
                    <a:pt x="3799" y="4825"/>
                  </a:cubicBezTo>
                  <a:cubicBezTo>
                    <a:pt x="4202" y="4825"/>
                    <a:pt x="4505" y="4825"/>
                    <a:pt x="4908" y="4691"/>
                  </a:cubicBezTo>
                  <a:cubicBezTo>
                    <a:pt x="5210" y="4523"/>
                    <a:pt x="5345" y="4254"/>
                    <a:pt x="5210" y="3985"/>
                  </a:cubicBezTo>
                  <a:cubicBezTo>
                    <a:pt x="5072" y="3874"/>
                    <a:pt x="4864" y="3649"/>
                    <a:pt x="4721" y="3649"/>
                  </a:cubicBezTo>
                  <a:cubicBezTo>
                    <a:pt x="4690" y="3649"/>
                    <a:pt x="4662" y="3659"/>
                    <a:pt x="4639" y="3683"/>
                  </a:cubicBezTo>
                  <a:cubicBezTo>
                    <a:pt x="4353" y="3767"/>
                    <a:pt x="4034" y="3809"/>
                    <a:pt x="3719" y="3809"/>
                  </a:cubicBezTo>
                  <a:cubicBezTo>
                    <a:pt x="3404" y="3809"/>
                    <a:pt x="3093" y="3767"/>
                    <a:pt x="2824" y="3683"/>
                  </a:cubicBezTo>
                  <a:cubicBezTo>
                    <a:pt x="1681" y="3145"/>
                    <a:pt x="1144" y="1868"/>
                    <a:pt x="1413" y="624"/>
                  </a:cubicBezTo>
                  <a:cubicBezTo>
                    <a:pt x="1547" y="322"/>
                    <a:pt x="1278" y="53"/>
                    <a:pt x="1144" y="53"/>
                  </a:cubicBezTo>
                  <a:cubicBezTo>
                    <a:pt x="1063" y="17"/>
                    <a:pt x="984" y="0"/>
                    <a:pt x="910"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5" name="Google Shape;660;p30">
              <a:extLst>
                <a:ext uri="{FF2B5EF4-FFF2-40B4-BE49-F238E27FC236}">
                  <a16:creationId xmlns="" xmlns:a16="http://schemas.microsoft.com/office/drawing/2014/main" id="{F41BCDDB-02E2-4379-9B6C-BF9A4AB166B5}"/>
                </a:ext>
              </a:extLst>
            </p:cNvPr>
            <p:cNvSpPr/>
            <p:nvPr/>
          </p:nvSpPr>
          <p:spPr>
            <a:xfrm>
              <a:off x="1511575" y="981325"/>
              <a:ext cx="189075" cy="169625"/>
            </a:xfrm>
            <a:custGeom>
              <a:avLst/>
              <a:gdLst/>
              <a:ahLst/>
              <a:cxnLst/>
              <a:rect l="l" t="t" r="r" b="b"/>
              <a:pathLst>
                <a:path w="7563" h="6785" extrusionOk="0">
                  <a:moveTo>
                    <a:pt x="3765" y="0"/>
                  </a:moveTo>
                  <a:cubicBezTo>
                    <a:pt x="3349" y="0"/>
                    <a:pt x="2927" y="80"/>
                    <a:pt x="2521" y="251"/>
                  </a:cubicBezTo>
                  <a:cubicBezTo>
                    <a:pt x="841" y="957"/>
                    <a:pt x="1" y="2906"/>
                    <a:pt x="706" y="4586"/>
                  </a:cubicBezTo>
                  <a:cubicBezTo>
                    <a:pt x="1218" y="5968"/>
                    <a:pt x="2489" y="6785"/>
                    <a:pt x="3808" y="6785"/>
                  </a:cubicBezTo>
                  <a:cubicBezTo>
                    <a:pt x="4222" y="6785"/>
                    <a:pt x="4641" y="6704"/>
                    <a:pt x="5042" y="6536"/>
                  </a:cubicBezTo>
                  <a:cubicBezTo>
                    <a:pt x="6722" y="5830"/>
                    <a:pt x="7563" y="3881"/>
                    <a:pt x="6857" y="2066"/>
                  </a:cubicBezTo>
                  <a:cubicBezTo>
                    <a:pt x="6322" y="791"/>
                    <a:pt x="5071" y="0"/>
                    <a:pt x="3765"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6" name="Google Shape;661;p30">
              <a:extLst>
                <a:ext uri="{FF2B5EF4-FFF2-40B4-BE49-F238E27FC236}">
                  <a16:creationId xmlns="" xmlns:a16="http://schemas.microsoft.com/office/drawing/2014/main" id="{3BD418D7-B418-4700-99C2-41F3F8254F23}"/>
                </a:ext>
              </a:extLst>
            </p:cNvPr>
            <p:cNvSpPr/>
            <p:nvPr/>
          </p:nvSpPr>
          <p:spPr>
            <a:xfrm>
              <a:off x="1416625" y="1104875"/>
              <a:ext cx="217650" cy="119550"/>
            </a:xfrm>
            <a:custGeom>
              <a:avLst/>
              <a:gdLst/>
              <a:ahLst/>
              <a:cxnLst/>
              <a:rect l="l" t="t" r="r" b="b"/>
              <a:pathLst>
                <a:path w="8706" h="4782" extrusionOk="0">
                  <a:moveTo>
                    <a:pt x="2895" y="0"/>
                  </a:moveTo>
                  <a:cubicBezTo>
                    <a:pt x="1591" y="0"/>
                    <a:pt x="571" y="433"/>
                    <a:pt x="303" y="1190"/>
                  </a:cubicBezTo>
                  <a:cubicBezTo>
                    <a:pt x="1" y="2300"/>
                    <a:pt x="1413" y="3711"/>
                    <a:pt x="3664" y="4417"/>
                  </a:cubicBezTo>
                  <a:cubicBezTo>
                    <a:pt x="4472" y="4662"/>
                    <a:pt x="5267" y="4782"/>
                    <a:pt x="5964" y="4782"/>
                  </a:cubicBezTo>
                  <a:cubicBezTo>
                    <a:pt x="7180" y="4782"/>
                    <a:pt x="8098" y="4416"/>
                    <a:pt x="8269" y="3711"/>
                  </a:cubicBezTo>
                  <a:cubicBezTo>
                    <a:pt x="8706" y="2568"/>
                    <a:pt x="7160" y="1056"/>
                    <a:pt x="5042" y="350"/>
                  </a:cubicBezTo>
                  <a:cubicBezTo>
                    <a:pt x="4294" y="112"/>
                    <a:pt x="3558" y="0"/>
                    <a:pt x="2895"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7" name="Google Shape;662;p30">
              <a:extLst>
                <a:ext uri="{FF2B5EF4-FFF2-40B4-BE49-F238E27FC236}">
                  <a16:creationId xmlns="" xmlns:a16="http://schemas.microsoft.com/office/drawing/2014/main" id="{C385EF22-3CB8-4019-BA32-53F3E992EEB1}"/>
                </a:ext>
              </a:extLst>
            </p:cNvPr>
            <p:cNvSpPr/>
            <p:nvPr/>
          </p:nvSpPr>
          <p:spPr>
            <a:xfrm>
              <a:off x="1851025" y="1079925"/>
              <a:ext cx="161350" cy="143875"/>
            </a:xfrm>
            <a:custGeom>
              <a:avLst/>
              <a:gdLst/>
              <a:ahLst/>
              <a:cxnLst/>
              <a:rect l="l" t="t" r="r" b="b"/>
              <a:pathLst>
                <a:path w="6454" h="5755" extrusionOk="0">
                  <a:moveTo>
                    <a:pt x="3263" y="0"/>
                  </a:moveTo>
                  <a:cubicBezTo>
                    <a:pt x="2615" y="0"/>
                    <a:pt x="1959" y="214"/>
                    <a:pt x="1412" y="642"/>
                  </a:cubicBezTo>
                  <a:cubicBezTo>
                    <a:pt x="135" y="1617"/>
                    <a:pt x="1" y="3432"/>
                    <a:pt x="975" y="4709"/>
                  </a:cubicBezTo>
                  <a:cubicBezTo>
                    <a:pt x="1597" y="5406"/>
                    <a:pt x="2451" y="5755"/>
                    <a:pt x="3277" y="5755"/>
                  </a:cubicBezTo>
                  <a:cubicBezTo>
                    <a:pt x="3924" y="5755"/>
                    <a:pt x="4555" y="5541"/>
                    <a:pt x="5042" y="5112"/>
                  </a:cubicBezTo>
                  <a:cubicBezTo>
                    <a:pt x="6285" y="4003"/>
                    <a:pt x="6453" y="2188"/>
                    <a:pt x="5445" y="1046"/>
                  </a:cubicBezTo>
                  <a:cubicBezTo>
                    <a:pt x="4899" y="349"/>
                    <a:pt x="4088" y="0"/>
                    <a:pt x="3263" y="0"/>
                  </a:cubicBezTo>
                  <a:close/>
                </a:path>
              </a:pathLst>
            </a:custGeom>
            <a:solidFill>
              <a:schemeClr val="dk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8" name="Google Shape;663;p30">
              <a:extLst>
                <a:ext uri="{FF2B5EF4-FFF2-40B4-BE49-F238E27FC236}">
                  <a16:creationId xmlns="" xmlns:a16="http://schemas.microsoft.com/office/drawing/2014/main" id="{F5423D84-0684-4C1F-A0C2-6E662B7A7DBE}"/>
                </a:ext>
              </a:extLst>
            </p:cNvPr>
            <p:cNvSpPr/>
            <p:nvPr/>
          </p:nvSpPr>
          <p:spPr>
            <a:xfrm>
              <a:off x="1861100" y="1212125"/>
              <a:ext cx="130275" cy="93925"/>
            </a:xfrm>
            <a:custGeom>
              <a:avLst/>
              <a:gdLst/>
              <a:ahLst/>
              <a:cxnLst/>
              <a:rect l="l" t="t" r="r" b="b"/>
              <a:pathLst>
                <a:path w="5211" h="3757" extrusionOk="0">
                  <a:moveTo>
                    <a:pt x="2706" y="1"/>
                  </a:moveTo>
                  <a:cubicBezTo>
                    <a:pt x="2286" y="1"/>
                    <a:pt x="1900" y="43"/>
                    <a:pt x="1547" y="127"/>
                  </a:cubicBezTo>
                  <a:cubicBezTo>
                    <a:pt x="841" y="396"/>
                    <a:pt x="303" y="665"/>
                    <a:pt x="169" y="1236"/>
                  </a:cubicBezTo>
                  <a:cubicBezTo>
                    <a:pt x="1" y="2211"/>
                    <a:pt x="1412" y="3320"/>
                    <a:pt x="3362" y="3757"/>
                  </a:cubicBezTo>
                  <a:lnTo>
                    <a:pt x="4773" y="3757"/>
                  </a:lnTo>
                  <a:cubicBezTo>
                    <a:pt x="5042" y="3185"/>
                    <a:pt x="5210" y="2648"/>
                    <a:pt x="5210" y="1942"/>
                  </a:cubicBezTo>
                  <a:lnTo>
                    <a:pt x="5210" y="396"/>
                  </a:lnTo>
                  <a:cubicBezTo>
                    <a:pt x="4908" y="261"/>
                    <a:pt x="4639" y="261"/>
                    <a:pt x="4202" y="127"/>
                  </a:cubicBezTo>
                  <a:lnTo>
                    <a:pt x="4068" y="127"/>
                  </a:lnTo>
                  <a:cubicBezTo>
                    <a:pt x="3580" y="43"/>
                    <a:pt x="3126" y="1"/>
                    <a:pt x="2706" y="1"/>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69" name="Google Shape;664;p30">
              <a:extLst>
                <a:ext uri="{FF2B5EF4-FFF2-40B4-BE49-F238E27FC236}">
                  <a16:creationId xmlns="" xmlns:a16="http://schemas.microsoft.com/office/drawing/2014/main" id="{89ABBB3D-561C-4A6D-83AF-8DB2D236FE5B}"/>
                </a:ext>
              </a:extLst>
            </p:cNvPr>
            <p:cNvSpPr/>
            <p:nvPr/>
          </p:nvSpPr>
          <p:spPr>
            <a:xfrm>
              <a:off x="1609050" y="1010500"/>
              <a:ext cx="70600" cy="61000"/>
            </a:xfrm>
            <a:custGeom>
              <a:avLst/>
              <a:gdLst/>
              <a:ahLst/>
              <a:cxnLst/>
              <a:rect l="l" t="t" r="r" b="b"/>
              <a:pathLst>
                <a:path w="2824" h="2440" extrusionOk="0">
                  <a:moveTo>
                    <a:pt x="1429" y="0"/>
                  </a:moveTo>
                  <a:cubicBezTo>
                    <a:pt x="1232" y="0"/>
                    <a:pt x="1029" y="60"/>
                    <a:pt x="841" y="193"/>
                  </a:cubicBezTo>
                  <a:cubicBezTo>
                    <a:pt x="168" y="462"/>
                    <a:pt x="0" y="1168"/>
                    <a:pt x="303" y="1739"/>
                  </a:cubicBezTo>
                  <a:cubicBezTo>
                    <a:pt x="580" y="2224"/>
                    <a:pt x="1000" y="2439"/>
                    <a:pt x="1421" y="2439"/>
                  </a:cubicBezTo>
                  <a:cubicBezTo>
                    <a:pt x="1612" y="2439"/>
                    <a:pt x="1804" y="2394"/>
                    <a:pt x="1983" y="2310"/>
                  </a:cubicBezTo>
                  <a:cubicBezTo>
                    <a:pt x="2521" y="1873"/>
                    <a:pt x="2823" y="1168"/>
                    <a:pt x="2387" y="630"/>
                  </a:cubicBezTo>
                  <a:cubicBezTo>
                    <a:pt x="2206" y="247"/>
                    <a:pt x="1830" y="0"/>
                    <a:pt x="1429" y="0"/>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0" name="Google Shape;665;p30">
              <a:extLst>
                <a:ext uri="{FF2B5EF4-FFF2-40B4-BE49-F238E27FC236}">
                  <a16:creationId xmlns="" xmlns:a16="http://schemas.microsoft.com/office/drawing/2014/main" id="{0182B3EE-9155-4759-8BCA-B58AC723AA41}"/>
                </a:ext>
              </a:extLst>
            </p:cNvPr>
            <p:cNvSpPr/>
            <p:nvPr/>
          </p:nvSpPr>
          <p:spPr>
            <a:xfrm>
              <a:off x="1920775" y="1096000"/>
              <a:ext cx="70600" cy="61125"/>
            </a:xfrm>
            <a:custGeom>
              <a:avLst/>
              <a:gdLst/>
              <a:ahLst/>
              <a:cxnLst/>
              <a:rect l="l" t="t" r="r" b="b"/>
              <a:pathLst>
                <a:path w="2824" h="2445" extrusionOk="0">
                  <a:moveTo>
                    <a:pt x="1432" y="1"/>
                  </a:moveTo>
                  <a:cubicBezTo>
                    <a:pt x="1231" y="1"/>
                    <a:pt x="1028" y="45"/>
                    <a:pt x="840" y="134"/>
                  </a:cubicBezTo>
                  <a:cubicBezTo>
                    <a:pt x="303" y="571"/>
                    <a:pt x="0" y="1243"/>
                    <a:pt x="437" y="1814"/>
                  </a:cubicBezTo>
                  <a:cubicBezTo>
                    <a:pt x="617" y="2197"/>
                    <a:pt x="1054" y="2444"/>
                    <a:pt x="1494" y="2444"/>
                  </a:cubicBezTo>
                  <a:cubicBezTo>
                    <a:pt x="1711" y="2444"/>
                    <a:pt x="1929" y="2384"/>
                    <a:pt x="2117" y="2251"/>
                  </a:cubicBezTo>
                  <a:cubicBezTo>
                    <a:pt x="2655" y="1949"/>
                    <a:pt x="2823" y="1109"/>
                    <a:pt x="2521" y="571"/>
                  </a:cubicBezTo>
                  <a:cubicBezTo>
                    <a:pt x="2250" y="187"/>
                    <a:pt x="1843" y="1"/>
                    <a:pt x="1432" y="1"/>
                  </a:cubicBezTo>
                  <a:close/>
                </a:path>
              </a:pathLst>
            </a:custGeom>
            <a:solidFill>
              <a:srgbClr val="FFFFFF"/>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1" name="Google Shape;666;p30">
              <a:extLst>
                <a:ext uri="{FF2B5EF4-FFF2-40B4-BE49-F238E27FC236}">
                  <a16:creationId xmlns="" xmlns:a16="http://schemas.microsoft.com/office/drawing/2014/main" id="{61C7DA74-2D1A-4B52-A21F-46D56DF26BDE}"/>
                </a:ext>
              </a:extLst>
            </p:cNvPr>
            <p:cNvSpPr/>
            <p:nvPr/>
          </p:nvSpPr>
          <p:spPr>
            <a:xfrm>
              <a:off x="961250" y="236825"/>
              <a:ext cx="1222525" cy="946550"/>
            </a:xfrm>
            <a:custGeom>
              <a:avLst/>
              <a:gdLst/>
              <a:ahLst/>
              <a:cxnLst/>
              <a:rect l="l" t="t" r="r" b="b"/>
              <a:pathLst>
                <a:path w="48901" h="37862" extrusionOk="0">
                  <a:moveTo>
                    <a:pt x="22449" y="0"/>
                  </a:moveTo>
                  <a:cubicBezTo>
                    <a:pt x="20136" y="0"/>
                    <a:pt x="17807" y="494"/>
                    <a:pt x="15561" y="1329"/>
                  </a:cubicBezTo>
                  <a:cubicBezTo>
                    <a:pt x="13309" y="2169"/>
                    <a:pt x="11360" y="3547"/>
                    <a:pt x="9679" y="5228"/>
                  </a:cubicBezTo>
                  <a:cubicBezTo>
                    <a:pt x="8839" y="5934"/>
                    <a:pt x="8133" y="6639"/>
                    <a:pt x="7428" y="7480"/>
                  </a:cubicBezTo>
                  <a:lnTo>
                    <a:pt x="7428" y="7614"/>
                  </a:lnTo>
                  <a:cubicBezTo>
                    <a:pt x="6184" y="8891"/>
                    <a:pt x="5209" y="10269"/>
                    <a:pt x="4235" y="11815"/>
                  </a:cubicBezTo>
                  <a:cubicBezTo>
                    <a:pt x="3663" y="12521"/>
                    <a:pt x="3092" y="13361"/>
                    <a:pt x="3092" y="14201"/>
                  </a:cubicBezTo>
                  <a:cubicBezTo>
                    <a:pt x="3798" y="13932"/>
                    <a:pt x="4369" y="13227"/>
                    <a:pt x="5075" y="12924"/>
                  </a:cubicBezTo>
                  <a:lnTo>
                    <a:pt x="5075" y="12924"/>
                  </a:lnTo>
                  <a:cubicBezTo>
                    <a:pt x="2823" y="16016"/>
                    <a:pt x="1849" y="20083"/>
                    <a:pt x="1277" y="23847"/>
                  </a:cubicBezTo>
                  <a:cubicBezTo>
                    <a:pt x="0" y="32417"/>
                    <a:pt x="4638" y="37593"/>
                    <a:pt x="4638" y="37593"/>
                  </a:cubicBezTo>
                  <a:lnTo>
                    <a:pt x="4638" y="37458"/>
                  </a:lnTo>
                  <a:cubicBezTo>
                    <a:pt x="4773" y="37022"/>
                    <a:pt x="5075" y="35912"/>
                    <a:pt x="5747" y="34938"/>
                  </a:cubicBezTo>
                  <a:cubicBezTo>
                    <a:pt x="6349" y="34221"/>
                    <a:pt x="7146" y="33603"/>
                    <a:pt x="8327" y="33603"/>
                  </a:cubicBezTo>
                  <a:cubicBezTo>
                    <a:pt x="8531" y="33603"/>
                    <a:pt x="8746" y="33621"/>
                    <a:pt x="8974" y="33661"/>
                  </a:cubicBezTo>
                  <a:cubicBezTo>
                    <a:pt x="11360" y="33930"/>
                    <a:pt x="12066" y="36047"/>
                    <a:pt x="13040" y="37862"/>
                  </a:cubicBezTo>
                  <a:cubicBezTo>
                    <a:pt x="13175" y="34938"/>
                    <a:pt x="13175" y="31980"/>
                    <a:pt x="14317" y="29191"/>
                  </a:cubicBezTo>
                  <a:cubicBezTo>
                    <a:pt x="14721" y="27779"/>
                    <a:pt x="15695" y="26368"/>
                    <a:pt x="16536" y="25124"/>
                  </a:cubicBezTo>
                  <a:cubicBezTo>
                    <a:pt x="17376" y="24149"/>
                    <a:pt x="18922" y="22603"/>
                    <a:pt x="20031" y="22032"/>
                  </a:cubicBezTo>
                  <a:lnTo>
                    <a:pt x="20031" y="22032"/>
                  </a:lnTo>
                  <a:cubicBezTo>
                    <a:pt x="20031" y="22603"/>
                    <a:pt x="19762" y="23175"/>
                    <a:pt x="19628" y="23847"/>
                  </a:cubicBezTo>
                  <a:cubicBezTo>
                    <a:pt x="19493" y="24553"/>
                    <a:pt x="19493" y="25258"/>
                    <a:pt x="19493" y="25964"/>
                  </a:cubicBezTo>
                  <a:cubicBezTo>
                    <a:pt x="19493" y="27376"/>
                    <a:pt x="19493" y="28619"/>
                    <a:pt x="19896" y="29896"/>
                  </a:cubicBezTo>
                  <a:cubicBezTo>
                    <a:pt x="22283" y="28888"/>
                    <a:pt x="25240" y="27914"/>
                    <a:pt x="27458" y="26368"/>
                  </a:cubicBezTo>
                  <a:cubicBezTo>
                    <a:pt x="29273" y="25124"/>
                    <a:pt x="32231" y="22469"/>
                    <a:pt x="32365" y="19948"/>
                  </a:cubicBezTo>
                  <a:lnTo>
                    <a:pt x="32365" y="19948"/>
                  </a:lnTo>
                  <a:cubicBezTo>
                    <a:pt x="32365" y="22032"/>
                    <a:pt x="32500" y="24284"/>
                    <a:pt x="31962" y="26368"/>
                  </a:cubicBezTo>
                  <a:cubicBezTo>
                    <a:pt x="31525" y="28048"/>
                    <a:pt x="30550" y="29594"/>
                    <a:pt x="29710" y="31140"/>
                  </a:cubicBezTo>
                  <a:cubicBezTo>
                    <a:pt x="30083" y="31267"/>
                    <a:pt x="30516" y="31324"/>
                    <a:pt x="30981" y="31324"/>
                  </a:cubicBezTo>
                  <a:cubicBezTo>
                    <a:pt x="32613" y="31324"/>
                    <a:pt x="34627" y="30618"/>
                    <a:pt x="35726" y="29728"/>
                  </a:cubicBezTo>
                  <a:cubicBezTo>
                    <a:pt x="37272" y="28216"/>
                    <a:pt x="38247" y="26233"/>
                    <a:pt x="39356" y="24553"/>
                  </a:cubicBezTo>
                  <a:lnTo>
                    <a:pt x="39356" y="24553"/>
                  </a:lnTo>
                  <a:cubicBezTo>
                    <a:pt x="38684" y="26536"/>
                    <a:pt x="38818" y="28619"/>
                    <a:pt x="37675" y="30569"/>
                  </a:cubicBezTo>
                  <a:cubicBezTo>
                    <a:pt x="36566" y="32552"/>
                    <a:pt x="34617" y="33795"/>
                    <a:pt x="32802" y="34938"/>
                  </a:cubicBezTo>
                  <a:cubicBezTo>
                    <a:pt x="33065" y="34955"/>
                    <a:pt x="33332" y="34963"/>
                    <a:pt x="33603" y="34963"/>
                  </a:cubicBezTo>
                  <a:cubicBezTo>
                    <a:pt x="35483" y="34963"/>
                    <a:pt x="37535" y="34584"/>
                    <a:pt x="39356" y="34232"/>
                  </a:cubicBezTo>
                  <a:cubicBezTo>
                    <a:pt x="41608" y="33930"/>
                    <a:pt x="43994" y="32955"/>
                    <a:pt x="45674" y="31409"/>
                  </a:cubicBezTo>
                  <a:cubicBezTo>
                    <a:pt x="48195" y="29325"/>
                    <a:pt x="48195" y="27208"/>
                    <a:pt x="48464" y="26099"/>
                  </a:cubicBezTo>
                  <a:cubicBezTo>
                    <a:pt x="48766" y="24284"/>
                    <a:pt x="48598" y="22469"/>
                    <a:pt x="48060" y="20789"/>
                  </a:cubicBezTo>
                  <a:cubicBezTo>
                    <a:pt x="47355" y="18806"/>
                    <a:pt x="46783" y="16856"/>
                    <a:pt x="45674" y="15176"/>
                  </a:cubicBezTo>
                  <a:lnTo>
                    <a:pt x="45674" y="15176"/>
                  </a:lnTo>
                  <a:lnTo>
                    <a:pt x="45809" y="15310"/>
                  </a:lnTo>
                  <a:cubicBezTo>
                    <a:pt x="46514" y="15445"/>
                    <a:pt x="46918" y="15747"/>
                    <a:pt x="47355" y="16151"/>
                  </a:cubicBezTo>
                  <a:cubicBezTo>
                    <a:pt x="47926" y="16587"/>
                    <a:pt x="48329" y="17125"/>
                    <a:pt x="48901" y="17697"/>
                  </a:cubicBezTo>
                  <a:lnTo>
                    <a:pt x="48901" y="17562"/>
                  </a:lnTo>
                  <a:cubicBezTo>
                    <a:pt x="48901" y="16453"/>
                    <a:pt x="48060" y="14605"/>
                    <a:pt x="47623" y="13630"/>
                  </a:cubicBezTo>
                  <a:cubicBezTo>
                    <a:pt x="46918" y="12084"/>
                    <a:pt x="45674" y="11109"/>
                    <a:pt x="44700" y="9866"/>
                  </a:cubicBezTo>
                  <a:cubicBezTo>
                    <a:pt x="42523" y="7007"/>
                    <a:pt x="39718" y="4682"/>
                    <a:pt x="35981" y="4682"/>
                  </a:cubicBezTo>
                  <a:cubicBezTo>
                    <a:pt x="35853" y="4682"/>
                    <a:pt x="35723" y="4684"/>
                    <a:pt x="35592" y="4690"/>
                  </a:cubicBezTo>
                  <a:cubicBezTo>
                    <a:pt x="35020" y="4690"/>
                    <a:pt x="34180" y="4690"/>
                    <a:pt x="33642" y="4388"/>
                  </a:cubicBezTo>
                  <a:cubicBezTo>
                    <a:pt x="32802" y="4119"/>
                    <a:pt x="32096" y="3278"/>
                    <a:pt x="31525" y="2707"/>
                  </a:cubicBezTo>
                  <a:cubicBezTo>
                    <a:pt x="30113" y="1867"/>
                    <a:pt x="28735" y="1161"/>
                    <a:pt x="27189" y="758"/>
                  </a:cubicBezTo>
                  <a:cubicBezTo>
                    <a:pt x="25638" y="236"/>
                    <a:pt x="24047" y="0"/>
                    <a:pt x="22449" y="0"/>
                  </a:cubicBezTo>
                  <a:close/>
                </a:path>
              </a:pathLst>
            </a:custGeom>
            <a:solidFill>
              <a:schemeClr val="l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2" name="Google Shape;667;p30">
              <a:extLst>
                <a:ext uri="{FF2B5EF4-FFF2-40B4-BE49-F238E27FC236}">
                  <a16:creationId xmlns="" xmlns:a16="http://schemas.microsoft.com/office/drawing/2014/main" id="{1165ADB0-7380-4ED7-BB9B-BE4D5E2D1E99}"/>
                </a:ext>
              </a:extLst>
            </p:cNvPr>
            <p:cNvSpPr/>
            <p:nvPr/>
          </p:nvSpPr>
          <p:spPr>
            <a:xfrm>
              <a:off x="989800" y="234750"/>
              <a:ext cx="1193975" cy="706225"/>
            </a:xfrm>
            <a:custGeom>
              <a:avLst/>
              <a:gdLst/>
              <a:ahLst/>
              <a:cxnLst/>
              <a:rect l="l" t="t" r="r" b="b"/>
              <a:pathLst>
                <a:path w="47759" h="28249" extrusionOk="0">
                  <a:moveTo>
                    <a:pt x="21409" y="1"/>
                  </a:moveTo>
                  <a:cubicBezTo>
                    <a:pt x="19588" y="1"/>
                    <a:pt x="17826" y="343"/>
                    <a:pt x="16079" y="888"/>
                  </a:cubicBezTo>
                  <a:lnTo>
                    <a:pt x="16079" y="888"/>
                  </a:lnTo>
                  <a:cubicBezTo>
                    <a:pt x="17867" y="391"/>
                    <a:pt x="19609" y="135"/>
                    <a:pt x="21409" y="135"/>
                  </a:cubicBezTo>
                  <a:cubicBezTo>
                    <a:pt x="22955" y="135"/>
                    <a:pt x="24501" y="269"/>
                    <a:pt x="26047" y="841"/>
                  </a:cubicBezTo>
                  <a:cubicBezTo>
                    <a:pt x="24501" y="269"/>
                    <a:pt x="22955" y="1"/>
                    <a:pt x="21409" y="1"/>
                  </a:cubicBezTo>
                  <a:close/>
                  <a:moveTo>
                    <a:pt x="26048" y="841"/>
                  </a:moveTo>
                  <a:cubicBezTo>
                    <a:pt x="27594" y="1244"/>
                    <a:pt x="28971" y="1950"/>
                    <a:pt x="30383" y="2790"/>
                  </a:cubicBezTo>
                  <a:cubicBezTo>
                    <a:pt x="28971" y="1815"/>
                    <a:pt x="27594" y="1244"/>
                    <a:pt x="26048" y="841"/>
                  </a:cubicBezTo>
                  <a:close/>
                  <a:moveTo>
                    <a:pt x="16079" y="888"/>
                  </a:moveTo>
                  <a:cubicBezTo>
                    <a:pt x="15531" y="1040"/>
                    <a:pt x="14978" y="1215"/>
                    <a:pt x="14419" y="1412"/>
                  </a:cubicBezTo>
                  <a:cubicBezTo>
                    <a:pt x="13293" y="1832"/>
                    <a:pt x="12243" y="2387"/>
                    <a:pt x="11264" y="3046"/>
                  </a:cubicBezTo>
                  <a:lnTo>
                    <a:pt x="11264" y="3046"/>
                  </a:lnTo>
                  <a:cubicBezTo>
                    <a:pt x="12276" y="2387"/>
                    <a:pt x="13360" y="1832"/>
                    <a:pt x="14553" y="1412"/>
                  </a:cubicBezTo>
                  <a:cubicBezTo>
                    <a:pt x="15061" y="1223"/>
                    <a:pt x="15569" y="1047"/>
                    <a:pt x="16079" y="888"/>
                  </a:cubicBezTo>
                  <a:close/>
                  <a:moveTo>
                    <a:pt x="30383" y="2790"/>
                  </a:moveTo>
                  <a:lnTo>
                    <a:pt x="30383" y="2790"/>
                  </a:lnTo>
                  <a:cubicBezTo>
                    <a:pt x="30954" y="3361"/>
                    <a:pt x="31660" y="4202"/>
                    <a:pt x="32500" y="4471"/>
                  </a:cubicBezTo>
                  <a:cubicBezTo>
                    <a:pt x="31660" y="4202"/>
                    <a:pt x="30954" y="3227"/>
                    <a:pt x="30383" y="2790"/>
                  </a:cubicBezTo>
                  <a:close/>
                  <a:moveTo>
                    <a:pt x="11264" y="3046"/>
                  </a:moveTo>
                  <a:lnTo>
                    <a:pt x="11264" y="3046"/>
                  </a:lnTo>
                  <a:cubicBezTo>
                    <a:pt x="10251" y="3706"/>
                    <a:pt x="9310" y="4471"/>
                    <a:pt x="8403" y="5311"/>
                  </a:cubicBezTo>
                  <a:cubicBezTo>
                    <a:pt x="8148" y="5565"/>
                    <a:pt x="7894" y="5837"/>
                    <a:pt x="7640" y="6114"/>
                  </a:cubicBezTo>
                  <a:lnTo>
                    <a:pt x="7640" y="6114"/>
                  </a:lnTo>
                  <a:cubicBezTo>
                    <a:pt x="7925" y="5841"/>
                    <a:pt x="8222" y="5576"/>
                    <a:pt x="8537" y="5311"/>
                  </a:cubicBezTo>
                  <a:cubicBezTo>
                    <a:pt x="9378" y="4471"/>
                    <a:pt x="10285" y="3706"/>
                    <a:pt x="11264" y="3046"/>
                  </a:cubicBezTo>
                  <a:close/>
                  <a:moveTo>
                    <a:pt x="7640" y="6114"/>
                  </a:moveTo>
                  <a:cubicBezTo>
                    <a:pt x="7166" y="6566"/>
                    <a:pt x="6726" y="7038"/>
                    <a:pt x="6286" y="7563"/>
                  </a:cubicBezTo>
                  <a:cubicBezTo>
                    <a:pt x="6737" y="7111"/>
                    <a:pt x="7188" y="6605"/>
                    <a:pt x="7640" y="6114"/>
                  </a:cubicBezTo>
                  <a:close/>
                  <a:moveTo>
                    <a:pt x="32500" y="4471"/>
                  </a:moveTo>
                  <a:lnTo>
                    <a:pt x="32500" y="4471"/>
                  </a:lnTo>
                  <a:cubicBezTo>
                    <a:pt x="32769" y="4605"/>
                    <a:pt x="33173" y="4773"/>
                    <a:pt x="33744" y="4773"/>
                  </a:cubicBezTo>
                  <a:lnTo>
                    <a:pt x="34584" y="4773"/>
                  </a:lnTo>
                  <a:cubicBezTo>
                    <a:pt x="38382" y="4773"/>
                    <a:pt x="41306" y="6991"/>
                    <a:pt x="43558" y="9949"/>
                  </a:cubicBezTo>
                  <a:cubicBezTo>
                    <a:pt x="41306" y="6991"/>
                    <a:pt x="38382" y="4605"/>
                    <a:pt x="34584" y="4605"/>
                  </a:cubicBezTo>
                  <a:lnTo>
                    <a:pt x="33744" y="4605"/>
                  </a:lnTo>
                  <a:cubicBezTo>
                    <a:pt x="33173" y="4605"/>
                    <a:pt x="32769" y="4605"/>
                    <a:pt x="32500" y="4471"/>
                  </a:cubicBezTo>
                  <a:close/>
                  <a:moveTo>
                    <a:pt x="6286" y="7563"/>
                  </a:moveTo>
                  <a:cubicBezTo>
                    <a:pt x="5042" y="8974"/>
                    <a:pt x="4067" y="10352"/>
                    <a:pt x="3093" y="11898"/>
                  </a:cubicBezTo>
                  <a:cubicBezTo>
                    <a:pt x="4067" y="10352"/>
                    <a:pt x="5042" y="8974"/>
                    <a:pt x="6286" y="7697"/>
                  </a:cubicBezTo>
                  <a:lnTo>
                    <a:pt x="6286" y="7563"/>
                  </a:lnTo>
                  <a:close/>
                  <a:moveTo>
                    <a:pt x="46482" y="13714"/>
                  </a:moveTo>
                  <a:lnTo>
                    <a:pt x="46482" y="13714"/>
                  </a:lnTo>
                  <a:cubicBezTo>
                    <a:pt x="46919" y="14688"/>
                    <a:pt x="47759" y="16671"/>
                    <a:pt x="47759" y="17780"/>
                  </a:cubicBezTo>
                  <a:lnTo>
                    <a:pt x="47759" y="17645"/>
                  </a:lnTo>
                  <a:cubicBezTo>
                    <a:pt x="47759" y="16536"/>
                    <a:pt x="46919" y="14688"/>
                    <a:pt x="46482" y="13714"/>
                  </a:cubicBezTo>
                  <a:close/>
                  <a:moveTo>
                    <a:pt x="3909" y="13040"/>
                  </a:moveTo>
                  <a:lnTo>
                    <a:pt x="3909" y="13040"/>
                  </a:lnTo>
                  <a:cubicBezTo>
                    <a:pt x="1674" y="16128"/>
                    <a:pt x="705" y="20179"/>
                    <a:pt x="135" y="23795"/>
                  </a:cubicBezTo>
                  <a:cubicBezTo>
                    <a:pt x="2" y="25456"/>
                    <a:pt x="1" y="26854"/>
                    <a:pt x="1" y="28248"/>
                  </a:cubicBezTo>
                  <a:lnTo>
                    <a:pt x="1" y="28248"/>
                  </a:lnTo>
                  <a:cubicBezTo>
                    <a:pt x="1" y="26854"/>
                    <a:pt x="2" y="25457"/>
                    <a:pt x="135" y="23930"/>
                  </a:cubicBezTo>
                  <a:cubicBezTo>
                    <a:pt x="705" y="20179"/>
                    <a:pt x="1674" y="16128"/>
                    <a:pt x="3909" y="13040"/>
                  </a:cubicBezTo>
                  <a:close/>
                </a:path>
              </a:pathLst>
            </a:custGeom>
            <a:solidFill>
              <a:srgbClr val="FAF2D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3" name="Google Shape;668;p30">
              <a:extLst>
                <a:ext uri="{FF2B5EF4-FFF2-40B4-BE49-F238E27FC236}">
                  <a16:creationId xmlns="" xmlns:a16="http://schemas.microsoft.com/office/drawing/2014/main" id="{CBB68A9B-8AB9-42DA-9B5E-6D17EBD9957D}"/>
                </a:ext>
              </a:extLst>
            </p:cNvPr>
            <p:cNvSpPr/>
            <p:nvPr/>
          </p:nvSpPr>
          <p:spPr>
            <a:xfrm>
              <a:off x="989800" y="238125"/>
              <a:ext cx="1193975" cy="935175"/>
            </a:xfrm>
            <a:custGeom>
              <a:avLst/>
              <a:gdLst/>
              <a:ahLst/>
              <a:cxnLst/>
              <a:rect l="l" t="t" r="r" b="b"/>
              <a:pathLst>
                <a:path w="47759" h="37407" extrusionOk="0">
                  <a:moveTo>
                    <a:pt x="21409" y="0"/>
                  </a:moveTo>
                  <a:cubicBezTo>
                    <a:pt x="19057" y="0"/>
                    <a:pt x="16805" y="437"/>
                    <a:pt x="14419" y="1277"/>
                  </a:cubicBezTo>
                  <a:cubicBezTo>
                    <a:pt x="12167" y="2117"/>
                    <a:pt x="10218" y="3495"/>
                    <a:pt x="8537" y="5176"/>
                  </a:cubicBezTo>
                  <a:cubicBezTo>
                    <a:pt x="7697" y="5882"/>
                    <a:pt x="6991" y="6587"/>
                    <a:pt x="6286" y="7428"/>
                  </a:cubicBezTo>
                  <a:lnTo>
                    <a:pt x="6286" y="7562"/>
                  </a:lnTo>
                  <a:cubicBezTo>
                    <a:pt x="5042" y="8839"/>
                    <a:pt x="4067" y="10217"/>
                    <a:pt x="3093" y="11763"/>
                  </a:cubicBezTo>
                  <a:cubicBezTo>
                    <a:pt x="2521" y="12469"/>
                    <a:pt x="1950" y="13309"/>
                    <a:pt x="1950" y="14149"/>
                  </a:cubicBezTo>
                  <a:cubicBezTo>
                    <a:pt x="2656" y="13880"/>
                    <a:pt x="3227" y="13175"/>
                    <a:pt x="3933" y="12872"/>
                  </a:cubicBezTo>
                  <a:lnTo>
                    <a:pt x="3933" y="12872"/>
                  </a:lnTo>
                  <a:cubicBezTo>
                    <a:pt x="1681" y="15964"/>
                    <a:pt x="707" y="20031"/>
                    <a:pt x="135" y="23795"/>
                  </a:cubicBezTo>
                  <a:cubicBezTo>
                    <a:pt x="1" y="25341"/>
                    <a:pt x="1" y="26752"/>
                    <a:pt x="1" y="28164"/>
                  </a:cubicBezTo>
                  <a:cubicBezTo>
                    <a:pt x="404" y="33609"/>
                    <a:pt x="3093" y="36970"/>
                    <a:pt x="3496" y="37406"/>
                  </a:cubicBezTo>
                  <a:cubicBezTo>
                    <a:pt x="3496" y="37406"/>
                    <a:pt x="3765" y="36129"/>
                    <a:pt x="4471" y="35020"/>
                  </a:cubicBezTo>
                  <a:cubicBezTo>
                    <a:pt x="4202" y="33205"/>
                    <a:pt x="4202" y="31222"/>
                    <a:pt x="4471" y="28836"/>
                  </a:cubicBezTo>
                  <a:cubicBezTo>
                    <a:pt x="5042" y="25341"/>
                    <a:pt x="5882" y="21577"/>
                    <a:pt x="8134" y="18619"/>
                  </a:cubicBezTo>
                  <a:lnTo>
                    <a:pt x="8134" y="18619"/>
                  </a:lnTo>
                  <a:cubicBezTo>
                    <a:pt x="7294" y="18922"/>
                    <a:pt x="6857" y="19459"/>
                    <a:pt x="6151" y="19896"/>
                  </a:cubicBezTo>
                  <a:cubicBezTo>
                    <a:pt x="6151" y="19056"/>
                    <a:pt x="6722" y="18216"/>
                    <a:pt x="7126" y="17510"/>
                  </a:cubicBezTo>
                  <a:cubicBezTo>
                    <a:pt x="8134" y="16099"/>
                    <a:pt x="9109" y="14721"/>
                    <a:pt x="10218" y="13443"/>
                  </a:cubicBezTo>
                  <a:cubicBezTo>
                    <a:pt x="12470" y="10923"/>
                    <a:pt x="14856" y="8671"/>
                    <a:pt x="18049" y="7562"/>
                  </a:cubicBezTo>
                  <a:cubicBezTo>
                    <a:pt x="20166" y="6722"/>
                    <a:pt x="22418" y="6318"/>
                    <a:pt x="24636" y="6318"/>
                  </a:cubicBezTo>
                  <a:cubicBezTo>
                    <a:pt x="26182" y="6318"/>
                    <a:pt x="27593" y="6453"/>
                    <a:pt x="28971" y="6991"/>
                  </a:cubicBezTo>
                  <a:cubicBezTo>
                    <a:pt x="30517" y="7428"/>
                    <a:pt x="31929" y="7999"/>
                    <a:pt x="33172" y="8839"/>
                  </a:cubicBezTo>
                  <a:cubicBezTo>
                    <a:pt x="33744" y="9377"/>
                    <a:pt x="34450" y="10217"/>
                    <a:pt x="35155" y="10520"/>
                  </a:cubicBezTo>
                  <a:cubicBezTo>
                    <a:pt x="35424" y="10654"/>
                    <a:pt x="35861" y="10654"/>
                    <a:pt x="36264" y="10654"/>
                  </a:cubicBezTo>
                  <a:lnTo>
                    <a:pt x="37105" y="10654"/>
                  </a:lnTo>
                  <a:cubicBezTo>
                    <a:pt x="38920" y="10654"/>
                    <a:pt x="41037" y="11897"/>
                    <a:pt x="42717" y="13175"/>
                  </a:cubicBezTo>
                  <a:cubicBezTo>
                    <a:pt x="44398" y="14418"/>
                    <a:pt x="45641" y="15695"/>
                    <a:pt x="45641" y="15695"/>
                  </a:cubicBezTo>
                  <a:cubicBezTo>
                    <a:pt x="46481" y="16099"/>
                    <a:pt x="46918" y="16804"/>
                    <a:pt x="47624" y="17510"/>
                  </a:cubicBezTo>
                  <a:lnTo>
                    <a:pt x="47759" y="17645"/>
                  </a:lnTo>
                  <a:lnTo>
                    <a:pt x="47759" y="17510"/>
                  </a:lnTo>
                  <a:cubicBezTo>
                    <a:pt x="47759" y="16401"/>
                    <a:pt x="46918" y="14553"/>
                    <a:pt x="46481" y="13578"/>
                  </a:cubicBezTo>
                  <a:cubicBezTo>
                    <a:pt x="45776" y="12032"/>
                    <a:pt x="44532" y="11057"/>
                    <a:pt x="43558" y="9814"/>
                  </a:cubicBezTo>
                  <a:cubicBezTo>
                    <a:pt x="41306" y="6856"/>
                    <a:pt x="38382" y="4638"/>
                    <a:pt x="34584" y="4638"/>
                  </a:cubicBezTo>
                  <a:lnTo>
                    <a:pt x="33744" y="4638"/>
                  </a:lnTo>
                  <a:cubicBezTo>
                    <a:pt x="33172" y="4638"/>
                    <a:pt x="32769" y="4470"/>
                    <a:pt x="32500" y="4336"/>
                  </a:cubicBezTo>
                  <a:cubicBezTo>
                    <a:pt x="31660" y="4067"/>
                    <a:pt x="30954" y="3226"/>
                    <a:pt x="30383" y="2655"/>
                  </a:cubicBezTo>
                  <a:cubicBezTo>
                    <a:pt x="28971" y="1815"/>
                    <a:pt x="27593" y="1109"/>
                    <a:pt x="26047" y="706"/>
                  </a:cubicBezTo>
                  <a:cubicBezTo>
                    <a:pt x="24501" y="134"/>
                    <a:pt x="22955" y="0"/>
                    <a:pt x="21409" y="0"/>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4" name="Google Shape;669;p30">
              <a:extLst>
                <a:ext uri="{FF2B5EF4-FFF2-40B4-BE49-F238E27FC236}">
                  <a16:creationId xmlns="" xmlns:a16="http://schemas.microsoft.com/office/drawing/2014/main" id="{D1976D00-D8BE-4CA0-8F85-F6054E10FEF5}"/>
                </a:ext>
              </a:extLst>
            </p:cNvPr>
            <p:cNvSpPr/>
            <p:nvPr/>
          </p:nvSpPr>
          <p:spPr>
            <a:xfrm>
              <a:off x="1070475" y="1736225"/>
              <a:ext cx="244525" cy="252075"/>
            </a:xfrm>
            <a:custGeom>
              <a:avLst/>
              <a:gdLst/>
              <a:ahLst/>
              <a:cxnLst/>
              <a:rect l="l" t="t" r="r" b="b"/>
              <a:pathLst>
                <a:path w="9781" h="10083" extrusionOk="0">
                  <a:moveTo>
                    <a:pt x="6856" y="0"/>
                  </a:moveTo>
                  <a:lnTo>
                    <a:pt x="3227" y="7865"/>
                  </a:lnTo>
                  <a:lnTo>
                    <a:pt x="404" y="8570"/>
                  </a:lnTo>
                  <a:cubicBezTo>
                    <a:pt x="0" y="8705"/>
                    <a:pt x="0" y="9243"/>
                    <a:pt x="269" y="9411"/>
                  </a:cubicBezTo>
                  <a:cubicBezTo>
                    <a:pt x="1109" y="9814"/>
                    <a:pt x="2084" y="10083"/>
                    <a:pt x="3059" y="10083"/>
                  </a:cubicBezTo>
                  <a:cubicBezTo>
                    <a:pt x="3630" y="10083"/>
                    <a:pt x="4201" y="9814"/>
                    <a:pt x="4605" y="9411"/>
                  </a:cubicBezTo>
                  <a:lnTo>
                    <a:pt x="9780" y="2823"/>
                  </a:lnTo>
                  <a:lnTo>
                    <a:pt x="6856" y="0"/>
                  </a:lnTo>
                  <a:close/>
                </a:path>
              </a:pathLst>
            </a:custGeom>
            <a:solidFill>
              <a:srgbClr val="A67C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5" name="Google Shape;670;p30">
              <a:extLst>
                <a:ext uri="{FF2B5EF4-FFF2-40B4-BE49-F238E27FC236}">
                  <a16:creationId xmlns="" xmlns:a16="http://schemas.microsoft.com/office/drawing/2014/main" id="{AAD4584A-C92B-40ED-85E4-18603B7D99A4}"/>
                </a:ext>
              </a:extLst>
            </p:cNvPr>
            <p:cNvSpPr/>
            <p:nvPr/>
          </p:nvSpPr>
          <p:spPr>
            <a:xfrm>
              <a:off x="1272950" y="1526175"/>
              <a:ext cx="203375" cy="224350"/>
            </a:xfrm>
            <a:custGeom>
              <a:avLst/>
              <a:gdLst/>
              <a:ahLst/>
              <a:cxnLst/>
              <a:rect l="l" t="t" r="r" b="b"/>
              <a:pathLst>
                <a:path w="8135"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227"/>
                    <a:pt x="8134" y="2689"/>
                    <a:pt x="8000" y="2117"/>
                  </a:cubicBezTo>
                  <a:cubicBezTo>
                    <a:pt x="7865" y="840"/>
                    <a:pt x="6891" y="0"/>
                    <a:pt x="5748" y="0"/>
                  </a:cubicBezTo>
                  <a:close/>
                </a:path>
              </a:pathLst>
            </a:custGeom>
            <a:solidFill>
              <a:srgbClr val="D0775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6" name="Google Shape;671;p30">
              <a:extLst>
                <a:ext uri="{FF2B5EF4-FFF2-40B4-BE49-F238E27FC236}">
                  <a16:creationId xmlns="" xmlns:a16="http://schemas.microsoft.com/office/drawing/2014/main" id="{AC2D758F-DC55-4116-B68B-1B04B362DB59}"/>
                </a:ext>
              </a:extLst>
            </p:cNvPr>
            <p:cNvSpPr/>
            <p:nvPr/>
          </p:nvSpPr>
          <p:spPr>
            <a:xfrm>
              <a:off x="1272950" y="1526175"/>
              <a:ext cx="200000" cy="224350"/>
            </a:xfrm>
            <a:custGeom>
              <a:avLst/>
              <a:gdLst/>
              <a:ahLst/>
              <a:cxnLst/>
              <a:rect l="l" t="t" r="r" b="b"/>
              <a:pathLst>
                <a:path w="8000" h="8974" extrusionOk="0">
                  <a:moveTo>
                    <a:pt x="5748" y="0"/>
                  </a:moveTo>
                  <a:cubicBezTo>
                    <a:pt x="5479" y="0"/>
                    <a:pt x="5345" y="168"/>
                    <a:pt x="5042" y="168"/>
                  </a:cubicBezTo>
                  <a:cubicBezTo>
                    <a:pt x="4068" y="571"/>
                    <a:pt x="3227" y="1008"/>
                    <a:pt x="2522" y="1681"/>
                  </a:cubicBezTo>
                  <a:cubicBezTo>
                    <a:pt x="1849" y="2386"/>
                    <a:pt x="1278" y="3092"/>
                    <a:pt x="841" y="4067"/>
                  </a:cubicBezTo>
                  <a:lnTo>
                    <a:pt x="1" y="5747"/>
                  </a:lnTo>
                  <a:lnTo>
                    <a:pt x="3362" y="8974"/>
                  </a:lnTo>
                  <a:lnTo>
                    <a:pt x="7563" y="3798"/>
                  </a:lnTo>
                  <a:cubicBezTo>
                    <a:pt x="7865" y="3361"/>
                    <a:pt x="8000" y="2823"/>
                    <a:pt x="8000" y="2386"/>
                  </a:cubicBezTo>
                  <a:lnTo>
                    <a:pt x="8000" y="2117"/>
                  </a:lnTo>
                  <a:cubicBezTo>
                    <a:pt x="7865" y="840"/>
                    <a:pt x="6891" y="0"/>
                    <a:pt x="5748" y="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77" name="Google Shape;672;p30">
              <a:extLst>
                <a:ext uri="{FF2B5EF4-FFF2-40B4-BE49-F238E27FC236}">
                  <a16:creationId xmlns="" xmlns:a16="http://schemas.microsoft.com/office/drawing/2014/main" id="{9DCA2443-E86C-480E-80ED-43C0CBF77CCE}"/>
                </a:ext>
              </a:extLst>
            </p:cNvPr>
            <p:cNvSpPr/>
            <p:nvPr/>
          </p:nvSpPr>
          <p:spPr>
            <a:xfrm>
              <a:off x="1220875" y="1659450"/>
              <a:ext cx="153775" cy="156625"/>
            </a:xfrm>
            <a:custGeom>
              <a:avLst/>
              <a:gdLst/>
              <a:ahLst/>
              <a:cxnLst/>
              <a:rect l="l" t="t" r="r" b="b"/>
              <a:pathLst>
                <a:path w="6151" h="6265" extrusionOk="0">
                  <a:moveTo>
                    <a:pt x="1484" y="1"/>
                  </a:moveTo>
                  <a:cubicBezTo>
                    <a:pt x="1237" y="1"/>
                    <a:pt x="1007" y="116"/>
                    <a:pt x="840" y="282"/>
                  </a:cubicBezTo>
                  <a:lnTo>
                    <a:pt x="135" y="1693"/>
                  </a:lnTo>
                  <a:cubicBezTo>
                    <a:pt x="0" y="1962"/>
                    <a:pt x="0" y="2231"/>
                    <a:pt x="269" y="2534"/>
                  </a:cubicBezTo>
                  <a:lnTo>
                    <a:pt x="840" y="3071"/>
                  </a:lnTo>
                  <a:lnTo>
                    <a:pt x="4067" y="6163"/>
                  </a:lnTo>
                  <a:cubicBezTo>
                    <a:pt x="4134" y="6230"/>
                    <a:pt x="4235" y="6264"/>
                    <a:pt x="4357" y="6264"/>
                  </a:cubicBezTo>
                  <a:cubicBezTo>
                    <a:pt x="4478" y="6264"/>
                    <a:pt x="4621" y="6230"/>
                    <a:pt x="4773" y="6163"/>
                  </a:cubicBezTo>
                  <a:lnTo>
                    <a:pt x="6016" y="4920"/>
                  </a:lnTo>
                  <a:cubicBezTo>
                    <a:pt x="6151" y="4617"/>
                    <a:pt x="6151" y="4348"/>
                    <a:pt x="6016" y="4080"/>
                  </a:cubicBezTo>
                  <a:lnTo>
                    <a:pt x="2084" y="416"/>
                  </a:lnTo>
                  <a:lnTo>
                    <a:pt x="1949" y="147"/>
                  </a:lnTo>
                  <a:cubicBezTo>
                    <a:pt x="1795" y="45"/>
                    <a:pt x="1636" y="1"/>
                    <a:pt x="1484" y="1"/>
                  </a:cubicBezTo>
                  <a:close/>
                </a:path>
              </a:pathLst>
            </a:custGeom>
            <a:solidFill>
              <a:schemeClr val="accent3"/>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78" name="Google Shape;211;p3">
            <a:extLst>
              <a:ext uri="{FF2B5EF4-FFF2-40B4-BE49-F238E27FC236}">
                <a16:creationId xmlns="" xmlns:a16="http://schemas.microsoft.com/office/drawing/2014/main" id="{C0855F1D-93D4-4849-83E1-706E437C7250}"/>
              </a:ext>
            </a:extLst>
          </p:cNvPr>
          <p:cNvGrpSpPr/>
          <p:nvPr userDrawn="1"/>
        </p:nvGrpSpPr>
        <p:grpSpPr>
          <a:xfrm>
            <a:off x="772632" y="1186013"/>
            <a:ext cx="333206" cy="298894"/>
            <a:chOff x="2495125" y="2142250"/>
            <a:chExt cx="444275" cy="398525"/>
          </a:xfrm>
        </p:grpSpPr>
        <p:sp>
          <p:nvSpPr>
            <p:cNvPr id="279" name="Google Shape;212;p3">
              <a:extLst>
                <a:ext uri="{FF2B5EF4-FFF2-40B4-BE49-F238E27FC236}">
                  <a16:creationId xmlns="" xmlns:a16="http://schemas.microsoft.com/office/drawing/2014/main" id="{DC5C5AA7-5761-4B23-B999-8F5CA61CD038}"/>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0" name="Google Shape;213;p3">
              <a:extLst>
                <a:ext uri="{FF2B5EF4-FFF2-40B4-BE49-F238E27FC236}">
                  <a16:creationId xmlns="" xmlns:a16="http://schemas.microsoft.com/office/drawing/2014/main" id="{1933B0D6-ABFA-4CD7-A762-19337F9750DD}"/>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81" name="Google Shape;214;p3">
            <a:extLst>
              <a:ext uri="{FF2B5EF4-FFF2-40B4-BE49-F238E27FC236}">
                <a16:creationId xmlns="" xmlns:a16="http://schemas.microsoft.com/office/drawing/2014/main" id="{1EFB947C-860E-4AA2-A5A2-1CEEEFC38B34}"/>
              </a:ext>
            </a:extLst>
          </p:cNvPr>
          <p:cNvGrpSpPr/>
          <p:nvPr userDrawn="1"/>
        </p:nvGrpSpPr>
        <p:grpSpPr>
          <a:xfrm>
            <a:off x="7920831" y="3778981"/>
            <a:ext cx="218531" cy="211031"/>
            <a:chOff x="3243875" y="2372825"/>
            <a:chExt cx="291375" cy="281375"/>
          </a:xfrm>
        </p:grpSpPr>
        <p:sp>
          <p:nvSpPr>
            <p:cNvPr id="282" name="Google Shape;215;p3">
              <a:extLst>
                <a:ext uri="{FF2B5EF4-FFF2-40B4-BE49-F238E27FC236}">
                  <a16:creationId xmlns="" xmlns:a16="http://schemas.microsoft.com/office/drawing/2014/main" id="{C65D7529-17F2-4B75-9EE5-9962A69A62E0}"/>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3" name="Google Shape;216;p3">
              <a:extLst>
                <a:ext uri="{FF2B5EF4-FFF2-40B4-BE49-F238E27FC236}">
                  <a16:creationId xmlns="" xmlns:a16="http://schemas.microsoft.com/office/drawing/2014/main" id="{ED87057F-C031-4FD4-AEAE-03C05BB98CB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4" name="Google Shape;217;p3">
              <a:extLst>
                <a:ext uri="{FF2B5EF4-FFF2-40B4-BE49-F238E27FC236}">
                  <a16:creationId xmlns="" xmlns:a16="http://schemas.microsoft.com/office/drawing/2014/main" id="{EC906738-C714-4EE5-8058-2D4A7FC7EF88}"/>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5" name="Google Shape;218;p3">
              <a:extLst>
                <a:ext uri="{FF2B5EF4-FFF2-40B4-BE49-F238E27FC236}">
                  <a16:creationId xmlns="" xmlns:a16="http://schemas.microsoft.com/office/drawing/2014/main" id="{687DAB77-1E27-4D0D-A65D-B3FE2D9B10B4}"/>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6" name="Google Shape;219;p3">
              <a:extLst>
                <a:ext uri="{FF2B5EF4-FFF2-40B4-BE49-F238E27FC236}">
                  <a16:creationId xmlns="" xmlns:a16="http://schemas.microsoft.com/office/drawing/2014/main" id="{127CCC19-FE1C-4E46-AE9B-2984F6773562}"/>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7" name="Google Shape;220;p3">
              <a:extLst>
                <a:ext uri="{FF2B5EF4-FFF2-40B4-BE49-F238E27FC236}">
                  <a16:creationId xmlns="" xmlns:a16="http://schemas.microsoft.com/office/drawing/2014/main" id="{4DB673E6-ADD0-4ECB-BF9F-B808D5311F72}"/>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88" name="Google Shape;221;p3">
              <a:extLst>
                <a:ext uri="{FF2B5EF4-FFF2-40B4-BE49-F238E27FC236}">
                  <a16:creationId xmlns="" xmlns:a16="http://schemas.microsoft.com/office/drawing/2014/main" id="{4781CA03-AD08-441C-BAB7-0E1690E88D0C}"/>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dirty="0">
                <a:solidFill>
                  <a:prstClr val="black"/>
                </a:solidFill>
              </a:endParaRPr>
            </a:p>
          </p:txBody>
        </p:sp>
        <p:sp>
          <p:nvSpPr>
            <p:cNvPr id="289" name="Google Shape;222;p3">
              <a:extLst>
                <a:ext uri="{FF2B5EF4-FFF2-40B4-BE49-F238E27FC236}">
                  <a16:creationId xmlns="" xmlns:a16="http://schemas.microsoft.com/office/drawing/2014/main" id="{E0816258-217F-404D-BD3D-3293E29FD889}"/>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0" name="Google Shape;223;p3">
              <a:extLst>
                <a:ext uri="{FF2B5EF4-FFF2-40B4-BE49-F238E27FC236}">
                  <a16:creationId xmlns="" xmlns:a16="http://schemas.microsoft.com/office/drawing/2014/main" id="{84FF6178-746C-46CA-9180-258EC4BBA4FC}"/>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1" name="Google Shape;224;p3">
              <a:extLst>
                <a:ext uri="{FF2B5EF4-FFF2-40B4-BE49-F238E27FC236}">
                  <a16:creationId xmlns="" xmlns:a16="http://schemas.microsoft.com/office/drawing/2014/main" id="{C906BB92-3EA7-4E09-8BCD-0337F3A9BB74}"/>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grpSp>
        <p:nvGrpSpPr>
          <p:cNvPr id="292" name="Google Shape;225;p3">
            <a:extLst>
              <a:ext uri="{FF2B5EF4-FFF2-40B4-BE49-F238E27FC236}">
                <a16:creationId xmlns="" xmlns:a16="http://schemas.microsoft.com/office/drawing/2014/main" id="{925CC097-8D38-4AEA-9306-D2D703E51FEC}"/>
              </a:ext>
            </a:extLst>
          </p:cNvPr>
          <p:cNvGrpSpPr/>
          <p:nvPr userDrawn="1"/>
        </p:nvGrpSpPr>
        <p:grpSpPr>
          <a:xfrm>
            <a:off x="8083918" y="536146"/>
            <a:ext cx="125006" cy="126431"/>
            <a:chOff x="4954425" y="2036375"/>
            <a:chExt cx="166675" cy="168575"/>
          </a:xfrm>
        </p:grpSpPr>
        <p:sp>
          <p:nvSpPr>
            <p:cNvPr id="293" name="Google Shape;226;p3">
              <a:extLst>
                <a:ext uri="{FF2B5EF4-FFF2-40B4-BE49-F238E27FC236}">
                  <a16:creationId xmlns="" xmlns:a16="http://schemas.microsoft.com/office/drawing/2014/main" id="{A73811B4-DAE8-43F2-9242-512369E61B47}"/>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4" name="Google Shape;227;p3">
              <a:extLst>
                <a:ext uri="{FF2B5EF4-FFF2-40B4-BE49-F238E27FC236}">
                  <a16:creationId xmlns="" xmlns:a16="http://schemas.microsoft.com/office/drawing/2014/main" id="{1CAC2284-EF0A-4A64-8112-C2F502014E3A}"/>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295" name="Google Shape;228;p3">
            <a:extLst>
              <a:ext uri="{FF2B5EF4-FFF2-40B4-BE49-F238E27FC236}">
                <a16:creationId xmlns="" xmlns:a16="http://schemas.microsoft.com/office/drawing/2014/main" id="{8DF4CFA5-C6E8-4AA5-9916-0D14D265DA7D}"/>
              </a:ext>
            </a:extLst>
          </p:cNvPr>
          <p:cNvSpPr/>
          <p:nvPr userDrawn="1"/>
        </p:nvSpPr>
        <p:spPr>
          <a:xfrm>
            <a:off x="1182765" y="2698332"/>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96" name="Google Shape;229;p3">
            <a:extLst>
              <a:ext uri="{FF2B5EF4-FFF2-40B4-BE49-F238E27FC236}">
                <a16:creationId xmlns="" xmlns:a16="http://schemas.microsoft.com/office/drawing/2014/main" id="{262FDB6E-6024-4D2F-A6EC-321BB317347C}"/>
              </a:ext>
            </a:extLst>
          </p:cNvPr>
          <p:cNvSpPr/>
          <p:nvPr userDrawn="1"/>
        </p:nvSpPr>
        <p:spPr>
          <a:xfrm>
            <a:off x="7385065" y="2916397"/>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97" name="Google Shape;230;p3">
            <a:extLst>
              <a:ext uri="{FF2B5EF4-FFF2-40B4-BE49-F238E27FC236}">
                <a16:creationId xmlns="" xmlns:a16="http://schemas.microsoft.com/office/drawing/2014/main" id="{BD5ADFCE-F28A-43D5-9CFF-31FD0A1CC4F9}"/>
              </a:ext>
            </a:extLst>
          </p:cNvPr>
          <p:cNvGrpSpPr/>
          <p:nvPr userDrawn="1"/>
        </p:nvGrpSpPr>
        <p:grpSpPr>
          <a:xfrm>
            <a:off x="956096" y="4156122"/>
            <a:ext cx="125006" cy="126431"/>
            <a:chOff x="4954425" y="2036375"/>
            <a:chExt cx="166675" cy="168575"/>
          </a:xfrm>
        </p:grpSpPr>
        <p:sp>
          <p:nvSpPr>
            <p:cNvPr id="298" name="Google Shape;231;p3">
              <a:extLst>
                <a:ext uri="{FF2B5EF4-FFF2-40B4-BE49-F238E27FC236}">
                  <a16:creationId xmlns="" xmlns:a16="http://schemas.microsoft.com/office/drawing/2014/main" id="{1C1774AA-9741-486B-B8FC-9393CAEDB27F}"/>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sp>
          <p:nvSpPr>
            <p:cNvPr id="299" name="Google Shape;232;p3">
              <a:extLst>
                <a:ext uri="{FF2B5EF4-FFF2-40B4-BE49-F238E27FC236}">
                  <a16:creationId xmlns="" xmlns:a16="http://schemas.microsoft.com/office/drawing/2014/main" id="{A241E20B-C148-4F65-8446-94D31CB41FFF}"/>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91425" tIns="91425" rIns="91425" bIns="91425" anchor="ctr" anchorCtr="0">
              <a:noAutofit/>
            </a:bodyPr>
            <a:lstStyle/>
            <a:p>
              <a:pPr>
                <a:buClrTx/>
                <a:buFontTx/>
                <a:buNone/>
              </a:pPr>
              <a:endParaRPr sz="1350" kern="1200">
                <a:solidFill>
                  <a:prstClr val="black"/>
                </a:solidFill>
              </a:endParaRPr>
            </a:p>
          </p:txBody>
        </p:sp>
      </p:grpSp>
      <p:sp>
        <p:nvSpPr>
          <p:cNvPr id="138" name="TextBox 137">
            <a:extLst>
              <a:ext uri="{FF2B5EF4-FFF2-40B4-BE49-F238E27FC236}">
                <a16:creationId xmlns="" xmlns:a16="http://schemas.microsoft.com/office/drawing/2014/main" id="{F3E5FC39-98FC-4CBA-B958-5F648514C390}"/>
              </a:ext>
            </a:extLst>
          </p:cNvPr>
          <p:cNvSpPr txBox="1"/>
          <p:nvPr userDrawn="1"/>
        </p:nvSpPr>
        <p:spPr>
          <a:xfrm>
            <a:off x="2669131" y="1141780"/>
            <a:ext cx="3388523" cy="4074192"/>
          </a:xfrm>
          <a:prstGeom prst="rect">
            <a:avLst/>
          </a:prstGeom>
          <a:noFill/>
        </p:spPr>
        <p:txBody>
          <a:bodyPr wrap="square" rtlCol="0">
            <a:spAutoFit/>
          </a:bodyPr>
          <a:lstStyle/>
          <a:p>
            <a:pPr algn="ctr">
              <a:buClrTx/>
              <a:buFontTx/>
              <a:buNone/>
            </a:pPr>
            <a:r>
              <a:rPr lang="vi-VN" sz="8625" kern="1200" dirty="0">
                <a:solidFill>
                  <a:srgbClr val="C00000"/>
                </a:solidFill>
                <a:latin typeface="UTM Cookies"/>
              </a:rPr>
              <a:t>HOẠT ĐỘNG</a:t>
            </a:r>
          </a:p>
        </p:txBody>
      </p:sp>
    </p:spTree>
    <p:extLst>
      <p:ext uri="{BB962C8B-B14F-4D97-AF65-F5344CB8AC3E}">
        <p14:creationId xmlns:p14="http://schemas.microsoft.com/office/powerpoint/2010/main" val="17369139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278"/>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95"/>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97"/>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92"/>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96"/>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281"/>
                                        </p:tgtEl>
                                      </p:cBhvr>
                                      <p:by x="150000" y="150000"/>
                                    </p:animScale>
                                  </p:childTnLst>
                                </p:cTn>
                              </p:par>
                              <p:par>
                                <p:cTn id="17" presetID="16" presetClass="entr" presetSubtype="21" fill="hold" grpId="0" nodeType="withEffect">
                                  <p:stCondLst>
                                    <p:cond delay="0"/>
                                  </p:stCondLst>
                                  <p:childTnLst>
                                    <p:set>
                                      <p:cBhvr>
                                        <p:cTn id="18" dur="1" fill="hold">
                                          <p:stCondLst>
                                            <p:cond delay="0"/>
                                          </p:stCondLst>
                                        </p:cTn>
                                        <p:tgtEl>
                                          <p:spTgt spid="98"/>
                                        </p:tgtEl>
                                        <p:attrNameLst>
                                          <p:attrName>style.visibility</p:attrName>
                                        </p:attrNameLst>
                                      </p:cBhvr>
                                      <p:to>
                                        <p:strVal val="visible"/>
                                      </p:to>
                                    </p:set>
                                    <p:animEffect transition="in" filter="barn(inVertical)">
                                      <p:cBhvr>
                                        <p:cTn id="19" dur="500"/>
                                        <p:tgtEl>
                                          <p:spTgt spid="98"/>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99"/>
                                        </p:tgtEl>
                                        <p:attrNameLst>
                                          <p:attrName>style.visibility</p:attrName>
                                        </p:attrNameLst>
                                      </p:cBhvr>
                                      <p:to>
                                        <p:strVal val="visible"/>
                                      </p:to>
                                    </p:set>
                                    <p:animEffect transition="in" filter="barn(inVertical)">
                                      <p:cBhvr>
                                        <p:cTn id="22" dur="500"/>
                                        <p:tgtEl>
                                          <p:spTgt spid="99"/>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97"/>
                                        </p:tgtEl>
                                        <p:attrNameLst>
                                          <p:attrName>style.visibility</p:attrName>
                                        </p:attrNameLst>
                                      </p:cBhvr>
                                      <p:to>
                                        <p:strVal val="visible"/>
                                      </p:to>
                                    </p:set>
                                    <p:animEffect transition="in" filter="fade">
                                      <p:cBhvr>
                                        <p:cTn id="26" dur="500"/>
                                        <p:tgtEl>
                                          <p:spTgt spid="97"/>
                                        </p:tgtEl>
                                      </p:cBhvr>
                                    </p:animEffect>
                                  </p:childTnLst>
                                </p:cTn>
                              </p:par>
                            </p:childTnLst>
                          </p:cTn>
                        </p:par>
                        <p:par>
                          <p:cTn id="27" fill="hold">
                            <p:stCondLst>
                              <p:cond delay="1500"/>
                            </p:stCondLst>
                            <p:childTnLst>
                              <p:par>
                                <p:cTn id="28" presetID="31" presetClass="entr" presetSubtype="0" fill="hold" nodeType="afterEffect">
                                  <p:stCondLst>
                                    <p:cond delay="0"/>
                                  </p:stCondLst>
                                  <p:childTnLst>
                                    <p:set>
                                      <p:cBhvr>
                                        <p:cTn id="29" dur="1" fill="hold">
                                          <p:stCondLst>
                                            <p:cond delay="0"/>
                                          </p:stCondLst>
                                        </p:cTn>
                                        <p:tgtEl>
                                          <p:spTgt spid="236"/>
                                        </p:tgtEl>
                                        <p:attrNameLst>
                                          <p:attrName>style.visibility</p:attrName>
                                        </p:attrNameLst>
                                      </p:cBhvr>
                                      <p:to>
                                        <p:strVal val="visible"/>
                                      </p:to>
                                    </p:set>
                                    <p:anim calcmode="lin" valueType="num">
                                      <p:cBhvr>
                                        <p:cTn id="30" dur="1000" fill="hold"/>
                                        <p:tgtEl>
                                          <p:spTgt spid="236"/>
                                        </p:tgtEl>
                                        <p:attrNameLst>
                                          <p:attrName>ppt_w</p:attrName>
                                        </p:attrNameLst>
                                      </p:cBhvr>
                                      <p:tavLst>
                                        <p:tav tm="0">
                                          <p:val>
                                            <p:fltVal val="0"/>
                                          </p:val>
                                        </p:tav>
                                        <p:tav tm="100000">
                                          <p:val>
                                            <p:strVal val="#ppt_w"/>
                                          </p:val>
                                        </p:tav>
                                      </p:tavLst>
                                    </p:anim>
                                    <p:anim calcmode="lin" valueType="num">
                                      <p:cBhvr>
                                        <p:cTn id="31" dur="1000" fill="hold"/>
                                        <p:tgtEl>
                                          <p:spTgt spid="236"/>
                                        </p:tgtEl>
                                        <p:attrNameLst>
                                          <p:attrName>ppt_h</p:attrName>
                                        </p:attrNameLst>
                                      </p:cBhvr>
                                      <p:tavLst>
                                        <p:tav tm="0">
                                          <p:val>
                                            <p:fltVal val="0"/>
                                          </p:val>
                                        </p:tav>
                                        <p:tav tm="100000">
                                          <p:val>
                                            <p:strVal val="#ppt_h"/>
                                          </p:val>
                                        </p:tav>
                                      </p:tavLst>
                                    </p:anim>
                                    <p:anim calcmode="lin" valueType="num">
                                      <p:cBhvr>
                                        <p:cTn id="32" dur="1000" fill="hold"/>
                                        <p:tgtEl>
                                          <p:spTgt spid="236"/>
                                        </p:tgtEl>
                                        <p:attrNameLst>
                                          <p:attrName>style.rotation</p:attrName>
                                        </p:attrNameLst>
                                      </p:cBhvr>
                                      <p:tavLst>
                                        <p:tav tm="0">
                                          <p:val>
                                            <p:fltVal val="90"/>
                                          </p:val>
                                        </p:tav>
                                        <p:tav tm="100000">
                                          <p:val>
                                            <p:fltVal val="0"/>
                                          </p:val>
                                        </p:tav>
                                      </p:tavLst>
                                    </p:anim>
                                    <p:animEffect transition="in" filter="fade">
                                      <p:cBhvr>
                                        <p:cTn id="33" dur="1000"/>
                                        <p:tgtEl>
                                          <p:spTgt spid="236"/>
                                        </p:tgtEl>
                                      </p:cBhvr>
                                    </p:animEffect>
                                  </p:childTnLst>
                                </p:cTn>
                              </p:par>
                            </p:childTnLst>
                          </p:cTn>
                        </p:par>
                        <p:par>
                          <p:cTn id="34" fill="hold">
                            <p:stCondLst>
                              <p:cond delay="2500"/>
                            </p:stCondLst>
                            <p:childTnLst>
                              <p:par>
                                <p:cTn id="35" presetID="14" presetClass="entr" presetSubtype="10" fill="hold" grpId="0" nodeType="afterEffect">
                                  <p:stCondLst>
                                    <p:cond delay="0"/>
                                  </p:stCondLst>
                                  <p:childTnLst>
                                    <p:set>
                                      <p:cBhvr>
                                        <p:cTn id="36" dur="1" fill="hold">
                                          <p:stCondLst>
                                            <p:cond delay="0"/>
                                          </p:stCondLst>
                                        </p:cTn>
                                        <p:tgtEl>
                                          <p:spTgt spid="138"/>
                                        </p:tgtEl>
                                        <p:attrNameLst>
                                          <p:attrName>style.visibility</p:attrName>
                                        </p:attrNameLst>
                                      </p:cBhvr>
                                      <p:to>
                                        <p:strVal val="visible"/>
                                      </p:to>
                                    </p:set>
                                    <p:animEffect transition="in" filter="randombar(horizontal)">
                                      <p:cBhvr>
                                        <p:cTn id="37" dur="500"/>
                                        <p:tgtEl>
                                          <p:spTgt spid="1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98" grpId="0" animBg="1"/>
      <p:bldP spid="99" grpId="0" animBg="1"/>
      <p:bldP spid="295" grpId="0" animBg="1"/>
      <p:bldP spid="296" grpId="0" animBg="1"/>
      <p:bldP spid="138" grpId="0"/>
    </p:bldLst>
  </p:timing>
</p:sldLayout>
</file>

<file path=ppt/slideMasters/_rels/slideMaster1.xml.rels><?xml version="1.0" encoding="UTF-8" standalone="yes"?>
<Relationships xmlns="http://schemas.openxmlformats.org/package/2006/relationships"><Relationship Id="rId3" Type="http://schemas.openxmlformats.org/officeDocument/2006/relationships/slideLayout" Target="../slideLayouts/slideLayout3.xml"/><Relationship Id="rId7"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87.xml"/><Relationship Id="rId13" Type="http://schemas.openxmlformats.org/officeDocument/2006/relationships/slideLayout" Target="../slideLayouts/slideLayout192.xml"/><Relationship Id="rId18" Type="http://schemas.openxmlformats.org/officeDocument/2006/relationships/slideLayout" Target="../slideLayouts/slideLayout197.xml"/><Relationship Id="rId26" Type="http://schemas.openxmlformats.org/officeDocument/2006/relationships/slideLayout" Target="../slideLayouts/slideLayout205.xml"/><Relationship Id="rId3" Type="http://schemas.openxmlformats.org/officeDocument/2006/relationships/slideLayout" Target="../slideLayouts/slideLayout182.xml"/><Relationship Id="rId21" Type="http://schemas.openxmlformats.org/officeDocument/2006/relationships/slideLayout" Target="../slideLayouts/slideLayout200.xml"/><Relationship Id="rId7" Type="http://schemas.openxmlformats.org/officeDocument/2006/relationships/slideLayout" Target="../slideLayouts/slideLayout186.xml"/><Relationship Id="rId12" Type="http://schemas.openxmlformats.org/officeDocument/2006/relationships/slideLayout" Target="../slideLayouts/slideLayout191.xml"/><Relationship Id="rId17" Type="http://schemas.openxmlformats.org/officeDocument/2006/relationships/slideLayout" Target="../slideLayouts/slideLayout196.xml"/><Relationship Id="rId25" Type="http://schemas.openxmlformats.org/officeDocument/2006/relationships/slideLayout" Target="../slideLayouts/slideLayout204.xml"/><Relationship Id="rId2" Type="http://schemas.openxmlformats.org/officeDocument/2006/relationships/slideLayout" Target="../slideLayouts/slideLayout181.xml"/><Relationship Id="rId16" Type="http://schemas.openxmlformats.org/officeDocument/2006/relationships/slideLayout" Target="../slideLayouts/slideLayout195.xml"/><Relationship Id="rId20" Type="http://schemas.openxmlformats.org/officeDocument/2006/relationships/slideLayout" Target="../slideLayouts/slideLayout199.xml"/><Relationship Id="rId29" Type="http://schemas.openxmlformats.org/officeDocument/2006/relationships/theme" Target="../theme/theme10.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24" Type="http://schemas.openxmlformats.org/officeDocument/2006/relationships/slideLayout" Target="../slideLayouts/slideLayout203.xml"/><Relationship Id="rId5" Type="http://schemas.openxmlformats.org/officeDocument/2006/relationships/slideLayout" Target="../slideLayouts/slideLayout184.xml"/><Relationship Id="rId15" Type="http://schemas.openxmlformats.org/officeDocument/2006/relationships/slideLayout" Target="../slideLayouts/slideLayout194.xml"/><Relationship Id="rId23" Type="http://schemas.openxmlformats.org/officeDocument/2006/relationships/slideLayout" Target="../slideLayouts/slideLayout202.xml"/><Relationship Id="rId28" Type="http://schemas.openxmlformats.org/officeDocument/2006/relationships/slideLayout" Target="../slideLayouts/slideLayout207.xml"/><Relationship Id="rId10" Type="http://schemas.openxmlformats.org/officeDocument/2006/relationships/slideLayout" Target="../slideLayouts/slideLayout189.xml"/><Relationship Id="rId19" Type="http://schemas.openxmlformats.org/officeDocument/2006/relationships/slideLayout" Target="../slideLayouts/slideLayout198.xml"/><Relationship Id="rId4" Type="http://schemas.openxmlformats.org/officeDocument/2006/relationships/slideLayout" Target="../slideLayouts/slideLayout183.xml"/><Relationship Id="rId9" Type="http://schemas.openxmlformats.org/officeDocument/2006/relationships/slideLayout" Target="../slideLayouts/slideLayout188.xml"/><Relationship Id="rId14" Type="http://schemas.openxmlformats.org/officeDocument/2006/relationships/slideLayout" Target="../slideLayouts/slideLayout193.xml"/><Relationship Id="rId22" Type="http://schemas.openxmlformats.org/officeDocument/2006/relationships/slideLayout" Target="../slideLayouts/slideLayout201.xml"/><Relationship Id="rId27" Type="http://schemas.openxmlformats.org/officeDocument/2006/relationships/slideLayout" Target="../slideLayouts/slideLayout206.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215.xml"/><Relationship Id="rId13" Type="http://schemas.openxmlformats.org/officeDocument/2006/relationships/slideLayout" Target="../slideLayouts/slideLayout220.xml"/><Relationship Id="rId18" Type="http://schemas.openxmlformats.org/officeDocument/2006/relationships/slideLayout" Target="../slideLayouts/slideLayout225.xml"/><Relationship Id="rId26" Type="http://schemas.openxmlformats.org/officeDocument/2006/relationships/slideLayout" Target="../slideLayouts/slideLayout233.xml"/><Relationship Id="rId3" Type="http://schemas.openxmlformats.org/officeDocument/2006/relationships/slideLayout" Target="../slideLayouts/slideLayout210.xml"/><Relationship Id="rId21" Type="http://schemas.openxmlformats.org/officeDocument/2006/relationships/slideLayout" Target="../slideLayouts/slideLayout228.xml"/><Relationship Id="rId7" Type="http://schemas.openxmlformats.org/officeDocument/2006/relationships/slideLayout" Target="../slideLayouts/slideLayout214.xml"/><Relationship Id="rId12" Type="http://schemas.openxmlformats.org/officeDocument/2006/relationships/slideLayout" Target="../slideLayouts/slideLayout219.xml"/><Relationship Id="rId17" Type="http://schemas.openxmlformats.org/officeDocument/2006/relationships/slideLayout" Target="../slideLayouts/slideLayout224.xml"/><Relationship Id="rId25" Type="http://schemas.openxmlformats.org/officeDocument/2006/relationships/slideLayout" Target="../slideLayouts/slideLayout232.xml"/><Relationship Id="rId2" Type="http://schemas.openxmlformats.org/officeDocument/2006/relationships/slideLayout" Target="../slideLayouts/slideLayout209.xml"/><Relationship Id="rId16" Type="http://schemas.openxmlformats.org/officeDocument/2006/relationships/slideLayout" Target="../slideLayouts/slideLayout223.xml"/><Relationship Id="rId20" Type="http://schemas.openxmlformats.org/officeDocument/2006/relationships/slideLayout" Target="../slideLayouts/slideLayout227.xml"/><Relationship Id="rId29" Type="http://schemas.openxmlformats.org/officeDocument/2006/relationships/theme" Target="../theme/theme11.xml"/><Relationship Id="rId1" Type="http://schemas.openxmlformats.org/officeDocument/2006/relationships/slideLayout" Target="../slideLayouts/slideLayout208.xml"/><Relationship Id="rId6" Type="http://schemas.openxmlformats.org/officeDocument/2006/relationships/slideLayout" Target="../slideLayouts/slideLayout213.xml"/><Relationship Id="rId11" Type="http://schemas.openxmlformats.org/officeDocument/2006/relationships/slideLayout" Target="../slideLayouts/slideLayout218.xml"/><Relationship Id="rId24" Type="http://schemas.openxmlformats.org/officeDocument/2006/relationships/slideLayout" Target="../slideLayouts/slideLayout231.xml"/><Relationship Id="rId5" Type="http://schemas.openxmlformats.org/officeDocument/2006/relationships/slideLayout" Target="../slideLayouts/slideLayout212.xml"/><Relationship Id="rId15" Type="http://schemas.openxmlformats.org/officeDocument/2006/relationships/slideLayout" Target="../slideLayouts/slideLayout222.xml"/><Relationship Id="rId23" Type="http://schemas.openxmlformats.org/officeDocument/2006/relationships/slideLayout" Target="../slideLayouts/slideLayout230.xml"/><Relationship Id="rId28" Type="http://schemas.openxmlformats.org/officeDocument/2006/relationships/slideLayout" Target="../slideLayouts/slideLayout235.xml"/><Relationship Id="rId10" Type="http://schemas.openxmlformats.org/officeDocument/2006/relationships/slideLayout" Target="../slideLayouts/slideLayout217.xml"/><Relationship Id="rId19" Type="http://schemas.openxmlformats.org/officeDocument/2006/relationships/slideLayout" Target="../slideLayouts/slideLayout226.xml"/><Relationship Id="rId4" Type="http://schemas.openxmlformats.org/officeDocument/2006/relationships/slideLayout" Target="../slideLayouts/slideLayout211.xml"/><Relationship Id="rId9" Type="http://schemas.openxmlformats.org/officeDocument/2006/relationships/slideLayout" Target="../slideLayouts/slideLayout216.xml"/><Relationship Id="rId14" Type="http://schemas.openxmlformats.org/officeDocument/2006/relationships/slideLayout" Target="../slideLayouts/slideLayout221.xml"/><Relationship Id="rId22" Type="http://schemas.openxmlformats.org/officeDocument/2006/relationships/slideLayout" Target="../slideLayouts/slideLayout229.xml"/><Relationship Id="rId27" Type="http://schemas.openxmlformats.org/officeDocument/2006/relationships/slideLayout" Target="../slideLayouts/slideLayout234.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243.xml"/><Relationship Id="rId3" Type="http://schemas.openxmlformats.org/officeDocument/2006/relationships/slideLayout" Target="../slideLayouts/slideLayout238.xml"/><Relationship Id="rId7" Type="http://schemas.openxmlformats.org/officeDocument/2006/relationships/slideLayout" Target="../slideLayouts/slideLayout242.xml"/><Relationship Id="rId12" Type="http://schemas.openxmlformats.org/officeDocument/2006/relationships/theme" Target="../theme/theme12.xml"/><Relationship Id="rId2" Type="http://schemas.openxmlformats.org/officeDocument/2006/relationships/slideLayout" Target="../slideLayouts/slideLayout237.xml"/><Relationship Id="rId1" Type="http://schemas.openxmlformats.org/officeDocument/2006/relationships/slideLayout" Target="../slideLayouts/slideLayout236.xml"/><Relationship Id="rId6" Type="http://schemas.openxmlformats.org/officeDocument/2006/relationships/slideLayout" Target="../slideLayouts/slideLayout241.xml"/><Relationship Id="rId11" Type="http://schemas.openxmlformats.org/officeDocument/2006/relationships/slideLayout" Target="../slideLayouts/slideLayout246.xml"/><Relationship Id="rId5" Type="http://schemas.openxmlformats.org/officeDocument/2006/relationships/slideLayout" Target="../slideLayouts/slideLayout240.xml"/><Relationship Id="rId10" Type="http://schemas.openxmlformats.org/officeDocument/2006/relationships/slideLayout" Target="../slideLayouts/slideLayout245.xml"/><Relationship Id="rId4" Type="http://schemas.openxmlformats.org/officeDocument/2006/relationships/slideLayout" Target="../slideLayouts/slideLayout239.xml"/><Relationship Id="rId9" Type="http://schemas.openxmlformats.org/officeDocument/2006/relationships/slideLayout" Target="../slideLayouts/slideLayout24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4.xml"/><Relationship Id="rId3" Type="http://schemas.openxmlformats.org/officeDocument/2006/relationships/slideLayout" Target="../slideLayouts/slideLayout9.xml"/><Relationship Id="rId7" Type="http://schemas.openxmlformats.org/officeDocument/2006/relationships/slideLayout" Target="../slideLayouts/slideLayout13.xml"/><Relationship Id="rId12" Type="http://schemas.openxmlformats.org/officeDocument/2006/relationships/theme" Target="../theme/theme2.xml"/><Relationship Id="rId2" Type="http://schemas.openxmlformats.org/officeDocument/2006/relationships/slideLayout" Target="../slideLayouts/slideLayout8.xml"/><Relationship Id="rId1" Type="http://schemas.openxmlformats.org/officeDocument/2006/relationships/slideLayout" Target="../slideLayouts/slideLayout7.xml"/><Relationship Id="rId6" Type="http://schemas.openxmlformats.org/officeDocument/2006/relationships/slideLayout" Target="../slideLayouts/slideLayout12.xml"/><Relationship Id="rId11" Type="http://schemas.openxmlformats.org/officeDocument/2006/relationships/slideLayout" Target="../slideLayouts/slideLayout17.xml"/><Relationship Id="rId5" Type="http://schemas.openxmlformats.org/officeDocument/2006/relationships/slideLayout" Target="../slideLayouts/slideLayout11.xml"/><Relationship Id="rId10" Type="http://schemas.openxmlformats.org/officeDocument/2006/relationships/slideLayout" Target="../slideLayouts/slideLayout16.xml"/><Relationship Id="rId4" Type="http://schemas.openxmlformats.org/officeDocument/2006/relationships/slideLayout" Target="../slideLayouts/slideLayout10.xml"/><Relationship Id="rId9" Type="http://schemas.openxmlformats.org/officeDocument/2006/relationships/slideLayout" Target="../slideLayouts/slideLayout15.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5.xml"/><Relationship Id="rId3" Type="http://schemas.openxmlformats.org/officeDocument/2006/relationships/slideLayout" Target="../slideLayouts/slideLayout20.xml"/><Relationship Id="rId7" Type="http://schemas.openxmlformats.org/officeDocument/2006/relationships/slideLayout" Target="../slideLayouts/slideLayout24.xml"/><Relationship Id="rId12" Type="http://schemas.openxmlformats.org/officeDocument/2006/relationships/theme" Target="../theme/theme3.xml"/><Relationship Id="rId2" Type="http://schemas.openxmlformats.org/officeDocument/2006/relationships/slideLayout" Target="../slideLayouts/slideLayout19.xml"/><Relationship Id="rId1" Type="http://schemas.openxmlformats.org/officeDocument/2006/relationships/slideLayout" Target="../slideLayouts/slideLayout18.xml"/><Relationship Id="rId6" Type="http://schemas.openxmlformats.org/officeDocument/2006/relationships/slideLayout" Target="../slideLayouts/slideLayout23.xml"/><Relationship Id="rId11" Type="http://schemas.openxmlformats.org/officeDocument/2006/relationships/slideLayout" Target="../slideLayouts/slideLayout28.xml"/><Relationship Id="rId5" Type="http://schemas.openxmlformats.org/officeDocument/2006/relationships/slideLayout" Target="../slideLayouts/slideLayout22.xml"/><Relationship Id="rId10" Type="http://schemas.openxmlformats.org/officeDocument/2006/relationships/slideLayout" Target="../slideLayouts/slideLayout27.xml"/><Relationship Id="rId4" Type="http://schemas.openxmlformats.org/officeDocument/2006/relationships/slideLayout" Target="../slideLayouts/slideLayout21.xml"/><Relationship Id="rId9" Type="http://schemas.openxmlformats.org/officeDocument/2006/relationships/slideLayout" Target="../slideLayouts/slideLayout26.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6.xml"/><Relationship Id="rId3" Type="http://schemas.openxmlformats.org/officeDocument/2006/relationships/slideLayout" Target="../slideLayouts/slideLayout31.xml"/><Relationship Id="rId7" Type="http://schemas.openxmlformats.org/officeDocument/2006/relationships/slideLayout" Target="../slideLayouts/slideLayout35.xml"/><Relationship Id="rId12" Type="http://schemas.openxmlformats.org/officeDocument/2006/relationships/theme" Target="../theme/theme4.xml"/><Relationship Id="rId2" Type="http://schemas.openxmlformats.org/officeDocument/2006/relationships/slideLayout" Target="../slideLayouts/slideLayout30.xml"/><Relationship Id="rId1" Type="http://schemas.openxmlformats.org/officeDocument/2006/relationships/slideLayout" Target="../slideLayouts/slideLayout29.xml"/><Relationship Id="rId6" Type="http://schemas.openxmlformats.org/officeDocument/2006/relationships/slideLayout" Target="../slideLayouts/slideLayout34.xml"/><Relationship Id="rId11" Type="http://schemas.openxmlformats.org/officeDocument/2006/relationships/slideLayout" Target="../slideLayouts/slideLayout39.xml"/><Relationship Id="rId5" Type="http://schemas.openxmlformats.org/officeDocument/2006/relationships/slideLayout" Target="../slideLayouts/slideLayout33.xml"/><Relationship Id="rId10" Type="http://schemas.openxmlformats.org/officeDocument/2006/relationships/slideLayout" Target="../slideLayouts/slideLayout38.xml"/><Relationship Id="rId4" Type="http://schemas.openxmlformats.org/officeDocument/2006/relationships/slideLayout" Target="../slideLayouts/slideLayout32.xml"/><Relationship Id="rId9" Type="http://schemas.openxmlformats.org/officeDocument/2006/relationships/slideLayout" Target="../slideLayouts/slideLayout3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7.xml"/><Relationship Id="rId13" Type="http://schemas.openxmlformats.org/officeDocument/2006/relationships/slideLayout" Target="../slideLayouts/slideLayout52.xml"/><Relationship Id="rId18" Type="http://schemas.openxmlformats.org/officeDocument/2006/relationships/slideLayout" Target="../slideLayouts/slideLayout57.xml"/><Relationship Id="rId26" Type="http://schemas.openxmlformats.org/officeDocument/2006/relationships/slideLayout" Target="../slideLayouts/slideLayout65.xml"/><Relationship Id="rId3" Type="http://schemas.openxmlformats.org/officeDocument/2006/relationships/slideLayout" Target="../slideLayouts/slideLayout42.xml"/><Relationship Id="rId21" Type="http://schemas.openxmlformats.org/officeDocument/2006/relationships/slideLayout" Target="../slideLayouts/slideLayout60.xml"/><Relationship Id="rId7" Type="http://schemas.openxmlformats.org/officeDocument/2006/relationships/slideLayout" Target="../slideLayouts/slideLayout46.xml"/><Relationship Id="rId12" Type="http://schemas.openxmlformats.org/officeDocument/2006/relationships/slideLayout" Target="../slideLayouts/slideLayout51.xml"/><Relationship Id="rId17" Type="http://schemas.openxmlformats.org/officeDocument/2006/relationships/slideLayout" Target="../slideLayouts/slideLayout56.xml"/><Relationship Id="rId25" Type="http://schemas.openxmlformats.org/officeDocument/2006/relationships/slideLayout" Target="../slideLayouts/slideLayout64.xml"/><Relationship Id="rId2" Type="http://schemas.openxmlformats.org/officeDocument/2006/relationships/slideLayout" Target="../slideLayouts/slideLayout41.xml"/><Relationship Id="rId16" Type="http://schemas.openxmlformats.org/officeDocument/2006/relationships/slideLayout" Target="../slideLayouts/slideLayout55.xml"/><Relationship Id="rId20" Type="http://schemas.openxmlformats.org/officeDocument/2006/relationships/slideLayout" Target="../slideLayouts/slideLayout59.xml"/><Relationship Id="rId29" Type="http://schemas.openxmlformats.org/officeDocument/2006/relationships/theme" Target="../theme/theme5.xml"/><Relationship Id="rId1" Type="http://schemas.openxmlformats.org/officeDocument/2006/relationships/slideLayout" Target="../slideLayouts/slideLayout40.xml"/><Relationship Id="rId6" Type="http://schemas.openxmlformats.org/officeDocument/2006/relationships/slideLayout" Target="../slideLayouts/slideLayout45.xml"/><Relationship Id="rId11" Type="http://schemas.openxmlformats.org/officeDocument/2006/relationships/slideLayout" Target="../slideLayouts/slideLayout50.xml"/><Relationship Id="rId24" Type="http://schemas.openxmlformats.org/officeDocument/2006/relationships/slideLayout" Target="../slideLayouts/slideLayout63.xml"/><Relationship Id="rId5" Type="http://schemas.openxmlformats.org/officeDocument/2006/relationships/slideLayout" Target="../slideLayouts/slideLayout44.xml"/><Relationship Id="rId15" Type="http://schemas.openxmlformats.org/officeDocument/2006/relationships/slideLayout" Target="../slideLayouts/slideLayout54.xml"/><Relationship Id="rId23" Type="http://schemas.openxmlformats.org/officeDocument/2006/relationships/slideLayout" Target="../slideLayouts/slideLayout62.xml"/><Relationship Id="rId28" Type="http://schemas.openxmlformats.org/officeDocument/2006/relationships/slideLayout" Target="../slideLayouts/slideLayout67.xml"/><Relationship Id="rId10" Type="http://schemas.openxmlformats.org/officeDocument/2006/relationships/slideLayout" Target="../slideLayouts/slideLayout49.xml"/><Relationship Id="rId19" Type="http://schemas.openxmlformats.org/officeDocument/2006/relationships/slideLayout" Target="../slideLayouts/slideLayout58.xml"/><Relationship Id="rId4" Type="http://schemas.openxmlformats.org/officeDocument/2006/relationships/slideLayout" Target="../slideLayouts/slideLayout43.xml"/><Relationship Id="rId9" Type="http://schemas.openxmlformats.org/officeDocument/2006/relationships/slideLayout" Target="../slideLayouts/slideLayout48.xml"/><Relationship Id="rId14" Type="http://schemas.openxmlformats.org/officeDocument/2006/relationships/slideLayout" Target="../slideLayouts/slideLayout53.xml"/><Relationship Id="rId22" Type="http://schemas.openxmlformats.org/officeDocument/2006/relationships/slideLayout" Target="../slideLayouts/slideLayout61.xml"/><Relationship Id="rId27" Type="http://schemas.openxmlformats.org/officeDocument/2006/relationships/slideLayout" Target="../slideLayouts/slideLayout66.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75.xml"/><Relationship Id="rId13" Type="http://schemas.openxmlformats.org/officeDocument/2006/relationships/slideLayout" Target="../slideLayouts/slideLayout80.xml"/><Relationship Id="rId18" Type="http://schemas.openxmlformats.org/officeDocument/2006/relationships/slideLayout" Target="../slideLayouts/slideLayout85.xml"/><Relationship Id="rId26" Type="http://schemas.openxmlformats.org/officeDocument/2006/relationships/slideLayout" Target="../slideLayouts/slideLayout93.xml"/><Relationship Id="rId3" Type="http://schemas.openxmlformats.org/officeDocument/2006/relationships/slideLayout" Target="../slideLayouts/slideLayout70.xml"/><Relationship Id="rId21" Type="http://schemas.openxmlformats.org/officeDocument/2006/relationships/slideLayout" Target="../slideLayouts/slideLayout88.xml"/><Relationship Id="rId7" Type="http://schemas.openxmlformats.org/officeDocument/2006/relationships/slideLayout" Target="../slideLayouts/slideLayout74.xml"/><Relationship Id="rId12" Type="http://schemas.openxmlformats.org/officeDocument/2006/relationships/slideLayout" Target="../slideLayouts/slideLayout79.xml"/><Relationship Id="rId17" Type="http://schemas.openxmlformats.org/officeDocument/2006/relationships/slideLayout" Target="../slideLayouts/slideLayout84.xml"/><Relationship Id="rId25" Type="http://schemas.openxmlformats.org/officeDocument/2006/relationships/slideLayout" Target="../slideLayouts/slideLayout92.xml"/><Relationship Id="rId2" Type="http://schemas.openxmlformats.org/officeDocument/2006/relationships/slideLayout" Target="../slideLayouts/slideLayout69.xml"/><Relationship Id="rId16" Type="http://schemas.openxmlformats.org/officeDocument/2006/relationships/slideLayout" Target="../slideLayouts/slideLayout83.xml"/><Relationship Id="rId20" Type="http://schemas.openxmlformats.org/officeDocument/2006/relationships/slideLayout" Target="../slideLayouts/slideLayout87.xml"/><Relationship Id="rId29" Type="http://schemas.openxmlformats.org/officeDocument/2006/relationships/theme" Target="../theme/theme6.xml"/><Relationship Id="rId1" Type="http://schemas.openxmlformats.org/officeDocument/2006/relationships/slideLayout" Target="../slideLayouts/slideLayout68.xml"/><Relationship Id="rId6" Type="http://schemas.openxmlformats.org/officeDocument/2006/relationships/slideLayout" Target="../slideLayouts/slideLayout73.xml"/><Relationship Id="rId11" Type="http://schemas.openxmlformats.org/officeDocument/2006/relationships/slideLayout" Target="../slideLayouts/slideLayout78.xml"/><Relationship Id="rId24" Type="http://schemas.openxmlformats.org/officeDocument/2006/relationships/slideLayout" Target="../slideLayouts/slideLayout91.xml"/><Relationship Id="rId5" Type="http://schemas.openxmlformats.org/officeDocument/2006/relationships/slideLayout" Target="../slideLayouts/slideLayout72.xml"/><Relationship Id="rId15" Type="http://schemas.openxmlformats.org/officeDocument/2006/relationships/slideLayout" Target="../slideLayouts/slideLayout82.xml"/><Relationship Id="rId23" Type="http://schemas.openxmlformats.org/officeDocument/2006/relationships/slideLayout" Target="../slideLayouts/slideLayout90.xml"/><Relationship Id="rId28" Type="http://schemas.openxmlformats.org/officeDocument/2006/relationships/slideLayout" Target="../slideLayouts/slideLayout95.xml"/><Relationship Id="rId10" Type="http://schemas.openxmlformats.org/officeDocument/2006/relationships/slideLayout" Target="../slideLayouts/slideLayout77.xml"/><Relationship Id="rId19" Type="http://schemas.openxmlformats.org/officeDocument/2006/relationships/slideLayout" Target="../slideLayouts/slideLayout86.xml"/><Relationship Id="rId4" Type="http://schemas.openxmlformats.org/officeDocument/2006/relationships/slideLayout" Target="../slideLayouts/slideLayout71.xml"/><Relationship Id="rId9" Type="http://schemas.openxmlformats.org/officeDocument/2006/relationships/slideLayout" Target="../slideLayouts/slideLayout76.xml"/><Relationship Id="rId14" Type="http://schemas.openxmlformats.org/officeDocument/2006/relationships/slideLayout" Target="../slideLayouts/slideLayout81.xml"/><Relationship Id="rId22" Type="http://schemas.openxmlformats.org/officeDocument/2006/relationships/slideLayout" Target="../slideLayouts/slideLayout89.xml"/><Relationship Id="rId27" Type="http://schemas.openxmlformats.org/officeDocument/2006/relationships/slideLayout" Target="../slideLayouts/slideLayout94.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3.xml"/><Relationship Id="rId13" Type="http://schemas.openxmlformats.org/officeDocument/2006/relationships/slideLayout" Target="../slideLayouts/slideLayout108.xml"/><Relationship Id="rId18" Type="http://schemas.openxmlformats.org/officeDocument/2006/relationships/slideLayout" Target="../slideLayouts/slideLayout113.xml"/><Relationship Id="rId26" Type="http://schemas.openxmlformats.org/officeDocument/2006/relationships/slideLayout" Target="../slideLayouts/slideLayout121.xml"/><Relationship Id="rId3" Type="http://schemas.openxmlformats.org/officeDocument/2006/relationships/slideLayout" Target="../slideLayouts/slideLayout98.xml"/><Relationship Id="rId21" Type="http://schemas.openxmlformats.org/officeDocument/2006/relationships/slideLayout" Target="../slideLayouts/slideLayout116.xml"/><Relationship Id="rId7" Type="http://schemas.openxmlformats.org/officeDocument/2006/relationships/slideLayout" Target="../slideLayouts/slideLayout102.xml"/><Relationship Id="rId12" Type="http://schemas.openxmlformats.org/officeDocument/2006/relationships/slideLayout" Target="../slideLayouts/slideLayout107.xml"/><Relationship Id="rId17" Type="http://schemas.openxmlformats.org/officeDocument/2006/relationships/slideLayout" Target="../slideLayouts/slideLayout112.xml"/><Relationship Id="rId25" Type="http://schemas.openxmlformats.org/officeDocument/2006/relationships/slideLayout" Target="../slideLayouts/slideLayout120.xml"/><Relationship Id="rId2" Type="http://schemas.openxmlformats.org/officeDocument/2006/relationships/slideLayout" Target="../slideLayouts/slideLayout97.xml"/><Relationship Id="rId16" Type="http://schemas.openxmlformats.org/officeDocument/2006/relationships/slideLayout" Target="../slideLayouts/slideLayout111.xml"/><Relationship Id="rId20" Type="http://schemas.openxmlformats.org/officeDocument/2006/relationships/slideLayout" Target="../slideLayouts/slideLayout115.xml"/><Relationship Id="rId29" Type="http://schemas.openxmlformats.org/officeDocument/2006/relationships/theme" Target="../theme/theme7.xml"/><Relationship Id="rId1" Type="http://schemas.openxmlformats.org/officeDocument/2006/relationships/slideLayout" Target="../slideLayouts/slideLayout96.xml"/><Relationship Id="rId6" Type="http://schemas.openxmlformats.org/officeDocument/2006/relationships/slideLayout" Target="../slideLayouts/slideLayout101.xml"/><Relationship Id="rId11" Type="http://schemas.openxmlformats.org/officeDocument/2006/relationships/slideLayout" Target="../slideLayouts/slideLayout106.xml"/><Relationship Id="rId24" Type="http://schemas.openxmlformats.org/officeDocument/2006/relationships/slideLayout" Target="../slideLayouts/slideLayout119.xml"/><Relationship Id="rId5" Type="http://schemas.openxmlformats.org/officeDocument/2006/relationships/slideLayout" Target="../slideLayouts/slideLayout100.xml"/><Relationship Id="rId15" Type="http://schemas.openxmlformats.org/officeDocument/2006/relationships/slideLayout" Target="../slideLayouts/slideLayout110.xml"/><Relationship Id="rId23" Type="http://schemas.openxmlformats.org/officeDocument/2006/relationships/slideLayout" Target="../slideLayouts/slideLayout118.xml"/><Relationship Id="rId28" Type="http://schemas.openxmlformats.org/officeDocument/2006/relationships/slideLayout" Target="../slideLayouts/slideLayout123.xml"/><Relationship Id="rId10" Type="http://schemas.openxmlformats.org/officeDocument/2006/relationships/slideLayout" Target="../slideLayouts/slideLayout105.xml"/><Relationship Id="rId19" Type="http://schemas.openxmlformats.org/officeDocument/2006/relationships/slideLayout" Target="../slideLayouts/slideLayout114.xml"/><Relationship Id="rId4" Type="http://schemas.openxmlformats.org/officeDocument/2006/relationships/slideLayout" Target="../slideLayouts/slideLayout99.xml"/><Relationship Id="rId9" Type="http://schemas.openxmlformats.org/officeDocument/2006/relationships/slideLayout" Target="../slideLayouts/slideLayout104.xml"/><Relationship Id="rId14" Type="http://schemas.openxmlformats.org/officeDocument/2006/relationships/slideLayout" Target="../slideLayouts/slideLayout109.xml"/><Relationship Id="rId22" Type="http://schemas.openxmlformats.org/officeDocument/2006/relationships/slideLayout" Target="../slideLayouts/slideLayout117.xml"/><Relationship Id="rId27" Type="http://schemas.openxmlformats.org/officeDocument/2006/relationships/slideLayout" Target="../slideLayouts/slideLayout122.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1.xml"/><Relationship Id="rId13" Type="http://schemas.openxmlformats.org/officeDocument/2006/relationships/slideLayout" Target="../slideLayouts/slideLayout136.xml"/><Relationship Id="rId18" Type="http://schemas.openxmlformats.org/officeDocument/2006/relationships/slideLayout" Target="../slideLayouts/slideLayout141.xml"/><Relationship Id="rId26" Type="http://schemas.openxmlformats.org/officeDocument/2006/relationships/slideLayout" Target="../slideLayouts/slideLayout149.xml"/><Relationship Id="rId3" Type="http://schemas.openxmlformats.org/officeDocument/2006/relationships/slideLayout" Target="../slideLayouts/slideLayout126.xml"/><Relationship Id="rId21" Type="http://schemas.openxmlformats.org/officeDocument/2006/relationships/slideLayout" Target="../slideLayouts/slideLayout144.xml"/><Relationship Id="rId7" Type="http://schemas.openxmlformats.org/officeDocument/2006/relationships/slideLayout" Target="../slideLayouts/slideLayout130.xml"/><Relationship Id="rId12" Type="http://schemas.openxmlformats.org/officeDocument/2006/relationships/slideLayout" Target="../slideLayouts/slideLayout135.xml"/><Relationship Id="rId17" Type="http://schemas.openxmlformats.org/officeDocument/2006/relationships/slideLayout" Target="../slideLayouts/slideLayout140.xml"/><Relationship Id="rId25" Type="http://schemas.openxmlformats.org/officeDocument/2006/relationships/slideLayout" Target="../slideLayouts/slideLayout148.xml"/><Relationship Id="rId2" Type="http://schemas.openxmlformats.org/officeDocument/2006/relationships/slideLayout" Target="../slideLayouts/slideLayout125.xml"/><Relationship Id="rId16" Type="http://schemas.openxmlformats.org/officeDocument/2006/relationships/slideLayout" Target="../slideLayouts/slideLayout139.xml"/><Relationship Id="rId20" Type="http://schemas.openxmlformats.org/officeDocument/2006/relationships/slideLayout" Target="../slideLayouts/slideLayout143.xml"/><Relationship Id="rId29" Type="http://schemas.openxmlformats.org/officeDocument/2006/relationships/theme" Target="../theme/theme8.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slideLayout" Target="../slideLayouts/slideLayout134.xml"/><Relationship Id="rId24" Type="http://schemas.openxmlformats.org/officeDocument/2006/relationships/slideLayout" Target="../slideLayouts/slideLayout147.xml"/><Relationship Id="rId5" Type="http://schemas.openxmlformats.org/officeDocument/2006/relationships/slideLayout" Target="../slideLayouts/slideLayout128.xml"/><Relationship Id="rId15" Type="http://schemas.openxmlformats.org/officeDocument/2006/relationships/slideLayout" Target="../slideLayouts/slideLayout138.xml"/><Relationship Id="rId23" Type="http://schemas.openxmlformats.org/officeDocument/2006/relationships/slideLayout" Target="../slideLayouts/slideLayout146.xml"/><Relationship Id="rId28" Type="http://schemas.openxmlformats.org/officeDocument/2006/relationships/slideLayout" Target="../slideLayouts/slideLayout151.xml"/><Relationship Id="rId10" Type="http://schemas.openxmlformats.org/officeDocument/2006/relationships/slideLayout" Target="../slideLayouts/slideLayout133.xml"/><Relationship Id="rId19" Type="http://schemas.openxmlformats.org/officeDocument/2006/relationships/slideLayout" Target="../slideLayouts/slideLayout142.xml"/><Relationship Id="rId4" Type="http://schemas.openxmlformats.org/officeDocument/2006/relationships/slideLayout" Target="../slideLayouts/slideLayout127.xml"/><Relationship Id="rId9" Type="http://schemas.openxmlformats.org/officeDocument/2006/relationships/slideLayout" Target="../slideLayouts/slideLayout132.xml"/><Relationship Id="rId14" Type="http://schemas.openxmlformats.org/officeDocument/2006/relationships/slideLayout" Target="../slideLayouts/slideLayout137.xml"/><Relationship Id="rId22" Type="http://schemas.openxmlformats.org/officeDocument/2006/relationships/slideLayout" Target="../slideLayouts/slideLayout145.xml"/><Relationship Id="rId27" Type="http://schemas.openxmlformats.org/officeDocument/2006/relationships/slideLayout" Target="../slideLayouts/slideLayout150.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59.xml"/><Relationship Id="rId13" Type="http://schemas.openxmlformats.org/officeDocument/2006/relationships/slideLayout" Target="../slideLayouts/slideLayout164.xml"/><Relationship Id="rId18" Type="http://schemas.openxmlformats.org/officeDocument/2006/relationships/slideLayout" Target="../slideLayouts/slideLayout169.xml"/><Relationship Id="rId26" Type="http://schemas.openxmlformats.org/officeDocument/2006/relationships/slideLayout" Target="../slideLayouts/slideLayout177.xml"/><Relationship Id="rId3" Type="http://schemas.openxmlformats.org/officeDocument/2006/relationships/slideLayout" Target="../slideLayouts/slideLayout154.xml"/><Relationship Id="rId21" Type="http://schemas.openxmlformats.org/officeDocument/2006/relationships/slideLayout" Target="../slideLayouts/slideLayout172.xml"/><Relationship Id="rId7" Type="http://schemas.openxmlformats.org/officeDocument/2006/relationships/slideLayout" Target="../slideLayouts/slideLayout158.xml"/><Relationship Id="rId12" Type="http://schemas.openxmlformats.org/officeDocument/2006/relationships/slideLayout" Target="../slideLayouts/slideLayout163.xml"/><Relationship Id="rId17" Type="http://schemas.openxmlformats.org/officeDocument/2006/relationships/slideLayout" Target="../slideLayouts/slideLayout168.xml"/><Relationship Id="rId25" Type="http://schemas.openxmlformats.org/officeDocument/2006/relationships/slideLayout" Target="../slideLayouts/slideLayout176.xml"/><Relationship Id="rId2" Type="http://schemas.openxmlformats.org/officeDocument/2006/relationships/slideLayout" Target="../slideLayouts/slideLayout153.xml"/><Relationship Id="rId16" Type="http://schemas.openxmlformats.org/officeDocument/2006/relationships/slideLayout" Target="../slideLayouts/slideLayout167.xml"/><Relationship Id="rId20" Type="http://schemas.openxmlformats.org/officeDocument/2006/relationships/slideLayout" Target="../slideLayouts/slideLayout171.xml"/><Relationship Id="rId29" Type="http://schemas.openxmlformats.org/officeDocument/2006/relationships/theme" Target="../theme/theme9.xml"/><Relationship Id="rId1" Type="http://schemas.openxmlformats.org/officeDocument/2006/relationships/slideLayout" Target="../slideLayouts/slideLayout152.xml"/><Relationship Id="rId6" Type="http://schemas.openxmlformats.org/officeDocument/2006/relationships/slideLayout" Target="../slideLayouts/slideLayout157.xml"/><Relationship Id="rId11" Type="http://schemas.openxmlformats.org/officeDocument/2006/relationships/slideLayout" Target="../slideLayouts/slideLayout162.xml"/><Relationship Id="rId24" Type="http://schemas.openxmlformats.org/officeDocument/2006/relationships/slideLayout" Target="../slideLayouts/slideLayout175.xml"/><Relationship Id="rId5" Type="http://schemas.openxmlformats.org/officeDocument/2006/relationships/slideLayout" Target="../slideLayouts/slideLayout156.xml"/><Relationship Id="rId15" Type="http://schemas.openxmlformats.org/officeDocument/2006/relationships/slideLayout" Target="../slideLayouts/slideLayout166.xml"/><Relationship Id="rId23" Type="http://schemas.openxmlformats.org/officeDocument/2006/relationships/slideLayout" Target="../slideLayouts/slideLayout174.xml"/><Relationship Id="rId28" Type="http://schemas.openxmlformats.org/officeDocument/2006/relationships/slideLayout" Target="../slideLayouts/slideLayout179.xml"/><Relationship Id="rId10" Type="http://schemas.openxmlformats.org/officeDocument/2006/relationships/slideLayout" Target="../slideLayouts/slideLayout161.xml"/><Relationship Id="rId19" Type="http://schemas.openxmlformats.org/officeDocument/2006/relationships/slideLayout" Target="../slideLayouts/slideLayout170.xml"/><Relationship Id="rId4" Type="http://schemas.openxmlformats.org/officeDocument/2006/relationships/slideLayout" Target="../slideLayouts/slideLayout155.xml"/><Relationship Id="rId9" Type="http://schemas.openxmlformats.org/officeDocument/2006/relationships/slideLayout" Target="../slideLayouts/slideLayout160.xml"/><Relationship Id="rId14" Type="http://schemas.openxmlformats.org/officeDocument/2006/relationships/slideLayout" Target="../slideLayouts/slideLayout165.xml"/><Relationship Id="rId22" Type="http://schemas.openxmlformats.org/officeDocument/2006/relationships/slideLayout" Target="../slideLayouts/slideLayout173.xml"/><Relationship Id="rId27" Type="http://schemas.openxmlformats.org/officeDocument/2006/relationships/slideLayout" Target="../slideLayouts/slideLayout178.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accen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50" y="539500"/>
            <a:ext cx="7717500" cy="5727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1pPr>
            <a:lvl2pPr lvl="1"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2pPr>
            <a:lvl3pPr lvl="2"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3pPr>
            <a:lvl4pPr lvl="3"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4pPr>
            <a:lvl5pPr lvl="4"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5pPr>
            <a:lvl6pPr lvl="5"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6pPr>
            <a:lvl7pPr lvl="6"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7pPr>
            <a:lvl8pPr lvl="7"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8pPr>
            <a:lvl9pPr lvl="8" rtl="0">
              <a:spcBef>
                <a:spcPts val="0"/>
              </a:spcBef>
              <a:spcAft>
                <a:spcPts val="0"/>
              </a:spcAft>
              <a:buClr>
                <a:schemeClr val="dk1"/>
              </a:buClr>
              <a:buSzPts val="3500"/>
              <a:buFont typeface="Montserrat"/>
              <a:buNone/>
              <a:defRPr sz="3500" b="1">
                <a:solidFill>
                  <a:schemeClr val="dk1"/>
                </a:solidFill>
                <a:latin typeface="Montserrat"/>
                <a:ea typeface="Montserrat"/>
                <a:cs typeface="Montserrat"/>
                <a:sym typeface="Montserrat"/>
              </a:defRPr>
            </a:lvl9pPr>
          </a:lstStyle>
          <a:p>
            <a:endParaRPr/>
          </a:p>
        </p:txBody>
      </p:sp>
      <p:sp>
        <p:nvSpPr>
          <p:cNvPr id="7" name="Google Shape;7;p1"/>
          <p:cNvSpPr txBox="1">
            <a:spLocks noGrp="1"/>
          </p:cNvSpPr>
          <p:nvPr>
            <p:ph type="body" idx="1"/>
          </p:nvPr>
        </p:nvSpPr>
        <p:spPr>
          <a:xfrm>
            <a:off x="713225" y="1152475"/>
            <a:ext cx="7717500" cy="3416400"/>
          </a:xfrm>
          <a:prstGeom prst="rect">
            <a:avLst/>
          </a:prstGeom>
          <a:noFill/>
          <a:ln>
            <a:noFill/>
          </a:ln>
        </p:spPr>
        <p:txBody>
          <a:bodyPr spcFirstLastPara="1" wrap="square" lIns="91425" tIns="91425" rIns="91425" bIns="91425" anchor="t" anchorCtr="0">
            <a:noAutofit/>
          </a:bodyPr>
          <a:lstStyle>
            <a:lvl1pPr marL="457200" lvl="0"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1pPr>
            <a:lvl2pPr marL="914400" lvl="1"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2pPr>
            <a:lvl3pPr marL="1371600" lvl="2"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3pPr>
            <a:lvl4pPr marL="1828800" lvl="3"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4pPr>
            <a:lvl5pPr marL="2286000" lvl="4"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5pPr>
            <a:lvl6pPr marL="2743200" lvl="5"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6pPr>
            <a:lvl7pPr marL="3200400" lvl="6"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7pPr>
            <a:lvl8pPr marL="3657600" lvl="7"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8pPr>
            <a:lvl9pPr marL="4114800" lvl="8" indent="-317500">
              <a:lnSpc>
                <a:spcPct val="100000"/>
              </a:lnSpc>
              <a:spcBef>
                <a:spcPts val="0"/>
              </a:spcBef>
              <a:spcAft>
                <a:spcPts val="0"/>
              </a:spcAft>
              <a:buClr>
                <a:schemeClr val="dk1"/>
              </a:buClr>
              <a:buSzPts val="1400"/>
              <a:buFont typeface="Albert Sans"/>
              <a:buChar char="■"/>
              <a:defRPr>
                <a:solidFill>
                  <a:schemeClr val="dk1"/>
                </a:solidFill>
                <a:latin typeface="Albert Sans"/>
                <a:ea typeface="Albert Sans"/>
                <a:cs typeface="Albert Sans"/>
                <a:sym typeface="Albert Sans"/>
              </a:defRPr>
            </a:lvl9pPr>
          </a:lstStyle>
          <a:p>
            <a:endParaRPr/>
          </a:p>
        </p:txBody>
      </p:sp>
    </p:spTree>
  </p:cSld>
  <p:clrMap bg1="lt1" tx1="dk1" bg2="dk2" tx2="lt2" accent1="accent1" accent2="accent2" accent3="accent3" accent4="accent4" accent5="accent5" accent6="accent6" hlink="hlink" folHlink="folHlink"/>
  <p:sldLayoutIdLst>
    <p:sldLayoutId id="2147483651" r:id="rId1"/>
    <p:sldLayoutId id="2147483654" r:id="rId2"/>
    <p:sldLayoutId id="2147483655" r:id="rId3"/>
    <p:sldLayoutId id="2147483656" r:id="rId4"/>
    <p:sldLayoutId id="2147483657" r:id="rId5"/>
    <p:sldLayoutId id="2147483658" r:id="rId6"/>
  </p:sldLayoutIdLs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E58C40B-6789-4E71-8632-AD2A12B6B881}"/>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 xmlns:a16="http://schemas.microsoft.com/office/drawing/2014/main" id="{00DD5742-5ACC-4D14-BBCB-E7E86382907D}"/>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Tree>
    <p:extLst>
      <p:ext uri="{BB962C8B-B14F-4D97-AF65-F5344CB8AC3E}">
        <p14:creationId xmlns:p14="http://schemas.microsoft.com/office/powerpoint/2010/main" val="1613720997"/>
      </p:ext>
    </p:extLst>
  </p:cSld>
  <p:clrMap bg1="lt1" tx1="dk1" bg2="lt2" tx2="dk2" accent1="accent1" accent2="accent2" accent3="accent3" accent4="accent4" accent5="accent5" accent6="accent6" hlink="hlink" folHlink="folHlink"/>
  <p:sldLayoutIdLst>
    <p:sldLayoutId id="2147483856" r:id="rId1"/>
    <p:sldLayoutId id="2147483857" r:id="rId2"/>
    <p:sldLayoutId id="2147483858" r:id="rId3"/>
    <p:sldLayoutId id="2147483859" r:id="rId4"/>
    <p:sldLayoutId id="2147483860" r:id="rId5"/>
    <p:sldLayoutId id="2147483861" r:id="rId6"/>
    <p:sldLayoutId id="2147483862" r:id="rId7"/>
    <p:sldLayoutId id="2147483863" r:id="rId8"/>
    <p:sldLayoutId id="2147483864" r:id="rId9"/>
    <p:sldLayoutId id="2147483865" r:id="rId10"/>
    <p:sldLayoutId id="2147483866" r:id="rId11"/>
    <p:sldLayoutId id="2147483867" r:id="rId12"/>
    <p:sldLayoutId id="2147483868" r:id="rId13"/>
    <p:sldLayoutId id="2147483869" r:id="rId14"/>
    <p:sldLayoutId id="2147483870" r:id="rId15"/>
    <p:sldLayoutId id="2147483871" r:id="rId16"/>
    <p:sldLayoutId id="2147483872" r:id="rId17"/>
    <p:sldLayoutId id="2147483873" r:id="rId18"/>
    <p:sldLayoutId id="2147483874" r:id="rId19"/>
    <p:sldLayoutId id="2147483875" r:id="rId20"/>
    <p:sldLayoutId id="2147483876" r:id="rId21"/>
    <p:sldLayoutId id="2147483877" r:id="rId22"/>
    <p:sldLayoutId id="2147483878" r:id="rId23"/>
    <p:sldLayoutId id="2147483879" r:id="rId24"/>
    <p:sldLayoutId id="2147483880" r:id="rId25"/>
    <p:sldLayoutId id="2147483881" r:id="rId26"/>
    <p:sldLayoutId id="2147483882" r:id="rId27"/>
    <p:sldLayoutId id="2147483883" r:id="rId28"/>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vi-V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E58C40B-6789-4E71-8632-AD2A12B6B881}"/>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 xmlns:a16="http://schemas.microsoft.com/office/drawing/2014/main" id="{00DD5742-5ACC-4D14-BBCB-E7E86382907D}"/>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Tree>
    <p:extLst>
      <p:ext uri="{BB962C8B-B14F-4D97-AF65-F5344CB8AC3E}">
        <p14:creationId xmlns:p14="http://schemas.microsoft.com/office/powerpoint/2010/main" val="1077372065"/>
      </p:ext>
    </p:extLst>
  </p:cSld>
  <p:clrMap bg1="lt1" tx1="dk1" bg2="lt2" tx2="dk2" accent1="accent1" accent2="accent2" accent3="accent3" accent4="accent4" accent5="accent5" accent6="accent6" hlink="hlink" folHlink="folHlink"/>
  <p:sldLayoutIdLst>
    <p:sldLayoutId id="2147483914" r:id="rId1"/>
    <p:sldLayoutId id="2147483915" r:id="rId2"/>
    <p:sldLayoutId id="2147483916" r:id="rId3"/>
    <p:sldLayoutId id="2147483917" r:id="rId4"/>
    <p:sldLayoutId id="2147483918" r:id="rId5"/>
    <p:sldLayoutId id="2147483919" r:id="rId6"/>
    <p:sldLayoutId id="2147483920" r:id="rId7"/>
    <p:sldLayoutId id="2147483921" r:id="rId8"/>
    <p:sldLayoutId id="2147483922" r:id="rId9"/>
    <p:sldLayoutId id="2147483923" r:id="rId10"/>
    <p:sldLayoutId id="2147483924" r:id="rId11"/>
    <p:sldLayoutId id="2147483925" r:id="rId12"/>
    <p:sldLayoutId id="2147483926" r:id="rId13"/>
    <p:sldLayoutId id="2147483927" r:id="rId14"/>
    <p:sldLayoutId id="2147483928" r:id="rId15"/>
    <p:sldLayoutId id="2147483929" r:id="rId16"/>
    <p:sldLayoutId id="2147483930" r:id="rId17"/>
    <p:sldLayoutId id="2147483931" r:id="rId18"/>
    <p:sldLayoutId id="2147483932" r:id="rId19"/>
    <p:sldLayoutId id="2147483933" r:id="rId20"/>
    <p:sldLayoutId id="2147483934" r:id="rId21"/>
    <p:sldLayoutId id="2147483935" r:id="rId22"/>
    <p:sldLayoutId id="2147483936" r:id="rId23"/>
    <p:sldLayoutId id="2147483937" r:id="rId24"/>
    <p:sldLayoutId id="2147483938" r:id="rId25"/>
    <p:sldLayoutId id="2147483939" r:id="rId26"/>
    <p:sldLayoutId id="2147483940" r:id="rId27"/>
    <p:sldLayoutId id="2147483941" r:id="rId28"/>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vi-V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pPr>
              <a:buClrTx/>
              <a:buFontTx/>
              <a:buNone/>
            </a:pPr>
            <a:fld id="{E733514A-4128-4BA6-9904-602923891FA1}" type="datetimeFigureOut">
              <a:rPr lang="en-US" kern="1200" smtClean="0">
                <a:solidFill>
                  <a:prstClr val="black">
                    <a:tint val="75000"/>
                  </a:prstClr>
                </a:solidFill>
                <a:latin typeface="Calibri"/>
              </a:rPr>
              <a:pPr>
                <a:buClrTx/>
                <a:buFontTx/>
                <a:buNone/>
              </a:pPr>
              <a:t>4/9/2024</a:t>
            </a:fld>
            <a:endParaRPr lang="en-US" kern="1200">
              <a:solidFill>
                <a:prstClr val="black">
                  <a:tint val="75000"/>
                </a:prstClr>
              </a:solidFill>
              <a:latin typeface="Calibri"/>
            </a:endParaRPr>
          </a:p>
        </p:txBody>
      </p:sp>
      <p:sp>
        <p:nvSpPr>
          <p:cNvPr id="5" name="Footer Placeholder 4"/>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pPr>
              <a:buClrTx/>
              <a:buFontTx/>
              <a:buNone/>
            </a:pPr>
            <a:endParaRPr lang="en-US" kern="120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pPr>
              <a:buClrTx/>
              <a:buFontTx/>
              <a:buNone/>
            </a:pPr>
            <a:fld id="{56496AB4-F776-4346-9DBA-6BB7CBA5724F}" type="slidenum">
              <a:rPr lang="en-US" kern="1200" smtClean="0">
                <a:solidFill>
                  <a:prstClr val="black">
                    <a:tint val="75000"/>
                  </a:prstClr>
                </a:solidFill>
                <a:latin typeface="Calibri"/>
              </a:rPr>
              <a:pPr>
                <a:buClrTx/>
                <a:buFontTx/>
                <a:buNone/>
              </a:pPr>
              <a:t>‹#›</a:t>
            </a:fld>
            <a:endParaRPr lang="en-US" kern="1200">
              <a:solidFill>
                <a:prstClr val="black">
                  <a:tint val="75000"/>
                </a:prstClr>
              </a:solidFill>
              <a:latin typeface="Calibri"/>
            </a:endParaRPr>
          </a:p>
        </p:txBody>
      </p:sp>
    </p:spTree>
    <p:extLst>
      <p:ext uri="{BB962C8B-B14F-4D97-AF65-F5344CB8AC3E}">
        <p14:creationId xmlns:p14="http://schemas.microsoft.com/office/powerpoint/2010/main" val="3133342503"/>
      </p:ext>
    </p:extLst>
  </p:cSld>
  <p:clrMap bg1="lt1" tx1="dk1" bg2="lt2" tx2="dk2" accent1="accent1" accent2="accent2" accent3="accent3" accent4="accent4" accent5="accent5" accent6="accent6" hlink="hlink" folHlink="folHlink"/>
  <p:sldLayoutIdLst>
    <p:sldLayoutId id="2147483943" r:id="rId1"/>
    <p:sldLayoutId id="2147483944" r:id="rId2"/>
    <p:sldLayoutId id="2147483945" r:id="rId3"/>
    <p:sldLayoutId id="2147483946" r:id="rId4"/>
    <p:sldLayoutId id="2147483947" r:id="rId5"/>
    <p:sldLayoutId id="2147483948" r:id="rId6"/>
    <p:sldLayoutId id="2147483949" r:id="rId7"/>
    <p:sldLayoutId id="2147483950" r:id="rId8"/>
    <p:sldLayoutId id="2147483951" r:id="rId9"/>
    <p:sldLayoutId id="2147483952" r:id="rId10"/>
    <p:sldLayoutId id="2147483953" r:id="rId11"/>
  </p:sldLayoutIdLst>
  <p:txStyles>
    <p:titleStyle>
      <a:lvl1pPr algn="ctr" defTabSz="685800" rtl="0" eaLnBrk="1" latinLnBrk="0" hangingPunct="1">
        <a:spcBef>
          <a:spcPct val="0"/>
        </a:spcBef>
        <a:buNone/>
        <a:defRPr sz="3300" b="0" i="0" u="none"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b="0" i="0" u="none"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pPr>
              <a:buClrTx/>
              <a:buFontTx/>
              <a:buNone/>
            </a:pPr>
            <a:fld id="{E733514A-4128-4BA6-9904-602923891FA1}" type="datetimeFigureOut">
              <a:rPr lang="en-US" kern="1200" smtClean="0">
                <a:solidFill>
                  <a:prstClr val="black">
                    <a:tint val="75000"/>
                  </a:prstClr>
                </a:solidFill>
                <a:latin typeface="Calibri"/>
              </a:rPr>
              <a:pPr>
                <a:buClrTx/>
                <a:buFontTx/>
                <a:buNone/>
              </a:pPr>
              <a:t>4/9/2024</a:t>
            </a:fld>
            <a:endParaRPr lang="en-US" kern="1200">
              <a:solidFill>
                <a:prstClr val="black">
                  <a:tint val="75000"/>
                </a:prstClr>
              </a:solidFill>
              <a:latin typeface="Calibri"/>
            </a:endParaRPr>
          </a:p>
        </p:txBody>
      </p:sp>
      <p:sp>
        <p:nvSpPr>
          <p:cNvPr id="5" name="Footer Placeholder 4"/>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pPr>
              <a:buClrTx/>
              <a:buFontTx/>
              <a:buNone/>
            </a:pPr>
            <a:endParaRPr lang="en-US" kern="120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pPr>
              <a:buClrTx/>
              <a:buFontTx/>
              <a:buNone/>
            </a:pPr>
            <a:fld id="{56496AB4-F776-4346-9DBA-6BB7CBA5724F}" type="slidenum">
              <a:rPr lang="en-US" kern="1200" smtClean="0">
                <a:solidFill>
                  <a:prstClr val="black">
                    <a:tint val="75000"/>
                  </a:prstClr>
                </a:solidFill>
                <a:latin typeface="Calibri"/>
              </a:rPr>
              <a:pPr>
                <a:buClrTx/>
                <a:buFontTx/>
                <a:buNone/>
              </a:pPr>
              <a:t>‹#›</a:t>
            </a:fld>
            <a:endParaRPr lang="en-US" kern="1200">
              <a:solidFill>
                <a:prstClr val="black">
                  <a:tint val="75000"/>
                </a:prstClr>
              </a:solidFill>
              <a:latin typeface="Calibri"/>
            </a:endParaRPr>
          </a:p>
        </p:txBody>
      </p:sp>
    </p:spTree>
    <p:extLst>
      <p:ext uri="{BB962C8B-B14F-4D97-AF65-F5344CB8AC3E}">
        <p14:creationId xmlns:p14="http://schemas.microsoft.com/office/powerpoint/2010/main" val="286330349"/>
      </p:ext>
    </p:extLst>
  </p:cSld>
  <p:clrMap bg1="lt1" tx1="dk1" bg2="lt2" tx2="dk2" accent1="accent1" accent2="accent2" accent3="accent3" accent4="accent4" accent5="accent5" accent6="accent6" hlink="hlink" folHlink="folHlink"/>
  <p:sldLayoutIdLst>
    <p:sldLayoutId id="2147483674" r:id="rId1"/>
    <p:sldLayoutId id="2147483675" r:id="rId2"/>
    <p:sldLayoutId id="2147483676" r:id="rId3"/>
    <p:sldLayoutId id="2147483677" r:id="rId4"/>
    <p:sldLayoutId id="2147483678" r:id="rId5"/>
    <p:sldLayoutId id="2147483679" r:id="rId6"/>
    <p:sldLayoutId id="2147483680" r:id="rId7"/>
    <p:sldLayoutId id="2147483681" r:id="rId8"/>
    <p:sldLayoutId id="2147483682" r:id="rId9"/>
    <p:sldLayoutId id="2147483683" r:id="rId10"/>
    <p:sldLayoutId id="2147483684" r:id="rId11"/>
  </p:sldLayoutIdLst>
  <p:txStyles>
    <p:titleStyle>
      <a:lvl1pPr algn="ctr" defTabSz="685800" rtl="0" eaLnBrk="1" latinLnBrk="0" hangingPunct="1">
        <a:spcBef>
          <a:spcPct val="0"/>
        </a:spcBef>
        <a:buNone/>
        <a:defRPr sz="3300" b="0" i="0" u="none"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b="0" i="0" u="none"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pPr>
              <a:buClrTx/>
              <a:buFontTx/>
              <a:buNone/>
            </a:pPr>
            <a:fld id="{E733514A-4128-4BA6-9904-602923891FA1}" type="datetimeFigureOut">
              <a:rPr lang="en-US" kern="1200" smtClean="0">
                <a:solidFill>
                  <a:prstClr val="black">
                    <a:tint val="75000"/>
                  </a:prstClr>
                </a:solidFill>
                <a:latin typeface="Calibri"/>
              </a:rPr>
              <a:pPr>
                <a:buClrTx/>
                <a:buFontTx/>
                <a:buNone/>
              </a:pPr>
              <a:t>4/9/2024</a:t>
            </a:fld>
            <a:endParaRPr lang="en-US" kern="1200">
              <a:solidFill>
                <a:prstClr val="black">
                  <a:tint val="75000"/>
                </a:prstClr>
              </a:solidFill>
              <a:latin typeface="Calibri"/>
            </a:endParaRPr>
          </a:p>
        </p:txBody>
      </p:sp>
      <p:sp>
        <p:nvSpPr>
          <p:cNvPr id="5" name="Footer Placeholder 4"/>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pPr>
              <a:buClrTx/>
              <a:buFontTx/>
              <a:buNone/>
            </a:pPr>
            <a:endParaRPr lang="en-US" kern="120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pPr>
              <a:buClrTx/>
              <a:buFontTx/>
              <a:buNone/>
            </a:pPr>
            <a:fld id="{56496AB4-F776-4346-9DBA-6BB7CBA5724F}" type="slidenum">
              <a:rPr lang="en-US" kern="1200" smtClean="0">
                <a:solidFill>
                  <a:prstClr val="black">
                    <a:tint val="75000"/>
                  </a:prstClr>
                </a:solidFill>
                <a:latin typeface="Calibri"/>
              </a:rPr>
              <a:pPr>
                <a:buClrTx/>
                <a:buFontTx/>
                <a:buNone/>
              </a:pPr>
              <a:t>‹#›</a:t>
            </a:fld>
            <a:endParaRPr lang="en-US" kern="1200">
              <a:solidFill>
                <a:prstClr val="black">
                  <a:tint val="75000"/>
                </a:prstClr>
              </a:solidFill>
              <a:latin typeface="Calibri"/>
            </a:endParaRPr>
          </a:p>
        </p:txBody>
      </p:sp>
    </p:spTree>
    <p:extLst>
      <p:ext uri="{BB962C8B-B14F-4D97-AF65-F5344CB8AC3E}">
        <p14:creationId xmlns:p14="http://schemas.microsoft.com/office/powerpoint/2010/main" val="625136226"/>
      </p:ext>
    </p:extLst>
  </p:cSld>
  <p:clrMap bg1="lt1" tx1="dk1" bg2="lt2" tx2="dk2" accent1="accent1" accent2="accent2" accent3="accent3" accent4="accent4" accent5="accent5" accent6="accent6" hlink="hlink" folHlink="folHlink"/>
  <p:sldLayoutIdLst>
    <p:sldLayoutId id="2147483687" r:id="rId1"/>
    <p:sldLayoutId id="2147483688" r:id="rId2"/>
    <p:sldLayoutId id="2147483689" r:id="rId3"/>
    <p:sldLayoutId id="2147483690" r:id="rId4"/>
    <p:sldLayoutId id="2147483691" r:id="rId5"/>
    <p:sldLayoutId id="2147483692" r:id="rId6"/>
    <p:sldLayoutId id="2147483693" r:id="rId7"/>
    <p:sldLayoutId id="2147483694" r:id="rId8"/>
    <p:sldLayoutId id="2147483695" r:id="rId9"/>
    <p:sldLayoutId id="2147483696" r:id="rId10"/>
    <p:sldLayoutId id="2147483697" r:id="rId11"/>
  </p:sldLayoutIdLst>
  <p:txStyles>
    <p:titleStyle>
      <a:lvl1pPr algn="ctr" defTabSz="685800" rtl="0" eaLnBrk="1" latinLnBrk="0" hangingPunct="1">
        <a:spcBef>
          <a:spcPct val="0"/>
        </a:spcBef>
        <a:buNone/>
        <a:defRPr sz="3300" b="0" i="0" u="none"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b="0" i="0" u="none"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05979"/>
            <a:ext cx="8229600" cy="85725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200151"/>
            <a:ext cx="8229600" cy="3394472"/>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4767264"/>
            <a:ext cx="2133600" cy="273844"/>
          </a:xfrm>
          <a:prstGeom prst="rect">
            <a:avLst/>
          </a:prstGeom>
        </p:spPr>
        <p:txBody>
          <a:bodyPr vert="horz" lIns="91440" tIns="45720" rIns="91440" bIns="45720" rtlCol="0" anchor="ctr"/>
          <a:lstStyle>
            <a:lvl1pPr algn="l">
              <a:defRPr sz="900">
                <a:solidFill>
                  <a:schemeClr val="tx1">
                    <a:tint val="75000"/>
                  </a:schemeClr>
                </a:solidFill>
              </a:defRPr>
            </a:lvl1pPr>
          </a:lstStyle>
          <a:p>
            <a:pPr>
              <a:buClrTx/>
              <a:buFontTx/>
              <a:buNone/>
            </a:pPr>
            <a:fld id="{E733514A-4128-4BA6-9904-602923891FA1}" type="datetimeFigureOut">
              <a:rPr lang="en-US" kern="1200" smtClean="0">
                <a:solidFill>
                  <a:prstClr val="black">
                    <a:tint val="75000"/>
                  </a:prstClr>
                </a:solidFill>
                <a:latin typeface="Calibri"/>
              </a:rPr>
              <a:pPr>
                <a:buClrTx/>
                <a:buFontTx/>
                <a:buNone/>
              </a:pPr>
              <a:t>4/9/2024</a:t>
            </a:fld>
            <a:endParaRPr lang="en-US" kern="1200">
              <a:solidFill>
                <a:prstClr val="black">
                  <a:tint val="75000"/>
                </a:prstClr>
              </a:solidFill>
              <a:latin typeface="Calibri"/>
            </a:endParaRPr>
          </a:p>
        </p:txBody>
      </p:sp>
      <p:sp>
        <p:nvSpPr>
          <p:cNvPr id="5" name="Footer Placeholder 4"/>
          <p:cNvSpPr>
            <a:spLocks noGrp="1"/>
          </p:cNvSpPr>
          <p:nvPr>
            <p:ph type="ftr" sz="quarter" idx="3"/>
          </p:nvPr>
        </p:nvSpPr>
        <p:spPr>
          <a:xfrm>
            <a:off x="3124200" y="4767264"/>
            <a:ext cx="2895600" cy="273844"/>
          </a:xfrm>
          <a:prstGeom prst="rect">
            <a:avLst/>
          </a:prstGeom>
        </p:spPr>
        <p:txBody>
          <a:bodyPr vert="horz" lIns="91440" tIns="45720" rIns="91440" bIns="45720" rtlCol="0" anchor="ctr"/>
          <a:lstStyle>
            <a:lvl1pPr algn="ctr">
              <a:defRPr sz="900">
                <a:solidFill>
                  <a:schemeClr val="tx1">
                    <a:tint val="75000"/>
                  </a:schemeClr>
                </a:solidFill>
              </a:defRPr>
            </a:lvl1pPr>
          </a:lstStyle>
          <a:p>
            <a:pPr>
              <a:buClrTx/>
              <a:buFontTx/>
              <a:buNone/>
            </a:pPr>
            <a:endParaRPr lang="en-US" kern="120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4767264"/>
            <a:ext cx="2133600" cy="273844"/>
          </a:xfrm>
          <a:prstGeom prst="rect">
            <a:avLst/>
          </a:prstGeom>
        </p:spPr>
        <p:txBody>
          <a:bodyPr vert="horz" lIns="91440" tIns="45720" rIns="91440" bIns="45720" rtlCol="0" anchor="ctr"/>
          <a:lstStyle>
            <a:lvl1pPr algn="r">
              <a:defRPr sz="900">
                <a:solidFill>
                  <a:schemeClr val="tx1">
                    <a:tint val="75000"/>
                  </a:schemeClr>
                </a:solidFill>
              </a:defRPr>
            </a:lvl1pPr>
          </a:lstStyle>
          <a:p>
            <a:pPr>
              <a:buClrTx/>
              <a:buFontTx/>
              <a:buNone/>
            </a:pPr>
            <a:fld id="{56496AB4-F776-4346-9DBA-6BB7CBA5724F}" type="slidenum">
              <a:rPr lang="en-US" kern="1200" smtClean="0">
                <a:solidFill>
                  <a:prstClr val="black">
                    <a:tint val="75000"/>
                  </a:prstClr>
                </a:solidFill>
                <a:latin typeface="Calibri"/>
              </a:rPr>
              <a:pPr>
                <a:buClrTx/>
                <a:buFontTx/>
                <a:buNone/>
              </a:pPr>
              <a:t>‹#›</a:t>
            </a:fld>
            <a:endParaRPr lang="en-US" kern="1200">
              <a:solidFill>
                <a:prstClr val="black">
                  <a:tint val="75000"/>
                </a:prstClr>
              </a:solidFill>
              <a:latin typeface="Calibri"/>
            </a:endParaRPr>
          </a:p>
        </p:txBody>
      </p:sp>
    </p:spTree>
    <p:extLst>
      <p:ext uri="{BB962C8B-B14F-4D97-AF65-F5344CB8AC3E}">
        <p14:creationId xmlns:p14="http://schemas.microsoft.com/office/powerpoint/2010/main" val="1896185120"/>
      </p:ext>
    </p:extLst>
  </p:cSld>
  <p:clrMap bg1="lt1" tx1="dk1" bg2="lt2" tx2="dk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Lst>
  <p:txStyles>
    <p:titleStyle>
      <a:lvl1pPr algn="ctr" defTabSz="685800" rtl="0" eaLnBrk="1" latinLnBrk="0" hangingPunct="1">
        <a:spcBef>
          <a:spcPct val="0"/>
        </a:spcBef>
        <a:buNone/>
        <a:defRPr sz="3300" b="0" i="0" u="none" kern="1200">
          <a:solidFill>
            <a:schemeClr val="tx1"/>
          </a:solidFill>
          <a:latin typeface="+mj-lt"/>
          <a:ea typeface="+mj-ea"/>
          <a:cs typeface="+mj-cs"/>
        </a:defRPr>
      </a:lvl1pPr>
    </p:titleStyle>
    <p:bodyStyle>
      <a:lvl1pPr marL="257175" indent="-257175" algn="l" defTabSz="685800" rtl="0" eaLnBrk="1" latinLnBrk="0" hangingPunct="1">
        <a:spcBef>
          <a:spcPct val="20000"/>
        </a:spcBef>
        <a:buFont typeface="Arial" pitchFamily="34" charset="0"/>
        <a:buChar char="•"/>
        <a:defRPr sz="2400" kern="1200">
          <a:solidFill>
            <a:schemeClr val="tx1"/>
          </a:solidFill>
          <a:latin typeface="+mn-lt"/>
          <a:ea typeface="+mn-ea"/>
          <a:cs typeface="+mn-cs"/>
        </a:defRPr>
      </a:lvl1pPr>
      <a:lvl2pPr marL="557213" indent="-214313" algn="l" defTabSz="685800" rtl="0" eaLnBrk="1" latinLnBrk="0" hangingPunct="1">
        <a:spcBef>
          <a:spcPct val="20000"/>
        </a:spcBef>
        <a:buFont typeface="Arial" pitchFamily="34" charset="0"/>
        <a:buChar char="–"/>
        <a:defRPr sz="2100" b="0" i="0" u="none" kern="1200">
          <a:solidFill>
            <a:schemeClr val="tx1"/>
          </a:solidFill>
          <a:latin typeface="+mn-lt"/>
          <a:ea typeface="+mn-ea"/>
          <a:cs typeface="+mn-cs"/>
        </a:defRPr>
      </a:lvl2pPr>
      <a:lvl3pPr marL="857250" indent="-171450" algn="l" defTabSz="685800" rtl="0" eaLnBrk="1" latinLnBrk="0" hangingPunct="1">
        <a:spcBef>
          <a:spcPct val="20000"/>
        </a:spcBef>
        <a:buFont typeface="Arial" pitchFamily="34" charset="0"/>
        <a:buChar char="•"/>
        <a:defRPr sz="1800" kern="1200">
          <a:solidFill>
            <a:schemeClr val="tx1"/>
          </a:solidFill>
          <a:latin typeface="+mn-lt"/>
          <a:ea typeface="+mn-ea"/>
          <a:cs typeface="+mn-cs"/>
        </a:defRPr>
      </a:lvl3pPr>
      <a:lvl4pPr marL="12001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4pPr>
      <a:lvl5pPr marL="15430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5pPr>
      <a:lvl6pPr marL="18859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6pPr>
      <a:lvl7pPr marL="22288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7pPr>
      <a:lvl8pPr marL="25717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8pPr>
      <a:lvl9pPr marL="2914650" indent="-171450" algn="l" defTabSz="685800" rtl="0" eaLnBrk="1" latinLnBrk="0" hangingPunct="1">
        <a:spcBef>
          <a:spcPct val="20000"/>
        </a:spcBef>
        <a:buFont typeface="Arial" pitchFamily="34" charset="0"/>
        <a:buChar char="•"/>
        <a:defRPr sz="1500" kern="1200">
          <a:solidFill>
            <a:schemeClr val="tx1"/>
          </a:solidFill>
          <a:latin typeface="+mn-lt"/>
          <a:ea typeface="+mn-ea"/>
          <a:cs typeface="+mn-cs"/>
        </a:defRPr>
      </a:lvl9pPr>
    </p:bodyStyle>
    <p:otherStyle>
      <a:defPPr>
        <a:defRPr lang="en-US"/>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E58C40B-6789-4E71-8632-AD2A12B6B881}"/>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 xmlns:a16="http://schemas.microsoft.com/office/drawing/2014/main" id="{00DD5742-5ACC-4D14-BBCB-E7E86382907D}"/>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Tree>
    <p:extLst>
      <p:ext uri="{BB962C8B-B14F-4D97-AF65-F5344CB8AC3E}">
        <p14:creationId xmlns:p14="http://schemas.microsoft.com/office/powerpoint/2010/main" val="2897699361"/>
      </p:ext>
    </p:extLst>
  </p:cSld>
  <p:clrMap bg1="lt1" tx1="dk1" bg2="lt2" tx2="dk2" accent1="accent1" accent2="accent2" accent3="accent3" accent4="accent4" accent5="accent5" accent6="accent6" hlink="hlink" folHlink="folHlink"/>
  <p:sldLayoutIdLst>
    <p:sldLayoutId id="2147483711" r:id="rId1"/>
    <p:sldLayoutId id="2147483712" r:id="rId2"/>
    <p:sldLayoutId id="2147483713" r:id="rId3"/>
    <p:sldLayoutId id="2147483714" r:id="rId4"/>
    <p:sldLayoutId id="2147483715" r:id="rId5"/>
    <p:sldLayoutId id="2147483716" r:id="rId6"/>
    <p:sldLayoutId id="2147483717" r:id="rId7"/>
    <p:sldLayoutId id="2147483718" r:id="rId8"/>
    <p:sldLayoutId id="2147483719" r:id="rId9"/>
    <p:sldLayoutId id="2147483720" r:id="rId10"/>
    <p:sldLayoutId id="2147483721" r:id="rId11"/>
    <p:sldLayoutId id="2147483722" r:id="rId12"/>
    <p:sldLayoutId id="2147483723" r:id="rId13"/>
    <p:sldLayoutId id="2147483724" r:id="rId14"/>
    <p:sldLayoutId id="2147483725" r:id="rId15"/>
    <p:sldLayoutId id="2147483726" r:id="rId16"/>
    <p:sldLayoutId id="2147483727" r:id="rId17"/>
    <p:sldLayoutId id="2147483728" r:id="rId18"/>
    <p:sldLayoutId id="2147483729" r:id="rId19"/>
    <p:sldLayoutId id="2147483730" r:id="rId20"/>
    <p:sldLayoutId id="2147483731" r:id="rId21"/>
    <p:sldLayoutId id="2147483732" r:id="rId22"/>
    <p:sldLayoutId id="2147483733" r:id="rId23"/>
    <p:sldLayoutId id="2147483734" r:id="rId24"/>
    <p:sldLayoutId id="2147483735" r:id="rId25"/>
    <p:sldLayoutId id="2147483736" r:id="rId26"/>
    <p:sldLayoutId id="2147483737" r:id="rId27"/>
    <p:sldLayoutId id="2147483738" r:id="rId28"/>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vi-V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E58C40B-6789-4E71-8632-AD2A12B6B881}"/>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 xmlns:a16="http://schemas.microsoft.com/office/drawing/2014/main" id="{00DD5742-5ACC-4D14-BBCB-E7E86382907D}"/>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Tree>
    <p:extLst>
      <p:ext uri="{BB962C8B-B14F-4D97-AF65-F5344CB8AC3E}">
        <p14:creationId xmlns:p14="http://schemas.microsoft.com/office/powerpoint/2010/main" val="641069179"/>
      </p:ext>
    </p:extLst>
  </p:cSld>
  <p:clrMap bg1="lt1" tx1="dk1" bg2="lt2" tx2="dk2" accent1="accent1" accent2="accent2" accent3="accent3" accent4="accent4" accent5="accent5" accent6="accent6" hlink="hlink" folHlink="folHlink"/>
  <p:sldLayoutIdLst>
    <p:sldLayoutId id="2147483740" r:id="rId1"/>
    <p:sldLayoutId id="2147483741" r:id="rId2"/>
    <p:sldLayoutId id="2147483742" r:id="rId3"/>
    <p:sldLayoutId id="2147483743" r:id="rId4"/>
    <p:sldLayoutId id="2147483744" r:id="rId5"/>
    <p:sldLayoutId id="2147483745" r:id="rId6"/>
    <p:sldLayoutId id="2147483746" r:id="rId7"/>
    <p:sldLayoutId id="2147483747" r:id="rId8"/>
    <p:sldLayoutId id="2147483748" r:id="rId9"/>
    <p:sldLayoutId id="2147483749" r:id="rId10"/>
    <p:sldLayoutId id="2147483750" r:id="rId11"/>
    <p:sldLayoutId id="2147483751" r:id="rId12"/>
    <p:sldLayoutId id="2147483752" r:id="rId13"/>
    <p:sldLayoutId id="2147483753" r:id="rId14"/>
    <p:sldLayoutId id="2147483754" r:id="rId15"/>
    <p:sldLayoutId id="2147483755" r:id="rId16"/>
    <p:sldLayoutId id="2147483756" r:id="rId17"/>
    <p:sldLayoutId id="2147483757" r:id="rId18"/>
    <p:sldLayoutId id="2147483758" r:id="rId19"/>
    <p:sldLayoutId id="2147483759" r:id="rId20"/>
    <p:sldLayoutId id="2147483760" r:id="rId21"/>
    <p:sldLayoutId id="2147483761" r:id="rId22"/>
    <p:sldLayoutId id="2147483762" r:id="rId23"/>
    <p:sldLayoutId id="2147483763" r:id="rId24"/>
    <p:sldLayoutId id="2147483764" r:id="rId25"/>
    <p:sldLayoutId id="2147483765" r:id="rId26"/>
    <p:sldLayoutId id="2147483766" r:id="rId27"/>
    <p:sldLayoutId id="2147483767" r:id="rId28"/>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vi-V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E58C40B-6789-4E71-8632-AD2A12B6B881}"/>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 xmlns:a16="http://schemas.microsoft.com/office/drawing/2014/main" id="{00DD5742-5ACC-4D14-BBCB-E7E86382907D}"/>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Tree>
    <p:extLst>
      <p:ext uri="{BB962C8B-B14F-4D97-AF65-F5344CB8AC3E}">
        <p14:creationId xmlns:p14="http://schemas.microsoft.com/office/powerpoint/2010/main" val="389651681"/>
      </p:ext>
    </p:extLst>
  </p:cSld>
  <p:clrMap bg1="lt1" tx1="dk1" bg2="lt2" tx2="dk2" accent1="accent1" accent2="accent2" accent3="accent3" accent4="accent4" accent5="accent5" accent6="accent6" hlink="hlink" folHlink="folHlink"/>
  <p:sldLayoutIdLst>
    <p:sldLayoutId id="2147483769" r:id="rId1"/>
    <p:sldLayoutId id="2147483770" r:id="rId2"/>
    <p:sldLayoutId id="2147483771" r:id="rId3"/>
    <p:sldLayoutId id="2147483772" r:id="rId4"/>
    <p:sldLayoutId id="2147483773" r:id="rId5"/>
    <p:sldLayoutId id="2147483774" r:id="rId6"/>
    <p:sldLayoutId id="2147483775" r:id="rId7"/>
    <p:sldLayoutId id="2147483776" r:id="rId8"/>
    <p:sldLayoutId id="2147483777" r:id="rId9"/>
    <p:sldLayoutId id="2147483778" r:id="rId10"/>
    <p:sldLayoutId id="2147483779" r:id="rId11"/>
    <p:sldLayoutId id="2147483780" r:id="rId12"/>
    <p:sldLayoutId id="2147483781" r:id="rId13"/>
    <p:sldLayoutId id="2147483782" r:id="rId14"/>
    <p:sldLayoutId id="2147483783" r:id="rId15"/>
    <p:sldLayoutId id="2147483784" r:id="rId16"/>
    <p:sldLayoutId id="2147483785" r:id="rId17"/>
    <p:sldLayoutId id="2147483786" r:id="rId18"/>
    <p:sldLayoutId id="2147483787" r:id="rId19"/>
    <p:sldLayoutId id="2147483788" r:id="rId20"/>
    <p:sldLayoutId id="2147483789" r:id="rId21"/>
    <p:sldLayoutId id="2147483790" r:id="rId22"/>
    <p:sldLayoutId id="2147483791" r:id="rId23"/>
    <p:sldLayoutId id="2147483792" r:id="rId24"/>
    <p:sldLayoutId id="2147483793" r:id="rId25"/>
    <p:sldLayoutId id="2147483794" r:id="rId26"/>
    <p:sldLayoutId id="2147483795" r:id="rId27"/>
    <p:sldLayoutId id="2147483796" r:id="rId28"/>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vi-V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E58C40B-6789-4E71-8632-AD2A12B6B881}"/>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 xmlns:a16="http://schemas.microsoft.com/office/drawing/2014/main" id="{00DD5742-5ACC-4D14-BBCB-E7E86382907D}"/>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Tree>
    <p:extLst>
      <p:ext uri="{BB962C8B-B14F-4D97-AF65-F5344CB8AC3E}">
        <p14:creationId xmlns:p14="http://schemas.microsoft.com/office/powerpoint/2010/main" val="1896529633"/>
      </p:ext>
    </p:extLst>
  </p:cSld>
  <p:clrMap bg1="lt1" tx1="dk1" bg2="lt2" tx2="dk2" accent1="accent1" accent2="accent2" accent3="accent3" accent4="accent4" accent5="accent5" accent6="accent6" hlink="hlink" folHlink="folHlink"/>
  <p:sldLayoutIdLst>
    <p:sldLayoutId id="2147483798" r:id="rId1"/>
    <p:sldLayoutId id="2147483799" r:id="rId2"/>
    <p:sldLayoutId id="2147483800" r:id="rId3"/>
    <p:sldLayoutId id="2147483801" r:id="rId4"/>
    <p:sldLayoutId id="2147483802" r:id="rId5"/>
    <p:sldLayoutId id="2147483803" r:id="rId6"/>
    <p:sldLayoutId id="2147483804" r:id="rId7"/>
    <p:sldLayoutId id="2147483805" r:id="rId8"/>
    <p:sldLayoutId id="2147483806" r:id="rId9"/>
    <p:sldLayoutId id="2147483807" r:id="rId10"/>
    <p:sldLayoutId id="2147483808" r:id="rId11"/>
    <p:sldLayoutId id="2147483809" r:id="rId12"/>
    <p:sldLayoutId id="2147483810" r:id="rId13"/>
    <p:sldLayoutId id="2147483811" r:id="rId14"/>
    <p:sldLayoutId id="2147483812" r:id="rId15"/>
    <p:sldLayoutId id="2147483813" r:id="rId16"/>
    <p:sldLayoutId id="2147483814" r:id="rId17"/>
    <p:sldLayoutId id="2147483815" r:id="rId18"/>
    <p:sldLayoutId id="2147483816" r:id="rId19"/>
    <p:sldLayoutId id="2147483817" r:id="rId20"/>
    <p:sldLayoutId id="2147483818" r:id="rId21"/>
    <p:sldLayoutId id="2147483819" r:id="rId22"/>
    <p:sldLayoutId id="2147483820" r:id="rId23"/>
    <p:sldLayoutId id="2147483821" r:id="rId24"/>
    <p:sldLayoutId id="2147483822" r:id="rId25"/>
    <p:sldLayoutId id="2147483823" r:id="rId26"/>
    <p:sldLayoutId id="2147483824" r:id="rId27"/>
    <p:sldLayoutId id="2147483825" r:id="rId28"/>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vi-V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accent1"/>
        </a:solidFill>
        <a:effectLst/>
      </p:bgPr>
    </p:bg>
    <p:spTree>
      <p:nvGrpSpPr>
        <p:cNvPr id="1" name=""/>
        <p:cNvGrpSpPr/>
        <p:nvPr/>
      </p:nvGrpSpPr>
      <p:grpSpPr>
        <a:xfrm>
          <a:off x="0" y="0"/>
          <a:ext cx="0" cy="0"/>
          <a:chOff x="0" y="0"/>
          <a:chExt cx="0" cy="0"/>
        </a:xfrm>
      </p:grpSpPr>
      <p:sp>
        <p:nvSpPr>
          <p:cNvPr id="2" name="Title Placeholder 1">
            <a:extLst>
              <a:ext uri="{FF2B5EF4-FFF2-40B4-BE49-F238E27FC236}">
                <a16:creationId xmlns="" xmlns:a16="http://schemas.microsoft.com/office/drawing/2014/main" id="{BE58C40B-6789-4E71-8632-AD2A12B6B881}"/>
              </a:ext>
            </a:extLst>
          </p:cNvPr>
          <p:cNvSpPr>
            <a:spLocks noGrp="1"/>
          </p:cNvSpPr>
          <p:nvPr>
            <p:ph type="title"/>
          </p:nvPr>
        </p:nvSpPr>
        <p:spPr>
          <a:xfrm>
            <a:off x="628650" y="273844"/>
            <a:ext cx="7886700" cy="994172"/>
          </a:xfrm>
          <a:prstGeom prst="rect">
            <a:avLst/>
          </a:prstGeom>
        </p:spPr>
        <p:txBody>
          <a:bodyPr vert="horz" lIns="91440" tIns="45720" rIns="91440" bIns="45720" rtlCol="0" anchor="ctr">
            <a:normAutofit/>
          </a:bodyPr>
          <a:lstStyle/>
          <a:p>
            <a:r>
              <a:rPr lang="en-US" dirty="0"/>
              <a:t>Click to edit Master title style</a:t>
            </a:r>
            <a:endParaRPr lang="vi-VN" dirty="0"/>
          </a:p>
        </p:txBody>
      </p:sp>
      <p:sp>
        <p:nvSpPr>
          <p:cNvPr id="3" name="Text Placeholder 2">
            <a:extLst>
              <a:ext uri="{FF2B5EF4-FFF2-40B4-BE49-F238E27FC236}">
                <a16:creationId xmlns="" xmlns:a16="http://schemas.microsoft.com/office/drawing/2014/main" id="{00DD5742-5ACC-4D14-BBCB-E7E86382907D}"/>
              </a:ext>
            </a:extLst>
          </p:cNvPr>
          <p:cNvSpPr>
            <a:spLocks noGrp="1"/>
          </p:cNvSpPr>
          <p:nvPr>
            <p:ph type="body" idx="1"/>
          </p:nvPr>
        </p:nvSpPr>
        <p:spPr>
          <a:xfrm>
            <a:off x="628650" y="1369219"/>
            <a:ext cx="7886700" cy="3263504"/>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vi-VN"/>
          </a:p>
        </p:txBody>
      </p:sp>
    </p:spTree>
    <p:extLst>
      <p:ext uri="{BB962C8B-B14F-4D97-AF65-F5344CB8AC3E}">
        <p14:creationId xmlns:p14="http://schemas.microsoft.com/office/powerpoint/2010/main" val="4263254651"/>
      </p:ext>
    </p:extLst>
  </p:cSld>
  <p:clrMap bg1="lt1" tx1="dk1" bg2="lt2" tx2="dk2" accent1="accent1" accent2="accent2" accent3="accent3" accent4="accent4" accent5="accent5" accent6="accent6" hlink="hlink" folHlink="folHlink"/>
  <p:sldLayoutIdLst>
    <p:sldLayoutId id="2147483827" r:id="rId1"/>
    <p:sldLayoutId id="2147483828" r:id="rId2"/>
    <p:sldLayoutId id="2147483829" r:id="rId3"/>
    <p:sldLayoutId id="2147483830" r:id="rId4"/>
    <p:sldLayoutId id="2147483831" r:id="rId5"/>
    <p:sldLayoutId id="2147483832" r:id="rId6"/>
    <p:sldLayoutId id="2147483833" r:id="rId7"/>
    <p:sldLayoutId id="2147483834" r:id="rId8"/>
    <p:sldLayoutId id="2147483835" r:id="rId9"/>
    <p:sldLayoutId id="2147483836" r:id="rId10"/>
    <p:sldLayoutId id="2147483837" r:id="rId11"/>
    <p:sldLayoutId id="2147483838" r:id="rId12"/>
    <p:sldLayoutId id="2147483839" r:id="rId13"/>
    <p:sldLayoutId id="2147483840" r:id="rId14"/>
    <p:sldLayoutId id="2147483841" r:id="rId15"/>
    <p:sldLayoutId id="2147483842" r:id="rId16"/>
    <p:sldLayoutId id="2147483843" r:id="rId17"/>
    <p:sldLayoutId id="2147483844" r:id="rId18"/>
    <p:sldLayoutId id="2147483845" r:id="rId19"/>
    <p:sldLayoutId id="2147483846" r:id="rId20"/>
    <p:sldLayoutId id="2147483847" r:id="rId21"/>
    <p:sldLayoutId id="2147483848" r:id="rId22"/>
    <p:sldLayoutId id="2147483849" r:id="rId23"/>
    <p:sldLayoutId id="2147483850" r:id="rId24"/>
    <p:sldLayoutId id="2147483851" r:id="rId25"/>
    <p:sldLayoutId id="2147483852" r:id="rId26"/>
    <p:sldLayoutId id="2147483853" r:id="rId27"/>
    <p:sldLayoutId id="2147483854" r:id="rId28"/>
  </p:sldLayoutIdLst>
  <p:txStyles>
    <p:titleStyle>
      <a:lvl1pPr algn="l" defTabSz="685800" rtl="0" eaLnBrk="1" latinLnBrk="0" hangingPunct="1">
        <a:lnSpc>
          <a:spcPct val="90000"/>
        </a:lnSpc>
        <a:spcBef>
          <a:spcPct val="0"/>
        </a:spcBef>
        <a:buNone/>
        <a:defRPr sz="3300" kern="1200">
          <a:solidFill>
            <a:schemeClr val="tx1"/>
          </a:solidFill>
          <a:latin typeface="+mj-lt"/>
          <a:ea typeface="+mj-ea"/>
          <a:cs typeface="+mj-cs"/>
        </a:defRPr>
      </a:lvl1pPr>
    </p:titleStyle>
    <p:bodyStyle>
      <a:lvl1pPr marL="171450" indent="-171450" algn="l" defTabSz="685800" rtl="0" eaLnBrk="1" latinLnBrk="0" hangingPunct="1">
        <a:lnSpc>
          <a:spcPct val="90000"/>
        </a:lnSpc>
        <a:spcBef>
          <a:spcPts val="750"/>
        </a:spcBef>
        <a:buFont typeface="Arial" panose="020B0604020202020204" pitchFamily="34" charset="0"/>
        <a:buChar char="•"/>
        <a:defRPr sz="2100" kern="1200">
          <a:solidFill>
            <a:schemeClr val="tx1"/>
          </a:solidFill>
          <a:latin typeface="+mn-lt"/>
          <a:ea typeface="+mn-ea"/>
          <a:cs typeface="+mn-cs"/>
        </a:defRPr>
      </a:lvl1pPr>
      <a:lvl2pPr marL="514350" indent="-171450" algn="l" defTabSz="685800" rtl="0" eaLnBrk="1" latinLnBrk="0" hangingPunct="1">
        <a:lnSpc>
          <a:spcPct val="90000"/>
        </a:lnSpc>
        <a:spcBef>
          <a:spcPts val="375"/>
        </a:spcBef>
        <a:buFont typeface="Arial" panose="020B0604020202020204" pitchFamily="34" charset="0"/>
        <a:buChar char="•"/>
        <a:defRPr sz="1800" kern="1200">
          <a:solidFill>
            <a:schemeClr val="tx1"/>
          </a:solidFill>
          <a:latin typeface="+mn-lt"/>
          <a:ea typeface="+mn-ea"/>
          <a:cs typeface="+mn-cs"/>
        </a:defRPr>
      </a:lvl2pPr>
      <a:lvl3pPr marL="857250" indent="-171450" algn="l" defTabSz="685800" rtl="0" eaLnBrk="1" latinLnBrk="0" hangingPunct="1">
        <a:lnSpc>
          <a:spcPct val="90000"/>
        </a:lnSpc>
        <a:spcBef>
          <a:spcPts val="375"/>
        </a:spcBef>
        <a:buFont typeface="Arial" panose="020B0604020202020204" pitchFamily="34" charset="0"/>
        <a:buChar char="•"/>
        <a:defRPr sz="1500" kern="1200">
          <a:solidFill>
            <a:schemeClr val="tx1"/>
          </a:solidFill>
          <a:latin typeface="+mn-lt"/>
          <a:ea typeface="+mn-ea"/>
          <a:cs typeface="+mn-cs"/>
        </a:defRPr>
      </a:lvl3pPr>
      <a:lvl4pPr marL="12001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4pPr>
      <a:lvl5pPr marL="15430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5pPr>
      <a:lvl6pPr marL="18859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6pPr>
      <a:lvl7pPr marL="22288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7pPr>
      <a:lvl8pPr marL="25717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8pPr>
      <a:lvl9pPr marL="2914650" indent="-171450" algn="l" defTabSz="685800" rtl="0" eaLnBrk="1" latinLnBrk="0" hangingPunct="1">
        <a:lnSpc>
          <a:spcPct val="90000"/>
        </a:lnSpc>
        <a:spcBef>
          <a:spcPts val="375"/>
        </a:spcBef>
        <a:buFont typeface="Arial" panose="020B0604020202020204" pitchFamily="34" charset="0"/>
        <a:buChar char="•"/>
        <a:defRPr sz="1350" kern="1200">
          <a:solidFill>
            <a:schemeClr val="tx1"/>
          </a:solidFill>
          <a:latin typeface="+mn-lt"/>
          <a:ea typeface="+mn-ea"/>
          <a:cs typeface="+mn-cs"/>
        </a:defRPr>
      </a:lvl9pPr>
    </p:bodyStyle>
    <p:otherStyle>
      <a:defPPr>
        <a:defRPr lang="vi-VN"/>
      </a:defPPr>
      <a:lvl1pPr marL="0" algn="l" defTabSz="685800" rtl="0" eaLnBrk="1" latinLnBrk="0" hangingPunct="1">
        <a:defRPr sz="1350" kern="1200">
          <a:solidFill>
            <a:schemeClr val="tx1"/>
          </a:solidFill>
          <a:latin typeface="+mn-lt"/>
          <a:ea typeface="+mn-ea"/>
          <a:cs typeface="+mn-cs"/>
        </a:defRPr>
      </a:lvl1pPr>
      <a:lvl2pPr marL="342900" algn="l" defTabSz="685800" rtl="0" eaLnBrk="1" latinLnBrk="0" hangingPunct="1">
        <a:defRPr sz="1350" kern="1200">
          <a:solidFill>
            <a:schemeClr val="tx1"/>
          </a:solidFill>
          <a:latin typeface="+mn-lt"/>
          <a:ea typeface="+mn-ea"/>
          <a:cs typeface="+mn-cs"/>
        </a:defRPr>
      </a:lvl2pPr>
      <a:lvl3pPr marL="685800" algn="l" defTabSz="685800" rtl="0" eaLnBrk="1" latinLnBrk="0" hangingPunct="1">
        <a:defRPr sz="1350" kern="1200">
          <a:solidFill>
            <a:schemeClr val="tx1"/>
          </a:solidFill>
          <a:latin typeface="+mn-lt"/>
          <a:ea typeface="+mn-ea"/>
          <a:cs typeface="+mn-cs"/>
        </a:defRPr>
      </a:lvl3pPr>
      <a:lvl4pPr marL="1028700" algn="l" defTabSz="685800" rtl="0" eaLnBrk="1" latinLnBrk="0" hangingPunct="1">
        <a:defRPr sz="1350" kern="1200">
          <a:solidFill>
            <a:schemeClr val="tx1"/>
          </a:solidFill>
          <a:latin typeface="+mn-lt"/>
          <a:ea typeface="+mn-ea"/>
          <a:cs typeface="+mn-cs"/>
        </a:defRPr>
      </a:lvl4pPr>
      <a:lvl5pPr marL="1371600" algn="l" defTabSz="685800" rtl="0" eaLnBrk="1" latinLnBrk="0" hangingPunct="1">
        <a:defRPr sz="1350" kern="1200">
          <a:solidFill>
            <a:schemeClr val="tx1"/>
          </a:solidFill>
          <a:latin typeface="+mn-lt"/>
          <a:ea typeface="+mn-ea"/>
          <a:cs typeface="+mn-cs"/>
        </a:defRPr>
      </a:lvl5pPr>
      <a:lvl6pPr marL="1714500" algn="l" defTabSz="685800" rtl="0" eaLnBrk="1" latinLnBrk="0" hangingPunct="1">
        <a:defRPr sz="1350" kern="1200">
          <a:solidFill>
            <a:schemeClr val="tx1"/>
          </a:solidFill>
          <a:latin typeface="+mn-lt"/>
          <a:ea typeface="+mn-ea"/>
          <a:cs typeface="+mn-cs"/>
        </a:defRPr>
      </a:lvl6pPr>
      <a:lvl7pPr marL="2057400" algn="l" defTabSz="685800" rtl="0" eaLnBrk="1" latinLnBrk="0" hangingPunct="1">
        <a:defRPr sz="1350" kern="1200">
          <a:solidFill>
            <a:schemeClr val="tx1"/>
          </a:solidFill>
          <a:latin typeface="+mn-lt"/>
          <a:ea typeface="+mn-ea"/>
          <a:cs typeface="+mn-cs"/>
        </a:defRPr>
      </a:lvl7pPr>
      <a:lvl8pPr marL="2400300" algn="l" defTabSz="685800" rtl="0" eaLnBrk="1" latinLnBrk="0" hangingPunct="1">
        <a:defRPr sz="1350" kern="1200">
          <a:solidFill>
            <a:schemeClr val="tx1"/>
          </a:solidFill>
          <a:latin typeface="+mn-lt"/>
          <a:ea typeface="+mn-ea"/>
          <a:cs typeface="+mn-cs"/>
        </a:defRPr>
      </a:lvl8pPr>
      <a:lvl9pPr marL="2743200" algn="l" defTabSz="685800" rtl="0" eaLnBrk="1" latinLnBrk="0" hangingPunct="1">
        <a:defRPr sz="135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jpg"/><Relationship Id="rId2" Type="http://schemas.openxmlformats.org/officeDocument/2006/relationships/notesSlide" Target="../notesSlides/notesSlide1.xml"/><Relationship Id="rId1" Type="http://schemas.openxmlformats.org/officeDocument/2006/relationships/slideLayout" Target="../slideLayouts/slideLayout13.xml"/><Relationship Id="rId6" Type="http://schemas.microsoft.com/office/2007/relationships/hdphoto" Target="../media/hdphoto1.wdp"/><Relationship Id="rId5" Type="http://schemas.openxmlformats.org/officeDocument/2006/relationships/image" Target="../media/image3.png"/><Relationship Id="rId4" Type="http://schemas.openxmlformats.org/officeDocument/2006/relationships/image" Target="../media/image2.gif"/></Relationships>
</file>

<file path=ppt/slides/_rels/slide10.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6.xml"/><Relationship Id="rId1" Type="http://schemas.openxmlformats.org/officeDocument/2006/relationships/slideLayout" Target="../slideLayouts/slideLayout134.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11.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2.mp4"/><Relationship Id="rId1" Type="http://schemas.microsoft.com/office/2007/relationships/media" Target="../media/media2.mp4"/><Relationship Id="rId6" Type="http://schemas.openxmlformats.org/officeDocument/2006/relationships/image" Target="../media/image30.png"/><Relationship Id="rId5" Type="http://schemas.openxmlformats.org/officeDocument/2006/relationships/image" Target="../media/image29.png"/><Relationship Id="rId4" Type="http://schemas.openxmlformats.org/officeDocument/2006/relationships/notesSlide" Target="../notesSlides/notesSlide7.xml"/></Relationships>
</file>

<file path=ppt/slides/_rels/slide12.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8.xml"/><Relationship Id="rId1" Type="http://schemas.openxmlformats.org/officeDocument/2006/relationships/slideLayout" Target="../slideLayouts/slideLayout2.xml"/><Relationship Id="rId4" Type="http://schemas.openxmlformats.org/officeDocument/2006/relationships/image" Target="../media/image31.png"/></Relationships>
</file>

<file path=ppt/slides/_rels/slide13.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9.xml"/><Relationship Id="rId1" Type="http://schemas.openxmlformats.org/officeDocument/2006/relationships/slideLayout" Target="../slideLayouts/slideLayout50.xml"/></Relationships>
</file>

<file path=ppt/slides/_rels/slide14.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10.xml"/><Relationship Id="rId1" Type="http://schemas.openxmlformats.org/officeDocument/2006/relationships/slideLayout" Target="../slideLayouts/slideLayout78.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3.mp4"/><Relationship Id="rId1" Type="http://schemas.microsoft.com/office/2007/relationships/media" Target="../media/media3.mp4"/><Relationship Id="rId6" Type="http://schemas.openxmlformats.org/officeDocument/2006/relationships/hyperlink" Target="../../Scratch%203.lnk" TargetMode="External"/><Relationship Id="rId5" Type="http://schemas.openxmlformats.org/officeDocument/2006/relationships/image" Target="../media/image33.png"/><Relationship Id="rId4" Type="http://schemas.openxmlformats.org/officeDocument/2006/relationships/notesSlide" Target="../notesSlides/notesSlide11.xml"/></Relationships>
</file>

<file path=ppt/slides/_rels/slide16.xml.rels><?xml version="1.0" encoding="UTF-8" standalone="yes"?>
<Relationships xmlns="http://schemas.openxmlformats.org/package/2006/relationships"><Relationship Id="rId3" Type="http://schemas.openxmlformats.org/officeDocument/2006/relationships/slideLayout" Target="../slideLayouts/slideLayout2.xml"/><Relationship Id="rId2" Type="http://schemas.openxmlformats.org/officeDocument/2006/relationships/video" Target="../media/media4.mp4"/><Relationship Id="rId1" Type="http://schemas.microsoft.com/office/2007/relationships/media" Target="../media/media4.mp4"/><Relationship Id="rId6" Type="http://schemas.openxmlformats.org/officeDocument/2006/relationships/hyperlink" Target="../../Scratch%203.lnk" TargetMode="External"/><Relationship Id="rId5" Type="http://schemas.openxmlformats.org/officeDocument/2006/relationships/image" Target="../media/image34.png"/><Relationship Id="rId4" Type="http://schemas.openxmlformats.org/officeDocument/2006/relationships/notesSlide" Target="../notesSlides/notesSlide12.xml"/></Relationships>
</file>

<file path=ppt/slides/_rels/slide1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13.xml"/><Relationship Id="rId1" Type="http://schemas.openxmlformats.org/officeDocument/2006/relationships/slideLayout" Target="../slideLayouts/slideLayout106.xml"/><Relationship Id="rId6" Type="http://schemas.openxmlformats.org/officeDocument/2006/relationships/image" Target="../media/image28.png"/><Relationship Id="rId5" Type="http://schemas.openxmlformats.org/officeDocument/2006/relationships/image" Target="../media/image27.png"/><Relationship Id="rId4" Type="http://schemas.openxmlformats.org/officeDocument/2006/relationships/image" Target="../media/image26.png"/></Relationships>
</file>

<file path=ppt/slides/_rels/slide18.xml.rels><?xml version="1.0" encoding="UTF-8" standalone="yes"?>
<Relationships xmlns="http://schemas.openxmlformats.org/package/2006/relationships"><Relationship Id="rId3" Type="http://schemas.openxmlformats.org/officeDocument/2006/relationships/slideLayout" Target="../slideLayouts/slideLayout162.xml"/><Relationship Id="rId2" Type="http://schemas.openxmlformats.org/officeDocument/2006/relationships/video" Target="../media/media5.mp4"/><Relationship Id="rId1" Type="http://schemas.microsoft.com/office/2007/relationships/media" Target="../media/media5.mp4"/><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notesSlide" Target="../notesSlides/notesSlide14.xml"/></Relationships>
</file>

<file path=ppt/slides/_rels/slide19.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5.xml"/><Relationship Id="rId1" Type="http://schemas.openxmlformats.org/officeDocument/2006/relationships/slideLayout" Target="../slideLayouts/slideLayout190.xml"/><Relationship Id="rId4" Type="http://schemas.openxmlformats.org/officeDocument/2006/relationships/image" Target="../media/image36.png"/></Relationships>
</file>

<file path=ppt/slides/_rels/slide2.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2.xml"/><Relationship Id="rId1" Type="http://schemas.openxmlformats.org/officeDocument/2006/relationships/slideLayout" Target="../slideLayouts/slideLayout13.xml"/></Relationships>
</file>

<file path=ppt/slides/_rels/slide20.xml.rels><?xml version="1.0" encoding="UTF-8" standalone="yes"?>
<Relationships xmlns="http://schemas.openxmlformats.org/package/2006/relationships"><Relationship Id="rId8" Type="http://schemas.microsoft.com/office/2007/relationships/diagramDrawing" Target="../diagrams/drawing2.xml"/><Relationship Id="rId3" Type="http://schemas.openxmlformats.org/officeDocument/2006/relationships/image" Target="../media/image30.png"/><Relationship Id="rId7" Type="http://schemas.openxmlformats.org/officeDocument/2006/relationships/diagramColors" Target="../diagrams/colors2.xml"/><Relationship Id="rId2" Type="http://schemas.openxmlformats.org/officeDocument/2006/relationships/notesSlide" Target="../notesSlides/notesSlide16.xml"/><Relationship Id="rId1" Type="http://schemas.openxmlformats.org/officeDocument/2006/relationships/slideLayout" Target="../slideLayouts/slideLayout2.xml"/><Relationship Id="rId6" Type="http://schemas.openxmlformats.org/officeDocument/2006/relationships/diagramQuickStyle" Target="../diagrams/quickStyle2.xml"/><Relationship Id="rId5" Type="http://schemas.openxmlformats.org/officeDocument/2006/relationships/diagramLayout" Target="../diagrams/layout2.xml"/><Relationship Id="rId4" Type="http://schemas.openxmlformats.org/officeDocument/2006/relationships/diagramData" Target="../diagrams/data2.xml"/></Relationships>
</file>

<file path=ppt/slides/_rels/slide21.xml.rels><?xml version="1.0" encoding="UTF-8" standalone="yes"?>
<Relationships xmlns="http://schemas.openxmlformats.org/package/2006/relationships"><Relationship Id="rId8" Type="http://schemas.openxmlformats.org/officeDocument/2006/relationships/diagramQuickStyle" Target="../diagrams/quickStyle3.xml"/><Relationship Id="rId3" Type="http://schemas.openxmlformats.org/officeDocument/2006/relationships/slideLayout" Target="../slideLayouts/slideLayout2.xml"/><Relationship Id="rId7" Type="http://schemas.openxmlformats.org/officeDocument/2006/relationships/diagramLayout" Target="../diagrams/layout3.xml"/><Relationship Id="rId2" Type="http://schemas.openxmlformats.org/officeDocument/2006/relationships/video" Target="../media/media6.mp4"/><Relationship Id="rId1" Type="http://schemas.microsoft.com/office/2007/relationships/media" Target="../media/media6.mp4"/><Relationship Id="rId6" Type="http://schemas.openxmlformats.org/officeDocument/2006/relationships/diagramData" Target="../diagrams/data3.xml"/><Relationship Id="rId5" Type="http://schemas.openxmlformats.org/officeDocument/2006/relationships/image" Target="../media/image29.png"/><Relationship Id="rId10" Type="http://schemas.microsoft.com/office/2007/relationships/diagramDrawing" Target="../diagrams/drawing3.xml"/><Relationship Id="rId4" Type="http://schemas.openxmlformats.org/officeDocument/2006/relationships/notesSlide" Target="../notesSlides/notesSlide17.xml"/><Relationship Id="rId9" Type="http://schemas.openxmlformats.org/officeDocument/2006/relationships/diagramColors" Target="../diagrams/colors3.xml"/></Relationships>
</file>

<file path=ppt/slides/_rels/slide22.xml.rels><?xml version="1.0" encoding="UTF-8" standalone="yes"?>
<Relationships xmlns="http://schemas.openxmlformats.org/package/2006/relationships"><Relationship Id="rId8" Type="http://schemas.openxmlformats.org/officeDocument/2006/relationships/diagramColors" Target="../diagrams/colors4.xml"/><Relationship Id="rId3" Type="http://schemas.openxmlformats.org/officeDocument/2006/relationships/slideLayout" Target="../slideLayouts/slideLayout2.xml"/><Relationship Id="rId7" Type="http://schemas.openxmlformats.org/officeDocument/2006/relationships/diagramQuickStyle" Target="../diagrams/quickStyle4.xml"/><Relationship Id="rId2" Type="http://schemas.openxmlformats.org/officeDocument/2006/relationships/video" Target="../media/media7.mp4"/><Relationship Id="rId1" Type="http://schemas.microsoft.com/office/2007/relationships/media" Target="../media/media7.mp4"/><Relationship Id="rId6" Type="http://schemas.openxmlformats.org/officeDocument/2006/relationships/diagramLayout" Target="../diagrams/layout4.xml"/><Relationship Id="rId5" Type="http://schemas.openxmlformats.org/officeDocument/2006/relationships/diagramData" Target="../diagrams/data4.xml"/><Relationship Id="rId4" Type="http://schemas.openxmlformats.org/officeDocument/2006/relationships/image" Target="../media/image38.png"/><Relationship Id="rId9" Type="http://schemas.microsoft.com/office/2007/relationships/diagramDrawing" Target="../diagrams/drawing4.xml"/></Relationships>
</file>

<file path=ppt/slides/_rels/slide23.xml.rels><?xml version="1.0" encoding="UTF-8" standalone="yes"?>
<Relationships xmlns="http://schemas.openxmlformats.org/package/2006/relationships"><Relationship Id="rId3" Type="http://schemas.openxmlformats.org/officeDocument/2006/relationships/diagramLayout" Target="../diagrams/layout5.xml"/><Relationship Id="rId7" Type="http://schemas.openxmlformats.org/officeDocument/2006/relationships/image" Target="../media/image30.png"/><Relationship Id="rId2" Type="http://schemas.openxmlformats.org/officeDocument/2006/relationships/diagramData" Target="../diagrams/data5.xml"/><Relationship Id="rId1" Type="http://schemas.openxmlformats.org/officeDocument/2006/relationships/slideLayout" Target="../slideLayouts/slideLayout2.xml"/><Relationship Id="rId6" Type="http://schemas.microsoft.com/office/2007/relationships/diagramDrawing" Target="../diagrams/drawing5.xml"/><Relationship Id="rId5" Type="http://schemas.openxmlformats.org/officeDocument/2006/relationships/diagramColors" Target="../diagrams/colors5.xml"/><Relationship Id="rId4" Type="http://schemas.openxmlformats.org/officeDocument/2006/relationships/diagramQuickStyle" Target="../diagrams/quickStyle5.xml"/></Relationships>
</file>

<file path=ppt/slides/_rels/slide24.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50.xml"/></Relationships>
</file>

<file path=ppt/slides/_rels/slide25.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18.xml"/><Relationship Id="rId1" Type="http://schemas.openxmlformats.org/officeDocument/2006/relationships/slideLayout" Target="../slideLayouts/slideLayout2.xml"/><Relationship Id="rId4" Type="http://schemas.openxmlformats.org/officeDocument/2006/relationships/image" Target="../media/image40.png"/></Relationships>
</file>

<file path=ppt/slides/_rels/slide2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19.xml"/><Relationship Id="rId1" Type="http://schemas.openxmlformats.org/officeDocument/2006/relationships/slideLayout" Target="../slideLayouts/slideLayout2.xml"/><Relationship Id="rId5" Type="http://schemas.openxmlformats.org/officeDocument/2006/relationships/hyperlink" Target="../../Scratch%203.lnk" TargetMode="External"/><Relationship Id="rId4" Type="http://schemas.openxmlformats.org/officeDocument/2006/relationships/image" Target="../media/image40.png"/></Relationships>
</file>

<file path=ppt/slides/_rels/slide27.xml.rels><?xml version="1.0" encoding="UTF-8" standalone="yes"?>
<Relationships xmlns="http://schemas.openxmlformats.org/package/2006/relationships"><Relationship Id="rId3" Type="http://schemas.openxmlformats.org/officeDocument/2006/relationships/hyperlink" Target="H&#225;i%20hoa%20may%20m&#7855;n.ppt" TargetMode="External"/><Relationship Id="rId2" Type="http://schemas.openxmlformats.org/officeDocument/2006/relationships/image" Target="../media/image27.png"/><Relationship Id="rId1" Type="http://schemas.openxmlformats.org/officeDocument/2006/relationships/slideLayout" Target="../slideLayouts/slideLayout218.xml"/></Relationships>
</file>

<file path=ppt/slides/_rels/slide28.xml.rels><?xml version="1.0" encoding="UTF-8" standalone="yes"?>
<Relationships xmlns="http://schemas.openxmlformats.org/package/2006/relationships"><Relationship Id="rId8" Type="http://schemas.openxmlformats.org/officeDocument/2006/relationships/image" Target="../media/image45.png"/><Relationship Id="rId13" Type="http://schemas.openxmlformats.org/officeDocument/2006/relationships/image" Target="../media/image49.png"/><Relationship Id="rId3" Type="http://schemas.openxmlformats.org/officeDocument/2006/relationships/slideLayout" Target="../slideLayouts/slideLayout234.xml"/><Relationship Id="rId7" Type="http://schemas.openxmlformats.org/officeDocument/2006/relationships/image" Target="../media/image44.gif"/><Relationship Id="rId12" Type="http://schemas.openxmlformats.org/officeDocument/2006/relationships/image" Target="../media/image48.gif"/><Relationship Id="rId2" Type="http://schemas.openxmlformats.org/officeDocument/2006/relationships/audio" Target="../media/media8.mp3"/><Relationship Id="rId16" Type="http://schemas.openxmlformats.org/officeDocument/2006/relationships/image" Target="../media/image10.png"/><Relationship Id="rId1" Type="http://schemas.microsoft.com/office/2007/relationships/media" Target="../media/media8.mp3"/><Relationship Id="rId6" Type="http://schemas.openxmlformats.org/officeDocument/2006/relationships/image" Target="../media/image43.png"/><Relationship Id="rId11" Type="http://schemas.openxmlformats.org/officeDocument/2006/relationships/image" Target="../media/image47.gif"/><Relationship Id="rId5" Type="http://schemas.microsoft.com/office/2007/relationships/hdphoto" Target="../media/hdphoto6.wdp"/><Relationship Id="rId15" Type="http://schemas.openxmlformats.org/officeDocument/2006/relationships/image" Target="../media/image50.png"/><Relationship Id="rId10" Type="http://schemas.openxmlformats.org/officeDocument/2006/relationships/image" Target="../media/image46.gif"/><Relationship Id="rId4" Type="http://schemas.openxmlformats.org/officeDocument/2006/relationships/image" Target="../media/image42.png"/><Relationship Id="rId9" Type="http://schemas.microsoft.com/office/2007/relationships/hdphoto" Target="../media/hdphoto7.wdp"/><Relationship Id="rId14" Type="http://schemas.openxmlformats.org/officeDocument/2006/relationships/slide" Target="slide2.xml"/></Relationships>
</file>

<file path=ppt/slides/_rels/slide2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51.png"/><Relationship Id="rId1" Type="http://schemas.openxmlformats.org/officeDocument/2006/relationships/slideLayout" Target="../slideLayouts/slideLayout234.xml"/><Relationship Id="rId5" Type="http://schemas.openxmlformats.org/officeDocument/2006/relationships/image" Target="../media/image50.png"/><Relationship Id="rId4" Type="http://schemas.openxmlformats.org/officeDocument/2006/relationships/slide" Target="slide3.xml"/></Relationships>
</file>

<file path=ppt/slides/_rels/slide3.xml.rels><?xml version="1.0" encoding="UTF-8" standalone="yes"?>
<Relationships xmlns="http://schemas.openxmlformats.org/package/2006/relationships"><Relationship Id="rId8" Type="http://schemas.openxmlformats.org/officeDocument/2006/relationships/slide" Target="slide5.xml"/><Relationship Id="rId13" Type="http://schemas.openxmlformats.org/officeDocument/2006/relationships/image" Target="../media/image10.png"/><Relationship Id="rId3" Type="http://schemas.openxmlformats.org/officeDocument/2006/relationships/slideLayout" Target="../slideLayouts/slideLayout8.xml"/><Relationship Id="rId7" Type="http://schemas.openxmlformats.org/officeDocument/2006/relationships/slide" Target="slide4.xml"/><Relationship Id="rId12" Type="http://schemas.openxmlformats.org/officeDocument/2006/relationships/image" Target="../media/image9.gif"/><Relationship Id="rId2" Type="http://schemas.openxmlformats.org/officeDocument/2006/relationships/audio" Target="../media/media1.wav"/><Relationship Id="rId1" Type="http://schemas.microsoft.com/office/2007/relationships/media" Target="../media/media1.wav"/><Relationship Id="rId6" Type="http://schemas.openxmlformats.org/officeDocument/2006/relationships/image" Target="../media/image6.png"/><Relationship Id="rId11" Type="http://schemas.openxmlformats.org/officeDocument/2006/relationships/image" Target="../media/image8.gif"/><Relationship Id="rId5" Type="http://schemas.openxmlformats.org/officeDocument/2006/relationships/image" Target="../media/image5.png"/><Relationship Id="rId10" Type="http://schemas.openxmlformats.org/officeDocument/2006/relationships/image" Target="../media/image7.gif"/><Relationship Id="rId4" Type="http://schemas.openxmlformats.org/officeDocument/2006/relationships/notesSlide" Target="../notesSlides/notesSlide3.xml"/><Relationship Id="rId9" Type="http://schemas.openxmlformats.org/officeDocument/2006/relationships/slide" Target="slide6.xml"/><Relationship Id="rId14" Type="http://schemas.openxmlformats.org/officeDocument/2006/relationships/slide" Target="slide7.xml"/></Relationships>
</file>

<file path=ppt/slides/_rels/slide30.xml.rels><?xml version="1.0" encoding="UTF-8" standalone="yes"?>
<Relationships xmlns="http://schemas.openxmlformats.org/package/2006/relationships"><Relationship Id="rId8" Type="http://schemas.openxmlformats.org/officeDocument/2006/relationships/image" Target="../media/image47.gif"/><Relationship Id="rId13" Type="http://schemas.microsoft.com/office/2007/relationships/hdphoto" Target="../media/hdphoto10.wdp"/><Relationship Id="rId18" Type="http://schemas.openxmlformats.org/officeDocument/2006/relationships/image" Target="../media/image58.png"/><Relationship Id="rId26" Type="http://schemas.openxmlformats.org/officeDocument/2006/relationships/image" Target="../media/image61.png"/><Relationship Id="rId3" Type="http://schemas.openxmlformats.org/officeDocument/2006/relationships/slideLayout" Target="../slideLayouts/slideLayout234.xml"/><Relationship Id="rId21" Type="http://schemas.openxmlformats.org/officeDocument/2006/relationships/image" Target="../media/image59.png"/><Relationship Id="rId7" Type="http://schemas.microsoft.com/office/2007/relationships/hdphoto" Target="../media/hdphoto8.wdp"/><Relationship Id="rId12" Type="http://schemas.openxmlformats.org/officeDocument/2006/relationships/image" Target="../media/image56.png"/><Relationship Id="rId17" Type="http://schemas.openxmlformats.org/officeDocument/2006/relationships/slide" Target="slide35.xml"/><Relationship Id="rId25" Type="http://schemas.openxmlformats.org/officeDocument/2006/relationships/slide" Target="slide34.xml"/><Relationship Id="rId2" Type="http://schemas.openxmlformats.org/officeDocument/2006/relationships/audio" Target="../media/media9.mp3"/><Relationship Id="rId16" Type="http://schemas.microsoft.com/office/2007/relationships/hdphoto" Target="../media/hdphoto11.wdp"/><Relationship Id="rId20" Type="http://schemas.openxmlformats.org/officeDocument/2006/relationships/slide" Target="slide32.xml"/><Relationship Id="rId1" Type="http://schemas.microsoft.com/office/2007/relationships/media" Target="../media/media9.mp3"/><Relationship Id="rId6" Type="http://schemas.openxmlformats.org/officeDocument/2006/relationships/image" Target="../media/image54.png"/><Relationship Id="rId11" Type="http://schemas.microsoft.com/office/2007/relationships/hdphoto" Target="../media/hdphoto9.wdp"/><Relationship Id="rId24" Type="http://schemas.openxmlformats.org/officeDocument/2006/relationships/image" Target="../media/image60.png"/><Relationship Id="rId5" Type="http://schemas.openxmlformats.org/officeDocument/2006/relationships/image" Target="../media/image49.png"/><Relationship Id="rId15" Type="http://schemas.openxmlformats.org/officeDocument/2006/relationships/image" Target="../media/image57.png"/><Relationship Id="rId23" Type="http://schemas.openxmlformats.org/officeDocument/2006/relationships/slide" Target="slide33.xml"/><Relationship Id="rId10" Type="http://schemas.openxmlformats.org/officeDocument/2006/relationships/image" Target="../media/image55.png"/><Relationship Id="rId19" Type="http://schemas.microsoft.com/office/2007/relationships/hdphoto" Target="../media/hdphoto12.wdp"/><Relationship Id="rId4" Type="http://schemas.openxmlformats.org/officeDocument/2006/relationships/image" Target="../media/image53.png"/><Relationship Id="rId9" Type="http://schemas.openxmlformats.org/officeDocument/2006/relationships/image" Target="../media/image10.png"/><Relationship Id="rId14" Type="http://schemas.openxmlformats.org/officeDocument/2006/relationships/slide" Target="slide31.xml"/><Relationship Id="rId22" Type="http://schemas.microsoft.com/office/2007/relationships/hdphoto" Target="../media/hdphoto13.wdp"/><Relationship Id="rId27" Type="http://schemas.microsoft.com/office/2007/relationships/hdphoto" Target="../media/hdphoto14.wdp"/></Relationships>
</file>

<file path=ppt/slides/_rels/slide31.xml.rels><?xml version="1.0" encoding="UTF-8" standalone="yes"?>
<Relationships xmlns="http://schemas.openxmlformats.org/package/2006/relationships"><Relationship Id="rId8" Type="http://schemas.openxmlformats.org/officeDocument/2006/relationships/audio" Target="../media/media13.mp3"/><Relationship Id="rId13" Type="http://schemas.openxmlformats.org/officeDocument/2006/relationships/slide" Target="slide30.xml"/><Relationship Id="rId3" Type="http://schemas.microsoft.com/office/2007/relationships/media" Target="../media/media11.mp3"/><Relationship Id="rId7" Type="http://schemas.microsoft.com/office/2007/relationships/media" Target="../media/media13.mp3"/><Relationship Id="rId12" Type="http://schemas.openxmlformats.org/officeDocument/2006/relationships/image" Target="../media/image63.jpeg"/><Relationship Id="rId17" Type="http://schemas.openxmlformats.org/officeDocument/2006/relationships/image" Target="../media/image10.png"/><Relationship Id="rId2" Type="http://schemas.openxmlformats.org/officeDocument/2006/relationships/audio" Target="../media/media10.mp3"/><Relationship Id="rId16" Type="http://schemas.openxmlformats.org/officeDocument/2006/relationships/image" Target="../media/image65.png"/><Relationship Id="rId1" Type="http://schemas.microsoft.com/office/2007/relationships/media" Target="../media/media10.mp3"/><Relationship Id="rId6" Type="http://schemas.openxmlformats.org/officeDocument/2006/relationships/audio" Target="../media/media12.mp3"/><Relationship Id="rId11" Type="http://schemas.microsoft.com/office/2007/relationships/hdphoto" Target="../media/hdphoto15.wdp"/><Relationship Id="rId5" Type="http://schemas.microsoft.com/office/2007/relationships/media" Target="../media/media12.mp3"/><Relationship Id="rId15" Type="http://schemas.openxmlformats.org/officeDocument/2006/relationships/image" Target="../media/image64.png"/><Relationship Id="rId10" Type="http://schemas.openxmlformats.org/officeDocument/2006/relationships/image" Target="../media/image62.png"/><Relationship Id="rId4" Type="http://schemas.openxmlformats.org/officeDocument/2006/relationships/audio" Target="../media/media11.mp3"/><Relationship Id="rId9" Type="http://schemas.openxmlformats.org/officeDocument/2006/relationships/slideLayout" Target="../slideLayouts/slideLayout234.xml"/><Relationship Id="rId14" Type="http://schemas.openxmlformats.org/officeDocument/2006/relationships/image" Target="../media/image50.png"/></Relationships>
</file>

<file path=ppt/slides/_rels/slide32.xml.rels><?xml version="1.0" encoding="UTF-8" standalone="yes"?>
<Relationships xmlns="http://schemas.openxmlformats.org/package/2006/relationships"><Relationship Id="rId8" Type="http://schemas.openxmlformats.org/officeDocument/2006/relationships/audio" Target="../media/media13.mp3"/><Relationship Id="rId13" Type="http://schemas.openxmlformats.org/officeDocument/2006/relationships/slide" Target="slide30.xml"/><Relationship Id="rId3" Type="http://schemas.microsoft.com/office/2007/relationships/media" Target="../media/media11.mp3"/><Relationship Id="rId7" Type="http://schemas.microsoft.com/office/2007/relationships/media" Target="../media/media13.mp3"/><Relationship Id="rId12" Type="http://schemas.openxmlformats.org/officeDocument/2006/relationships/image" Target="../media/image63.jpeg"/><Relationship Id="rId17" Type="http://schemas.openxmlformats.org/officeDocument/2006/relationships/image" Target="../media/image10.png"/><Relationship Id="rId2" Type="http://schemas.openxmlformats.org/officeDocument/2006/relationships/audio" Target="../media/media10.mp3"/><Relationship Id="rId16" Type="http://schemas.openxmlformats.org/officeDocument/2006/relationships/image" Target="../media/image65.png"/><Relationship Id="rId1" Type="http://schemas.microsoft.com/office/2007/relationships/media" Target="../media/media10.mp3"/><Relationship Id="rId6" Type="http://schemas.openxmlformats.org/officeDocument/2006/relationships/audio" Target="../media/media12.mp3"/><Relationship Id="rId11" Type="http://schemas.microsoft.com/office/2007/relationships/hdphoto" Target="../media/hdphoto15.wdp"/><Relationship Id="rId5" Type="http://schemas.microsoft.com/office/2007/relationships/media" Target="../media/media12.mp3"/><Relationship Id="rId15" Type="http://schemas.openxmlformats.org/officeDocument/2006/relationships/image" Target="../media/image64.png"/><Relationship Id="rId10" Type="http://schemas.openxmlformats.org/officeDocument/2006/relationships/image" Target="../media/image62.png"/><Relationship Id="rId4" Type="http://schemas.openxmlformats.org/officeDocument/2006/relationships/audio" Target="../media/media11.mp3"/><Relationship Id="rId9" Type="http://schemas.openxmlformats.org/officeDocument/2006/relationships/slideLayout" Target="../slideLayouts/slideLayout234.xml"/><Relationship Id="rId14" Type="http://schemas.openxmlformats.org/officeDocument/2006/relationships/image" Target="../media/image50.png"/></Relationships>
</file>

<file path=ppt/slides/_rels/slide33.xml.rels><?xml version="1.0" encoding="UTF-8" standalone="yes"?>
<Relationships xmlns="http://schemas.openxmlformats.org/package/2006/relationships"><Relationship Id="rId8" Type="http://schemas.openxmlformats.org/officeDocument/2006/relationships/audio" Target="../media/media13.mp3"/><Relationship Id="rId13" Type="http://schemas.openxmlformats.org/officeDocument/2006/relationships/slide" Target="slide30.xml"/><Relationship Id="rId3" Type="http://schemas.microsoft.com/office/2007/relationships/media" Target="../media/media11.mp3"/><Relationship Id="rId7" Type="http://schemas.microsoft.com/office/2007/relationships/media" Target="../media/media13.mp3"/><Relationship Id="rId12" Type="http://schemas.openxmlformats.org/officeDocument/2006/relationships/image" Target="../media/image63.jpeg"/><Relationship Id="rId17" Type="http://schemas.openxmlformats.org/officeDocument/2006/relationships/image" Target="../media/image10.png"/><Relationship Id="rId2" Type="http://schemas.openxmlformats.org/officeDocument/2006/relationships/audio" Target="../media/media10.mp3"/><Relationship Id="rId16" Type="http://schemas.openxmlformats.org/officeDocument/2006/relationships/image" Target="../media/image65.png"/><Relationship Id="rId1" Type="http://schemas.microsoft.com/office/2007/relationships/media" Target="../media/media10.mp3"/><Relationship Id="rId6" Type="http://schemas.openxmlformats.org/officeDocument/2006/relationships/audio" Target="../media/media12.mp3"/><Relationship Id="rId11" Type="http://schemas.microsoft.com/office/2007/relationships/hdphoto" Target="../media/hdphoto15.wdp"/><Relationship Id="rId5" Type="http://schemas.microsoft.com/office/2007/relationships/media" Target="../media/media12.mp3"/><Relationship Id="rId15" Type="http://schemas.openxmlformats.org/officeDocument/2006/relationships/image" Target="../media/image64.png"/><Relationship Id="rId10" Type="http://schemas.openxmlformats.org/officeDocument/2006/relationships/image" Target="../media/image62.png"/><Relationship Id="rId4" Type="http://schemas.openxmlformats.org/officeDocument/2006/relationships/audio" Target="../media/media11.mp3"/><Relationship Id="rId9" Type="http://schemas.openxmlformats.org/officeDocument/2006/relationships/slideLayout" Target="../slideLayouts/slideLayout234.xml"/><Relationship Id="rId14" Type="http://schemas.openxmlformats.org/officeDocument/2006/relationships/image" Target="../media/image50.png"/></Relationships>
</file>

<file path=ppt/slides/_rels/slide34.xml.rels><?xml version="1.0" encoding="UTF-8" standalone="yes"?>
<Relationships xmlns="http://schemas.openxmlformats.org/package/2006/relationships"><Relationship Id="rId8" Type="http://schemas.openxmlformats.org/officeDocument/2006/relationships/audio" Target="../media/media13.mp3"/><Relationship Id="rId13" Type="http://schemas.openxmlformats.org/officeDocument/2006/relationships/slide" Target="slide30.xml"/><Relationship Id="rId3" Type="http://schemas.microsoft.com/office/2007/relationships/media" Target="../media/media11.mp3"/><Relationship Id="rId7" Type="http://schemas.microsoft.com/office/2007/relationships/media" Target="../media/media13.mp3"/><Relationship Id="rId12" Type="http://schemas.openxmlformats.org/officeDocument/2006/relationships/image" Target="../media/image63.jpeg"/><Relationship Id="rId17" Type="http://schemas.openxmlformats.org/officeDocument/2006/relationships/image" Target="../media/image10.png"/><Relationship Id="rId2" Type="http://schemas.openxmlformats.org/officeDocument/2006/relationships/audio" Target="../media/media10.mp3"/><Relationship Id="rId16" Type="http://schemas.openxmlformats.org/officeDocument/2006/relationships/image" Target="../media/image65.png"/><Relationship Id="rId1" Type="http://schemas.microsoft.com/office/2007/relationships/media" Target="../media/media10.mp3"/><Relationship Id="rId6" Type="http://schemas.openxmlformats.org/officeDocument/2006/relationships/audio" Target="../media/media12.mp3"/><Relationship Id="rId11" Type="http://schemas.microsoft.com/office/2007/relationships/hdphoto" Target="../media/hdphoto15.wdp"/><Relationship Id="rId5" Type="http://schemas.microsoft.com/office/2007/relationships/media" Target="../media/media12.mp3"/><Relationship Id="rId15" Type="http://schemas.openxmlformats.org/officeDocument/2006/relationships/image" Target="../media/image64.png"/><Relationship Id="rId10" Type="http://schemas.openxmlformats.org/officeDocument/2006/relationships/image" Target="../media/image62.png"/><Relationship Id="rId4" Type="http://schemas.openxmlformats.org/officeDocument/2006/relationships/audio" Target="../media/media11.mp3"/><Relationship Id="rId9" Type="http://schemas.openxmlformats.org/officeDocument/2006/relationships/slideLayout" Target="../slideLayouts/slideLayout234.xml"/><Relationship Id="rId14" Type="http://schemas.openxmlformats.org/officeDocument/2006/relationships/image" Target="../media/image50.png"/></Relationships>
</file>

<file path=ppt/slides/_rels/slide35.xml.rels><?xml version="1.0" encoding="UTF-8" standalone="yes"?>
<Relationships xmlns="http://schemas.openxmlformats.org/package/2006/relationships"><Relationship Id="rId8" Type="http://schemas.openxmlformats.org/officeDocument/2006/relationships/audio" Target="../media/media13.mp3"/><Relationship Id="rId13" Type="http://schemas.openxmlformats.org/officeDocument/2006/relationships/slide" Target="slide30.xml"/><Relationship Id="rId3" Type="http://schemas.microsoft.com/office/2007/relationships/media" Target="../media/media11.mp3"/><Relationship Id="rId7" Type="http://schemas.microsoft.com/office/2007/relationships/media" Target="../media/media13.mp3"/><Relationship Id="rId12" Type="http://schemas.openxmlformats.org/officeDocument/2006/relationships/image" Target="../media/image63.jpeg"/><Relationship Id="rId17" Type="http://schemas.openxmlformats.org/officeDocument/2006/relationships/image" Target="../media/image10.png"/><Relationship Id="rId2" Type="http://schemas.openxmlformats.org/officeDocument/2006/relationships/audio" Target="../media/media10.mp3"/><Relationship Id="rId16" Type="http://schemas.openxmlformats.org/officeDocument/2006/relationships/image" Target="../media/image65.png"/><Relationship Id="rId1" Type="http://schemas.microsoft.com/office/2007/relationships/media" Target="../media/media10.mp3"/><Relationship Id="rId6" Type="http://schemas.openxmlformats.org/officeDocument/2006/relationships/audio" Target="../media/media12.mp3"/><Relationship Id="rId11" Type="http://schemas.microsoft.com/office/2007/relationships/hdphoto" Target="../media/hdphoto15.wdp"/><Relationship Id="rId5" Type="http://schemas.microsoft.com/office/2007/relationships/media" Target="../media/media12.mp3"/><Relationship Id="rId15" Type="http://schemas.openxmlformats.org/officeDocument/2006/relationships/image" Target="../media/image64.png"/><Relationship Id="rId10" Type="http://schemas.openxmlformats.org/officeDocument/2006/relationships/image" Target="../media/image62.png"/><Relationship Id="rId4" Type="http://schemas.openxmlformats.org/officeDocument/2006/relationships/audio" Target="../media/media11.mp3"/><Relationship Id="rId9" Type="http://schemas.openxmlformats.org/officeDocument/2006/relationships/slideLayout" Target="../slideLayouts/slideLayout234.xml"/><Relationship Id="rId14" Type="http://schemas.openxmlformats.org/officeDocument/2006/relationships/image" Target="../media/image50.png"/></Relationships>
</file>

<file path=ppt/slides/_rels/slide36.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image" Target="../media/image25.jpeg"/><Relationship Id="rId1" Type="http://schemas.openxmlformats.org/officeDocument/2006/relationships/slideLayout" Target="../slideLayouts/slideLayout218.xml"/></Relationships>
</file>

<file path=ppt/slides/_rels/slide37.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image" Target="../media/image66.png"/><Relationship Id="rId1" Type="http://schemas.openxmlformats.org/officeDocument/2006/relationships/slideLayout" Target="../slideLayouts/slideLayout218.xml"/></Relationships>
</file>

<file path=ppt/slides/_rels/slide38.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diagramLayout" Target="../diagrams/layout6.xml"/><Relationship Id="rId7" Type="http://schemas.openxmlformats.org/officeDocument/2006/relationships/image" Target="../media/image68.png"/><Relationship Id="rId2" Type="http://schemas.openxmlformats.org/officeDocument/2006/relationships/diagramData" Target="../diagrams/data6.xml"/><Relationship Id="rId1" Type="http://schemas.openxmlformats.org/officeDocument/2006/relationships/slideLayout" Target="../slideLayouts/slideLayout2.xml"/><Relationship Id="rId6" Type="http://schemas.microsoft.com/office/2007/relationships/diagramDrawing" Target="../diagrams/drawing6.xml"/><Relationship Id="rId11" Type="http://schemas.openxmlformats.org/officeDocument/2006/relationships/image" Target="../media/image72.png"/><Relationship Id="rId5" Type="http://schemas.openxmlformats.org/officeDocument/2006/relationships/diagramColors" Target="../diagrams/colors6.xml"/><Relationship Id="rId10" Type="http://schemas.openxmlformats.org/officeDocument/2006/relationships/image" Target="../media/image71.png"/><Relationship Id="rId4" Type="http://schemas.openxmlformats.org/officeDocument/2006/relationships/diagramQuickStyle" Target="../diagrams/quickStyle6.xml"/><Relationship Id="rId9" Type="http://schemas.openxmlformats.org/officeDocument/2006/relationships/image" Target="../media/image70.png"/></Relationships>
</file>

<file path=ppt/slides/_rels/slide39.xml.rels><?xml version="1.0" encoding="UTF-8" standalone="yes"?>
<Relationships xmlns="http://schemas.openxmlformats.org/package/2006/relationships"><Relationship Id="rId3" Type="http://schemas.openxmlformats.org/officeDocument/2006/relationships/image" Target="../media/image73.png"/><Relationship Id="rId2" Type="http://schemas.openxmlformats.org/officeDocument/2006/relationships/image" Target="../media/image37.png"/><Relationship Id="rId1" Type="http://schemas.openxmlformats.org/officeDocument/2006/relationships/slideLayout" Target="../slideLayouts/slideLayout218.xml"/><Relationship Id="rId4" Type="http://schemas.openxmlformats.org/officeDocument/2006/relationships/image" Target="../media/image74.png"/></Relationships>
</file>

<file path=ppt/slides/_rels/slide4.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6.png"/><Relationship Id="rId3" Type="http://schemas.openxmlformats.org/officeDocument/2006/relationships/audio" Target="../media/audio2.wav"/><Relationship Id="rId7" Type="http://schemas.microsoft.com/office/2007/relationships/hdphoto" Target="../media/hdphoto2.wdp"/><Relationship Id="rId12" Type="http://schemas.openxmlformats.org/officeDocument/2006/relationships/image" Target="../media/image15.pn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image" Target="../media/image12.png"/><Relationship Id="rId11" Type="http://schemas.microsoft.com/office/2007/relationships/hdphoto" Target="../media/hdphoto4.wdp"/><Relationship Id="rId5" Type="http://schemas.openxmlformats.org/officeDocument/2006/relationships/image" Target="../media/image11.png"/><Relationship Id="rId15" Type="http://schemas.openxmlformats.org/officeDocument/2006/relationships/slide" Target="slide3.xml"/><Relationship Id="rId10" Type="http://schemas.openxmlformats.org/officeDocument/2006/relationships/image" Target="../media/image14.png"/><Relationship Id="rId4" Type="http://schemas.openxmlformats.org/officeDocument/2006/relationships/audio" Target="../media/audio3.wav"/><Relationship Id="rId9" Type="http://schemas.microsoft.com/office/2007/relationships/hdphoto" Target="../media/hdphoto3.wdp"/><Relationship Id="rId14" Type="http://schemas.openxmlformats.org/officeDocument/2006/relationships/image" Target="../media/image17.png"/></Relationships>
</file>

<file path=ppt/slides/_rels/slide40.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218.xml"/></Relationships>
</file>

<file path=ppt/slides/_rels/slide41.xml.rels><?xml version="1.0" encoding="UTF-8" standalone="yes"?>
<Relationships xmlns="http://schemas.openxmlformats.org/package/2006/relationships"><Relationship Id="rId3" Type="http://schemas.openxmlformats.org/officeDocument/2006/relationships/image" Target="../media/image76.png"/><Relationship Id="rId2" Type="http://schemas.openxmlformats.org/officeDocument/2006/relationships/image" Target="../media/image67.png"/><Relationship Id="rId1" Type="http://schemas.openxmlformats.org/officeDocument/2006/relationships/slideLayout" Target="../slideLayouts/slideLayout218.xml"/></Relationships>
</file>

<file path=ppt/slides/_rels/slide42.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image" Target="../media/image37.png"/><Relationship Id="rId1" Type="http://schemas.openxmlformats.org/officeDocument/2006/relationships/slideLayout" Target="../slideLayouts/slideLayout218.xml"/></Relationships>
</file>

<file path=ppt/slides/_rels/slide43.xml.rels><?xml version="1.0" encoding="UTF-8" standalone="yes"?>
<Relationships xmlns="http://schemas.openxmlformats.org/package/2006/relationships"><Relationship Id="rId2" Type="http://schemas.openxmlformats.org/officeDocument/2006/relationships/image" Target="../media/image75.png"/><Relationship Id="rId1" Type="http://schemas.openxmlformats.org/officeDocument/2006/relationships/slideLayout" Target="../slideLayouts/slideLayout218.xml"/></Relationships>
</file>

<file path=ppt/slides/_rels/slide44.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20.xml"/><Relationship Id="rId1" Type="http://schemas.openxmlformats.org/officeDocument/2006/relationships/slideLayout" Target="../slideLayouts/slideLayout242.xml"/></Relationships>
</file>

<file path=ppt/slides/_rels/slide5.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6.png"/><Relationship Id="rId3" Type="http://schemas.openxmlformats.org/officeDocument/2006/relationships/audio" Target="../media/audio3.wav"/><Relationship Id="rId7" Type="http://schemas.microsoft.com/office/2007/relationships/hdphoto" Target="../media/hdphoto2.wdp"/><Relationship Id="rId12" Type="http://schemas.openxmlformats.org/officeDocument/2006/relationships/image" Target="../media/image17.pn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image" Target="../media/image12.png"/><Relationship Id="rId11" Type="http://schemas.microsoft.com/office/2007/relationships/hdphoto" Target="../media/hdphoto4.wdp"/><Relationship Id="rId5" Type="http://schemas.openxmlformats.org/officeDocument/2006/relationships/image" Target="../media/image11.png"/><Relationship Id="rId15" Type="http://schemas.openxmlformats.org/officeDocument/2006/relationships/slide" Target="slide3.xml"/><Relationship Id="rId10" Type="http://schemas.openxmlformats.org/officeDocument/2006/relationships/image" Target="../media/image14.png"/><Relationship Id="rId4" Type="http://schemas.openxmlformats.org/officeDocument/2006/relationships/audio" Target="../media/audio2.wav"/><Relationship Id="rId9" Type="http://schemas.microsoft.com/office/2007/relationships/hdphoto" Target="../media/hdphoto3.wdp"/><Relationship Id="rId14" Type="http://schemas.openxmlformats.org/officeDocument/2006/relationships/image" Target="../media/image18.png"/></Relationships>
</file>

<file path=ppt/slides/_rels/slide6.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16.png"/><Relationship Id="rId3" Type="http://schemas.openxmlformats.org/officeDocument/2006/relationships/audio" Target="../media/audio2.wav"/><Relationship Id="rId7" Type="http://schemas.microsoft.com/office/2007/relationships/hdphoto" Target="../media/hdphoto2.wdp"/><Relationship Id="rId12" Type="http://schemas.openxmlformats.org/officeDocument/2006/relationships/image" Target="../media/image15.png"/><Relationship Id="rId2" Type="http://schemas.openxmlformats.org/officeDocument/2006/relationships/audio" Target="../media/audio1.wav"/><Relationship Id="rId1" Type="http://schemas.openxmlformats.org/officeDocument/2006/relationships/slideLayout" Target="../slideLayouts/slideLayout7.xml"/><Relationship Id="rId6" Type="http://schemas.openxmlformats.org/officeDocument/2006/relationships/image" Target="../media/image12.png"/><Relationship Id="rId11" Type="http://schemas.microsoft.com/office/2007/relationships/hdphoto" Target="../media/hdphoto4.wdp"/><Relationship Id="rId5" Type="http://schemas.openxmlformats.org/officeDocument/2006/relationships/image" Target="../media/image11.png"/><Relationship Id="rId15" Type="http://schemas.openxmlformats.org/officeDocument/2006/relationships/slide" Target="slide3.xml"/><Relationship Id="rId10" Type="http://schemas.openxmlformats.org/officeDocument/2006/relationships/image" Target="../media/image14.png"/><Relationship Id="rId4" Type="http://schemas.openxmlformats.org/officeDocument/2006/relationships/audio" Target="../media/audio3.wav"/><Relationship Id="rId9" Type="http://schemas.microsoft.com/office/2007/relationships/hdphoto" Target="../media/hdphoto3.wdp"/><Relationship Id="rId14" Type="http://schemas.openxmlformats.org/officeDocument/2006/relationships/image" Target="../media/image17.png"/></Relationships>
</file>

<file path=ppt/slides/_rels/slide7.xml.rels><?xml version="1.0" encoding="UTF-8" standalone="yes"?>
<Relationships xmlns="http://schemas.openxmlformats.org/package/2006/relationships"><Relationship Id="rId3" Type="http://schemas.openxmlformats.org/officeDocument/2006/relationships/image" Target="../media/image4.jpg"/><Relationship Id="rId2" Type="http://schemas.openxmlformats.org/officeDocument/2006/relationships/notesSlide" Target="../notesSlides/notesSlide4.xml"/><Relationship Id="rId1" Type="http://schemas.openxmlformats.org/officeDocument/2006/relationships/slideLayout" Target="../slideLayouts/slideLayout13.xml"/><Relationship Id="rId4" Type="http://schemas.openxmlformats.org/officeDocument/2006/relationships/hyperlink" Target="../../Scratch%203.lnk" TargetMode="External"/></Relationships>
</file>

<file path=ppt/slides/_rels/slide8.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9.png"/><Relationship Id="rId7" Type="http://schemas.microsoft.com/office/2007/relationships/hdphoto" Target="../media/hdphoto5.wdp"/><Relationship Id="rId2" Type="http://schemas.openxmlformats.org/officeDocument/2006/relationships/notesSlide" Target="../notesSlides/notesSlide5.xml"/><Relationship Id="rId1" Type="http://schemas.openxmlformats.org/officeDocument/2006/relationships/slideLayout" Target="../slideLayouts/slideLayout24.xml"/><Relationship Id="rId6" Type="http://schemas.openxmlformats.org/officeDocument/2006/relationships/image" Target="../media/image22.png"/><Relationship Id="rId5" Type="http://schemas.openxmlformats.org/officeDocument/2006/relationships/image" Target="../media/image21.png"/><Relationship Id="rId4" Type="http://schemas.openxmlformats.org/officeDocument/2006/relationships/image" Target="../media/image20.png"/></Relationships>
</file>

<file path=ppt/slides/_rels/slide9.xml.rels><?xml version="1.0" encoding="UTF-8" standalone="yes"?>
<Relationships xmlns="http://schemas.openxmlformats.org/package/2006/relationships"><Relationship Id="rId8" Type="http://schemas.openxmlformats.org/officeDocument/2006/relationships/customXml" Target="../ink/ink1.xml"/><Relationship Id="rId3" Type="http://schemas.openxmlformats.org/officeDocument/2006/relationships/diagramLayout" Target="../diagrams/layout1.xml"/><Relationship Id="rId7" Type="http://schemas.openxmlformats.org/officeDocument/2006/relationships/image" Target="../media/image24.jpeg"/><Relationship Id="rId2" Type="http://schemas.openxmlformats.org/officeDocument/2006/relationships/diagramData" Target="../diagrams/data1.xml"/><Relationship Id="rId1" Type="http://schemas.openxmlformats.org/officeDocument/2006/relationships/slideLayout" Target="../slideLayouts/slideLayout35.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 Id="rId9" Type="http://schemas.openxmlformats.org/officeDocument/2006/relationships/image" Target="../media/image25.emf"/></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l="-4000" b="-7000"/>
          </a:stretch>
        </a:blipFill>
        <a:effectLst/>
      </p:bgPr>
    </p:bg>
    <p:spTree>
      <p:nvGrpSpPr>
        <p:cNvPr id="1" name=""/>
        <p:cNvGrpSpPr/>
        <p:nvPr/>
      </p:nvGrpSpPr>
      <p:grpSpPr>
        <a:xfrm>
          <a:off x="0" y="0"/>
          <a:ext cx="0" cy="0"/>
          <a:chOff x="0" y="0"/>
          <a:chExt cx="0" cy="0"/>
        </a:xfrm>
      </p:grpSpPr>
      <p:sp>
        <p:nvSpPr>
          <p:cNvPr id="2" name="WordArt 24"/>
          <p:cNvSpPr>
            <a:spLocks noChangeArrowheads="1" noChangeShapeType="1" noTextEdit="1"/>
          </p:cNvSpPr>
          <p:nvPr/>
        </p:nvSpPr>
        <p:spPr bwMode="auto">
          <a:xfrm>
            <a:off x="1682014" y="1371600"/>
            <a:ext cx="6118622" cy="2985492"/>
          </a:xfrm>
          <a:prstGeom prst="rect">
            <a:avLst/>
          </a:prstGeom>
        </p:spPr>
        <p:txBody>
          <a:bodyPr spcFirstLastPara="1" wrap="none" fromWordArt="1">
            <a:prstTxWarp prst="textArchUp">
              <a:avLst>
                <a:gd name="adj" fmla="val 10949340"/>
              </a:avLst>
            </a:prstTxWarp>
          </a:bodyPr>
          <a:lstStyle/>
          <a:p>
            <a:pPr algn="ctr">
              <a:buClrTx/>
              <a:buFontTx/>
              <a:buNone/>
            </a:pPr>
            <a:r>
              <a:rPr lang="vi-VN" sz="3000" b="1" kern="1200" cap="all">
                <a:ln/>
                <a:solidFill>
                  <a:srgbClr val="FF0000"/>
                </a:solidFill>
                <a:effectLst>
                  <a:outerShdw blurRad="19685" dist="12700" dir="5400000" algn="tl" rotWithShape="0">
                    <a:srgbClr val="4F81BD">
                      <a:satMod val="130000"/>
                      <a:alpha val="60000"/>
                    </a:srgbClr>
                  </a:outerShdw>
                  <a:reflection blurRad="10000" stA="55000" endPos="48000" dist="500" dir="5400000" sy="-100000" algn="bl" rotWithShape="0"/>
                </a:effectLst>
                <a:latin typeface="Times New Roman" panose="02020603050405020304" pitchFamily="18" charset="0"/>
                <a:cs typeface="Times New Roman" panose="02020603050405020304" pitchFamily="18" charset="0"/>
              </a:rPr>
              <a:t>CHÀO MỪNG</a:t>
            </a:r>
          </a:p>
          <a:p>
            <a:pPr algn="ctr">
              <a:buClrTx/>
              <a:buFontTx/>
              <a:buNone/>
            </a:pPr>
            <a:r>
              <a:rPr lang="en-US" sz="3000" kern="10">
                <a:ln w="9525">
                  <a:solidFill>
                    <a:srgbClr val="0000FF"/>
                  </a:solidFill>
                  <a:round/>
                  <a:headEnd/>
                  <a:tailEnd/>
                </a:ln>
                <a:solidFill>
                  <a:srgbClr val="0000FF"/>
                </a:solidFill>
                <a:effectLst>
                  <a:outerShdw dist="53882" dir="2700000" algn="ctr" rotWithShape="0">
                    <a:srgbClr val="9999FF">
                      <a:alpha val="79999"/>
                    </a:srgbClr>
                  </a:outerShdw>
                </a:effectLst>
                <a:latin typeface="Times New Roman" panose="02020603050405020304" pitchFamily="18" charset="0"/>
                <a:cs typeface="Times New Roman" panose="02020603050405020304" pitchFamily="18" charset="0"/>
              </a:rPr>
              <a:t>Qúy thầy cô về dự giờ thăm lớp!</a:t>
            </a:r>
          </a:p>
        </p:txBody>
      </p:sp>
      <p:sp>
        <p:nvSpPr>
          <p:cNvPr id="3" name="TextBox 2"/>
          <p:cNvSpPr txBox="1"/>
          <p:nvPr/>
        </p:nvSpPr>
        <p:spPr>
          <a:xfrm>
            <a:off x="2437051" y="2350674"/>
            <a:ext cx="4608551" cy="461665"/>
          </a:xfrm>
          <a:prstGeom prst="rect">
            <a:avLst/>
          </a:prstGeom>
          <a:noFill/>
        </p:spPr>
        <p:txBody>
          <a:bodyPr wrap="square" rtlCol="0">
            <a:spAutoFit/>
          </a:bodyPr>
          <a:lstStyle/>
          <a:p>
            <a:pPr algn="ctr">
              <a:buClrTx/>
              <a:buFontTx/>
              <a:buNone/>
            </a:pPr>
            <a:r>
              <a:rPr lang="en-US" sz="2400" b="1" kern="1200" dirty="0">
                <a:solidFill>
                  <a:srgbClr val="00B050"/>
                </a:solidFill>
                <a:latin typeface="Times New Roman" panose="02020603050405020304" pitchFamily="18" charset="0"/>
                <a:cs typeface="Times New Roman" panose="02020603050405020304" pitchFamily="18" charset="0"/>
              </a:rPr>
              <a:t>TIN HỌC </a:t>
            </a:r>
            <a:r>
              <a:rPr lang="en-US" sz="2400" b="1" kern="1200">
                <a:solidFill>
                  <a:srgbClr val="00B050"/>
                </a:solidFill>
                <a:latin typeface="Times New Roman" panose="02020603050405020304" pitchFamily="18" charset="0"/>
                <a:cs typeface="Times New Roman" panose="02020603050405020304" pitchFamily="18" charset="0"/>
              </a:rPr>
              <a:t>LỚP 8</a:t>
            </a:r>
            <a:endParaRPr lang="en-US" sz="2400" b="1" kern="1200" dirty="0">
              <a:solidFill>
                <a:srgbClr val="00B050"/>
              </a:solidFill>
              <a:latin typeface="Times New Roman" panose="02020603050405020304" pitchFamily="18" charset="0"/>
              <a:cs typeface="Times New Roman" panose="02020603050405020304" pitchFamily="18" charset="0"/>
            </a:endParaRPr>
          </a:p>
        </p:txBody>
      </p:sp>
      <p:sp>
        <p:nvSpPr>
          <p:cNvPr id="4" name="TextBox 3"/>
          <p:cNvSpPr txBox="1"/>
          <p:nvPr/>
        </p:nvSpPr>
        <p:spPr>
          <a:xfrm>
            <a:off x="3028950" y="3511529"/>
            <a:ext cx="3770236" cy="646331"/>
          </a:xfrm>
          <a:prstGeom prst="rect">
            <a:avLst/>
          </a:prstGeom>
          <a:noFill/>
        </p:spPr>
        <p:txBody>
          <a:bodyPr wrap="square" rtlCol="0">
            <a:spAutoFit/>
          </a:bodyPr>
          <a:lstStyle/>
          <a:p>
            <a:pPr algn="ctr">
              <a:buClrTx/>
              <a:buFontTx/>
              <a:buNone/>
            </a:pPr>
            <a:r>
              <a:rPr lang="en-US" sz="1800" b="1" kern="1200" dirty="0" err="1">
                <a:solidFill>
                  <a:prstClr val="black"/>
                </a:solidFill>
                <a:latin typeface="Times New Roman" panose="02020603050405020304" pitchFamily="18" charset="0"/>
                <a:cs typeface="Times New Roman" panose="02020603050405020304" pitchFamily="18" charset="0"/>
              </a:rPr>
              <a:t>Giáo</a:t>
            </a:r>
            <a:r>
              <a:rPr lang="en-US" sz="1800" b="1" kern="1200" dirty="0">
                <a:solidFill>
                  <a:prstClr val="black"/>
                </a:solidFill>
                <a:latin typeface="Times New Roman" panose="02020603050405020304" pitchFamily="18" charset="0"/>
                <a:cs typeface="Times New Roman" panose="02020603050405020304" pitchFamily="18" charset="0"/>
              </a:rPr>
              <a:t> </a:t>
            </a:r>
            <a:r>
              <a:rPr lang="en-US" sz="1800" b="1" kern="1200" dirty="0" err="1">
                <a:solidFill>
                  <a:prstClr val="black"/>
                </a:solidFill>
                <a:latin typeface="Times New Roman" panose="02020603050405020304" pitchFamily="18" charset="0"/>
                <a:cs typeface="Times New Roman" panose="02020603050405020304" pitchFamily="18" charset="0"/>
              </a:rPr>
              <a:t>viên</a:t>
            </a:r>
            <a:r>
              <a:rPr lang="en-US" sz="1800" b="1" kern="1200">
                <a:solidFill>
                  <a:prstClr val="black"/>
                </a:solidFill>
                <a:latin typeface="Times New Roman" panose="02020603050405020304" pitchFamily="18" charset="0"/>
                <a:cs typeface="Times New Roman" panose="02020603050405020304" pitchFamily="18" charset="0"/>
              </a:rPr>
              <a:t>: Nguyễn Thị Huyền</a:t>
            </a:r>
            <a:endParaRPr lang="en-US" sz="1800" b="1" kern="1200" dirty="0">
              <a:solidFill>
                <a:prstClr val="black"/>
              </a:solidFill>
              <a:latin typeface="Times New Roman" panose="02020603050405020304" pitchFamily="18" charset="0"/>
              <a:cs typeface="Times New Roman" panose="02020603050405020304" pitchFamily="18" charset="0"/>
            </a:endParaRPr>
          </a:p>
          <a:p>
            <a:pPr algn="ctr">
              <a:buClrTx/>
              <a:buFontTx/>
              <a:buNone/>
            </a:pPr>
            <a:r>
              <a:rPr lang="en-US" sz="1800" b="1" kern="1200" dirty="0" err="1">
                <a:solidFill>
                  <a:prstClr val="black"/>
                </a:solidFill>
                <a:latin typeface="Times New Roman" panose="02020603050405020304" pitchFamily="18" charset="0"/>
                <a:cs typeface="Times New Roman" panose="02020603050405020304" pitchFamily="18" charset="0"/>
              </a:rPr>
              <a:t>Trường</a:t>
            </a:r>
            <a:r>
              <a:rPr lang="en-US" sz="1800" b="1" kern="1200" dirty="0">
                <a:solidFill>
                  <a:prstClr val="black"/>
                </a:solidFill>
                <a:latin typeface="Times New Roman" panose="02020603050405020304" pitchFamily="18" charset="0"/>
                <a:cs typeface="Times New Roman" panose="02020603050405020304" pitchFamily="18" charset="0"/>
              </a:rPr>
              <a:t>: </a:t>
            </a:r>
            <a:r>
              <a:rPr lang="en-US" sz="1800" b="1" kern="1200">
                <a:solidFill>
                  <a:prstClr val="black"/>
                </a:solidFill>
                <a:latin typeface="Times New Roman" panose="02020603050405020304" pitchFamily="18" charset="0"/>
                <a:cs typeface="Times New Roman" panose="02020603050405020304" pitchFamily="18" charset="0"/>
              </a:rPr>
              <a:t>THCS Đồng Quang</a:t>
            </a:r>
            <a:endParaRPr lang="en-US" sz="1800" b="1" kern="1200" dirty="0">
              <a:solidFill>
                <a:prstClr val="black"/>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421731" y="2114550"/>
            <a:ext cx="1214438" cy="910829"/>
          </a:xfrm>
          <a:prstGeom prst="rect">
            <a:avLst/>
          </a:prstGeom>
        </p:spPr>
      </p:pic>
      <p:pic>
        <p:nvPicPr>
          <p:cNvPr id="6" name="Picture 5"/>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846482" y="2114550"/>
            <a:ext cx="1214438" cy="910829"/>
          </a:xfrm>
          <a:prstGeom prst="rect">
            <a:avLst/>
          </a:prstGeom>
        </p:spPr>
      </p:pic>
      <p:pic>
        <p:nvPicPr>
          <p:cNvPr id="7" name="Picture 6" descr="A picture containing shape&#10;&#10;Description automatically generated">
            <a:extLst>
              <a:ext uri="{FF2B5EF4-FFF2-40B4-BE49-F238E27FC236}">
                <a16:creationId xmlns="" xmlns:a16="http://schemas.microsoft.com/office/drawing/2014/main" id="{96328DA2-D671-4F60-A2A7-2BB796591097}"/>
              </a:ext>
            </a:extLst>
          </p:cNvPr>
          <p:cNvPicPr>
            <a:picLocks noChangeAspect="1"/>
          </p:cNvPicPr>
          <p:nvPr/>
        </p:nvPicPr>
        <p:blipFill rotWithShape="1">
          <a:blip r:embed="rId5" cstate="print">
            <a:extLst>
              <a:ext uri="{BEBA8EAE-BF5A-486C-A8C5-ECC9F3942E4B}">
                <a14:imgProps xmlns:a14="http://schemas.microsoft.com/office/drawing/2010/main">
                  <a14:imgLayer r:embed="rId6">
                    <a14:imgEffect>
                      <a14:backgroundRemoval t="15200" b="77120" l="9585" r="89617">
                        <a14:foregroundMark x1="39457" y1="70080" x2="39457" y2="70080"/>
                        <a14:foregroundMark x1="21885" y1="70720" x2="21885" y2="70720"/>
                        <a14:foregroundMark x1="21725" y1="75680" x2="21725" y2="75680"/>
                        <a14:foregroundMark x1="41534" y1="15200" x2="41534" y2="15200"/>
                        <a14:foregroundMark x1="45527" y1="16480" x2="45527" y2="16480"/>
                        <a14:foregroundMark x1="50479" y1="20000" x2="50479" y2="20000"/>
                        <a14:foregroundMark x1="49042" y1="21280" x2="49042" y2="21280"/>
                        <a14:foregroundMark x1="34505" y1="22080" x2="34505" y2="22080"/>
                        <a14:foregroundMark x1="22045" y1="77120" x2="22045" y2="77120"/>
                        <a14:foregroundMark x1="45687" y1="21600" x2="45687" y2="21600"/>
                      </a14:backgroundRemoval>
                    </a14:imgEffect>
                  </a14:imgLayer>
                </a14:imgProps>
              </a:ext>
              <a:ext uri="{28A0092B-C50C-407E-A947-70E740481C1C}">
                <a14:useLocalDpi xmlns:a14="http://schemas.microsoft.com/office/drawing/2010/main" val="0"/>
              </a:ext>
            </a:extLst>
          </a:blip>
          <a:srcRect t="9999" b="20314"/>
          <a:stretch/>
        </p:blipFill>
        <p:spPr>
          <a:xfrm>
            <a:off x="7886700" y="4133598"/>
            <a:ext cx="1423127" cy="990163"/>
          </a:xfrm>
          <a:prstGeom prst="rect">
            <a:avLst/>
          </a:prstGeom>
        </p:spPr>
      </p:pic>
    </p:spTree>
    <p:extLst>
      <p:ext uri="{BB962C8B-B14F-4D97-AF65-F5344CB8AC3E}">
        <p14:creationId xmlns:p14="http://schemas.microsoft.com/office/powerpoint/2010/main" val="1009783666"/>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ounded Rectangle 35"/>
          <p:cNvSpPr/>
          <p:nvPr/>
        </p:nvSpPr>
        <p:spPr>
          <a:xfrm>
            <a:off x="1679934" y="466734"/>
            <a:ext cx="6454740" cy="2260838"/>
          </a:xfrm>
          <a:prstGeom prst="roundRect">
            <a:avLst/>
          </a:prstGeom>
          <a:solidFill>
            <a:srgbClr val="9AC5F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sp>
        <p:nvSpPr>
          <p:cNvPr id="8" name="TextBox 7">
            <a:extLst>
              <a:ext uri="{FF2B5EF4-FFF2-40B4-BE49-F238E27FC236}">
                <a16:creationId xmlns="" xmlns:a16="http://schemas.microsoft.com/office/drawing/2014/main" id="{F04C48D2-1DD6-4A8B-AA47-BA4710F38FBC}"/>
              </a:ext>
            </a:extLst>
          </p:cNvPr>
          <p:cNvSpPr txBox="1"/>
          <p:nvPr/>
        </p:nvSpPr>
        <p:spPr>
          <a:xfrm>
            <a:off x="2749458" y="764424"/>
            <a:ext cx="5385217" cy="1338828"/>
          </a:xfrm>
          <a:prstGeom prst="rect">
            <a:avLst/>
          </a:prstGeom>
          <a:noFill/>
        </p:spPr>
        <p:txBody>
          <a:bodyPr wrap="square" rtlCol="0">
            <a:spAutoFit/>
          </a:bodyPr>
          <a:lstStyle/>
          <a:p>
            <a:pPr algn="ctr">
              <a:buClrTx/>
              <a:buFontTx/>
              <a:buNone/>
            </a:pPr>
            <a:r>
              <a:rPr lang="en-US" sz="4050" b="1" kern="1200" dirty="0">
                <a:solidFill>
                  <a:srgbClr val="FF0000"/>
                </a:solidFill>
                <a:latin typeface="Times New Roman" panose="02020603050405020304" pitchFamily="18" charset="0"/>
                <a:cs typeface="Times New Roman" panose="02020603050405020304" pitchFamily="18" charset="0"/>
              </a:rPr>
              <a:t>1. </a:t>
            </a:r>
            <a:r>
              <a:rPr lang="vi-VN" sz="4050" b="1" kern="1200" dirty="0">
                <a:solidFill>
                  <a:srgbClr val="FF0000"/>
                </a:solidFill>
                <a:latin typeface="Times New Roman" panose="02020603050405020304" pitchFamily="18" charset="0"/>
                <a:cs typeface="Times New Roman" panose="02020603050405020304" pitchFamily="18" charset="0"/>
              </a:rPr>
              <a:t>KIỂM TH</a:t>
            </a:r>
            <a:r>
              <a:rPr lang="en-US" sz="4050" b="1" kern="1200" dirty="0">
                <a:solidFill>
                  <a:srgbClr val="FF0000"/>
                </a:solidFill>
                <a:latin typeface="Times New Roman" panose="02020603050405020304" pitchFamily="18" charset="0"/>
                <a:cs typeface="Times New Roman" panose="02020603050405020304" pitchFamily="18" charset="0"/>
              </a:rPr>
              <a:t>Ử</a:t>
            </a:r>
            <a:r>
              <a:rPr lang="vi-VN" sz="4050" b="1" kern="1200" dirty="0">
                <a:solidFill>
                  <a:srgbClr val="FF0000"/>
                </a:solidFill>
                <a:latin typeface="Times New Roman" panose="02020603050405020304" pitchFamily="18" charset="0"/>
                <a:cs typeface="Times New Roman" panose="02020603050405020304" pitchFamily="18" charset="0"/>
              </a:rPr>
              <a:t> </a:t>
            </a:r>
            <a:endParaRPr lang="en-US" sz="4050" b="1" kern="1200" dirty="0">
              <a:solidFill>
                <a:srgbClr val="FF0000"/>
              </a:solidFill>
              <a:latin typeface="Times New Roman" panose="02020603050405020304" pitchFamily="18" charset="0"/>
              <a:cs typeface="Times New Roman" panose="02020603050405020304" pitchFamily="18" charset="0"/>
            </a:endParaRPr>
          </a:p>
          <a:p>
            <a:pPr algn="ctr">
              <a:buClrTx/>
              <a:buFontTx/>
              <a:buNone/>
            </a:pPr>
            <a:r>
              <a:rPr lang="vi-VN" sz="4050" b="1" kern="1200" dirty="0">
                <a:solidFill>
                  <a:srgbClr val="FF0000"/>
                </a:solidFill>
                <a:latin typeface="Times New Roman" panose="02020603050405020304" pitchFamily="18" charset="0"/>
                <a:cs typeface="Times New Roman" panose="02020603050405020304" pitchFamily="18" charset="0"/>
              </a:rPr>
              <a:t>VÀ PHÂN LOẠI LỖ</a:t>
            </a:r>
            <a:r>
              <a:rPr lang="en-US" sz="4050" b="1" kern="1200" dirty="0">
                <a:solidFill>
                  <a:srgbClr val="FF0000"/>
                </a:solidFill>
                <a:latin typeface="Times New Roman" panose="02020603050405020304" pitchFamily="18" charset="0"/>
                <a:cs typeface="Times New Roman" panose="02020603050405020304" pitchFamily="18" charset="0"/>
              </a:rPr>
              <a:t>I</a:t>
            </a:r>
            <a:endParaRPr lang="vi-VN" sz="4050" b="1" kern="1200" dirty="0">
              <a:solidFill>
                <a:srgbClr val="FF0000"/>
              </a:solidFill>
              <a:latin typeface="Times New Roman" panose="02020603050405020304" pitchFamily="18" charset="0"/>
              <a:cs typeface="Times New Roman" panose="02020603050405020304" pitchFamily="18" charset="0"/>
            </a:endParaRPr>
          </a:p>
        </p:txBody>
      </p:sp>
      <p:grpSp>
        <p:nvGrpSpPr>
          <p:cNvPr id="9" name="Google Shape;211;p3">
            <a:extLst>
              <a:ext uri="{FF2B5EF4-FFF2-40B4-BE49-F238E27FC236}">
                <a16:creationId xmlns="" xmlns:a16="http://schemas.microsoft.com/office/drawing/2014/main" id="{648E9DE7-A2F2-4E9E-B789-80D0AE258E59}"/>
              </a:ext>
            </a:extLst>
          </p:cNvPr>
          <p:cNvGrpSpPr/>
          <p:nvPr/>
        </p:nvGrpSpPr>
        <p:grpSpPr>
          <a:xfrm>
            <a:off x="698382" y="180857"/>
            <a:ext cx="333206" cy="298894"/>
            <a:chOff x="2495125" y="2142250"/>
            <a:chExt cx="444275" cy="398525"/>
          </a:xfrm>
        </p:grpSpPr>
        <p:sp>
          <p:nvSpPr>
            <p:cNvPr id="10" name="Google Shape;212;p3">
              <a:extLst>
                <a:ext uri="{FF2B5EF4-FFF2-40B4-BE49-F238E27FC236}">
                  <a16:creationId xmlns="" xmlns:a16="http://schemas.microsoft.com/office/drawing/2014/main" id="{9D9A6D16-3090-4587-ADE5-287D855E21EB}"/>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dirty="0">
                <a:solidFill>
                  <a:prstClr val="black"/>
                </a:solidFill>
              </a:endParaRPr>
            </a:p>
          </p:txBody>
        </p:sp>
        <p:sp>
          <p:nvSpPr>
            <p:cNvPr id="11" name="Google Shape;213;p3">
              <a:extLst>
                <a:ext uri="{FF2B5EF4-FFF2-40B4-BE49-F238E27FC236}">
                  <a16:creationId xmlns="" xmlns:a16="http://schemas.microsoft.com/office/drawing/2014/main" id="{5F956386-136D-49E9-AE42-0A805EC7EC9B}"/>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grpSp>
        <p:nvGrpSpPr>
          <p:cNvPr id="12" name="Google Shape;214;p3">
            <a:extLst>
              <a:ext uri="{FF2B5EF4-FFF2-40B4-BE49-F238E27FC236}">
                <a16:creationId xmlns="" xmlns:a16="http://schemas.microsoft.com/office/drawing/2014/main" id="{102A82DF-00CF-4004-9BF3-0112E17089FB}"/>
              </a:ext>
            </a:extLst>
          </p:cNvPr>
          <p:cNvGrpSpPr/>
          <p:nvPr/>
        </p:nvGrpSpPr>
        <p:grpSpPr>
          <a:xfrm>
            <a:off x="7920831" y="3778981"/>
            <a:ext cx="218531" cy="211031"/>
            <a:chOff x="3243875" y="2372825"/>
            <a:chExt cx="291375" cy="281375"/>
          </a:xfrm>
        </p:grpSpPr>
        <p:sp>
          <p:nvSpPr>
            <p:cNvPr id="13" name="Google Shape;215;p3">
              <a:extLst>
                <a:ext uri="{FF2B5EF4-FFF2-40B4-BE49-F238E27FC236}">
                  <a16:creationId xmlns="" xmlns:a16="http://schemas.microsoft.com/office/drawing/2014/main" id="{F096BDAB-D775-4B1B-8D0F-C638B52C2A75}"/>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 name="Google Shape;216;p3">
              <a:extLst>
                <a:ext uri="{FF2B5EF4-FFF2-40B4-BE49-F238E27FC236}">
                  <a16:creationId xmlns="" xmlns:a16="http://schemas.microsoft.com/office/drawing/2014/main" id="{FC3B66ED-B1FD-4203-8394-9F2AFA41288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5" name="Google Shape;217;p3">
              <a:extLst>
                <a:ext uri="{FF2B5EF4-FFF2-40B4-BE49-F238E27FC236}">
                  <a16:creationId xmlns="" xmlns:a16="http://schemas.microsoft.com/office/drawing/2014/main" id="{254DCD1F-4A69-4180-B3B4-399298C2ADAD}"/>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6" name="Google Shape;218;p3">
              <a:extLst>
                <a:ext uri="{FF2B5EF4-FFF2-40B4-BE49-F238E27FC236}">
                  <a16:creationId xmlns="" xmlns:a16="http://schemas.microsoft.com/office/drawing/2014/main" id="{6E614D8E-D864-479A-90EC-B03D7178D21B}"/>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7" name="Google Shape;219;p3">
              <a:extLst>
                <a:ext uri="{FF2B5EF4-FFF2-40B4-BE49-F238E27FC236}">
                  <a16:creationId xmlns="" xmlns:a16="http://schemas.microsoft.com/office/drawing/2014/main" id="{A13BA238-ECB5-430F-B5DF-CCE35039B3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8" name="Google Shape;220;p3">
              <a:extLst>
                <a:ext uri="{FF2B5EF4-FFF2-40B4-BE49-F238E27FC236}">
                  <a16:creationId xmlns="" xmlns:a16="http://schemas.microsoft.com/office/drawing/2014/main" id="{ABA7282B-E0EC-49EC-AC4F-4FB8D1783A50}"/>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9" name="Google Shape;221;p3">
              <a:extLst>
                <a:ext uri="{FF2B5EF4-FFF2-40B4-BE49-F238E27FC236}">
                  <a16:creationId xmlns="" xmlns:a16="http://schemas.microsoft.com/office/drawing/2014/main" id="{20D2900C-17A1-4063-B5FB-B75F4DAD8E39}"/>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dirty="0">
                <a:solidFill>
                  <a:prstClr val="black"/>
                </a:solidFill>
              </a:endParaRPr>
            </a:p>
          </p:txBody>
        </p:sp>
        <p:sp>
          <p:nvSpPr>
            <p:cNvPr id="20" name="Google Shape;222;p3">
              <a:extLst>
                <a:ext uri="{FF2B5EF4-FFF2-40B4-BE49-F238E27FC236}">
                  <a16:creationId xmlns="" xmlns:a16="http://schemas.microsoft.com/office/drawing/2014/main" id="{48084099-3DE7-46F8-9767-1D205AD56FC7}"/>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1" name="Google Shape;223;p3">
              <a:extLst>
                <a:ext uri="{FF2B5EF4-FFF2-40B4-BE49-F238E27FC236}">
                  <a16:creationId xmlns="" xmlns:a16="http://schemas.microsoft.com/office/drawing/2014/main" id="{083A1912-2219-4A98-BD7D-D9782915DF81}"/>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 name="Google Shape;224;p3">
              <a:extLst>
                <a:ext uri="{FF2B5EF4-FFF2-40B4-BE49-F238E27FC236}">
                  <a16:creationId xmlns="" xmlns:a16="http://schemas.microsoft.com/office/drawing/2014/main" id="{A148B64D-9C62-40A3-B5C6-99BB5E136471}"/>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grpSp>
        <p:nvGrpSpPr>
          <p:cNvPr id="23" name="Google Shape;225;p3">
            <a:extLst>
              <a:ext uri="{FF2B5EF4-FFF2-40B4-BE49-F238E27FC236}">
                <a16:creationId xmlns="" xmlns:a16="http://schemas.microsoft.com/office/drawing/2014/main" id="{B0593916-936C-458A-A49C-0F2C3F2DB45B}"/>
              </a:ext>
            </a:extLst>
          </p:cNvPr>
          <p:cNvGrpSpPr/>
          <p:nvPr/>
        </p:nvGrpSpPr>
        <p:grpSpPr>
          <a:xfrm>
            <a:off x="8009668" y="-469011"/>
            <a:ext cx="125006" cy="126431"/>
            <a:chOff x="4954425" y="2036375"/>
            <a:chExt cx="166675" cy="168575"/>
          </a:xfrm>
        </p:grpSpPr>
        <p:sp>
          <p:nvSpPr>
            <p:cNvPr id="24" name="Google Shape;226;p3">
              <a:extLst>
                <a:ext uri="{FF2B5EF4-FFF2-40B4-BE49-F238E27FC236}">
                  <a16:creationId xmlns="" xmlns:a16="http://schemas.microsoft.com/office/drawing/2014/main" id="{CBB9C158-3CA6-45D7-932E-2664ED5B867D}"/>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5" name="Google Shape;227;p3">
              <a:extLst>
                <a:ext uri="{FF2B5EF4-FFF2-40B4-BE49-F238E27FC236}">
                  <a16:creationId xmlns="" xmlns:a16="http://schemas.microsoft.com/office/drawing/2014/main" id="{0559FDE8-344E-42DF-A2E5-10C16465DC5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sp>
        <p:nvSpPr>
          <p:cNvPr id="26" name="Google Shape;228;p3">
            <a:extLst>
              <a:ext uri="{FF2B5EF4-FFF2-40B4-BE49-F238E27FC236}">
                <a16:creationId xmlns="" xmlns:a16="http://schemas.microsoft.com/office/drawing/2014/main" id="{22531104-0150-41F0-9257-7CAF2942CB76}"/>
              </a:ext>
            </a:extLst>
          </p:cNvPr>
          <p:cNvSpPr/>
          <p:nvPr/>
        </p:nvSpPr>
        <p:spPr>
          <a:xfrm>
            <a:off x="1108515" y="1693176"/>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7" name="Google Shape;229;p3">
            <a:extLst>
              <a:ext uri="{FF2B5EF4-FFF2-40B4-BE49-F238E27FC236}">
                <a16:creationId xmlns="" xmlns:a16="http://schemas.microsoft.com/office/drawing/2014/main" id="{2CA8861A-0960-4822-8EC7-DCD49F69BE9C}"/>
              </a:ext>
            </a:extLst>
          </p:cNvPr>
          <p:cNvSpPr/>
          <p:nvPr/>
        </p:nvSpPr>
        <p:spPr>
          <a:xfrm>
            <a:off x="7310815" y="1911241"/>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8" name="Google Shape;230;p3">
            <a:extLst>
              <a:ext uri="{FF2B5EF4-FFF2-40B4-BE49-F238E27FC236}">
                <a16:creationId xmlns="" xmlns:a16="http://schemas.microsoft.com/office/drawing/2014/main" id="{FF95A791-D863-49BE-9455-DE402BB65FD9}"/>
              </a:ext>
            </a:extLst>
          </p:cNvPr>
          <p:cNvGrpSpPr/>
          <p:nvPr/>
        </p:nvGrpSpPr>
        <p:grpSpPr>
          <a:xfrm>
            <a:off x="956096" y="4156122"/>
            <a:ext cx="125006" cy="126431"/>
            <a:chOff x="4954425" y="2036375"/>
            <a:chExt cx="166675" cy="168575"/>
          </a:xfrm>
        </p:grpSpPr>
        <p:sp>
          <p:nvSpPr>
            <p:cNvPr id="29" name="Google Shape;231;p3">
              <a:extLst>
                <a:ext uri="{FF2B5EF4-FFF2-40B4-BE49-F238E27FC236}">
                  <a16:creationId xmlns="" xmlns:a16="http://schemas.microsoft.com/office/drawing/2014/main" id="{52FF443F-7564-41AB-BA87-7FC3D25473B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30" name="Google Shape;232;p3">
              <a:extLst>
                <a:ext uri="{FF2B5EF4-FFF2-40B4-BE49-F238E27FC236}">
                  <a16:creationId xmlns="" xmlns:a16="http://schemas.microsoft.com/office/drawing/2014/main" id="{2865EA98-F102-47F4-8E65-1ACBB21114B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pic>
        <p:nvPicPr>
          <p:cNvPr id="31" name="Picture 30" descr="Graphical user interface, application&#10;&#10;Description automatically generated">
            <a:extLst>
              <a:ext uri="{FF2B5EF4-FFF2-40B4-BE49-F238E27FC236}">
                <a16:creationId xmlns="" xmlns:a16="http://schemas.microsoft.com/office/drawing/2014/main" id="{833736D5-B79E-4BDE-A0F8-5AB7C55684F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488852" y="3036478"/>
            <a:ext cx="2109146" cy="1736930"/>
          </a:xfrm>
          <a:prstGeom prst="rect">
            <a:avLst/>
          </a:prstGeom>
        </p:spPr>
      </p:pic>
      <p:pic>
        <p:nvPicPr>
          <p:cNvPr id="33" name="Picture 2" descr="C:\Users\Administrator\Desktop\微立体创业计划\001.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5495" y="692627"/>
            <a:ext cx="1966637" cy="1809050"/>
          </a:xfrm>
          <a:prstGeom prst="rect">
            <a:avLst/>
          </a:prstGeom>
          <a:noFill/>
          <a:effectLst/>
          <a:extLst>
            <a:ext uri="{909E8E84-426E-40DD-AFC4-6F175D3DCCD1}">
              <a14:hiddenFill xmlns:a14="http://schemas.microsoft.com/office/drawing/2010/main">
                <a:solidFill>
                  <a:srgbClr val="FFFFFF"/>
                </a:solidFill>
              </a14:hiddenFill>
            </a:ext>
          </a:extLst>
        </p:spPr>
      </p:pic>
      <p:sp>
        <p:nvSpPr>
          <p:cNvPr id="34" name="Rectangle 8"/>
          <p:cNvSpPr>
            <a:spLocks noChangeArrowheads="1"/>
          </p:cNvSpPr>
          <p:nvPr/>
        </p:nvSpPr>
        <p:spPr bwMode="auto">
          <a:xfrm>
            <a:off x="4769706" y="3196368"/>
            <a:ext cx="184674" cy="36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12" tIns="45706" rIns="91412" bIns="45706" numCol="1" anchor="ctr" anchorCtr="0" compatLnSpc="1">
            <a:prstTxWarp prst="textNoShape">
              <a:avLst/>
            </a:prstTxWarp>
            <a:spAutoFit/>
          </a:bodyPr>
          <a:lstStyle/>
          <a:p>
            <a:pPr>
              <a:buClrTx/>
              <a:buFontTx/>
              <a:buNone/>
            </a:pPr>
            <a:endParaRPr lang="en-US" sz="1799" kern="1200">
              <a:solidFill>
                <a:prstClr val="black"/>
              </a:solidFill>
            </a:endParaRPr>
          </a:p>
        </p:txBody>
      </p:sp>
      <p:pic>
        <p:nvPicPr>
          <p:cNvPr id="37" name="Picture 3" descr="C:\Users\Administrator\Desktop\微立体创业计划\002.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4720" y="367320"/>
            <a:ext cx="2818301" cy="2459665"/>
          </a:xfrm>
          <a:prstGeom prst="rect">
            <a:avLst/>
          </a:prstGeom>
          <a:noFill/>
          <a:effectLst>
            <a:outerShdw blurRad="292100" dist="177800" dir="2460000" sx="99000" sy="99000" algn="l" rotWithShape="0">
              <a:prstClr val="black">
                <a:alpha val="39000"/>
              </a:prstClr>
            </a:outerShdw>
          </a:effectLst>
          <a:extLst>
            <a:ext uri="{909E8E84-426E-40DD-AFC4-6F175D3DCCD1}">
              <a14:hiddenFill xmlns:a14="http://schemas.microsoft.com/office/drawing/2010/main">
                <a:solidFill>
                  <a:srgbClr val="FFFFFF"/>
                </a:solidFill>
              </a14:hiddenFill>
            </a:ext>
          </a:extLst>
        </p:spPr>
      </p:pic>
      <p:pic>
        <p:nvPicPr>
          <p:cNvPr id="39" name="Picture 38"/>
          <p:cNvPicPr>
            <a:picLocks noChangeAspect="1"/>
          </p:cNvPicPr>
          <p:nvPr/>
        </p:nvPicPr>
        <p:blipFill>
          <a:blip r:embed="rId6"/>
          <a:stretch>
            <a:fillRect/>
          </a:stretch>
        </p:blipFill>
        <p:spPr>
          <a:xfrm>
            <a:off x="-3785342" y="55974"/>
            <a:ext cx="1729029" cy="1707595"/>
          </a:xfrm>
          <a:prstGeom prst="rect">
            <a:avLst/>
          </a:prstGeom>
        </p:spPr>
      </p:pic>
    </p:spTree>
    <p:extLst>
      <p:ext uri="{BB962C8B-B14F-4D97-AF65-F5344CB8AC3E}">
        <p14:creationId xmlns:p14="http://schemas.microsoft.com/office/powerpoint/2010/main" val="34492635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9"/>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6"/>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8"/>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3"/>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7"/>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2"/>
                                        </p:tgtEl>
                                      </p:cBhvr>
                                      <p:by x="150000" y="150000"/>
                                    </p:animScale>
                                  </p:childTnLst>
                                </p:cTn>
                              </p:par>
                            </p:childTnLst>
                          </p:cTn>
                        </p:par>
                        <p:par>
                          <p:cTn id="17" fill="hold">
                            <p:stCondLst>
                              <p:cond delay="1000"/>
                            </p:stCondLst>
                            <p:childTnLst>
                              <p:par>
                                <p:cTn id="18" presetID="14" presetClass="entr" presetSubtype="10"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randombar(horizontal)">
                                      <p:cBhvr>
                                        <p:cTn id="20" dur="500"/>
                                        <p:tgtEl>
                                          <p:spTgt spid="8"/>
                                        </p:tgtEl>
                                      </p:cBhvr>
                                    </p:animEffect>
                                  </p:childTnLst>
                                </p:cTn>
                              </p:par>
                            </p:childTnLst>
                          </p:cTn>
                        </p:par>
                        <p:par>
                          <p:cTn id="21" fill="hold">
                            <p:stCondLst>
                              <p:cond delay="1500"/>
                            </p:stCondLst>
                            <p:childTnLst>
                              <p:par>
                                <p:cTn id="22" presetID="53" presetClass="entr" presetSubtype="16" fill="hold" nodeType="afterEffect">
                                  <p:stCondLst>
                                    <p:cond delay="0"/>
                                  </p:stCondLst>
                                  <p:childTnLst>
                                    <p:set>
                                      <p:cBhvr>
                                        <p:cTn id="23" dur="1" fill="hold">
                                          <p:stCondLst>
                                            <p:cond delay="0"/>
                                          </p:stCondLst>
                                        </p:cTn>
                                        <p:tgtEl>
                                          <p:spTgt spid="33"/>
                                        </p:tgtEl>
                                        <p:attrNameLst>
                                          <p:attrName>style.visibility</p:attrName>
                                        </p:attrNameLst>
                                      </p:cBhvr>
                                      <p:to>
                                        <p:strVal val="visible"/>
                                      </p:to>
                                    </p:set>
                                    <p:anim calcmode="lin" valueType="num">
                                      <p:cBhvr>
                                        <p:cTn id="24" dur="500" fill="hold"/>
                                        <p:tgtEl>
                                          <p:spTgt spid="33"/>
                                        </p:tgtEl>
                                        <p:attrNameLst>
                                          <p:attrName>ppt_w</p:attrName>
                                        </p:attrNameLst>
                                      </p:cBhvr>
                                      <p:tavLst>
                                        <p:tav tm="0">
                                          <p:val>
                                            <p:fltVal val="0"/>
                                          </p:val>
                                        </p:tav>
                                        <p:tav tm="100000">
                                          <p:val>
                                            <p:strVal val="#ppt_w"/>
                                          </p:val>
                                        </p:tav>
                                      </p:tavLst>
                                    </p:anim>
                                    <p:anim calcmode="lin" valueType="num">
                                      <p:cBhvr>
                                        <p:cTn id="25" dur="500" fill="hold"/>
                                        <p:tgtEl>
                                          <p:spTgt spid="33"/>
                                        </p:tgtEl>
                                        <p:attrNameLst>
                                          <p:attrName>ppt_h</p:attrName>
                                        </p:attrNameLst>
                                      </p:cBhvr>
                                      <p:tavLst>
                                        <p:tav tm="0">
                                          <p:val>
                                            <p:fltVal val="0"/>
                                          </p:val>
                                        </p:tav>
                                        <p:tav tm="100000">
                                          <p:val>
                                            <p:strVal val="#ppt_h"/>
                                          </p:val>
                                        </p:tav>
                                      </p:tavLst>
                                    </p:anim>
                                    <p:animEffect transition="in" filter="fade">
                                      <p:cBhvr>
                                        <p:cTn id="26" dur="500"/>
                                        <p:tgtEl>
                                          <p:spTgt spid="33"/>
                                        </p:tgtEl>
                                      </p:cBhvr>
                                    </p:animEffect>
                                  </p:childTnLst>
                                </p:cTn>
                              </p:par>
                              <p:par>
                                <p:cTn id="27" presetID="42" presetClass="entr" presetSubtype="0" fill="hold" nodeType="withEffect">
                                  <p:stCondLst>
                                    <p:cond delay="0"/>
                                  </p:stCondLst>
                                  <p:childTnLst>
                                    <p:set>
                                      <p:cBhvr>
                                        <p:cTn id="28" dur="1" fill="hold">
                                          <p:stCondLst>
                                            <p:cond delay="0"/>
                                          </p:stCondLst>
                                        </p:cTn>
                                        <p:tgtEl>
                                          <p:spTgt spid="37"/>
                                        </p:tgtEl>
                                        <p:attrNameLst>
                                          <p:attrName>style.visibility</p:attrName>
                                        </p:attrNameLst>
                                      </p:cBhvr>
                                      <p:to>
                                        <p:strVal val="visible"/>
                                      </p:to>
                                    </p:set>
                                    <p:animEffect transition="in" filter="fade">
                                      <p:cBhvr>
                                        <p:cTn id="29" dur="500"/>
                                        <p:tgtEl>
                                          <p:spTgt spid="37"/>
                                        </p:tgtEl>
                                      </p:cBhvr>
                                    </p:animEffect>
                                    <p:anim calcmode="lin" valueType="num">
                                      <p:cBhvr>
                                        <p:cTn id="30" dur="500" fill="hold"/>
                                        <p:tgtEl>
                                          <p:spTgt spid="37"/>
                                        </p:tgtEl>
                                        <p:attrNameLst>
                                          <p:attrName>ppt_x</p:attrName>
                                        </p:attrNameLst>
                                      </p:cBhvr>
                                      <p:tavLst>
                                        <p:tav tm="0">
                                          <p:val>
                                            <p:strVal val="#ppt_x"/>
                                          </p:val>
                                        </p:tav>
                                        <p:tav tm="100000">
                                          <p:val>
                                            <p:strVal val="#ppt_x"/>
                                          </p:val>
                                        </p:tav>
                                      </p:tavLst>
                                    </p:anim>
                                    <p:anim calcmode="lin" valueType="num">
                                      <p:cBhvr>
                                        <p:cTn id="31" dur="500" fill="hold"/>
                                        <p:tgtEl>
                                          <p:spTgt spid="37"/>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81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1000"/>
                                        <p:tgtEl>
                                          <p:spTgt spid="36"/>
                                        </p:tgtEl>
                                      </p:cBhvr>
                                    </p:animEffect>
                                    <p:anim calcmode="lin" valueType="num">
                                      <p:cBhvr>
                                        <p:cTn id="35" dur="1000" fill="hold"/>
                                        <p:tgtEl>
                                          <p:spTgt spid="36"/>
                                        </p:tgtEl>
                                        <p:attrNameLst>
                                          <p:attrName>ppt_x</p:attrName>
                                        </p:attrNameLst>
                                      </p:cBhvr>
                                      <p:tavLst>
                                        <p:tav tm="0">
                                          <p:val>
                                            <p:strVal val="#ppt_x"/>
                                          </p:val>
                                        </p:tav>
                                        <p:tav tm="100000">
                                          <p:val>
                                            <p:strVal val="#ppt_x"/>
                                          </p:val>
                                        </p:tav>
                                      </p:tavLst>
                                    </p:anim>
                                    <p:anim calcmode="lin" valueType="num">
                                      <p:cBhvr>
                                        <p:cTn id="36"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8" grpId="0"/>
      <p:bldP spid="26" grpId="0" animBg="1"/>
      <p:bldP spid="27"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Game-3">
            <a:hlinkClick r:id="" action="ppaction://media"/>
            <a:extLst>
              <a:ext uri="{FF2B5EF4-FFF2-40B4-BE49-F238E27FC236}">
                <a16:creationId xmlns:a16="http://schemas.microsoft.com/office/drawing/2014/main" xmlns="" id="{79A93EB5-6A64-6943-4EB5-5F85D8615176}"/>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4045137" y="1005924"/>
            <a:ext cx="4511675" cy="3779838"/>
          </a:xfrm>
          <a:prstGeom prst="rect">
            <a:avLst/>
          </a:prstGeom>
        </p:spPr>
      </p:pic>
      <p:grpSp>
        <p:nvGrpSpPr>
          <p:cNvPr id="16" name="Group 15">
            <a:extLst>
              <a:ext uri="{FF2B5EF4-FFF2-40B4-BE49-F238E27FC236}">
                <a16:creationId xmlns:a16="http://schemas.microsoft.com/office/drawing/2014/main" xmlns="" id="{5B4CD6ED-4245-AACA-19A0-D1345975AC6B}"/>
              </a:ext>
            </a:extLst>
          </p:cNvPr>
          <p:cNvGrpSpPr/>
          <p:nvPr/>
        </p:nvGrpSpPr>
        <p:grpSpPr>
          <a:xfrm>
            <a:off x="0" y="0"/>
            <a:ext cx="2178835" cy="495857"/>
            <a:chOff x="944490" y="478413"/>
            <a:chExt cx="2178835" cy="495857"/>
          </a:xfrm>
        </p:grpSpPr>
        <p:sp>
          <p:nvSpPr>
            <p:cNvPr id="12" name="Freeform: Shape 11">
              <a:extLst>
                <a:ext uri="{FF2B5EF4-FFF2-40B4-BE49-F238E27FC236}">
                  <a16:creationId xmlns:a16="http://schemas.microsoft.com/office/drawing/2014/main" xmlns="" id="{CC55305C-60E8-8A71-9F7E-27AEA0620A50}"/>
                </a:ext>
              </a:extLst>
            </p:cNvPr>
            <p:cNvSpPr/>
            <p:nvPr/>
          </p:nvSpPr>
          <p:spPr>
            <a:xfrm>
              <a:off x="1192418" y="478413"/>
              <a:ext cx="1930907"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a) Kiểm thử</a:t>
              </a:r>
            </a:p>
          </p:txBody>
        </p:sp>
        <p:sp>
          <p:nvSpPr>
            <p:cNvPr id="13" name="Oval 12">
              <a:extLst>
                <a:ext uri="{FF2B5EF4-FFF2-40B4-BE49-F238E27FC236}">
                  <a16:creationId xmlns:a16="http://schemas.microsoft.com/office/drawing/2014/main" xmlns="" id="{A9B7B20C-C57F-9E4D-9F25-36BA2421290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pic>
        <p:nvPicPr>
          <p:cNvPr id="2" name="Picture 1">
            <a:extLst>
              <a:ext uri="{FF2B5EF4-FFF2-40B4-BE49-F238E27FC236}">
                <a16:creationId xmlns:a16="http://schemas.microsoft.com/office/drawing/2014/main" xmlns="" id="{6259F7A2-D7F9-FDE7-8207-66192C0A09A1}"/>
              </a:ext>
            </a:extLst>
          </p:cNvPr>
          <p:cNvPicPr>
            <a:picLocks noChangeAspect="1"/>
          </p:cNvPicPr>
          <p:nvPr/>
        </p:nvPicPr>
        <p:blipFill>
          <a:blip r:embed="rId6"/>
          <a:stretch>
            <a:fillRect/>
          </a:stretch>
        </p:blipFill>
        <p:spPr>
          <a:xfrm>
            <a:off x="635157" y="1005924"/>
            <a:ext cx="2849539" cy="4010709"/>
          </a:xfrm>
          <a:prstGeom prst="rect">
            <a:avLst/>
          </a:prstGeom>
        </p:spPr>
      </p:pic>
    </p:spTree>
    <p:extLst>
      <p:ext uri="{BB962C8B-B14F-4D97-AF65-F5344CB8AC3E}">
        <p14:creationId xmlns:p14="http://schemas.microsoft.com/office/powerpoint/2010/main" val="723082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1" presetClass="mediacall" presetSubtype="0" fill="hold" nodeType="clickEffect">
                                  <p:stCondLst>
                                    <p:cond delay="0"/>
                                  </p:stCondLst>
                                  <p:childTnLst>
                                    <p:cmd type="call" cmd="playFrom(0.0)">
                                      <p:cBhvr>
                                        <p:cTn id="21" dur="28300" fill="hold"/>
                                        <p:tgtEl>
                                          <p:spTgt spid="4"/>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0">
                <p:cTn id="22" fill="hold" display="0">
                  <p:stCondLst>
                    <p:cond delay="indefinite"/>
                  </p:stCondLst>
                </p:cTn>
                <p:tgtEl>
                  <p:spTgt spid="4"/>
                </p:tgtEl>
              </p:cMediaNode>
            </p:video>
            <p:seq concurrent="1" nextAc="seek">
              <p:cTn id="23" restart="whenNotActive" fill="hold" evtFilter="cancelBubble" nodeType="interactiveSeq">
                <p:stCondLst>
                  <p:cond evt="onClick" delay="0">
                    <p:tgtEl>
                      <p:spTgt spid="4"/>
                    </p:tgtEl>
                  </p:cond>
                </p:stCondLst>
                <p:endSync evt="end" delay="0">
                  <p:rtn val="all"/>
                </p:endSync>
                <p:childTnLst>
                  <p:par>
                    <p:cTn id="24" fill="hold">
                      <p:stCondLst>
                        <p:cond delay="0"/>
                      </p:stCondLst>
                      <p:childTnLst>
                        <p:par>
                          <p:cTn id="25" fill="hold">
                            <p:stCondLst>
                              <p:cond delay="0"/>
                            </p:stCondLst>
                            <p:childTnLst>
                              <p:par>
                                <p:cTn id="26" presetID="2" presetClass="mediacall" presetSubtype="0" fill="hold" nodeType="clickEffect">
                                  <p:stCondLst>
                                    <p:cond delay="0"/>
                                  </p:stCondLst>
                                  <p:childTnLst>
                                    <p:cmd type="call" cmd="togglePause">
                                      <p:cBhvr>
                                        <p:cTn id="27" dur="1" fill="hold"/>
                                        <p:tgtEl>
                                          <p:spTgt spid="4"/>
                                        </p:tgtEl>
                                      </p:cBhvr>
                                    </p:cmd>
                                  </p:childTnLst>
                                </p:cTn>
                              </p:par>
                            </p:childTnLst>
                          </p:cTn>
                        </p:par>
                      </p:childTnLst>
                    </p:cTn>
                  </p:par>
                </p:childTnLst>
              </p:cTn>
              <p:nextCondLst>
                <p:cond evt="onClick" delay="0">
                  <p:tgtEl>
                    <p:spTgt spid="4"/>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xmlns="" id="{5B4CD6ED-4245-AACA-19A0-D1345975AC6B}"/>
              </a:ext>
            </a:extLst>
          </p:cNvPr>
          <p:cNvGrpSpPr/>
          <p:nvPr/>
        </p:nvGrpSpPr>
        <p:grpSpPr>
          <a:xfrm>
            <a:off x="0" y="0"/>
            <a:ext cx="2178835" cy="495857"/>
            <a:chOff x="944490" y="478413"/>
            <a:chExt cx="2178835" cy="495857"/>
          </a:xfrm>
        </p:grpSpPr>
        <p:sp>
          <p:nvSpPr>
            <p:cNvPr id="12" name="Freeform: Shape 11">
              <a:extLst>
                <a:ext uri="{FF2B5EF4-FFF2-40B4-BE49-F238E27FC236}">
                  <a16:creationId xmlns:a16="http://schemas.microsoft.com/office/drawing/2014/main" xmlns="" id="{CC55305C-60E8-8A71-9F7E-27AEA0620A50}"/>
                </a:ext>
              </a:extLst>
            </p:cNvPr>
            <p:cNvSpPr/>
            <p:nvPr/>
          </p:nvSpPr>
          <p:spPr>
            <a:xfrm>
              <a:off x="1192418" y="478413"/>
              <a:ext cx="1930907"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a) Kiểm thử</a:t>
              </a:r>
            </a:p>
          </p:txBody>
        </p:sp>
        <p:sp>
          <p:nvSpPr>
            <p:cNvPr id="13" name="Oval 12">
              <a:extLst>
                <a:ext uri="{FF2B5EF4-FFF2-40B4-BE49-F238E27FC236}">
                  <a16:creationId xmlns:a16="http://schemas.microsoft.com/office/drawing/2014/main" xmlns="" id="{A9B7B20C-C57F-9E4D-9F25-36BA2421290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pic>
        <p:nvPicPr>
          <p:cNvPr id="2" name="Picture 1">
            <a:extLst>
              <a:ext uri="{FF2B5EF4-FFF2-40B4-BE49-F238E27FC236}">
                <a16:creationId xmlns:a16="http://schemas.microsoft.com/office/drawing/2014/main" xmlns="" id="{6259F7A2-D7F9-FDE7-8207-66192C0A09A1}"/>
              </a:ext>
            </a:extLst>
          </p:cNvPr>
          <p:cNvPicPr>
            <a:picLocks noChangeAspect="1"/>
          </p:cNvPicPr>
          <p:nvPr/>
        </p:nvPicPr>
        <p:blipFill>
          <a:blip r:embed="rId3"/>
          <a:stretch>
            <a:fillRect/>
          </a:stretch>
        </p:blipFill>
        <p:spPr>
          <a:xfrm>
            <a:off x="635157" y="1005924"/>
            <a:ext cx="2849539" cy="4010709"/>
          </a:xfrm>
          <a:prstGeom prst="rect">
            <a:avLst/>
          </a:prstGeom>
        </p:spPr>
      </p:pic>
      <p:sp>
        <p:nvSpPr>
          <p:cNvPr id="3" name="Callout: Line 2">
            <a:extLst>
              <a:ext uri="{FF2B5EF4-FFF2-40B4-BE49-F238E27FC236}">
                <a16:creationId xmlns:a16="http://schemas.microsoft.com/office/drawing/2014/main" xmlns="" id="{421C036B-C2B2-88F8-A5F9-EFAC6E61BBA5}"/>
              </a:ext>
            </a:extLst>
          </p:cNvPr>
          <p:cNvSpPr/>
          <p:nvPr/>
        </p:nvSpPr>
        <p:spPr>
          <a:xfrm>
            <a:off x="635157" y="572716"/>
            <a:ext cx="5113461" cy="356349"/>
          </a:xfrm>
          <a:prstGeom prst="borderCallout1">
            <a:avLst>
              <a:gd name="adj1" fmla="val 49519"/>
              <a:gd name="adj2" fmla="val 82"/>
              <a:gd name="adj3" fmla="val -25961"/>
              <a:gd name="adj4" fmla="val -6382"/>
            </a:avLst>
          </a:prstGeom>
        </p:spPr>
        <p:style>
          <a:lnRef idx="1">
            <a:schemeClr val="accent1"/>
          </a:lnRef>
          <a:fillRef idx="2">
            <a:schemeClr val="accent1"/>
          </a:fillRef>
          <a:effectRef idx="1">
            <a:schemeClr val="accent1"/>
          </a:effectRef>
          <a:fontRef idx="minor">
            <a:schemeClr val="dk1"/>
          </a:fontRef>
        </p:style>
        <p:txBody>
          <a:bodyPr rtlCol="0" anchor="ctr"/>
          <a:lstStyle/>
          <a:p>
            <a:pPr algn="ctr"/>
            <a:r>
              <a:rPr lang="en-US" sz="1800">
                <a:latin typeface="Times New Roman" panose="02020603050405020304" pitchFamily="18" charset="0"/>
                <a:cs typeface="Times New Roman" panose="02020603050405020304" pitchFamily="18" charset="0"/>
              </a:rPr>
              <a:t>Chạy thử chương trình để kiểm tra nhằm phát hiện lỗi</a:t>
            </a:r>
          </a:p>
        </p:txBody>
      </p:sp>
      <p:graphicFrame>
        <p:nvGraphicFramePr>
          <p:cNvPr id="6" name="Table 6">
            <a:extLst>
              <a:ext uri="{FF2B5EF4-FFF2-40B4-BE49-F238E27FC236}">
                <a16:creationId xmlns:a16="http://schemas.microsoft.com/office/drawing/2014/main" xmlns="" id="{47FE9C98-3ECE-A0A8-BBB5-06D5B6CDCC8B}"/>
              </a:ext>
            </a:extLst>
          </p:cNvPr>
          <p:cNvGraphicFramePr>
            <a:graphicFrameLocks noGrp="1"/>
          </p:cNvGraphicFramePr>
          <p:nvPr/>
        </p:nvGraphicFramePr>
        <p:xfrm>
          <a:off x="4720134" y="1167438"/>
          <a:ext cx="3788709" cy="3337560"/>
        </p:xfrm>
        <a:graphic>
          <a:graphicData uri="http://schemas.openxmlformats.org/drawingml/2006/table">
            <a:tbl>
              <a:tblPr firstRow="1" bandRow="1">
                <a:tableStyleId>{3B66B043-8E9D-437B-99C7-4BC25B6E00E4}</a:tableStyleId>
              </a:tblPr>
              <a:tblGrid>
                <a:gridCol w="1262903">
                  <a:extLst>
                    <a:ext uri="{9D8B030D-6E8A-4147-A177-3AD203B41FA5}">
                      <a16:colId xmlns:a16="http://schemas.microsoft.com/office/drawing/2014/main" xmlns="" val="3594785471"/>
                    </a:ext>
                  </a:extLst>
                </a:gridCol>
                <a:gridCol w="1262903">
                  <a:extLst>
                    <a:ext uri="{9D8B030D-6E8A-4147-A177-3AD203B41FA5}">
                      <a16:colId xmlns:a16="http://schemas.microsoft.com/office/drawing/2014/main" xmlns="" val="3991563502"/>
                    </a:ext>
                  </a:extLst>
                </a:gridCol>
                <a:gridCol w="1262903">
                  <a:extLst>
                    <a:ext uri="{9D8B030D-6E8A-4147-A177-3AD203B41FA5}">
                      <a16:colId xmlns:a16="http://schemas.microsoft.com/office/drawing/2014/main" xmlns="" val="3297799727"/>
                    </a:ext>
                  </a:extLst>
                </a:gridCol>
              </a:tblGrid>
              <a:tr h="370840">
                <a:tc>
                  <a:txBody>
                    <a:bodyPr/>
                    <a:lstStyle/>
                    <a:p>
                      <a:r>
                        <a:rPr lang="en-US" sz="1600" b="1">
                          <a:latin typeface="Times New Roman" panose="02020603050405020304" pitchFamily="18" charset="0"/>
                          <a:cs typeface="Times New Roman" panose="02020603050405020304" pitchFamily="18" charset="0"/>
                        </a:rPr>
                        <a:t>Số lần đoán</a:t>
                      </a:r>
                    </a:p>
                  </a:txBody>
                  <a:tcPr>
                    <a:solidFill>
                      <a:schemeClr val="accent4">
                        <a:lumMod val="95000"/>
                      </a:schemeClr>
                    </a:solidFill>
                  </a:tcPr>
                </a:tc>
                <a:tc>
                  <a:txBody>
                    <a:bodyPr/>
                    <a:lstStyle/>
                    <a:p>
                      <a:r>
                        <a:rPr lang="en-US" sz="1600" b="1">
                          <a:latin typeface="Times New Roman" panose="02020603050405020304" pitchFamily="18" charset="0"/>
                          <a:cs typeface="Times New Roman" panose="02020603050405020304" pitchFamily="18" charset="0"/>
                        </a:rPr>
                        <a:t>Số nhập vào</a:t>
                      </a:r>
                    </a:p>
                  </a:txBody>
                  <a:tcPr>
                    <a:solidFill>
                      <a:schemeClr val="accent4">
                        <a:lumMod val="95000"/>
                      </a:schemeClr>
                    </a:solidFill>
                  </a:tcPr>
                </a:tc>
                <a:tc>
                  <a:txBody>
                    <a:bodyPr/>
                    <a:lstStyle/>
                    <a:p>
                      <a:r>
                        <a:rPr lang="en-US" sz="1600" b="1">
                          <a:latin typeface="Times New Roman" panose="02020603050405020304" pitchFamily="18" charset="0"/>
                          <a:cs typeface="Times New Roman" panose="02020603050405020304" pitchFamily="18" charset="0"/>
                        </a:rPr>
                        <a:t>Thông báo</a:t>
                      </a:r>
                    </a:p>
                  </a:txBody>
                  <a:tcPr>
                    <a:solidFill>
                      <a:schemeClr val="accent4">
                        <a:lumMod val="95000"/>
                      </a:schemeClr>
                    </a:solidFill>
                  </a:tcPr>
                </a:tc>
                <a:extLst>
                  <a:ext uri="{0D108BD9-81ED-4DB2-BD59-A6C34878D82A}">
                    <a16:rowId xmlns:a16="http://schemas.microsoft.com/office/drawing/2014/main" xmlns="" val="2748183851"/>
                  </a:ext>
                </a:extLst>
              </a:tr>
              <a:tr h="370840">
                <a:tc>
                  <a:txBody>
                    <a:bodyPr/>
                    <a:lstStyle/>
                    <a:p>
                      <a:pPr algn="ctr"/>
                      <a:r>
                        <a:rPr lang="en-US" sz="1600">
                          <a:latin typeface="Times New Roman" panose="02020603050405020304" pitchFamily="18" charset="0"/>
                          <a:cs typeface="Times New Roman" panose="02020603050405020304" pitchFamily="18" charset="0"/>
                        </a:rPr>
                        <a:t>1</a:t>
                      </a:r>
                    </a:p>
                  </a:txBody>
                  <a:tcPr/>
                </a:tc>
                <a:tc>
                  <a:txBody>
                    <a:bodyPr/>
                    <a:lstStyle/>
                    <a:p>
                      <a:pPr algn="ctr"/>
                      <a:r>
                        <a:rPr lang="en-US" sz="1600">
                          <a:latin typeface="Times New Roman" panose="02020603050405020304" pitchFamily="18" charset="0"/>
                          <a:cs typeface="Times New Roman" panose="02020603050405020304" pitchFamily="18" charset="0"/>
                        </a:rPr>
                        <a:t>50</a:t>
                      </a:r>
                    </a:p>
                  </a:txBody>
                  <a:tcPr/>
                </a:tc>
                <a:tc>
                  <a:txBody>
                    <a:bodyPr/>
                    <a:lstStyle/>
                    <a:p>
                      <a:pPr algn="ctr"/>
                      <a:r>
                        <a:rPr lang="en-US" sz="1600">
                          <a:latin typeface="Times New Roman" panose="02020603050405020304" pitchFamily="18" charset="0"/>
                          <a:cs typeface="Times New Roman" panose="02020603050405020304" pitchFamily="18" charset="0"/>
                        </a:rPr>
                        <a:t>Quá thấp!</a:t>
                      </a:r>
                    </a:p>
                  </a:txBody>
                  <a:tcPr/>
                </a:tc>
                <a:extLst>
                  <a:ext uri="{0D108BD9-81ED-4DB2-BD59-A6C34878D82A}">
                    <a16:rowId xmlns:a16="http://schemas.microsoft.com/office/drawing/2014/main" xmlns="" val="3380392405"/>
                  </a:ext>
                </a:extLst>
              </a:tr>
              <a:tr h="370840">
                <a:tc>
                  <a:txBody>
                    <a:bodyPr/>
                    <a:lstStyle/>
                    <a:p>
                      <a:pPr algn="ctr"/>
                      <a:r>
                        <a:rPr lang="en-US" sz="1600">
                          <a:latin typeface="Times New Roman" panose="02020603050405020304" pitchFamily="18" charset="0"/>
                          <a:cs typeface="Times New Roman" panose="02020603050405020304" pitchFamily="18" charset="0"/>
                        </a:rPr>
                        <a:t>2</a:t>
                      </a:r>
                    </a:p>
                  </a:txBody>
                  <a:tcPr/>
                </a:tc>
                <a:tc>
                  <a:txBody>
                    <a:bodyPr/>
                    <a:lstStyle/>
                    <a:p>
                      <a:pPr algn="ctr"/>
                      <a:r>
                        <a:rPr lang="en-US" sz="1600">
                          <a:latin typeface="Times New Roman" panose="02020603050405020304" pitchFamily="18" charset="0"/>
                          <a:cs typeface="Times New Roman" panose="02020603050405020304" pitchFamily="18" charset="0"/>
                        </a:rPr>
                        <a:t>70</a:t>
                      </a:r>
                    </a:p>
                  </a:txBody>
                  <a:tcPr/>
                </a:tc>
                <a:tc>
                  <a:txBody>
                    <a:bodyPr/>
                    <a:lstStyle/>
                    <a:p>
                      <a:pPr algn="ctr"/>
                      <a:r>
                        <a:rPr lang="en-US" sz="1600">
                          <a:latin typeface="Times New Roman" panose="02020603050405020304" pitchFamily="18" charset="0"/>
                          <a:cs typeface="Times New Roman" panose="02020603050405020304" pitchFamily="18" charset="0"/>
                        </a:rPr>
                        <a:t>Quá thấp!</a:t>
                      </a:r>
                    </a:p>
                  </a:txBody>
                  <a:tcPr/>
                </a:tc>
                <a:extLst>
                  <a:ext uri="{0D108BD9-81ED-4DB2-BD59-A6C34878D82A}">
                    <a16:rowId xmlns:a16="http://schemas.microsoft.com/office/drawing/2014/main" xmlns="" val="3847944544"/>
                  </a:ext>
                </a:extLst>
              </a:tr>
              <a:tr h="370840">
                <a:tc>
                  <a:txBody>
                    <a:bodyPr/>
                    <a:lstStyle/>
                    <a:p>
                      <a:pPr algn="ctr"/>
                      <a:r>
                        <a:rPr lang="en-US" sz="1600">
                          <a:latin typeface="Times New Roman" panose="02020603050405020304" pitchFamily="18" charset="0"/>
                          <a:cs typeface="Times New Roman" panose="02020603050405020304" pitchFamily="18" charset="0"/>
                        </a:rPr>
                        <a:t>3</a:t>
                      </a:r>
                    </a:p>
                  </a:txBody>
                  <a:tcPr/>
                </a:tc>
                <a:tc>
                  <a:txBody>
                    <a:bodyPr/>
                    <a:lstStyle/>
                    <a:p>
                      <a:pPr algn="ctr"/>
                      <a:r>
                        <a:rPr lang="en-US" sz="1600">
                          <a:latin typeface="Times New Roman" panose="02020603050405020304" pitchFamily="18" charset="0"/>
                          <a:cs typeface="Times New Roman" panose="02020603050405020304" pitchFamily="18" charset="0"/>
                        </a:rPr>
                        <a:t>90</a:t>
                      </a:r>
                    </a:p>
                  </a:txBody>
                  <a:tcPr/>
                </a:tc>
                <a:tc>
                  <a:txBody>
                    <a:bodyPr/>
                    <a:lstStyle/>
                    <a:p>
                      <a:pPr algn="ctr"/>
                      <a:r>
                        <a:rPr lang="en-US" sz="1600">
                          <a:latin typeface="Times New Roman" panose="02020603050405020304" pitchFamily="18" charset="0"/>
                          <a:cs typeface="Times New Roman" panose="02020603050405020304" pitchFamily="18" charset="0"/>
                        </a:rPr>
                        <a:t>Quá thấp!</a:t>
                      </a:r>
                    </a:p>
                  </a:txBody>
                  <a:tcPr/>
                </a:tc>
                <a:extLst>
                  <a:ext uri="{0D108BD9-81ED-4DB2-BD59-A6C34878D82A}">
                    <a16:rowId xmlns:a16="http://schemas.microsoft.com/office/drawing/2014/main" xmlns="" val="3996506529"/>
                  </a:ext>
                </a:extLst>
              </a:tr>
              <a:tr h="370840">
                <a:tc>
                  <a:txBody>
                    <a:bodyPr/>
                    <a:lstStyle/>
                    <a:p>
                      <a:pPr algn="ctr"/>
                      <a:r>
                        <a:rPr lang="en-US" sz="1600">
                          <a:latin typeface="Times New Roman" panose="02020603050405020304" pitchFamily="18" charset="0"/>
                          <a:cs typeface="Times New Roman" panose="02020603050405020304" pitchFamily="18" charset="0"/>
                        </a:rPr>
                        <a:t>4</a:t>
                      </a:r>
                    </a:p>
                  </a:txBody>
                  <a:tcPr/>
                </a:tc>
                <a:tc>
                  <a:txBody>
                    <a:bodyPr/>
                    <a:lstStyle/>
                    <a:p>
                      <a:pPr algn="ctr"/>
                      <a:r>
                        <a:rPr lang="en-US" sz="1600">
                          <a:latin typeface="Times New Roman" panose="02020603050405020304" pitchFamily="18" charset="0"/>
                          <a:cs typeface="Times New Roman" panose="02020603050405020304" pitchFamily="18" charset="0"/>
                        </a:rPr>
                        <a:t>95</a:t>
                      </a:r>
                    </a:p>
                  </a:txBody>
                  <a:tcPr/>
                </a:tc>
                <a:tc>
                  <a:txBody>
                    <a:bodyPr/>
                    <a:lstStyle/>
                    <a:p>
                      <a:pPr algn="ctr"/>
                      <a:r>
                        <a:rPr lang="en-US" sz="1600">
                          <a:latin typeface="Times New Roman" panose="02020603050405020304" pitchFamily="18" charset="0"/>
                          <a:cs typeface="Times New Roman" panose="02020603050405020304" pitchFamily="18" charset="0"/>
                        </a:rPr>
                        <a:t>Quá cao!</a:t>
                      </a:r>
                    </a:p>
                  </a:txBody>
                  <a:tcPr/>
                </a:tc>
                <a:extLst>
                  <a:ext uri="{0D108BD9-81ED-4DB2-BD59-A6C34878D82A}">
                    <a16:rowId xmlns:a16="http://schemas.microsoft.com/office/drawing/2014/main" xmlns="" val="3976354725"/>
                  </a:ext>
                </a:extLst>
              </a:tr>
              <a:tr h="370840">
                <a:tc>
                  <a:txBody>
                    <a:bodyPr/>
                    <a:lstStyle/>
                    <a:p>
                      <a:pPr algn="ctr"/>
                      <a:r>
                        <a:rPr lang="en-US" sz="1600">
                          <a:latin typeface="Times New Roman" panose="02020603050405020304" pitchFamily="18" charset="0"/>
                          <a:cs typeface="Times New Roman" panose="02020603050405020304" pitchFamily="18" charset="0"/>
                        </a:rPr>
                        <a:t>5</a:t>
                      </a:r>
                    </a:p>
                  </a:txBody>
                  <a:tcPr/>
                </a:tc>
                <a:tc>
                  <a:txBody>
                    <a:bodyPr/>
                    <a:lstStyle/>
                    <a:p>
                      <a:pPr algn="ctr"/>
                      <a:r>
                        <a:rPr lang="en-US" sz="1600">
                          <a:latin typeface="Times New Roman" panose="02020603050405020304" pitchFamily="18" charset="0"/>
                          <a:cs typeface="Times New Roman" panose="02020603050405020304" pitchFamily="18" charset="0"/>
                        </a:rPr>
                        <a:t>94</a:t>
                      </a:r>
                    </a:p>
                  </a:txBody>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a:latin typeface="Times New Roman" panose="02020603050405020304" pitchFamily="18" charset="0"/>
                          <a:cs typeface="Times New Roman" panose="02020603050405020304" pitchFamily="18" charset="0"/>
                        </a:rPr>
                        <a:t>Quá cao!</a:t>
                      </a:r>
                    </a:p>
                  </a:txBody>
                  <a:tcPr/>
                </a:tc>
                <a:extLst>
                  <a:ext uri="{0D108BD9-81ED-4DB2-BD59-A6C34878D82A}">
                    <a16:rowId xmlns:a16="http://schemas.microsoft.com/office/drawing/2014/main" xmlns="" val="3929646188"/>
                  </a:ext>
                </a:extLst>
              </a:tr>
              <a:tr h="370840">
                <a:tc>
                  <a:txBody>
                    <a:bodyPr/>
                    <a:lstStyle/>
                    <a:p>
                      <a:pPr algn="ctr"/>
                      <a:r>
                        <a:rPr lang="en-US" sz="1600">
                          <a:latin typeface="Times New Roman" panose="02020603050405020304" pitchFamily="18" charset="0"/>
                          <a:cs typeface="Times New Roman" panose="02020603050405020304" pitchFamily="18" charset="0"/>
                        </a:rPr>
                        <a:t>6</a:t>
                      </a:r>
                    </a:p>
                  </a:txBody>
                  <a:tcPr/>
                </a:tc>
                <a:tc>
                  <a:txBody>
                    <a:bodyPr/>
                    <a:lstStyle/>
                    <a:p>
                      <a:pPr algn="ctr"/>
                      <a:r>
                        <a:rPr lang="en-US" sz="1600">
                          <a:latin typeface="Times New Roman" panose="02020603050405020304" pitchFamily="18" charset="0"/>
                          <a:cs typeface="Times New Roman" panose="02020603050405020304" pitchFamily="18" charset="0"/>
                        </a:rPr>
                        <a:t>93</a:t>
                      </a:r>
                    </a:p>
                  </a:txBody>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a:latin typeface="Times New Roman" panose="02020603050405020304" pitchFamily="18" charset="0"/>
                          <a:cs typeface="Times New Roman" panose="02020603050405020304" pitchFamily="18" charset="0"/>
                        </a:rPr>
                        <a:t>Quá cao!</a:t>
                      </a:r>
                    </a:p>
                  </a:txBody>
                  <a:tcPr/>
                </a:tc>
                <a:extLst>
                  <a:ext uri="{0D108BD9-81ED-4DB2-BD59-A6C34878D82A}">
                    <a16:rowId xmlns:a16="http://schemas.microsoft.com/office/drawing/2014/main" xmlns="" val="199107916"/>
                  </a:ext>
                </a:extLst>
              </a:tr>
              <a:tr h="370840">
                <a:tc>
                  <a:txBody>
                    <a:bodyPr/>
                    <a:lstStyle/>
                    <a:p>
                      <a:pPr algn="ctr"/>
                      <a:r>
                        <a:rPr lang="en-US" sz="1600">
                          <a:latin typeface="Times New Roman" panose="02020603050405020304" pitchFamily="18" charset="0"/>
                          <a:cs typeface="Times New Roman" panose="02020603050405020304" pitchFamily="18" charset="0"/>
                        </a:rPr>
                        <a:t>7</a:t>
                      </a:r>
                    </a:p>
                  </a:txBody>
                  <a:tcPr/>
                </a:tc>
                <a:tc>
                  <a:txBody>
                    <a:bodyPr/>
                    <a:lstStyle/>
                    <a:p>
                      <a:pPr algn="ctr"/>
                      <a:r>
                        <a:rPr lang="en-US" sz="1600">
                          <a:latin typeface="Times New Roman" panose="02020603050405020304" pitchFamily="18" charset="0"/>
                          <a:cs typeface="Times New Roman" panose="02020603050405020304" pitchFamily="18" charset="0"/>
                        </a:rPr>
                        <a:t>92</a:t>
                      </a:r>
                    </a:p>
                  </a:txBody>
                  <a:tcPr/>
                </a:tc>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r>
                        <a:rPr lang="en-US" sz="1600">
                          <a:latin typeface="Times New Roman" panose="02020603050405020304" pitchFamily="18" charset="0"/>
                          <a:cs typeface="Times New Roman" panose="02020603050405020304" pitchFamily="18" charset="0"/>
                        </a:rPr>
                        <a:t>Quá cao!</a:t>
                      </a:r>
                    </a:p>
                  </a:txBody>
                  <a:tcPr/>
                </a:tc>
                <a:extLst>
                  <a:ext uri="{0D108BD9-81ED-4DB2-BD59-A6C34878D82A}">
                    <a16:rowId xmlns:a16="http://schemas.microsoft.com/office/drawing/2014/main" xmlns="" val="3570174987"/>
                  </a:ext>
                </a:extLst>
              </a:tr>
              <a:tr h="370840">
                <a:tc>
                  <a:txBody>
                    <a:bodyPr/>
                    <a:lstStyle/>
                    <a:p>
                      <a:pPr algn="ctr"/>
                      <a:r>
                        <a:rPr lang="en-US" sz="1600">
                          <a:latin typeface="Times New Roman" panose="02020603050405020304" pitchFamily="18" charset="0"/>
                          <a:cs typeface="Times New Roman" panose="02020603050405020304" pitchFamily="18" charset="0"/>
                        </a:rPr>
                        <a:t>8</a:t>
                      </a:r>
                    </a:p>
                  </a:txBody>
                  <a:tcPr/>
                </a:tc>
                <a:tc>
                  <a:txBody>
                    <a:bodyPr/>
                    <a:lstStyle/>
                    <a:p>
                      <a:pPr algn="ctr"/>
                      <a:r>
                        <a:rPr lang="en-US" sz="1600">
                          <a:latin typeface="Times New Roman" panose="02020603050405020304" pitchFamily="18" charset="0"/>
                          <a:cs typeface="Times New Roman" panose="02020603050405020304" pitchFamily="18" charset="0"/>
                        </a:rPr>
                        <a:t>91</a:t>
                      </a:r>
                    </a:p>
                  </a:txBody>
                  <a:tcPr/>
                </a:tc>
                <a:tc>
                  <a:txBody>
                    <a:bodyPr/>
                    <a:lstStyle/>
                    <a:p>
                      <a:pPr algn="ctr"/>
                      <a:r>
                        <a:rPr lang="en-US" sz="1600">
                          <a:latin typeface="Times New Roman" panose="02020603050405020304" pitchFamily="18" charset="0"/>
                          <a:cs typeface="Times New Roman" panose="02020603050405020304" pitchFamily="18" charset="0"/>
                        </a:rPr>
                        <a:t>HOAN HÔ!</a:t>
                      </a:r>
                    </a:p>
                  </a:txBody>
                  <a:tcPr/>
                </a:tc>
                <a:extLst>
                  <a:ext uri="{0D108BD9-81ED-4DB2-BD59-A6C34878D82A}">
                    <a16:rowId xmlns:a16="http://schemas.microsoft.com/office/drawing/2014/main" xmlns="" val="847158460"/>
                  </a:ext>
                </a:extLst>
              </a:tr>
            </a:tbl>
          </a:graphicData>
        </a:graphic>
      </p:graphicFrame>
      <p:pic>
        <p:nvPicPr>
          <p:cNvPr id="8" name="Picture 7">
            <a:extLst>
              <a:ext uri="{FF2B5EF4-FFF2-40B4-BE49-F238E27FC236}">
                <a16:creationId xmlns:a16="http://schemas.microsoft.com/office/drawing/2014/main" xmlns="" id="{D41790A2-B516-39D1-E329-3E47699FD06C}"/>
              </a:ext>
            </a:extLst>
          </p:cNvPr>
          <p:cNvPicPr>
            <a:picLocks noChangeAspect="1"/>
          </p:cNvPicPr>
          <p:nvPr/>
        </p:nvPicPr>
        <p:blipFill>
          <a:blip r:embed="rId4"/>
          <a:stretch>
            <a:fillRect/>
          </a:stretch>
        </p:blipFill>
        <p:spPr>
          <a:xfrm>
            <a:off x="2777723" y="2571750"/>
            <a:ext cx="1646144" cy="1412736"/>
          </a:xfrm>
          <a:prstGeom prst="rect">
            <a:avLst/>
          </a:prstGeom>
        </p:spPr>
      </p:pic>
    </p:spTree>
    <p:extLst>
      <p:ext uri="{BB962C8B-B14F-4D97-AF65-F5344CB8AC3E}">
        <p14:creationId xmlns:p14="http://schemas.microsoft.com/office/powerpoint/2010/main" val="2283002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fade">
                                      <p:cBhvr>
                                        <p:cTn id="12" dur="500"/>
                                        <p:tgtEl>
                                          <p:spTgt spid="8"/>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barn(inVertical)">
                                      <p:cBhvr>
                                        <p:cTn id="1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oogle Shape;211;p3">
            <a:extLst>
              <a:ext uri="{FF2B5EF4-FFF2-40B4-BE49-F238E27FC236}">
                <a16:creationId xmlns="" xmlns:a16="http://schemas.microsoft.com/office/drawing/2014/main" id="{648E9DE7-A2F2-4E9E-B789-80D0AE258E59}"/>
              </a:ext>
            </a:extLst>
          </p:cNvPr>
          <p:cNvGrpSpPr/>
          <p:nvPr/>
        </p:nvGrpSpPr>
        <p:grpSpPr>
          <a:xfrm>
            <a:off x="698382" y="180857"/>
            <a:ext cx="333206" cy="298894"/>
            <a:chOff x="2495125" y="2142250"/>
            <a:chExt cx="444275" cy="398525"/>
          </a:xfrm>
        </p:grpSpPr>
        <p:sp>
          <p:nvSpPr>
            <p:cNvPr id="10" name="Google Shape;212;p3">
              <a:extLst>
                <a:ext uri="{FF2B5EF4-FFF2-40B4-BE49-F238E27FC236}">
                  <a16:creationId xmlns="" xmlns:a16="http://schemas.microsoft.com/office/drawing/2014/main" id="{9D9A6D16-3090-4587-ADE5-287D855E21EB}"/>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500" kern="1200" dirty="0">
                <a:solidFill>
                  <a:prstClr val="black"/>
                </a:solidFill>
                <a:latin typeface="Times New Roman" panose="02020603050405020304" pitchFamily="18" charset="0"/>
                <a:cs typeface="Times New Roman" panose="02020603050405020304" pitchFamily="18" charset="0"/>
              </a:endParaRPr>
            </a:p>
          </p:txBody>
        </p:sp>
        <p:sp>
          <p:nvSpPr>
            <p:cNvPr id="11" name="Google Shape;213;p3">
              <a:extLst>
                <a:ext uri="{FF2B5EF4-FFF2-40B4-BE49-F238E27FC236}">
                  <a16:creationId xmlns="" xmlns:a16="http://schemas.microsoft.com/office/drawing/2014/main" id="{5F956386-136D-49E9-AE42-0A805EC7EC9B}"/>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grpSp>
        <p:nvGrpSpPr>
          <p:cNvPr id="12" name="Google Shape;214;p3">
            <a:extLst>
              <a:ext uri="{FF2B5EF4-FFF2-40B4-BE49-F238E27FC236}">
                <a16:creationId xmlns="" xmlns:a16="http://schemas.microsoft.com/office/drawing/2014/main" id="{102A82DF-00CF-4004-9BF3-0112E17089FB}"/>
              </a:ext>
            </a:extLst>
          </p:cNvPr>
          <p:cNvGrpSpPr/>
          <p:nvPr/>
        </p:nvGrpSpPr>
        <p:grpSpPr>
          <a:xfrm>
            <a:off x="7920831" y="3778981"/>
            <a:ext cx="218531" cy="211031"/>
            <a:chOff x="3243875" y="2372825"/>
            <a:chExt cx="291375" cy="281375"/>
          </a:xfrm>
        </p:grpSpPr>
        <p:sp>
          <p:nvSpPr>
            <p:cNvPr id="13" name="Google Shape;215;p3">
              <a:extLst>
                <a:ext uri="{FF2B5EF4-FFF2-40B4-BE49-F238E27FC236}">
                  <a16:creationId xmlns="" xmlns:a16="http://schemas.microsoft.com/office/drawing/2014/main" id="{F096BDAB-D775-4B1B-8D0F-C638B52C2A75}"/>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4" name="Google Shape;216;p3">
              <a:extLst>
                <a:ext uri="{FF2B5EF4-FFF2-40B4-BE49-F238E27FC236}">
                  <a16:creationId xmlns="" xmlns:a16="http://schemas.microsoft.com/office/drawing/2014/main" id="{FC3B66ED-B1FD-4203-8394-9F2AFA41288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5" name="Google Shape;217;p3">
              <a:extLst>
                <a:ext uri="{FF2B5EF4-FFF2-40B4-BE49-F238E27FC236}">
                  <a16:creationId xmlns="" xmlns:a16="http://schemas.microsoft.com/office/drawing/2014/main" id="{254DCD1F-4A69-4180-B3B4-399298C2ADAD}"/>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6" name="Google Shape;218;p3">
              <a:extLst>
                <a:ext uri="{FF2B5EF4-FFF2-40B4-BE49-F238E27FC236}">
                  <a16:creationId xmlns="" xmlns:a16="http://schemas.microsoft.com/office/drawing/2014/main" id="{6E614D8E-D864-479A-90EC-B03D7178D21B}"/>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7" name="Google Shape;219;p3">
              <a:extLst>
                <a:ext uri="{FF2B5EF4-FFF2-40B4-BE49-F238E27FC236}">
                  <a16:creationId xmlns="" xmlns:a16="http://schemas.microsoft.com/office/drawing/2014/main" id="{A13BA238-ECB5-430F-B5DF-CCE35039B3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8" name="Google Shape;220;p3">
              <a:extLst>
                <a:ext uri="{FF2B5EF4-FFF2-40B4-BE49-F238E27FC236}">
                  <a16:creationId xmlns="" xmlns:a16="http://schemas.microsoft.com/office/drawing/2014/main" id="{ABA7282B-E0EC-49EC-AC4F-4FB8D1783A50}"/>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9" name="Google Shape;221;p3">
              <a:extLst>
                <a:ext uri="{FF2B5EF4-FFF2-40B4-BE49-F238E27FC236}">
                  <a16:creationId xmlns="" xmlns:a16="http://schemas.microsoft.com/office/drawing/2014/main" id="{20D2900C-17A1-4063-B5FB-B75F4DAD8E39}"/>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dirty="0">
                <a:solidFill>
                  <a:prstClr val="black"/>
                </a:solidFill>
                <a:latin typeface="Times New Roman" panose="02020603050405020304" pitchFamily="18" charset="0"/>
                <a:cs typeface="Times New Roman" panose="02020603050405020304" pitchFamily="18" charset="0"/>
              </a:endParaRPr>
            </a:p>
          </p:txBody>
        </p:sp>
        <p:sp>
          <p:nvSpPr>
            <p:cNvPr id="20" name="Google Shape;222;p3">
              <a:extLst>
                <a:ext uri="{FF2B5EF4-FFF2-40B4-BE49-F238E27FC236}">
                  <a16:creationId xmlns="" xmlns:a16="http://schemas.microsoft.com/office/drawing/2014/main" id="{48084099-3DE7-46F8-9767-1D205AD56FC7}"/>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21" name="Google Shape;223;p3">
              <a:extLst>
                <a:ext uri="{FF2B5EF4-FFF2-40B4-BE49-F238E27FC236}">
                  <a16:creationId xmlns="" xmlns:a16="http://schemas.microsoft.com/office/drawing/2014/main" id="{083A1912-2219-4A98-BD7D-D9782915DF81}"/>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22" name="Google Shape;224;p3">
              <a:extLst>
                <a:ext uri="{FF2B5EF4-FFF2-40B4-BE49-F238E27FC236}">
                  <a16:creationId xmlns="" xmlns:a16="http://schemas.microsoft.com/office/drawing/2014/main" id="{A148B64D-9C62-40A3-B5C6-99BB5E136471}"/>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grpSp>
        <p:nvGrpSpPr>
          <p:cNvPr id="23" name="Google Shape;225;p3">
            <a:extLst>
              <a:ext uri="{FF2B5EF4-FFF2-40B4-BE49-F238E27FC236}">
                <a16:creationId xmlns="" xmlns:a16="http://schemas.microsoft.com/office/drawing/2014/main" id="{B0593916-936C-458A-A49C-0F2C3F2DB45B}"/>
              </a:ext>
            </a:extLst>
          </p:cNvPr>
          <p:cNvGrpSpPr/>
          <p:nvPr/>
        </p:nvGrpSpPr>
        <p:grpSpPr>
          <a:xfrm>
            <a:off x="8009668" y="-469011"/>
            <a:ext cx="125006" cy="126431"/>
            <a:chOff x="4954425" y="2036375"/>
            <a:chExt cx="166675" cy="168575"/>
          </a:xfrm>
        </p:grpSpPr>
        <p:sp>
          <p:nvSpPr>
            <p:cNvPr id="24" name="Google Shape;226;p3">
              <a:extLst>
                <a:ext uri="{FF2B5EF4-FFF2-40B4-BE49-F238E27FC236}">
                  <a16:creationId xmlns="" xmlns:a16="http://schemas.microsoft.com/office/drawing/2014/main" id="{CBB9C158-3CA6-45D7-932E-2664ED5B867D}"/>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5" name="Google Shape;227;p3">
              <a:extLst>
                <a:ext uri="{FF2B5EF4-FFF2-40B4-BE49-F238E27FC236}">
                  <a16:creationId xmlns="" xmlns:a16="http://schemas.microsoft.com/office/drawing/2014/main" id="{0559FDE8-344E-42DF-A2E5-10C16465DC5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sp>
        <p:nvSpPr>
          <p:cNvPr id="27" name="Google Shape;229;p3">
            <a:extLst>
              <a:ext uri="{FF2B5EF4-FFF2-40B4-BE49-F238E27FC236}">
                <a16:creationId xmlns="" xmlns:a16="http://schemas.microsoft.com/office/drawing/2014/main" id="{2CA8861A-0960-4822-8EC7-DCD49F69BE9C}"/>
              </a:ext>
            </a:extLst>
          </p:cNvPr>
          <p:cNvSpPr/>
          <p:nvPr/>
        </p:nvSpPr>
        <p:spPr>
          <a:xfrm>
            <a:off x="7310815" y="1911241"/>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nvGrpSpPr>
          <p:cNvPr id="28" name="Google Shape;230;p3">
            <a:extLst>
              <a:ext uri="{FF2B5EF4-FFF2-40B4-BE49-F238E27FC236}">
                <a16:creationId xmlns="" xmlns:a16="http://schemas.microsoft.com/office/drawing/2014/main" id="{FF95A791-D863-49BE-9455-DE402BB65FD9}"/>
              </a:ext>
            </a:extLst>
          </p:cNvPr>
          <p:cNvGrpSpPr/>
          <p:nvPr/>
        </p:nvGrpSpPr>
        <p:grpSpPr>
          <a:xfrm>
            <a:off x="956096" y="4156122"/>
            <a:ext cx="125006" cy="126431"/>
            <a:chOff x="4954425" y="2036375"/>
            <a:chExt cx="166675" cy="168575"/>
          </a:xfrm>
        </p:grpSpPr>
        <p:sp>
          <p:nvSpPr>
            <p:cNvPr id="29" name="Google Shape;231;p3">
              <a:extLst>
                <a:ext uri="{FF2B5EF4-FFF2-40B4-BE49-F238E27FC236}">
                  <a16:creationId xmlns="" xmlns:a16="http://schemas.microsoft.com/office/drawing/2014/main" id="{52FF443F-7564-41AB-BA87-7FC3D25473B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30" name="Google Shape;232;p3">
              <a:extLst>
                <a:ext uri="{FF2B5EF4-FFF2-40B4-BE49-F238E27FC236}">
                  <a16:creationId xmlns="" xmlns:a16="http://schemas.microsoft.com/office/drawing/2014/main" id="{2865EA98-F102-47F4-8E65-1ACBB21114B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sp>
        <p:nvSpPr>
          <p:cNvPr id="4" name="Rectangle 3"/>
          <p:cNvSpPr/>
          <p:nvPr/>
        </p:nvSpPr>
        <p:spPr>
          <a:xfrm>
            <a:off x="698382" y="545827"/>
            <a:ext cx="3750598" cy="481670"/>
          </a:xfrm>
          <a:prstGeom prst="rect">
            <a:avLst/>
          </a:prstGeom>
        </p:spPr>
        <p:txBody>
          <a:bodyPr wrap="square">
            <a:spAutoFit/>
          </a:bodyPr>
          <a:lstStyle/>
          <a:p>
            <a:pPr algn="just">
              <a:lnSpc>
                <a:spcPct val="115000"/>
              </a:lnSpc>
              <a:spcBef>
                <a:spcPts val="225"/>
              </a:spcBef>
              <a:spcAft>
                <a:spcPts val="225"/>
              </a:spcAft>
              <a:buClrTx/>
              <a:tabLst>
                <a:tab pos="421958" algn="l"/>
              </a:tabLst>
            </a:pPr>
            <a:r>
              <a:rPr lang="en-US" sz="2200" b="1" kern="1200" smtClean="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Mục </a:t>
            </a:r>
            <a:r>
              <a:rPr lang="en-US" sz="2200" b="1" kern="1200" dirty="0" err="1">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đích</a:t>
            </a:r>
            <a:r>
              <a:rPr lang="en-US" sz="2200" b="1"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kern="1200" err="1">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200" b="1" kern="120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200" b="1" kern="1200" smtClean="0">
                <a:solidFill>
                  <a:srgbClr val="FF0000"/>
                </a:solidFill>
                <a:latin typeface="Times New Roman" panose="02020603050405020304" pitchFamily="18" charset="0"/>
                <a:ea typeface="Times New Roman" panose="02020603050405020304" pitchFamily="18" charset="0"/>
                <a:cs typeface="Times New Roman" panose="02020603050405020304" pitchFamily="18" charset="0"/>
              </a:rPr>
              <a:t>kiểm</a:t>
            </a:r>
            <a:r>
              <a:rPr lang="en-US" sz="2200" b="1" kern="1200" smtClean="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thử là </a:t>
            </a:r>
            <a:r>
              <a:rPr lang="en-US" sz="2200" b="1" kern="1200" dirty="0" err="1">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gì</a:t>
            </a:r>
            <a:r>
              <a:rPr lang="en-US" sz="2200" b="1"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a:t>
            </a:r>
          </a:p>
        </p:txBody>
      </p:sp>
      <p:cxnSp>
        <p:nvCxnSpPr>
          <p:cNvPr id="36" name="Straight Connector 35"/>
          <p:cNvCxnSpPr/>
          <p:nvPr/>
        </p:nvCxnSpPr>
        <p:spPr>
          <a:xfrm>
            <a:off x="4572000" y="826509"/>
            <a:ext cx="0" cy="3805279"/>
          </a:xfrm>
          <a:prstGeom prst="line">
            <a:avLst/>
          </a:prstGeom>
          <a:ln w="57150">
            <a:solidFill>
              <a:srgbClr val="FF0000"/>
            </a:solidFill>
          </a:ln>
        </p:spPr>
        <p:style>
          <a:lnRef idx="1">
            <a:schemeClr val="accent1"/>
          </a:lnRef>
          <a:fillRef idx="0">
            <a:schemeClr val="accent1"/>
          </a:fillRef>
          <a:effectRef idx="0">
            <a:schemeClr val="accent1"/>
          </a:effectRef>
          <a:fontRef idx="minor">
            <a:schemeClr val="tx1"/>
          </a:fontRef>
        </p:style>
      </p:cxnSp>
      <p:pic>
        <p:nvPicPr>
          <p:cNvPr id="6" name="Picture 5">
            <a:extLst>
              <a:ext uri="{FF2B5EF4-FFF2-40B4-BE49-F238E27FC236}">
                <a16:creationId xmlns="" xmlns:a16="http://schemas.microsoft.com/office/drawing/2014/main" id="{BF2231FD-80D8-F23A-80B3-E6F614F2243F}"/>
              </a:ext>
            </a:extLst>
          </p:cNvPr>
          <p:cNvPicPr>
            <a:picLocks noChangeAspect="1"/>
          </p:cNvPicPr>
          <p:nvPr/>
        </p:nvPicPr>
        <p:blipFill>
          <a:blip r:embed="rId3"/>
          <a:stretch>
            <a:fillRect/>
          </a:stretch>
        </p:blipFill>
        <p:spPr>
          <a:xfrm>
            <a:off x="4695021" y="984880"/>
            <a:ext cx="3386610" cy="3750992"/>
          </a:xfrm>
          <a:prstGeom prst="rect">
            <a:avLst/>
          </a:prstGeom>
        </p:spPr>
      </p:pic>
      <p:sp>
        <p:nvSpPr>
          <p:cNvPr id="37" name="Rectangle 36"/>
          <p:cNvSpPr/>
          <p:nvPr/>
        </p:nvSpPr>
        <p:spPr>
          <a:xfrm>
            <a:off x="889669" y="1273247"/>
            <a:ext cx="3272429" cy="1785104"/>
          </a:xfrm>
          <a:prstGeom prst="rect">
            <a:avLst/>
          </a:prstGeom>
        </p:spPr>
        <p:txBody>
          <a:bodyPr wrap="square">
            <a:spAutoFit/>
          </a:bodyPr>
          <a:lstStyle/>
          <a:p>
            <a:pPr algn="just">
              <a:spcBef>
                <a:spcPts val="300"/>
              </a:spcBef>
              <a:spcAft>
                <a:spcPts val="300"/>
              </a:spcAft>
            </a:pPr>
            <a:r>
              <a:rPr lang="en-US" sz="2200" smtClean="0">
                <a:solidFill>
                  <a:schemeClr val="accent1">
                    <a:lumMod val="90000"/>
                    <a:lumOff val="10000"/>
                  </a:schemeClr>
                </a:solidFill>
                <a:latin typeface="Times New Roman" panose="02020603050405020304" pitchFamily="18" charset="0"/>
                <a:cs typeface="Times New Roman" panose="02020603050405020304" pitchFamily="18" charset="0"/>
              </a:rPr>
              <a:t>Để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kiểm</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tra</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nhằm</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phát</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hiện</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những</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tình</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huống</a:t>
            </a:r>
            <a:r>
              <a:rPr lang="en-US" sz="2200" dirty="0">
                <a:solidFill>
                  <a:srgbClr val="FF0000"/>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bất</a:t>
            </a:r>
            <a:r>
              <a:rPr lang="en-US" sz="2200" dirty="0">
                <a:solidFill>
                  <a:srgbClr val="FF0000"/>
                </a:solidFill>
                <a:latin typeface="Times New Roman" panose="02020603050405020304" pitchFamily="18" charset="0"/>
                <a:cs typeface="Times New Roman" panose="02020603050405020304" pitchFamily="18" charset="0"/>
              </a:rPr>
              <a:t> </a:t>
            </a:r>
            <a:r>
              <a:rPr lang="en-US" sz="2200" dirty="0" err="1">
                <a:solidFill>
                  <a:srgbClr val="FF0000"/>
                </a:solidFill>
                <a:latin typeface="Times New Roman" panose="02020603050405020304" pitchFamily="18" charset="0"/>
                <a:cs typeface="Times New Roman" panose="02020603050405020304" pitchFamily="18" charset="0"/>
              </a:rPr>
              <a:t>thường</a:t>
            </a:r>
            <a:r>
              <a:rPr lang="en-US" sz="2200" dirty="0">
                <a:solidFill>
                  <a:srgbClr val="FF0000"/>
                </a:solidFill>
                <a:latin typeface="Times New Roman" panose="02020603050405020304" pitchFamily="18" charset="0"/>
                <a:cs typeface="Times New Roman" panose="02020603050405020304" pitchFamily="18" charset="0"/>
              </a:rPr>
              <a:t> </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được</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gọi</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là</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lỗi</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và</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loại</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bỏ</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lỗi</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khi</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thực</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hiện</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chương</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r>
              <a:rPr lang="en-US" sz="2200" dirty="0" err="1">
                <a:solidFill>
                  <a:schemeClr val="accent1">
                    <a:lumMod val="90000"/>
                    <a:lumOff val="10000"/>
                  </a:schemeClr>
                </a:solidFill>
                <a:latin typeface="Times New Roman" panose="02020603050405020304" pitchFamily="18" charset="0"/>
                <a:cs typeface="Times New Roman" panose="02020603050405020304" pitchFamily="18" charset="0"/>
              </a:rPr>
              <a:t>trình</a:t>
            </a:r>
            <a:r>
              <a:rPr lang="en-US" sz="2200" dirty="0">
                <a:solidFill>
                  <a:schemeClr val="accent1">
                    <a:lumMod val="90000"/>
                    <a:lumOff val="10000"/>
                  </a:schemeClr>
                </a:solidFill>
                <a:latin typeface="Times New Roman" panose="02020603050405020304" pitchFamily="18" charset="0"/>
                <a:cs typeface="Times New Roman" panose="02020603050405020304" pitchFamily="18" charset="0"/>
              </a:rPr>
              <a:t>. </a:t>
            </a:r>
          </a:p>
        </p:txBody>
      </p:sp>
    </p:spTree>
    <p:extLst>
      <p:ext uri="{BB962C8B-B14F-4D97-AF65-F5344CB8AC3E}">
        <p14:creationId xmlns:p14="http://schemas.microsoft.com/office/powerpoint/2010/main" val="2792796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9"/>
                                        </p:tgtEl>
                                      </p:cBhvr>
                                      <p:by x="150000" y="150000"/>
                                    </p:animScale>
                                  </p:childTnLst>
                                </p:cTn>
                              </p:par>
                              <p:par>
                                <p:cTn id="7" presetID="6" presetClass="emph" presetSubtype="0" repeatCount="indefinite" fill="hold" nodeType="withEffect">
                                  <p:stCondLst>
                                    <p:cond delay="0"/>
                                  </p:stCondLst>
                                  <p:childTnLst>
                                    <p:animScale>
                                      <p:cBhvr>
                                        <p:cTn id="8" dur="1000" fill="hold"/>
                                        <p:tgtEl>
                                          <p:spTgt spid="28"/>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3"/>
                                        </p:tgtEl>
                                      </p:cBhvr>
                                      <p:by x="150000" y="150000"/>
                                    </p:animScale>
                                  </p:childTnLst>
                                </p:cTn>
                              </p:par>
                              <p:par>
                                <p:cTn id="11" presetID="6" presetClass="emph" presetSubtype="0" repeatCount="indefinite" fill="hold" grpId="0" nodeType="withEffect">
                                  <p:stCondLst>
                                    <p:cond delay="0"/>
                                  </p:stCondLst>
                                  <p:childTnLst>
                                    <p:animScale>
                                      <p:cBhvr>
                                        <p:cTn id="12" dur="1000" fill="hold"/>
                                        <p:tgtEl>
                                          <p:spTgt spid="27"/>
                                        </p:tgtEl>
                                      </p:cBhvr>
                                      <p:by x="150000" y="150000"/>
                                    </p:animScale>
                                  </p:childTnLst>
                                </p:cTn>
                              </p:par>
                              <p:par>
                                <p:cTn id="13" presetID="6" presetClass="emph" presetSubtype="0" repeatCount="indefinite" fill="hold" nodeType="withEffect">
                                  <p:stCondLst>
                                    <p:cond delay="0"/>
                                  </p:stCondLst>
                                  <p:childTnLst>
                                    <p:animScale>
                                      <p:cBhvr>
                                        <p:cTn id="14" dur="1000" fill="hold"/>
                                        <p:tgtEl>
                                          <p:spTgt spid="12"/>
                                        </p:tgtEl>
                                      </p:cBhvr>
                                      <p:by x="150000" y="150000"/>
                                    </p:animScale>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6"/>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4"/>
                                        </p:tgtEl>
                                        <p:attrNameLst>
                                          <p:attrName>style.visibility</p:attrName>
                                        </p:attrNameLst>
                                      </p:cBhvr>
                                      <p:to>
                                        <p:strVal val="visible"/>
                                      </p:to>
                                    </p:set>
                                    <p:anim calcmode="lin" valueType="num">
                                      <p:cBhvr additive="base">
                                        <p:cTn id="23" dur="500" fill="hold"/>
                                        <p:tgtEl>
                                          <p:spTgt spid="4"/>
                                        </p:tgtEl>
                                        <p:attrNameLst>
                                          <p:attrName>ppt_x</p:attrName>
                                        </p:attrNameLst>
                                      </p:cBhvr>
                                      <p:tavLst>
                                        <p:tav tm="0">
                                          <p:val>
                                            <p:strVal val="0-#ppt_w/2"/>
                                          </p:val>
                                        </p:tav>
                                        <p:tav tm="100000">
                                          <p:val>
                                            <p:strVal val="#ppt_x"/>
                                          </p:val>
                                        </p:tav>
                                      </p:tavLst>
                                    </p:anim>
                                    <p:anim calcmode="lin" valueType="num">
                                      <p:cBhvr additive="base">
                                        <p:cTn id="24" dur="500" fill="hold"/>
                                        <p:tgtEl>
                                          <p:spTgt spid="4"/>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1100"/>
                                  </p:stCondLst>
                                  <p:childTnLst>
                                    <p:set>
                                      <p:cBhvr>
                                        <p:cTn id="26" dur="1" fill="hold">
                                          <p:stCondLst>
                                            <p:cond delay="0"/>
                                          </p:stCondLst>
                                        </p:cTn>
                                        <p:tgtEl>
                                          <p:spTgt spid="37"/>
                                        </p:tgtEl>
                                        <p:attrNameLst>
                                          <p:attrName>style.visibility</p:attrName>
                                        </p:attrNameLst>
                                      </p:cBhvr>
                                      <p:to>
                                        <p:strVal val="visible"/>
                                      </p:to>
                                    </p:set>
                                    <p:anim calcmode="lin" valueType="num">
                                      <p:cBhvr additive="base">
                                        <p:cTn id="27" dur="500" fill="hold"/>
                                        <p:tgtEl>
                                          <p:spTgt spid="37"/>
                                        </p:tgtEl>
                                        <p:attrNameLst>
                                          <p:attrName>ppt_x</p:attrName>
                                        </p:attrNameLst>
                                      </p:cBhvr>
                                      <p:tavLst>
                                        <p:tav tm="0">
                                          <p:val>
                                            <p:strVal val="1+#ppt_w/2"/>
                                          </p:val>
                                        </p:tav>
                                        <p:tav tm="100000">
                                          <p:val>
                                            <p:strVal val="#ppt_x"/>
                                          </p:val>
                                        </p:tav>
                                      </p:tavLst>
                                    </p:anim>
                                    <p:anim calcmode="lin" valueType="num">
                                      <p:cBhvr additive="base">
                                        <p:cTn id="28"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6" presetClass="entr" presetSubtype="21" fill="hold" nodeType="clickEffect">
                                  <p:stCondLst>
                                    <p:cond delay="0"/>
                                  </p:stCondLst>
                                  <p:childTnLst>
                                    <p:set>
                                      <p:cBhvr>
                                        <p:cTn id="32" dur="1" fill="hold">
                                          <p:stCondLst>
                                            <p:cond delay="0"/>
                                          </p:stCondLst>
                                        </p:cTn>
                                        <p:tgtEl>
                                          <p:spTgt spid="37">
                                            <p:txEl>
                                              <p:pRg st="0" end="0"/>
                                            </p:txEl>
                                          </p:spTgt>
                                        </p:tgtEl>
                                        <p:attrNameLst>
                                          <p:attrName>style.visibility</p:attrName>
                                        </p:attrNameLst>
                                      </p:cBhvr>
                                      <p:to>
                                        <p:strVal val="visible"/>
                                      </p:to>
                                    </p:set>
                                    <p:animEffect transition="in" filter="barn(inVertical)">
                                      <p:cBhvr>
                                        <p:cTn id="33"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 grpId="0"/>
      <p:bldP spid="37"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 xmlns:a16="http://schemas.microsoft.com/office/drawing/2014/main" id="{0AB92BBA-1E60-4ED2-90AC-86FC54DFE297}"/>
              </a:ext>
            </a:extLst>
          </p:cNvPr>
          <p:cNvGrpSpPr/>
          <p:nvPr/>
        </p:nvGrpSpPr>
        <p:grpSpPr>
          <a:xfrm>
            <a:off x="539646" y="823739"/>
            <a:ext cx="4400327" cy="3488858"/>
            <a:chOff x="1117200" y="3528268"/>
            <a:chExt cx="10337399" cy="619545"/>
          </a:xfrm>
        </p:grpSpPr>
        <p:grpSp>
          <p:nvGrpSpPr>
            <p:cNvPr id="4" name="Group 3">
              <a:extLst>
                <a:ext uri="{FF2B5EF4-FFF2-40B4-BE49-F238E27FC236}">
                  <a16:creationId xmlns="" xmlns:a16="http://schemas.microsoft.com/office/drawing/2014/main" id="{1E60D107-1923-4049-861C-AAE5B1C9CB24}"/>
                </a:ext>
              </a:extLst>
            </p:cNvPr>
            <p:cNvGrpSpPr/>
            <p:nvPr/>
          </p:nvGrpSpPr>
          <p:grpSpPr>
            <a:xfrm>
              <a:off x="1117200" y="3528268"/>
              <a:ext cx="10337399" cy="619545"/>
              <a:chOff x="1493120" y="3891280"/>
              <a:chExt cx="10337399" cy="619545"/>
            </a:xfrm>
          </p:grpSpPr>
          <p:sp>
            <p:nvSpPr>
              <p:cNvPr id="6" name="Rectangle: Rounded Corners 5">
                <a:extLst>
                  <a:ext uri="{FF2B5EF4-FFF2-40B4-BE49-F238E27FC236}">
                    <a16:creationId xmlns="" xmlns:a16="http://schemas.microsoft.com/office/drawing/2014/main" id="{81FDF420-05B6-4A8C-A656-235D5C85E6A9}"/>
                  </a:ext>
                </a:extLst>
              </p:cNvPr>
              <p:cNvSpPr/>
              <p:nvPr/>
            </p:nvSpPr>
            <p:spPr>
              <a:xfrm>
                <a:off x="1493519" y="3891280"/>
                <a:ext cx="10337000" cy="312891"/>
              </a:xfrm>
              <a:prstGeom prst="roundRect">
                <a:avLst>
                  <a:gd name="adj" fmla="val 24968"/>
                </a:avLst>
              </a:prstGeom>
              <a:solidFill>
                <a:srgbClr val="84ACB6"/>
              </a:solidFill>
              <a:ln w="28575">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en-US" sz="2100" kern="1200">
                  <a:solidFill>
                    <a:srgbClr val="FFFFFF"/>
                  </a:solidFill>
                  <a:latin typeface="Times New Roman" panose="02020603050405020304" pitchFamily="18" charset="0"/>
                  <a:cs typeface="Times New Roman" panose="02020603050405020304" pitchFamily="18" charset="0"/>
                </a:endParaRPr>
              </a:p>
            </p:txBody>
          </p:sp>
          <p:sp>
            <p:nvSpPr>
              <p:cNvPr id="7" name="Rectangle: Rounded Corners 6">
                <a:extLst>
                  <a:ext uri="{FF2B5EF4-FFF2-40B4-BE49-F238E27FC236}">
                    <a16:creationId xmlns="" xmlns:a16="http://schemas.microsoft.com/office/drawing/2014/main" id="{64979916-BB72-4821-A0AE-07219C90334E}"/>
                  </a:ext>
                </a:extLst>
              </p:cNvPr>
              <p:cNvSpPr/>
              <p:nvPr/>
            </p:nvSpPr>
            <p:spPr>
              <a:xfrm>
                <a:off x="1493386" y="4086051"/>
                <a:ext cx="10337001" cy="424774"/>
              </a:xfrm>
              <a:prstGeom prst="roundRect">
                <a:avLst>
                  <a:gd name="adj" fmla="val 12944"/>
                </a:avLst>
              </a:prstGeom>
              <a:solidFill>
                <a:schemeClr val="bg1"/>
              </a:solidFill>
              <a:ln w="1905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en-US" sz="2100" kern="1200">
                  <a:solidFill>
                    <a:srgbClr val="FFFFFF"/>
                  </a:solidFill>
                  <a:latin typeface="Times New Roman" panose="02020603050405020304" pitchFamily="18" charset="0"/>
                  <a:cs typeface="Times New Roman" panose="02020603050405020304" pitchFamily="18" charset="0"/>
                </a:endParaRPr>
              </a:p>
            </p:txBody>
          </p:sp>
          <p:sp>
            <p:nvSpPr>
              <p:cNvPr id="8" name="Rectangle 7">
                <a:extLst>
                  <a:ext uri="{FF2B5EF4-FFF2-40B4-BE49-F238E27FC236}">
                    <a16:creationId xmlns="" xmlns:a16="http://schemas.microsoft.com/office/drawing/2014/main" id="{F9C72CB7-5994-4F89-9918-D0420FDFE5CD}"/>
                  </a:ext>
                </a:extLst>
              </p:cNvPr>
              <p:cNvSpPr/>
              <p:nvPr/>
            </p:nvSpPr>
            <p:spPr>
              <a:xfrm>
                <a:off x="1493120" y="3904430"/>
                <a:ext cx="3062053" cy="131171"/>
              </a:xfrm>
              <a:prstGeom prst="rect">
                <a:avLst/>
              </a:prstGeom>
            </p:spPr>
            <p:txBody>
              <a:bodyPr wrap="square">
                <a:spAutoFit/>
              </a:bodyPr>
              <a:lstStyle/>
              <a:p>
                <a:pPr algn="ctr" defTabSz="257175">
                  <a:buClrTx/>
                  <a:defRPr/>
                </a:pPr>
                <a:r>
                  <a:rPr lang="en-US" sz="2100" b="1" kern="1200" dirty="0" err="1">
                    <a:solidFill>
                      <a:prstClr val="white"/>
                    </a:solidFill>
                    <a:latin typeface="Times New Roman" panose="02020603050405020304" pitchFamily="18" charset="0"/>
                    <a:cs typeface="Times New Roman" panose="02020603050405020304" pitchFamily="18" charset="0"/>
                  </a:rPr>
                  <a:t>Hoạt</a:t>
                </a:r>
                <a:r>
                  <a:rPr lang="en-US" sz="2100" b="1" kern="1200" dirty="0">
                    <a:solidFill>
                      <a:prstClr val="white"/>
                    </a:solidFill>
                    <a:latin typeface="Times New Roman" panose="02020603050405020304" pitchFamily="18" charset="0"/>
                    <a:cs typeface="Times New Roman" panose="02020603050405020304" pitchFamily="18" charset="0"/>
                  </a:rPr>
                  <a:t> </a:t>
                </a:r>
                <a:r>
                  <a:rPr lang="en-US" sz="2100" b="1" kern="1200" err="1">
                    <a:solidFill>
                      <a:prstClr val="white"/>
                    </a:solidFill>
                    <a:latin typeface="Times New Roman" panose="02020603050405020304" pitchFamily="18" charset="0"/>
                    <a:cs typeface="Times New Roman" panose="02020603050405020304" pitchFamily="18" charset="0"/>
                  </a:rPr>
                  <a:t>động</a:t>
                </a:r>
                <a:r>
                  <a:rPr lang="en-US" sz="2100" b="1" kern="1200">
                    <a:solidFill>
                      <a:prstClr val="white"/>
                    </a:solidFill>
                    <a:latin typeface="Times New Roman" panose="02020603050405020304" pitchFamily="18" charset="0"/>
                    <a:cs typeface="Times New Roman" panose="02020603050405020304" pitchFamily="18" charset="0"/>
                  </a:rPr>
                  <a:t> </a:t>
                </a:r>
                <a:endParaRPr lang="vi-VN" sz="2100" b="1" kern="1200" dirty="0">
                  <a:solidFill>
                    <a:prstClr val="white"/>
                  </a:solidFill>
                  <a:latin typeface="Times New Roman" panose="02020603050405020304" pitchFamily="18" charset="0"/>
                  <a:cs typeface="Times New Roman" panose="02020603050405020304" pitchFamily="18" charset="0"/>
                </a:endParaRPr>
              </a:p>
            </p:txBody>
          </p:sp>
          <p:sp>
            <p:nvSpPr>
              <p:cNvPr id="9" name="Rectangle: Rounded Corners 8">
                <a:extLst>
                  <a:ext uri="{FF2B5EF4-FFF2-40B4-BE49-F238E27FC236}">
                    <a16:creationId xmlns="" xmlns:a16="http://schemas.microsoft.com/office/drawing/2014/main" id="{4A4A2B79-371A-4257-98D0-DAF6EFFB04E1}"/>
                  </a:ext>
                </a:extLst>
              </p:cNvPr>
              <p:cNvSpPr/>
              <p:nvPr/>
            </p:nvSpPr>
            <p:spPr>
              <a:xfrm>
                <a:off x="4418512" y="3904430"/>
                <a:ext cx="7275215" cy="168471"/>
              </a:xfrm>
              <a:prstGeom prst="roundRect">
                <a:avLst>
                  <a:gd name="adj" fmla="val 25052"/>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en-US" sz="2100" kern="1200">
                  <a:solidFill>
                    <a:srgbClr val="FFFFFF"/>
                  </a:solidFill>
                  <a:latin typeface="Times New Roman" panose="02020603050405020304" pitchFamily="18" charset="0"/>
                  <a:cs typeface="Times New Roman" panose="02020603050405020304" pitchFamily="18" charset="0"/>
                </a:endParaRPr>
              </a:p>
            </p:txBody>
          </p:sp>
        </p:grpSp>
        <p:sp>
          <p:nvSpPr>
            <p:cNvPr id="5" name="Rectangle 4">
              <a:extLst>
                <a:ext uri="{FF2B5EF4-FFF2-40B4-BE49-F238E27FC236}">
                  <a16:creationId xmlns="" xmlns:a16="http://schemas.microsoft.com/office/drawing/2014/main" id="{BB31F5CE-80D7-4838-8DF8-68495E0BA596}"/>
                </a:ext>
              </a:extLst>
            </p:cNvPr>
            <p:cNvSpPr/>
            <p:nvPr/>
          </p:nvSpPr>
          <p:spPr>
            <a:xfrm>
              <a:off x="4966902" y="3528268"/>
              <a:ext cx="5946704" cy="147567"/>
            </a:xfrm>
            <a:prstGeom prst="rect">
              <a:avLst/>
            </a:prstGeom>
          </p:spPr>
          <p:txBody>
            <a:bodyPr wrap="square">
              <a:spAutoFit/>
            </a:bodyPr>
            <a:lstStyle/>
            <a:p>
              <a:pPr algn="ctr" defTabSz="257175">
                <a:buClrTx/>
                <a:defRPr/>
              </a:pPr>
              <a:r>
                <a:rPr lang="vi-VN" sz="2400" b="1" kern="1200" dirty="0">
                  <a:solidFill>
                    <a:srgbClr val="002060"/>
                  </a:solidFill>
                  <a:latin typeface="Times New Roman" panose="02020603050405020304" pitchFamily="18" charset="0"/>
                  <a:cs typeface="Times New Roman" panose="02020603050405020304" pitchFamily="18" charset="0"/>
                </a:rPr>
                <a:t>Không làm việc hay làm việc sai? </a:t>
              </a:r>
            </a:p>
          </p:txBody>
        </p:sp>
      </p:grpSp>
      <p:sp>
        <p:nvSpPr>
          <p:cNvPr id="10" name="Rectangle 9">
            <a:extLst>
              <a:ext uri="{FF2B5EF4-FFF2-40B4-BE49-F238E27FC236}">
                <a16:creationId xmlns="" xmlns:a16="http://schemas.microsoft.com/office/drawing/2014/main" id="{995CFEF5-65BB-46A9-93B7-66A5F04A9AB8}"/>
              </a:ext>
            </a:extLst>
          </p:cNvPr>
          <p:cNvSpPr/>
          <p:nvPr/>
        </p:nvSpPr>
        <p:spPr>
          <a:xfrm>
            <a:off x="769988" y="1819608"/>
            <a:ext cx="3939699" cy="2516073"/>
          </a:xfrm>
          <a:prstGeom prst="rect">
            <a:avLst/>
          </a:prstGeom>
        </p:spPr>
        <p:txBody>
          <a:bodyPr wrap="square">
            <a:spAutoFit/>
          </a:bodyPr>
          <a:lstStyle/>
          <a:p>
            <a:pPr algn="just" defTabSz="257175">
              <a:lnSpc>
                <a:spcPct val="150000"/>
              </a:lnSpc>
              <a:buClrTx/>
            </a:pPr>
            <a:r>
              <a:rPr lang="vi-VN" sz="2100" kern="1200" dirty="0">
                <a:solidFill>
                  <a:srgbClr val="002060">
                    <a:lumMod val="90000"/>
                    <a:lumOff val="10000"/>
                  </a:srgbClr>
                </a:solidFill>
                <a:latin typeface="Times New Roman" panose="02020603050405020304" pitchFamily="18" charset="0"/>
                <a:cs typeface="Times New Roman" panose="02020603050405020304" pitchFamily="18" charset="0"/>
              </a:rPr>
              <a:t>Em hãy cho biết, chương trình đã cho trong Hình 15.1 không hoạt động được hay nó có hoạt động nhưng đã </a:t>
            </a:r>
            <a:r>
              <a:rPr lang="vi-VN" sz="2100" kern="1200" dirty="0">
                <a:solidFill>
                  <a:srgbClr val="FF0000"/>
                </a:solidFill>
                <a:latin typeface="Times New Roman" panose="02020603050405020304" pitchFamily="18" charset="0"/>
                <a:cs typeface="Times New Roman" panose="02020603050405020304" pitchFamily="18" charset="0"/>
              </a:rPr>
              <a:t>thực hiện không đúng kịch bản</a:t>
            </a:r>
            <a:r>
              <a:rPr lang="vi-VN" sz="2100" kern="1200" dirty="0">
                <a:solidFill>
                  <a:srgbClr val="002060">
                    <a:lumMod val="90000"/>
                    <a:lumOff val="10000"/>
                  </a:srgbClr>
                </a:solidFill>
                <a:latin typeface="Times New Roman" panose="02020603050405020304" pitchFamily="18" charset="0"/>
                <a:cs typeface="Times New Roman" panose="02020603050405020304" pitchFamily="18" charset="0"/>
              </a:rPr>
              <a:t>?</a:t>
            </a:r>
          </a:p>
        </p:txBody>
      </p:sp>
      <p:pic>
        <p:nvPicPr>
          <p:cNvPr id="12" name="Picture 11">
            <a:extLst>
              <a:ext uri="{FF2B5EF4-FFF2-40B4-BE49-F238E27FC236}">
                <a16:creationId xmlns="" xmlns:a16="http://schemas.microsoft.com/office/drawing/2014/main" id="{F38F2B77-2FDF-A13D-21A0-CBC61A46D9FF}"/>
              </a:ext>
            </a:extLst>
          </p:cNvPr>
          <p:cNvPicPr>
            <a:picLocks noChangeAspect="1"/>
          </p:cNvPicPr>
          <p:nvPr/>
        </p:nvPicPr>
        <p:blipFill>
          <a:blip r:embed="rId3"/>
          <a:stretch>
            <a:fillRect/>
          </a:stretch>
        </p:blipFill>
        <p:spPr>
          <a:xfrm>
            <a:off x="5079085" y="605547"/>
            <a:ext cx="3386610" cy="4078321"/>
          </a:xfrm>
          <a:prstGeom prst="rect">
            <a:avLst/>
          </a:prstGeom>
        </p:spPr>
      </p:pic>
      <p:sp>
        <p:nvSpPr>
          <p:cNvPr id="13" name="Freeform: Shape 11">
            <a:extLst>
              <a:ext uri="{FF2B5EF4-FFF2-40B4-BE49-F238E27FC236}">
                <a16:creationId xmlns:a16="http://schemas.microsoft.com/office/drawing/2014/main" xmlns="" id="{CC55305C-60E8-8A71-9F7E-27AEA0620A50}"/>
              </a:ext>
            </a:extLst>
          </p:cNvPr>
          <p:cNvSpPr/>
          <p:nvPr/>
        </p:nvSpPr>
        <p:spPr>
          <a:xfrm>
            <a:off x="371218" y="223009"/>
            <a:ext cx="1930907"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gradFill rotWithShape="1">
            <a:gsLst>
              <a:gs pos="0">
                <a:srgbClr val="C57DE6">
                  <a:hueOff val="0"/>
                  <a:satOff val="0"/>
                  <a:lumOff val="0"/>
                  <a:alphaOff val="0"/>
                  <a:tint val="50000"/>
                  <a:satMod val="300000"/>
                </a:srgbClr>
              </a:gs>
              <a:gs pos="35000">
                <a:srgbClr val="C57DE6">
                  <a:hueOff val="0"/>
                  <a:satOff val="0"/>
                  <a:lumOff val="0"/>
                  <a:alphaOff val="0"/>
                  <a:tint val="37000"/>
                  <a:satMod val="300000"/>
                </a:srgbClr>
              </a:gs>
              <a:gs pos="100000">
                <a:srgbClr val="C57DE6">
                  <a:hueOff val="0"/>
                  <a:satOff val="0"/>
                  <a:lumOff val="0"/>
                  <a:alphaOff val="0"/>
                  <a:tint val="15000"/>
                  <a:satMod val="350000"/>
                </a:srgbClr>
              </a:gs>
            </a:gsLst>
            <a:lin ang="16200000" scaled="1"/>
          </a:gradFill>
          <a:ln>
            <a:noFill/>
          </a:ln>
          <a:effectLst>
            <a:outerShdw blurRad="40000" dist="20000" dir="5400000" rotWithShape="0">
              <a:srgbClr val="000000">
                <a:alpha val="38000"/>
              </a:srgbClr>
            </a:outerShdw>
          </a:effectLst>
          <a:scene3d>
            <a:camera prst="orthographicFront"/>
            <a:lightRig rig="flat" dir="t"/>
          </a:scene3d>
          <a:sp3d prstMaterial="dkEdge">
            <a:bevelT w="8200" h="38100"/>
          </a:sp3d>
        </p:spPr>
        <p:txBody>
          <a:bodyPr spcFirstLastPara="0" vert="horz" wrap="square" lIns="342623" tIns="68581" rIns="128016" bIns="68581" numCol="1" spcCol="1270" anchor="ctr" anchorCtr="0">
            <a:noAutofit/>
          </a:bodyPr>
          <a:lstStyle/>
          <a:p>
            <a:pPr marL="0" marR="0" lvl="0" indent="0" defTabSz="800100" eaLnBrk="1" fontAlgn="auto" latinLnBrk="0" hangingPunct="1">
              <a:lnSpc>
                <a:spcPct val="90000"/>
              </a:lnSpc>
              <a:spcBef>
                <a:spcPct val="0"/>
              </a:spcBef>
              <a:spcAft>
                <a:spcPct val="35000"/>
              </a:spcAft>
              <a:buClrTx/>
              <a:buSzTx/>
              <a:buFontTx/>
              <a:buNone/>
              <a:tabLst/>
              <a:defRPr/>
            </a:pPr>
            <a:r>
              <a:rPr kumimoji="0" lang="en-US" sz="1800" b="0" i="0" u="none" strike="noStrike" kern="1200" cap="none" spc="0" normalizeH="0" baseline="0" noProof="0" smtClean="0">
                <a:ln>
                  <a:noFill/>
                </a:ln>
                <a:solidFill>
                  <a:srgbClr val="333333"/>
                </a:solidFill>
                <a:effectLst/>
                <a:uLnTx/>
                <a:uFillTx/>
                <a:latin typeface="Times New Roman" panose="02020603050405020304" pitchFamily="18" charset="0"/>
                <a:cs typeface="Times New Roman" panose="02020603050405020304" pitchFamily="18" charset="0"/>
              </a:rPr>
              <a:t>b) Phân loại lỗi</a:t>
            </a:r>
          </a:p>
        </p:txBody>
      </p:sp>
    </p:spTree>
    <p:extLst>
      <p:ext uri="{BB962C8B-B14F-4D97-AF65-F5344CB8AC3E}">
        <p14:creationId xmlns:p14="http://schemas.microsoft.com/office/powerpoint/2010/main" val="567617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1" nodeType="clickEffect">
                                  <p:stCondLst>
                                    <p:cond delay="0"/>
                                  </p:stCondLst>
                                  <p:childTnLst>
                                    <p:set>
                                      <p:cBhvr>
                                        <p:cTn id="11" dur="1" fill="hold">
                                          <p:stCondLst>
                                            <p:cond delay="0"/>
                                          </p:stCondLst>
                                        </p:cTn>
                                        <p:tgtEl>
                                          <p:spTgt spid="10">
                                            <p:txEl>
                                              <p:pRg st="0" end="0"/>
                                            </p:txEl>
                                          </p:spTgt>
                                        </p:tgtEl>
                                        <p:attrNameLst>
                                          <p:attrName>style.visibility</p:attrName>
                                        </p:attrNameLst>
                                      </p:cBhvr>
                                      <p:to>
                                        <p:strVal val="visible"/>
                                      </p:to>
                                    </p:set>
                                    <p:animEffect transition="in" filter="fade">
                                      <p:cBhvr>
                                        <p:cTn id="12" dur="500"/>
                                        <p:tgtEl>
                                          <p:spTgt spid="10">
                                            <p:txEl>
                                              <p:pRg st="0" end="0"/>
                                            </p:txEl>
                                          </p:spTgt>
                                        </p:tgtEl>
                                      </p:cBhvr>
                                    </p:animEffec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10"/>
                                        </p:tgtEl>
                                        <p:attrNameLst>
                                          <p:attrName>style.visibility</p:attrName>
                                        </p:attrNameLst>
                                      </p:cBhvr>
                                      <p:to>
                                        <p:strVal val="visible"/>
                                      </p:to>
                                    </p:set>
                                    <p:animEffect transition="in" filter="fade">
                                      <p:cBhvr>
                                        <p:cTn id="16"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0" grpId="1" build="allAtOnce"/>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 name="Group 15">
            <a:extLst>
              <a:ext uri="{FF2B5EF4-FFF2-40B4-BE49-F238E27FC236}">
                <a16:creationId xmlns:a16="http://schemas.microsoft.com/office/drawing/2014/main" xmlns="" id="{5B4CD6ED-4245-AACA-19A0-D1345975AC6B}"/>
              </a:ext>
            </a:extLst>
          </p:cNvPr>
          <p:cNvGrpSpPr/>
          <p:nvPr/>
        </p:nvGrpSpPr>
        <p:grpSpPr>
          <a:xfrm>
            <a:off x="0" y="0"/>
            <a:ext cx="2178835" cy="495857"/>
            <a:chOff x="944490" y="478413"/>
            <a:chExt cx="2178835" cy="495857"/>
          </a:xfrm>
        </p:grpSpPr>
        <p:sp>
          <p:nvSpPr>
            <p:cNvPr id="12" name="Freeform: Shape 11">
              <a:extLst>
                <a:ext uri="{FF2B5EF4-FFF2-40B4-BE49-F238E27FC236}">
                  <a16:creationId xmlns:a16="http://schemas.microsoft.com/office/drawing/2014/main" xmlns="" id="{CC55305C-60E8-8A71-9F7E-27AEA0620A50}"/>
                </a:ext>
              </a:extLst>
            </p:cNvPr>
            <p:cNvSpPr/>
            <p:nvPr/>
          </p:nvSpPr>
          <p:spPr>
            <a:xfrm>
              <a:off x="1192418" y="478413"/>
              <a:ext cx="1930907"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b) Phân loại lỗi</a:t>
              </a:r>
            </a:p>
          </p:txBody>
        </p:sp>
        <p:sp>
          <p:nvSpPr>
            <p:cNvPr id="13" name="Oval 12">
              <a:extLst>
                <a:ext uri="{FF2B5EF4-FFF2-40B4-BE49-F238E27FC236}">
                  <a16:creationId xmlns:a16="http://schemas.microsoft.com/office/drawing/2014/main" xmlns="" id="{A9B7B20C-C57F-9E4D-9F25-36BA2421290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sp>
        <p:nvSpPr>
          <p:cNvPr id="5" name="Freeform 4"/>
          <p:cNvSpPr/>
          <p:nvPr/>
        </p:nvSpPr>
        <p:spPr>
          <a:xfrm>
            <a:off x="498853" y="569193"/>
            <a:ext cx="1364015" cy="390392"/>
          </a:xfrm>
          <a:custGeom>
            <a:avLst/>
            <a:gdLst>
              <a:gd name="connsiteX0" fmla="*/ 0 w 1364015"/>
              <a:gd name="connsiteY0" fmla="*/ 39039 h 390392"/>
              <a:gd name="connsiteX1" fmla="*/ 39039 w 1364015"/>
              <a:gd name="connsiteY1" fmla="*/ 0 h 390392"/>
              <a:gd name="connsiteX2" fmla="*/ 1324976 w 1364015"/>
              <a:gd name="connsiteY2" fmla="*/ 0 h 390392"/>
              <a:gd name="connsiteX3" fmla="*/ 1364015 w 1364015"/>
              <a:gd name="connsiteY3" fmla="*/ 39039 h 390392"/>
              <a:gd name="connsiteX4" fmla="*/ 1364015 w 1364015"/>
              <a:gd name="connsiteY4" fmla="*/ 351353 h 390392"/>
              <a:gd name="connsiteX5" fmla="*/ 1324976 w 1364015"/>
              <a:gd name="connsiteY5" fmla="*/ 390392 h 390392"/>
              <a:gd name="connsiteX6" fmla="*/ 39039 w 1364015"/>
              <a:gd name="connsiteY6" fmla="*/ 390392 h 390392"/>
              <a:gd name="connsiteX7" fmla="*/ 0 w 1364015"/>
              <a:gd name="connsiteY7" fmla="*/ 351353 h 390392"/>
              <a:gd name="connsiteX8" fmla="*/ 0 w 1364015"/>
              <a:gd name="connsiteY8" fmla="*/ 39039 h 390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64015" h="390392">
                <a:moveTo>
                  <a:pt x="0" y="39039"/>
                </a:moveTo>
                <a:cubicBezTo>
                  <a:pt x="0" y="17478"/>
                  <a:pt x="17478" y="0"/>
                  <a:pt x="39039" y="0"/>
                </a:cubicBezTo>
                <a:lnTo>
                  <a:pt x="1324976" y="0"/>
                </a:lnTo>
                <a:cubicBezTo>
                  <a:pt x="1346537" y="0"/>
                  <a:pt x="1364015" y="17478"/>
                  <a:pt x="1364015" y="39039"/>
                </a:cubicBezTo>
                <a:lnTo>
                  <a:pt x="1364015" y="351353"/>
                </a:lnTo>
                <a:cubicBezTo>
                  <a:pt x="1364015" y="372914"/>
                  <a:pt x="1346537" y="390392"/>
                  <a:pt x="1324976" y="390392"/>
                </a:cubicBezTo>
                <a:lnTo>
                  <a:pt x="39039" y="390392"/>
                </a:lnTo>
                <a:cubicBezTo>
                  <a:pt x="17478" y="390392"/>
                  <a:pt x="0" y="372914"/>
                  <a:pt x="0" y="351353"/>
                </a:cubicBezTo>
                <a:lnTo>
                  <a:pt x="0" y="39039"/>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45724" tIns="34294" rIns="45724" bIns="34294" numCol="1" spcCol="1270" anchor="ctr" anchorCtr="0">
            <a:noAutofit/>
          </a:bodyPr>
          <a:lstStyle/>
          <a:p>
            <a:pPr lvl="0" algn="ctr"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Lỗi cú pháp</a:t>
            </a:r>
          </a:p>
        </p:txBody>
      </p:sp>
      <p:sp>
        <p:nvSpPr>
          <p:cNvPr id="6" name="Freeform 5"/>
          <p:cNvSpPr/>
          <p:nvPr/>
        </p:nvSpPr>
        <p:spPr>
          <a:xfrm>
            <a:off x="635254" y="959585"/>
            <a:ext cx="136401" cy="432698"/>
          </a:xfrm>
          <a:custGeom>
            <a:avLst/>
            <a:gdLst/>
            <a:ahLst/>
            <a:cxnLst/>
            <a:rect l="0" t="0" r="0" b="0"/>
            <a:pathLst>
              <a:path>
                <a:moveTo>
                  <a:pt x="0" y="0"/>
                </a:moveTo>
                <a:lnTo>
                  <a:pt x="0" y="432698"/>
                </a:lnTo>
                <a:lnTo>
                  <a:pt x="136401" y="432698"/>
                </a:lnTo>
              </a:path>
            </a:pathLst>
          </a:custGeom>
          <a:noFill/>
        </p:spPr>
        <p:style>
          <a:lnRef idx="2">
            <a:schemeClr val="accent3">
              <a:shade val="60000"/>
              <a:hueOff val="0"/>
              <a:satOff val="0"/>
              <a:lumOff val="0"/>
              <a:alphaOff val="0"/>
            </a:schemeClr>
          </a:lnRef>
          <a:fillRef idx="0">
            <a:scrgbClr r="0" g="0" b="0"/>
          </a:fillRef>
          <a:effectRef idx="0">
            <a:schemeClr val="accent3">
              <a:hueOff val="0"/>
              <a:satOff val="0"/>
              <a:lumOff val="0"/>
              <a:alphaOff val="0"/>
            </a:schemeClr>
          </a:effectRef>
          <a:fontRef idx="minor">
            <a:schemeClr val="tx1">
              <a:hueOff val="0"/>
              <a:satOff val="0"/>
              <a:lumOff val="0"/>
              <a:alphaOff val="0"/>
            </a:schemeClr>
          </a:fontRef>
        </p:style>
      </p:sp>
      <p:sp>
        <p:nvSpPr>
          <p:cNvPr id="7" name="Freeform 6"/>
          <p:cNvSpPr/>
          <p:nvPr/>
        </p:nvSpPr>
        <p:spPr>
          <a:xfrm>
            <a:off x="771656" y="1087337"/>
            <a:ext cx="3374039" cy="609894"/>
          </a:xfrm>
          <a:custGeom>
            <a:avLst/>
            <a:gdLst>
              <a:gd name="connsiteX0" fmla="*/ 0 w 3374039"/>
              <a:gd name="connsiteY0" fmla="*/ 60989 h 609894"/>
              <a:gd name="connsiteX1" fmla="*/ 60989 w 3374039"/>
              <a:gd name="connsiteY1" fmla="*/ 0 h 609894"/>
              <a:gd name="connsiteX2" fmla="*/ 3313050 w 3374039"/>
              <a:gd name="connsiteY2" fmla="*/ 0 h 609894"/>
              <a:gd name="connsiteX3" fmla="*/ 3374039 w 3374039"/>
              <a:gd name="connsiteY3" fmla="*/ 60989 h 609894"/>
              <a:gd name="connsiteX4" fmla="*/ 3374039 w 3374039"/>
              <a:gd name="connsiteY4" fmla="*/ 548905 h 609894"/>
              <a:gd name="connsiteX5" fmla="*/ 3313050 w 3374039"/>
              <a:gd name="connsiteY5" fmla="*/ 609894 h 609894"/>
              <a:gd name="connsiteX6" fmla="*/ 60989 w 3374039"/>
              <a:gd name="connsiteY6" fmla="*/ 609894 h 609894"/>
              <a:gd name="connsiteX7" fmla="*/ 0 w 3374039"/>
              <a:gd name="connsiteY7" fmla="*/ 548905 h 609894"/>
              <a:gd name="connsiteX8" fmla="*/ 0 w 3374039"/>
              <a:gd name="connsiteY8" fmla="*/ 60989 h 60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374039" h="609894">
                <a:moveTo>
                  <a:pt x="0" y="60989"/>
                </a:moveTo>
                <a:cubicBezTo>
                  <a:pt x="0" y="27306"/>
                  <a:pt x="27306" y="0"/>
                  <a:pt x="60989" y="0"/>
                </a:cubicBezTo>
                <a:lnTo>
                  <a:pt x="3313050" y="0"/>
                </a:lnTo>
                <a:cubicBezTo>
                  <a:pt x="3346733" y="0"/>
                  <a:pt x="3374039" y="27306"/>
                  <a:pt x="3374039" y="60989"/>
                </a:cubicBezTo>
                <a:lnTo>
                  <a:pt x="3374039" y="548905"/>
                </a:lnTo>
                <a:cubicBezTo>
                  <a:pt x="3374039" y="582588"/>
                  <a:pt x="3346733" y="609894"/>
                  <a:pt x="3313050" y="609894"/>
                </a:cubicBezTo>
                <a:lnTo>
                  <a:pt x="60989" y="609894"/>
                </a:lnTo>
                <a:cubicBezTo>
                  <a:pt x="27306" y="609894"/>
                  <a:pt x="0" y="582588"/>
                  <a:pt x="0" y="548905"/>
                </a:cubicBezTo>
                <a:lnTo>
                  <a:pt x="0" y="60989"/>
                </a:lnTo>
                <a:close/>
              </a:path>
            </a:pathLst>
          </a:custGeom>
        </p:spPr>
        <p:style>
          <a:lnRef idx="1">
            <a:schemeClr val="accent3">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52153" tIns="40723" rIns="52153" bIns="40723" numCol="1" spcCol="1270" anchor="ctr" anchorCtr="0">
            <a:noAutofit/>
          </a:bodyPr>
          <a:lstStyle/>
          <a:p>
            <a:pPr lvl="0" algn="l"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Lỗi viết câu lệnh sai qui tắc, làm cho chương trình không hoạt động</a:t>
            </a:r>
          </a:p>
        </p:txBody>
      </p:sp>
      <p:pic>
        <p:nvPicPr>
          <p:cNvPr id="4" name="15-1">
            <a:hlinkClick r:id="" action="ppaction://media"/>
            <a:extLst>
              <a:ext uri="{FF2B5EF4-FFF2-40B4-BE49-F238E27FC236}">
                <a16:creationId xmlns:a16="http://schemas.microsoft.com/office/drawing/2014/main" xmlns="" id="{C5821007-2F07-F183-137F-0385D2DCF789}"/>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038481" y="1770568"/>
            <a:ext cx="7067037" cy="3198368"/>
          </a:xfrm>
          <a:prstGeom prst="rect">
            <a:avLst/>
          </a:prstGeom>
        </p:spPr>
      </p:pic>
      <p:sp>
        <p:nvSpPr>
          <p:cNvPr id="2" name="TextBox 1">
            <a:hlinkClick r:id="rId6" action="ppaction://hlinkfile"/>
          </p:cNvPr>
          <p:cNvSpPr txBox="1"/>
          <p:nvPr/>
        </p:nvSpPr>
        <p:spPr>
          <a:xfrm>
            <a:off x="8105518" y="4797778"/>
            <a:ext cx="1038482" cy="307777"/>
          </a:xfrm>
          <a:prstGeom prst="rect">
            <a:avLst/>
          </a:prstGeom>
          <a:noFill/>
        </p:spPr>
        <p:txBody>
          <a:bodyPr wrap="square" rtlCol="0">
            <a:spAutoFit/>
          </a:bodyPr>
          <a:lstStyle/>
          <a:p>
            <a:r>
              <a:rPr lang="en-US" smtClean="0"/>
              <a:t>Khởi động</a:t>
            </a:r>
            <a:endParaRPr lang="en-US"/>
          </a:p>
        </p:txBody>
      </p:sp>
    </p:spTree>
    <p:extLst>
      <p:ext uri="{BB962C8B-B14F-4D97-AF65-F5344CB8AC3E}">
        <p14:creationId xmlns:p14="http://schemas.microsoft.com/office/powerpoint/2010/main" val="23965615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fade">
                                      <p:cBhvr>
                                        <p:cTn id="7" dur="5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fad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fade">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42" presetClass="entr" presetSubtype="0" fill="hold" grpId="0" nodeType="clickEffect">
                                  <p:stCondLst>
                                    <p:cond delay="0"/>
                                  </p:stCondLst>
                                  <p:childTnLst>
                                    <p:set>
                                      <p:cBhvr>
                                        <p:cTn id="21" dur="1" fill="hold">
                                          <p:stCondLst>
                                            <p:cond delay="0"/>
                                          </p:stCondLst>
                                        </p:cTn>
                                        <p:tgtEl>
                                          <p:spTgt spid="7"/>
                                        </p:tgtEl>
                                        <p:attrNameLst>
                                          <p:attrName>style.visibility</p:attrName>
                                        </p:attrNameLst>
                                      </p:cBhvr>
                                      <p:to>
                                        <p:strVal val="visible"/>
                                      </p:to>
                                    </p:set>
                                    <p:animEffect transition="in" filter="fade">
                                      <p:cBhvr>
                                        <p:cTn id="22" dur="1000"/>
                                        <p:tgtEl>
                                          <p:spTgt spid="7"/>
                                        </p:tgtEl>
                                      </p:cBhvr>
                                    </p:animEffect>
                                    <p:anim calcmode="lin" valueType="num">
                                      <p:cBhvr>
                                        <p:cTn id="23" dur="1000" fill="hold"/>
                                        <p:tgtEl>
                                          <p:spTgt spid="7"/>
                                        </p:tgtEl>
                                        <p:attrNameLst>
                                          <p:attrName>ppt_x</p:attrName>
                                        </p:attrNameLst>
                                      </p:cBhvr>
                                      <p:tavLst>
                                        <p:tav tm="0">
                                          <p:val>
                                            <p:strVal val="#ppt_x"/>
                                          </p:val>
                                        </p:tav>
                                        <p:tav tm="100000">
                                          <p:val>
                                            <p:strVal val="#ppt_x"/>
                                          </p:val>
                                        </p:tav>
                                      </p:tavLst>
                                    </p:anim>
                                    <p:anim calcmode="lin" valueType="num">
                                      <p:cBhvr>
                                        <p:cTn id="24" dur="1000" fill="hold"/>
                                        <p:tgtEl>
                                          <p:spTgt spid="7"/>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0">
                <p:cTn id="25" fill="hold" display="0">
                  <p:stCondLst>
                    <p:cond delay="indefinite"/>
                  </p:stCondLst>
                </p:cTn>
                <p:tgtEl>
                  <p:spTgt spid="4"/>
                </p:tgtEl>
              </p:cMediaNode>
            </p:video>
            <p:seq concurrent="1" nextAc="seek">
              <p:cTn id="26" restart="whenNotActive" fill="hold" evtFilter="cancelBubble" nodeType="interactiveSeq">
                <p:stCondLst>
                  <p:cond evt="onClick" delay="0">
                    <p:tgtEl>
                      <p:spTgt spid="4"/>
                    </p:tgtEl>
                  </p:cond>
                </p:stCondLst>
                <p:endSync evt="end" delay="0">
                  <p:rtn val="all"/>
                </p:endSync>
                <p:childTnLst>
                  <p:par>
                    <p:cTn id="27" fill="hold">
                      <p:stCondLst>
                        <p:cond delay="0"/>
                      </p:stCondLst>
                      <p:childTnLst>
                        <p:par>
                          <p:cTn id="28" fill="hold">
                            <p:stCondLst>
                              <p:cond delay="0"/>
                            </p:stCondLst>
                            <p:childTnLst>
                              <p:par>
                                <p:cTn id="29" presetID="2" presetClass="mediacall" presetSubtype="0" fill="hold" nodeType="clickEffect">
                                  <p:stCondLst>
                                    <p:cond delay="0"/>
                                  </p:stCondLst>
                                  <p:childTnLst>
                                    <p:cmd type="call" cmd="togglePause">
                                      <p:cBhvr>
                                        <p:cTn id="30" dur="1" fill="hold"/>
                                        <p:tgtEl>
                                          <p:spTgt spid="4"/>
                                        </p:tgtEl>
                                      </p:cBhvr>
                                    </p:cmd>
                                  </p:childTnLst>
                                </p:cTn>
                              </p:par>
                            </p:childTnLst>
                          </p:cTn>
                        </p:par>
                      </p:childTnLst>
                    </p:cTn>
                  </p:par>
                </p:childTnLst>
              </p:cTn>
              <p:nextCondLst>
                <p:cond evt="onClick" delay="0">
                  <p:tgtEl>
                    <p:spTgt spid="4"/>
                  </p:tgtEl>
                </p:cond>
              </p:nextCondLst>
            </p:seq>
          </p:childTnLst>
        </p:cTn>
      </p:par>
    </p:tnLst>
    <p:bldLst>
      <p:bldP spid="5" grpId="0" animBg="1"/>
      <p:bldP spid="7"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Freeform 3"/>
          <p:cNvSpPr/>
          <p:nvPr/>
        </p:nvSpPr>
        <p:spPr>
          <a:xfrm>
            <a:off x="498142" y="559566"/>
            <a:ext cx="1343791" cy="393520"/>
          </a:xfrm>
          <a:custGeom>
            <a:avLst/>
            <a:gdLst>
              <a:gd name="connsiteX0" fmla="*/ 0 w 1343791"/>
              <a:gd name="connsiteY0" fmla="*/ 39352 h 393520"/>
              <a:gd name="connsiteX1" fmla="*/ 39352 w 1343791"/>
              <a:gd name="connsiteY1" fmla="*/ 0 h 393520"/>
              <a:gd name="connsiteX2" fmla="*/ 1304439 w 1343791"/>
              <a:gd name="connsiteY2" fmla="*/ 0 h 393520"/>
              <a:gd name="connsiteX3" fmla="*/ 1343791 w 1343791"/>
              <a:gd name="connsiteY3" fmla="*/ 39352 h 393520"/>
              <a:gd name="connsiteX4" fmla="*/ 1343791 w 1343791"/>
              <a:gd name="connsiteY4" fmla="*/ 354168 h 393520"/>
              <a:gd name="connsiteX5" fmla="*/ 1304439 w 1343791"/>
              <a:gd name="connsiteY5" fmla="*/ 393520 h 393520"/>
              <a:gd name="connsiteX6" fmla="*/ 39352 w 1343791"/>
              <a:gd name="connsiteY6" fmla="*/ 393520 h 393520"/>
              <a:gd name="connsiteX7" fmla="*/ 0 w 1343791"/>
              <a:gd name="connsiteY7" fmla="*/ 354168 h 393520"/>
              <a:gd name="connsiteX8" fmla="*/ 0 w 1343791"/>
              <a:gd name="connsiteY8" fmla="*/ 39352 h 393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43791" h="393520">
                <a:moveTo>
                  <a:pt x="0" y="39352"/>
                </a:moveTo>
                <a:cubicBezTo>
                  <a:pt x="0" y="17618"/>
                  <a:pt x="17618" y="0"/>
                  <a:pt x="39352" y="0"/>
                </a:cubicBezTo>
                <a:lnTo>
                  <a:pt x="1304439" y="0"/>
                </a:lnTo>
                <a:cubicBezTo>
                  <a:pt x="1326173" y="0"/>
                  <a:pt x="1343791" y="17618"/>
                  <a:pt x="1343791" y="39352"/>
                </a:cubicBezTo>
                <a:lnTo>
                  <a:pt x="1343791" y="354168"/>
                </a:lnTo>
                <a:cubicBezTo>
                  <a:pt x="1343791" y="375902"/>
                  <a:pt x="1326173" y="393520"/>
                  <a:pt x="1304439" y="393520"/>
                </a:cubicBezTo>
                <a:lnTo>
                  <a:pt x="39352" y="393520"/>
                </a:lnTo>
                <a:cubicBezTo>
                  <a:pt x="17618" y="393520"/>
                  <a:pt x="0" y="375902"/>
                  <a:pt x="0" y="354168"/>
                </a:cubicBezTo>
                <a:lnTo>
                  <a:pt x="0" y="39352"/>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45816" tIns="34386" rIns="45816" bIns="34386" numCol="1" spcCol="1270" anchor="ctr" anchorCtr="0">
            <a:noAutofit/>
          </a:bodyPr>
          <a:lstStyle/>
          <a:p>
            <a:pPr lvl="0" algn="ctr"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Lỗi logic</a:t>
            </a:r>
          </a:p>
        </p:txBody>
      </p:sp>
      <p:sp>
        <p:nvSpPr>
          <p:cNvPr id="5" name="Freeform 4"/>
          <p:cNvSpPr/>
          <p:nvPr/>
        </p:nvSpPr>
        <p:spPr>
          <a:xfrm>
            <a:off x="632521" y="953086"/>
            <a:ext cx="134379" cy="430400"/>
          </a:xfrm>
          <a:custGeom>
            <a:avLst/>
            <a:gdLst/>
            <a:ahLst/>
            <a:cxnLst/>
            <a:rect l="0" t="0" r="0" b="0"/>
            <a:pathLst>
              <a:path>
                <a:moveTo>
                  <a:pt x="0" y="0"/>
                </a:moveTo>
                <a:lnTo>
                  <a:pt x="0" y="430400"/>
                </a:lnTo>
                <a:lnTo>
                  <a:pt x="134379" y="430400"/>
                </a:lnTo>
              </a:path>
            </a:pathLst>
          </a:custGeom>
          <a:noFill/>
        </p:spPr>
        <p:style>
          <a:lnRef idx="2">
            <a:schemeClr val="accent3">
              <a:shade val="60000"/>
              <a:hueOff val="0"/>
              <a:satOff val="0"/>
              <a:lumOff val="0"/>
              <a:alphaOff val="0"/>
            </a:schemeClr>
          </a:lnRef>
          <a:fillRef idx="0">
            <a:scrgbClr r="0" g="0" b="0"/>
          </a:fillRef>
          <a:effectRef idx="0">
            <a:schemeClr val="accent3">
              <a:hueOff val="0"/>
              <a:satOff val="0"/>
              <a:lumOff val="0"/>
              <a:alphaOff val="0"/>
            </a:schemeClr>
          </a:effectRef>
          <a:fontRef idx="minor">
            <a:schemeClr val="tx1">
              <a:hueOff val="0"/>
              <a:satOff val="0"/>
              <a:lumOff val="0"/>
              <a:alphaOff val="0"/>
            </a:schemeClr>
          </a:fontRef>
        </p:style>
      </p:sp>
      <p:sp>
        <p:nvSpPr>
          <p:cNvPr id="7" name="Freeform 6"/>
          <p:cNvSpPr/>
          <p:nvPr/>
        </p:nvSpPr>
        <p:spPr>
          <a:xfrm>
            <a:off x="766900" y="1060123"/>
            <a:ext cx="3735078" cy="646729"/>
          </a:xfrm>
          <a:custGeom>
            <a:avLst/>
            <a:gdLst>
              <a:gd name="connsiteX0" fmla="*/ 0 w 3735078"/>
              <a:gd name="connsiteY0" fmla="*/ 64673 h 646729"/>
              <a:gd name="connsiteX1" fmla="*/ 64673 w 3735078"/>
              <a:gd name="connsiteY1" fmla="*/ 0 h 646729"/>
              <a:gd name="connsiteX2" fmla="*/ 3670405 w 3735078"/>
              <a:gd name="connsiteY2" fmla="*/ 0 h 646729"/>
              <a:gd name="connsiteX3" fmla="*/ 3735078 w 3735078"/>
              <a:gd name="connsiteY3" fmla="*/ 64673 h 646729"/>
              <a:gd name="connsiteX4" fmla="*/ 3735078 w 3735078"/>
              <a:gd name="connsiteY4" fmla="*/ 582056 h 646729"/>
              <a:gd name="connsiteX5" fmla="*/ 3670405 w 3735078"/>
              <a:gd name="connsiteY5" fmla="*/ 646729 h 646729"/>
              <a:gd name="connsiteX6" fmla="*/ 64673 w 3735078"/>
              <a:gd name="connsiteY6" fmla="*/ 646729 h 646729"/>
              <a:gd name="connsiteX7" fmla="*/ 0 w 3735078"/>
              <a:gd name="connsiteY7" fmla="*/ 582056 h 646729"/>
              <a:gd name="connsiteX8" fmla="*/ 0 w 3735078"/>
              <a:gd name="connsiteY8" fmla="*/ 64673 h 6467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735078" h="646729">
                <a:moveTo>
                  <a:pt x="0" y="64673"/>
                </a:moveTo>
                <a:cubicBezTo>
                  <a:pt x="0" y="28955"/>
                  <a:pt x="28955" y="0"/>
                  <a:pt x="64673" y="0"/>
                </a:cubicBezTo>
                <a:lnTo>
                  <a:pt x="3670405" y="0"/>
                </a:lnTo>
                <a:cubicBezTo>
                  <a:pt x="3706123" y="0"/>
                  <a:pt x="3735078" y="28955"/>
                  <a:pt x="3735078" y="64673"/>
                </a:cubicBezTo>
                <a:lnTo>
                  <a:pt x="3735078" y="582056"/>
                </a:lnTo>
                <a:cubicBezTo>
                  <a:pt x="3735078" y="617774"/>
                  <a:pt x="3706123" y="646729"/>
                  <a:pt x="3670405" y="646729"/>
                </a:cubicBezTo>
                <a:lnTo>
                  <a:pt x="64673" y="646729"/>
                </a:lnTo>
                <a:cubicBezTo>
                  <a:pt x="28955" y="646729"/>
                  <a:pt x="0" y="617774"/>
                  <a:pt x="0" y="582056"/>
                </a:cubicBezTo>
                <a:lnTo>
                  <a:pt x="0" y="64673"/>
                </a:lnTo>
                <a:close/>
              </a:path>
            </a:pathLst>
          </a:custGeom>
        </p:spPr>
        <p:style>
          <a:lnRef idx="1">
            <a:schemeClr val="accent3">
              <a:hueOff val="0"/>
              <a:satOff val="0"/>
              <a:lumOff val="0"/>
              <a:alphaOff val="0"/>
            </a:schemeClr>
          </a:lnRef>
          <a:fillRef idx="1">
            <a:schemeClr val="lt1">
              <a:alpha val="90000"/>
              <a:hueOff val="0"/>
              <a:satOff val="0"/>
              <a:lumOff val="0"/>
              <a:alphaOff val="0"/>
            </a:schemeClr>
          </a:fillRef>
          <a:effectRef idx="0">
            <a:schemeClr val="lt1">
              <a:alpha val="90000"/>
              <a:hueOff val="0"/>
              <a:satOff val="0"/>
              <a:lumOff val="0"/>
              <a:alphaOff val="0"/>
            </a:schemeClr>
          </a:effectRef>
          <a:fontRef idx="minor">
            <a:schemeClr val="dk1">
              <a:hueOff val="0"/>
              <a:satOff val="0"/>
              <a:lumOff val="0"/>
              <a:alphaOff val="0"/>
            </a:schemeClr>
          </a:fontRef>
        </p:style>
        <p:txBody>
          <a:bodyPr spcFirstLastPara="0" vert="horz" wrap="square" lIns="53232" tIns="41802" rIns="53232" bIns="41802" numCol="1" spcCol="1270" anchor="ctr" anchorCtr="0">
            <a:noAutofit/>
          </a:bodyPr>
          <a:lstStyle/>
          <a:p>
            <a:pPr lvl="0" algn="l" defTabSz="800100">
              <a:lnSpc>
                <a:spcPct val="90000"/>
              </a:lnSpc>
              <a:spcBef>
                <a:spcPct val="0"/>
              </a:spcBef>
              <a:spcAft>
                <a:spcPct val="35000"/>
              </a:spcAft>
            </a:pPr>
            <a:r>
              <a:rPr lang="en-US" sz="1800" kern="1200">
                <a:latin typeface="Times New Roman" panose="02020603050405020304" pitchFamily="18" charset="0"/>
                <a:cs typeface="Times New Roman" panose="02020603050405020304" pitchFamily="18" charset="0"/>
              </a:rPr>
              <a:t>Lỗi câu lệnh tuy được viết đúng qui tắc nhưng thực hiện sai so với kịch bản</a:t>
            </a:r>
          </a:p>
        </p:txBody>
      </p:sp>
      <p:pic>
        <p:nvPicPr>
          <p:cNvPr id="3" name="15-2">
            <a:hlinkClick r:id="" action="ppaction://media"/>
            <a:extLst>
              <a:ext uri="{FF2B5EF4-FFF2-40B4-BE49-F238E27FC236}">
                <a16:creationId xmlns:a16="http://schemas.microsoft.com/office/drawing/2014/main" xmlns="" id="{BFBBE021-7975-CC6B-DC3C-21E194F6028D}"/>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038480" y="1770566"/>
            <a:ext cx="7067037" cy="3198369"/>
          </a:xfrm>
          <a:prstGeom prst="rect">
            <a:avLst/>
          </a:prstGeom>
        </p:spPr>
      </p:pic>
      <p:grpSp>
        <p:nvGrpSpPr>
          <p:cNvPr id="16" name="Group 15">
            <a:extLst>
              <a:ext uri="{FF2B5EF4-FFF2-40B4-BE49-F238E27FC236}">
                <a16:creationId xmlns:a16="http://schemas.microsoft.com/office/drawing/2014/main" xmlns="" id="{5B4CD6ED-4245-AACA-19A0-D1345975AC6B}"/>
              </a:ext>
            </a:extLst>
          </p:cNvPr>
          <p:cNvGrpSpPr/>
          <p:nvPr/>
        </p:nvGrpSpPr>
        <p:grpSpPr>
          <a:xfrm>
            <a:off x="0" y="0"/>
            <a:ext cx="2178835" cy="495857"/>
            <a:chOff x="944490" y="478413"/>
            <a:chExt cx="2178835" cy="495857"/>
          </a:xfrm>
        </p:grpSpPr>
        <p:sp>
          <p:nvSpPr>
            <p:cNvPr id="12" name="Freeform: Shape 11">
              <a:extLst>
                <a:ext uri="{FF2B5EF4-FFF2-40B4-BE49-F238E27FC236}">
                  <a16:creationId xmlns:a16="http://schemas.microsoft.com/office/drawing/2014/main" xmlns="" id="{CC55305C-60E8-8A71-9F7E-27AEA0620A50}"/>
                </a:ext>
              </a:extLst>
            </p:cNvPr>
            <p:cNvSpPr/>
            <p:nvPr/>
          </p:nvSpPr>
          <p:spPr>
            <a:xfrm>
              <a:off x="1192418" y="478413"/>
              <a:ext cx="1930907"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b) Phân loại lỗi</a:t>
              </a:r>
            </a:p>
          </p:txBody>
        </p:sp>
        <p:sp>
          <p:nvSpPr>
            <p:cNvPr id="13" name="Oval 12">
              <a:extLst>
                <a:ext uri="{FF2B5EF4-FFF2-40B4-BE49-F238E27FC236}">
                  <a16:creationId xmlns:a16="http://schemas.microsoft.com/office/drawing/2014/main" xmlns="" id="{A9B7B20C-C57F-9E4D-9F25-36BA2421290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sp>
        <p:nvSpPr>
          <p:cNvPr id="2" name="TextBox 1">
            <a:hlinkClick r:id="rId6" action="ppaction://hlinkfile"/>
          </p:cNvPr>
          <p:cNvSpPr txBox="1"/>
          <p:nvPr/>
        </p:nvSpPr>
        <p:spPr>
          <a:xfrm>
            <a:off x="8105517" y="4842933"/>
            <a:ext cx="1038483" cy="307777"/>
          </a:xfrm>
          <a:prstGeom prst="rect">
            <a:avLst/>
          </a:prstGeom>
          <a:noFill/>
        </p:spPr>
        <p:txBody>
          <a:bodyPr wrap="square" rtlCol="0">
            <a:spAutoFit/>
          </a:bodyPr>
          <a:lstStyle/>
          <a:p>
            <a:r>
              <a:rPr lang="en-US" smtClean="0"/>
              <a:t>Khởi động</a:t>
            </a:r>
            <a:endParaRPr lang="en-US"/>
          </a:p>
        </p:txBody>
      </p:sp>
    </p:spTree>
    <p:extLst>
      <p:ext uri="{BB962C8B-B14F-4D97-AF65-F5344CB8AC3E}">
        <p14:creationId xmlns:p14="http://schemas.microsoft.com/office/powerpoint/2010/main" val="185135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anim calcmode="lin" valueType="num">
                                      <p:cBhvr>
                                        <p:cTn id="8" dur="1000" fill="hold"/>
                                        <p:tgtEl>
                                          <p:spTgt spid="4"/>
                                        </p:tgtEl>
                                        <p:attrNameLst>
                                          <p:attrName>ppt_x</p:attrName>
                                        </p:attrNameLst>
                                      </p:cBhvr>
                                      <p:tavLst>
                                        <p:tav tm="0">
                                          <p:val>
                                            <p:strVal val="#ppt_x"/>
                                          </p:val>
                                        </p:tav>
                                        <p:tav tm="100000">
                                          <p:val>
                                            <p:strVal val="#ppt_x"/>
                                          </p:val>
                                        </p:tav>
                                      </p:tavLst>
                                    </p:anim>
                                    <p:anim calcmode="lin" valueType="num">
                                      <p:cBhvr>
                                        <p:cTn id="9" dur="1000" fill="hold"/>
                                        <p:tgtEl>
                                          <p:spTgt spid="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mediacall" presetSubtype="0" fill="hold" nodeType="clickEffect">
                                  <p:stCondLst>
                                    <p:cond delay="0"/>
                                  </p:stCondLst>
                                  <p:childTnLst>
                                    <p:cmd type="call" cmd="playFrom(0.0)">
                                      <p:cBhvr>
                                        <p:cTn id="18" dur="43667" fill="hold"/>
                                        <p:tgtEl>
                                          <p:spTgt spid="3"/>
                                        </p:tgtEl>
                                      </p:cBhvr>
                                    </p:cmd>
                                  </p:childTnLst>
                                </p:cTn>
                              </p:par>
                            </p:childTnLst>
                          </p:cTn>
                        </p:par>
                      </p:childTnLst>
                    </p:cTn>
                  </p:par>
                  <p:par>
                    <p:cTn id="19" fill="hold">
                      <p:stCondLst>
                        <p:cond delay="indefinite"/>
                      </p:stCondLst>
                      <p:childTnLst>
                        <p:par>
                          <p:cTn id="20" fill="hold">
                            <p:stCondLst>
                              <p:cond delay="0"/>
                            </p:stCondLst>
                            <p:childTnLst>
                              <p:par>
                                <p:cTn id="21" presetID="42"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1000"/>
                                        <p:tgtEl>
                                          <p:spTgt spid="7"/>
                                        </p:tgtEl>
                                      </p:cBhvr>
                                    </p:animEffect>
                                    <p:anim calcmode="lin" valueType="num">
                                      <p:cBhvr>
                                        <p:cTn id="24" dur="1000" fill="hold"/>
                                        <p:tgtEl>
                                          <p:spTgt spid="7"/>
                                        </p:tgtEl>
                                        <p:attrNameLst>
                                          <p:attrName>ppt_x</p:attrName>
                                        </p:attrNameLst>
                                      </p:cBhvr>
                                      <p:tavLst>
                                        <p:tav tm="0">
                                          <p:val>
                                            <p:strVal val="#ppt_x"/>
                                          </p:val>
                                        </p:tav>
                                        <p:tav tm="100000">
                                          <p:val>
                                            <p:strVal val="#ppt_x"/>
                                          </p:val>
                                        </p:tav>
                                      </p:tavLst>
                                    </p:anim>
                                    <p:anim calcmode="lin" valueType="num">
                                      <p:cBhvr>
                                        <p:cTn id="25" dur="1000" fill="hold"/>
                                        <p:tgtEl>
                                          <p:spTgt spid="7"/>
                                        </p:tgtEl>
                                        <p:attrNameLst>
                                          <p:attrName>ppt_y</p:attrName>
                                        </p:attrNameLst>
                                      </p:cBhvr>
                                      <p:tavLst>
                                        <p:tav tm="0">
                                          <p:val>
                                            <p:strVal val="#ppt_y+.1"/>
                                          </p:val>
                                        </p:tav>
                                        <p:tav tm="100000">
                                          <p:val>
                                            <p:strVal val="#ppt_y"/>
                                          </p:val>
                                        </p:tav>
                                      </p:tavLst>
                                    </p:anim>
                                  </p:childTnLst>
                                </p:cTn>
                              </p:par>
                              <p:par>
                                <p:cTn id="26" presetID="42" presetClass="entr" presetSubtype="0"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fade">
                                      <p:cBhvr>
                                        <p:cTn id="28" dur="1000"/>
                                        <p:tgtEl>
                                          <p:spTgt spid="5"/>
                                        </p:tgtEl>
                                      </p:cBhvr>
                                    </p:animEffect>
                                    <p:anim calcmode="lin" valueType="num">
                                      <p:cBhvr>
                                        <p:cTn id="29" dur="1000" fill="hold"/>
                                        <p:tgtEl>
                                          <p:spTgt spid="5"/>
                                        </p:tgtEl>
                                        <p:attrNameLst>
                                          <p:attrName>ppt_x</p:attrName>
                                        </p:attrNameLst>
                                      </p:cBhvr>
                                      <p:tavLst>
                                        <p:tav tm="0">
                                          <p:val>
                                            <p:strVal val="#ppt_x"/>
                                          </p:val>
                                        </p:tav>
                                        <p:tav tm="100000">
                                          <p:val>
                                            <p:strVal val="#ppt_x"/>
                                          </p:val>
                                        </p:tav>
                                      </p:tavLst>
                                    </p:anim>
                                    <p:anim calcmode="lin" valueType="num">
                                      <p:cBhvr>
                                        <p:cTn id="30"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video>
              <p:cMediaNode vol="0">
                <p:cTn id="31" fill="hold" display="0">
                  <p:stCondLst>
                    <p:cond delay="indefinite"/>
                  </p:stCondLst>
                </p:cTn>
                <p:tgtEl>
                  <p:spTgt spid="3"/>
                </p:tgtEl>
              </p:cMediaNode>
            </p:video>
            <p:seq concurrent="1" nextAc="seek">
              <p:cTn id="32" restart="whenNotActive" fill="hold" evtFilter="cancelBubble" nodeType="interactiveSeq">
                <p:stCondLst>
                  <p:cond evt="onClick" delay="0">
                    <p:tgtEl>
                      <p:spTgt spid="3"/>
                    </p:tgtEl>
                  </p:cond>
                </p:stCondLst>
                <p:endSync evt="end" delay="0">
                  <p:rtn val="all"/>
                </p:endSync>
                <p:childTnLst>
                  <p:par>
                    <p:cTn id="33" fill="hold">
                      <p:stCondLst>
                        <p:cond delay="0"/>
                      </p:stCondLst>
                      <p:childTnLst>
                        <p:par>
                          <p:cTn id="34" fill="hold">
                            <p:stCondLst>
                              <p:cond delay="0"/>
                            </p:stCondLst>
                            <p:childTnLst>
                              <p:par>
                                <p:cTn id="35" presetID="2" presetClass="mediacall" presetSubtype="0" fill="hold" nodeType="clickEffect">
                                  <p:stCondLst>
                                    <p:cond delay="0"/>
                                  </p:stCondLst>
                                  <p:childTnLst>
                                    <p:cmd type="call" cmd="togglePause">
                                      <p:cBhvr>
                                        <p:cTn id="36" dur="1" fill="hold"/>
                                        <p:tgtEl>
                                          <p:spTgt spid="3"/>
                                        </p:tgtEl>
                                      </p:cBhvr>
                                    </p:cmd>
                                  </p:childTnLst>
                                </p:cTn>
                              </p:par>
                            </p:childTnLst>
                          </p:cTn>
                        </p:par>
                      </p:childTnLst>
                    </p:cTn>
                  </p:par>
                </p:childTnLst>
              </p:cTn>
              <p:nextCondLst>
                <p:cond evt="onClick" delay="0">
                  <p:tgtEl>
                    <p:spTgt spid="3"/>
                  </p:tgtEl>
                </p:cond>
              </p:nextCondLst>
            </p:seq>
          </p:childTnLst>
        </p:cTn>
      </p:par>
    </p:tnLst>
    <p:bldLst>
      <p:bldP spid="4" grpId="0" animBg="1"/>
      <p:bldP spid="7"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ounded Rectangle 35"/>
          <p:cNvSpPr/>
          <p:nvPr/>
        </p:nvSpPr>
        <p:spPr>
          <a:xfrm>
            <a:off x="1679934" y="466734"/>
            <a:ext cx="6454740" cy="2260838"/>
          </a:xfrm>
          <a:prstGeom prst="roundRect">
            <a:avLst/>
          </a:prstGeom>
          <a:solidFill>
            <a:srgbClr val="84D3E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sp>
        <p:nvSpPr>
          <p:cNvPr id="8" name="TextBox 7">
            <a:extLst>
              <a:ext uri="{FF2B5EF4-FFF2-40B4-BE49-F238E27FC236}">
                <a16:creationId xmlns="" xmlns:a16="http://schemas.microsoft.com/office/drawing/2014/main" id="{F04C48D2-1DD6-4A8B-AA47-BA4710F38FBC}"/>
              </a:ext>
            </a:extLst>
          </p:cNvPr>
          <p:cNvSpPr txBox="1"/>
          <p:nvPr/>
        </p:nvSpPr>
        <p:spPr>
          <a:xfrm>
            <a:off x="2749458" y="909770"/>
            <a:ext cx="5385217" cy="1338828"/>
          </a:xfrm>
          <a:prstGeom prst="rect">
            <a:avLst/>
          </a:prstGeom>
          <a:noFill/>
        </p:spPr>
        <p:txBody>
          <a:bodyPr wrap="square" rtlCol="0">
            <a:spAutoFit/>
          </a:bodyPr>
          <a:lstStyle/>
          <a:p>
            <a:pPr algn="ctr">
              <a:buClrTx/>
              <a:buFontTx/>
              <a:buNone/>
            </a:pPr>
            <a:r>
              <a:rPr lang="en-US" sz="4050" b="1" kern="1200" dirty="0">
                <a:solidFill>
                  <a:srgbClr val="C00000"/>
                </a:solidFill>
                <a:latin typeface="Times New Roman" panose="02020603050405020304" pitchFamily="18" charset="0"/>
                <a:cs typeface="Times New Roman" panose="02020603050405020304" pitchFamily="18" charset="0"/>
              </a:rPr>
              <a:t>2. PHÁT HIỆN LỖI VÀ SỬA LỖI LOGIC</a:t>
            </a:r>
          </a:p>
        </p:txBody>
      </p:sp>
      <p:grpSp>
        <p:nvGrpSpPr>
          <p:cNvPr id="9" name="Google Shape;211;p3">
            <a:extLst>
              <a:ext uri="{FF2B5EF4-FFF2-40B4-BE49-F238E27FC236}">
                <a16:creationId xmlns="" xmlns:a16="http://schemas.microsoft.com/office/drawing/2014/main" id="{648E9DE7-A2F2-4E9E-B789-80D0AE258E59}"/>
              </a:ext>
            </a:extLst>
          </p:cNvPr>
          <p:cNvGrpSpPr/>
          <p:nvPr/>
        </p:nvGrpSpPr>
        <p:grpSpPr>
          <a:xfrm>
            <a:off x="698382" y="180857"/>
            <a:ext cx="333206" cy="298894"/>
            <a:chOff x="2495125" y="2142250"/>
            <a:chExt cx="444275" cy="398525"/>
          </a:xfrm>
        </p:grpSpPr>
        <p:sp>
          <p:nvSpPr>
            <p:cNvPr id="10" name="Google Shape;212;p3">
              <a:extLst>
                <a:ext uri="{FF2B5EF4-FFF2-40B4-BE49-F238E27FC236}">
                  <a16:creationId xmlns="" xmlns:a16="http://schemas.microsoft.com/office/drawing/2014/main" id="{9D9A6D16-3090-4587-ADE5-287D855E21EB}"/>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dirty="0">
                <a:solidFill>
                  <a:prstClr val="black"/>
                </a:solidFill>
              </a:endParaRPr>
            </a:p>
          </p:txBody>
        </p:sp>
        <p:sp>
          <p:nvSpPr>
            <p:cNvPr id="11" name="Google Shape;213;p3">
              <a:extLst>
                <a:ext uri="{FF2B5EF4-FFF2-40B4-BE49-F238E27FC236}">
                  <a16:creationId xmlns="" xmlns:a16="http://schemas.microsoft.com/office/drawing/2014/main" id="{5F956386-136D-49E9-AE42-0A805EC7EC9B}"/>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grpSp>
        <p:nvGrpSpPr>
          <p:cNvPr id="12" name="Google Shape;214;p3">
            <a:extLst>
              <a:ext uri="{FF2B5EF4-FFF2-40B4-BE49-F238E27FC236}">
                <a16:creationId xmlns="" xmlns:a16="http://schemas.microsoft.com/office/drawing/2014/main" id="{102A82DF-00CF-4004-9BF3-0112E17089FB}"/>
              </a:ext>
            </a:extLst>
          </p:cNvPr>
          <p:cNvGrpSpPr/>
          <p:nvPr/>
        </p:nvGrpSpPr>
        <p:grpSpPr>
          <a:xfrm>
            <a:off x="7920831" y="3778981"/>
            <a:ext cx="218531" cy="211031"/>
            <a:chOff x="3243875" y="2372825"/>
            <a:chExt cx="291375" cy="281375"/>
          </a:xfrm>
        </p:grpSpPr>
        <p:sp>
          <p:nvSpPr>
            <p:cNvPr id="13" name="Google Shape;215;p3">
              <a:extLst>
                <a:ext uri="{FF2B5EF4-FFF2-40B4-BE49-F238E27FC236}">
                  <a16:creationId xmlns="" xmlns:a16="http://schemas.microsoft.com/office/drawing/2014/main" id="{F096BDAB-D775-4B1B-8D0F-C638B52C2A75}"/>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4" name="Google Shape;216;p3">
              <a:extLst>
                <a:ext uri="{FF2B5EF4-FFF2-40B4-BE49-F238E27FC236}">
                  <a16:creationId xmlns="" xmlns:a16="http://schemas.microsoft.com/office/drawing/2014/main" id="{FC3B66ED-B1FD-4203-8394-9F2AFA41288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5" name="Google Shape;217;p3">
              <a:extLst>
                <a:ext uri="{FF2B5EF4-FFF2-40B4-BE49-F238E27FC236}">
                  <a16:creationId xmlns="" xmlns:a16="http://schemas.microsoft.com/office/drawing/2014/main" id="{254DCD1F-4A69-4180-B3B4-399298C2ADAD}"/>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6" name="Google Shape;218;p3">
              <a:extLst>
                <a:ext uri="{FF2B5EF4-FFF2-40B4-BE49-F238E27FC236}">
                  <a16:creationId xmlns="" xmlns:a16="http://schemas.microsoft.com/office/drawing/2014/main" id="{6E614D8E-D864-479A-90EC-B03D7178D21B}"/>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7" name="Google Shape;219;p3">
              <a:extLst>
                <a:ext uri="{FF2B5EF4-FFF2-40B4-BE49-F238E27FC236}">
                  <a16:creationId xmlns="" xmlns:a16="http://schemas.microsoft.com/office/drawing/2014/main" id="{A13BA238-ECB5-430F-B5DF-CCE35039B3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8" name="Google Shape;220;p3">
              <a:extLst>
                <a:ext uri="{FF2B5EF4-FFF2-40B4-BE49-F238E27FC236}">
                  <a16:creationId xmlns="" xmlns:a16="http://schemas.microsoft.com/office/drawing/2014/main" id="{ABA7282B-E0EC-49EC-AC4F-4FB8D1783A50}"/>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19" name="Google Shape;221;p3">
              <a:extLst>
                <a:ext uri="{FF2B5EF4-FFF2-40B4-BE49-F238E27FC236}">
                  <a16:creationId xmlns="" xmlns:a16="http://schemas.microsoft.com/office/drawing/2014/main" id="{20D2900C-17A1-4063-B5FB-B75F4DAD8E39}"/>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dirty="0">
                <a:solidFill>
                  <a:prstClr val="black"/>
                </a:solidFill>
              </a:endParaRPr>
            </a:p>
          </p:txBody>
        </p:sp>
        <p:sp>
          <p:nvSpPr>
            <p:cNvPr id="20" name="Google Shape;222;p3">
              <a:extLst>
                <a:ext uri="{FF2B5EF4-FFF2-40B4-BE49-F238E27FC236}">
                  <a16:creationId xmlns="" xmlns:a16="http://schemas.microsoft.com/office/drawing/2014/main" id="{48084099-3DE7-46F8-9767-1D205AD56FC7}"/>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1" name="Google Shape;223;p3">
              <a:extLst>
                <a:ext uri="{FF2B5EF4-FFF2-40B4-BE49-F238E27FC236}">
                  <a16:creationId xmlns="" xmlns:a16="http://schemas.microsoft.com/office/drawing/2014/main" id="{083A1912-2219-4A98-BD7D-D9782915DF81}"/>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2" name="Google Shape;224;p3">
              <a:extLst>
                <a:ext uri="{FF2B5EF4-FFF2-40B4-BE49-F238E27FC236}">
                  <a16:creationId xmlns="" xmlns:a16="http://schemas.microsoft.com/office/drawing/2014/main" id="{A148B64D-9C62-40A3-B5C6-99BB5E136471}"/>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grpSp>
        <p:nvGrpSpPr>
          <p:cNvPr id="23" name="Google Shape;225;p3">
            <a:extLst>
              <a:ext uri="{FF2B5EF4-FFF2-40B4-BE49-F238E27FC236}">
                <a16:creationId xmlns="" xmlns:a16="http://schemas.microsoft.com/office/drawing/2014/main" id="{B0593916-936C-458A-A49C-0F2C3F2DB45B}"/>
              </a:ext>
            </a:extLst>
          </p:cNvPr>
          <p:cNvGrpSpPr/>
          <p:nvPr/>
        </p:nvGrpSpPr>
        <p:grpSpPr>
          <a:xfrm>
            <a:off x="8009668" y="-469011"/>
            <a:ext cx="125006" cy="126431"/>
            <a:chOff x="4954425" y="2036375"/>
            <a:chExt cx="166675" cy="168575"/>
          </a:xfrm>
        </p:grpSpPr>
        <p:sp>
          <p:nvSpPr>
            <p:cNvPr id="24" name="Google Shape;226;p3">
              <a:extLst>
                <a:ext uri="{FF2B5EF4-FFF2-40B4-BE49-F238E27FC236}">
                  <a16:creationId xmlns="" xmlns:a16="http://schemas.microsoft.com/office/drawing/2014/main" id="{CBB9C158-3CA6-45D7-932E-2664ED5B867D}"/>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5" name="Google Shape;227;p3">
              <a:extLst>
                <a:ext uri="{FF2B5EF4-FFF2-40B4-BE49-F238E27FC236}">
                  <a16:creationId xmlns="" xmlns:a16="http://schemas.microsoft.com/office/drawing/2014/main" id="{0559FDE8-344E-42DF-A2E5-10C16465DC5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sp>
        <p:nvSpPr>
          <p:cNvPr id="26" name="Google Shape;228;p3">
            <a:extLst>
              <a:ext uri="{FF2B5EF4-FFF2-40B4-BE49-F238E27FC236}">
                <a16:creationId xmlns="" xmlns:a16="http://schemas.microsoft.com/office/drawing/2014/main" id="{22531104-0150-41F0-9257-7CAF2942CB76}"/>
              </a:ext>
            </a:extLst>
          </p:cNvPr>
          <p:cNvSpPr/>
          <p:nvPr/>
        </p:nvSpPr>
        <p:spPr>
          <a:xfrm>
            <a:off x="1108515" y="1693176"/>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7" name="Google Shape;229;p3">
            <a:extLst>
              <a:ext uri="{FF2B5EF4-FFF2-40B4-BE49-F238E27FC236}">
                <a16:creationId xmlns="" xmlns:a16="http://schemas.microsoft.com/office/drawing/2014/main" id="{2CA8861A-0960-4822-8EC7-DCD49F69BE9C}"/>
              </a:ext>
            </a:extLst>
          </p:cNvPr>
          <p:cNvSpPr/>
          <p:nvPr/>
        </p:nvSpPr>
        <p:spPr>
          <a:xfrm>
            <a:off x="7310815" y="1911241"/>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nvGrpSpPr>
          <p:cNvPr id="28" name="Google Shape;230;p3">
            <a:extLst>
              <a:ext uri="{FF2B5EF4-FFF2-40B4-BE49-F238E27FC236}">
                <a16:creationId xmlns="" xmlns:a16="http://schemas.microsoft.com/office/drawing/2014/main" id="{FF95A791-D863-49BE-9455-DE402BB65FD9}"/>
              </a:ext>
            </a:extLst>
          </p:cNvPr>
          <p:cNvGrpSpPr/>
          <p:nvPr/>
        </p:nvGrpSpPr>
        <p:grpSpPr>
          <a:xfrm>
            <a:off x="956096" y="4156122"/>
            <a:ext cx="125006" cy="126431"/>
            <a:chOff x="4954425" y="2036375"/>
            <a:chExt cx="166675" cy="168575"/>
          </a:xfrm>
        </p:grpSpPr>
        <p:sp>
          <p:nvSpPr>
            <p:cNvPr id="29" name="Google Shape;231;p3">
              <a:extLst>
                <a:ext uri="{FF2B5EF4-FFF2-40B4-BE49-F238E27FC236}">
                  <a16:creationId xmlns="" xmlns:a16="http://schemas.microsoft.com/office/drawing/2014/main" id="{52FF443F-7564-41AB-BA87-7FC3D25473B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30" name="Google Shape;232;p3">
              <a:extLst>
                <a:ext uri="{FF2B5EF4-FFF2-40B4-BE49-F238E27FC236}">
                  <a16:creationId xmlns="" xmlns:a16="http://schemas.microsoft.com/office/drawing/2014/main" id="{2865EA98-F102-47F4-8E65-1ACBB21114B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pic>
        <p:nvPicPr>
          <p:cNvPr id="31" name="Picture 30" descr="Graphical user interface, application&#10;&#10;Description automatically generated">
            <a:extLst>
              <a:ext uri="{FF2B5EF4-FFF2-40B4-BE49-F238E27FC236}">
                <a16:creationId xmlns="" xmlns:a16="http://schemas.microsoft.com/office/drawing/2014/main" id="{833736D5-B79E-4BDE-A0F8-5AB7C55684F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488852" y="3036478"/>
            <a:ext cx="2109146" cy="1736930"/>
          </a:xfrm>
          <a:prstGeom prst="rect">
            <a:avLst/>
          </a:prstGeom>
        </p:spPr>
      </p:pic>
      <p:pic>
        <p:nvPicPr>
          <p:cNvPr id="33" name="Picture 2" descr="C:\Users\Administrator\Desktop\微立体创业计划\001.png"/>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5495" y="692627"/>
            <a:ext cx="1966637" cy="1809050"/>
          </a:xfrm>
          <a:prstGeom prst="rect">
            <a:avLst/>
          </a:prstGeom>
          <a:noFill/>
          <a:effectLst/>
          <a:extLst>
            <a:ext uri="{909E8E84-426E-40DD-AFC4-6F175D3DCCD1}">
              <a14:hiddenFill xmlns:a14="http://schemas.microsoft.com/office/drawing/2010/main">
                <a:solidFill>
                  <a:srgbClr val="FFFFFF"/>
                </a:solidFill>
              </a14:hiddenFill>
            </a:ext>
          </a:extLst>
        </p:spPr>
      </p:pic>
      <p:sp>
        <p:nvSpPr>
          <p:cNvPr id="34" name="Rectangle 8"/>
          <p:cNvSpPr>
            <a:spLocks noChangeArrowheads="1"/>
          </p:cNvSpPr>
          <p:nvPr/>
        </p:nvSpPr>
        <p:spPr bwMode="auto">
          <a:xfrm>
            <a:off x="4769706" y="3196368"/>
            <a:ext cx="184674" cy="369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12" tIns="45706" rIns="91412" bIns="45706" numCol="1" anchor="ctr" anchorCtr="0" compatLnSpc="1">
            <a:prstTxWarp prst="textNoShape">
              <a:avLst/>
            </a:prstTxWarp>
            <a:spAutoFit/>
          </a:bodyPr>
          <a:lstStyle/>
          <a:p>
            <a:pPr>
              <a:buClrTx/>
              <a:buFontTx/>
              <a:buNone/>
            </a:pPr>
            <a:endParaRPr lang="en-US" sz="1799" kern="1200">
              <a:solidFill>
                <a:prstClr val="black"/>
              </a:solidFill>
            </a:endParaRPr>
          </a:p>
        </p:txBody>
      </p:sp>
      <p:pic>
        <p:nvPicPr>
          <p:cNvPr id="37" name="Picture 3" descr="C:\Users\Administrator\Desktop\微立体创业计划\002.png"/>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4720" y="367320"/>
            <a:ext cx="2818301" cy="2459665"/>
          </a:xfrm>
          <a:prstGeom prst="rect">
            <a:avLst/>
          </a:prstGeom>
          <a:noFill/>
          <a:effectLst>
            <a:outerShdw blurRad="292100" dist="177800" dir="2460000" sx="99000" sy="99000" algn="l" rotWithShape="0">
              <a:prstClr val="black">
                <a:alpha val="39000"/>
              </a:prstClr>
            </a:outerShdw>
          </a:effectLst>
          <a:extLst>
            <a:ext uri="{909E8E84-426E-40DD-AFC4-6F175D3DCCD1}">
              <a14:hiddenFill xmlns:a14="http://schemas.microsoft.com/office/drawing/2010/main">
                <a:solidFill>
                  <a:srgbClr val="FFFFFF"/>
                </a:solidFill>
              </a14:hiddenFill>
            </a:ext>
          </a:extLst>
        </p:spPr>
      </p:pic>
      <p:pic>
        <p:nvPicPr>
          <p:cNvPr id="39" name="Picture 38"/>
          <p:cNvPicPr>
            <a:picLocks noChangeAspect="1"/>
          </p:cNvPicPr>
          <p:nvPr/>
        </p:nvPicPr>
        <p:blipFill>
          <a:blip r:embed="rId6"/>
          <a:stretch>
            <a:fillRect/>
          </a:stretch>
        </p:blipFill>
        <p:spPr>
          <a:xfrm>
            <a:off x="-3785342" y="55974"/>
            <a:ext cx="1729029" cy="1707595"/>
          </a:xfrm>
          <a:prstGeom prst="rect">
            <a:avLst/>
          </a:prstGeom>
        </p:spPr>
      </p:pic>
    </p:spTree>
    <p:extLst>
      <p:ext uri="{BB962C8B-B14F-4D97-AF65-F5344CB8AC3E}">
        <p14:creationId xmlns:p14="http://schemas.microsoft.com/office/powerpoint/2010/main" val="21718539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9"/>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6"/>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8"/>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3"/>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7"/>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2"/>
                                        </p:tgtEl>
                                      </p:cBhvr>
                                      <p:by x="150000" y="150000"/>
                                    </p:animScale>
                                  </p:childTnLst>
                                </p:cTn>
                              </p:par>
                            </p:childTnLst>
                          </p:cTn>
                        </p:par>
                        <p:par>
                          <p:cTn id="17" fill="hold">
                            <p:stCondLst>
                              <p:cond delay="1000"/>
                            </p:stCondLst>
                            <p:childTnLst>
                              <p:par>
                                <p:cTn id="18" presetID="14" presetClass="entr" presetSubtype="10" fill="hold" grpId="0" nodeType="after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randombar(horizontal)">
                                      <p:cBhvr>
                                        <p:cTn id="20" dur="500"/>
                                        <p:tgtEl>
                                          <p:spTgt spid="8"/>
                                        </p:tgtEl>
                                      </p:cBhvr>
                                    </p:animEffect>
                                  </p:childTnLst>
                                </p:cTn>
                              </p:par>
                            </p:childTnLst>
                          </p:cTn>
                        </p:par>
                        <p:par>
                          <p:cTn id="21" fill="hold">
                            <p:stCondLst>
                              <p:cond delay="1500"/>
                            </p:stCondLst>
                            <p:childTnLst>
                              <p:par>
                                <p:cTn id="22" presetID="53" presetClass="entr" presetSubtype="16" fill="hold" nodeType="afterEffect">
                                  <p:stCondLst>
                                    <p:cond delay="0"/>
                                  </p:stCondLst>
                                  <p:childTnLst>
                                    <p:set>
                                      <p:cBhvr>
                                        <p:cTn id="23" dur="1" fill="hold">
                                          <p:stCondLst>
                                            <p:cond delay="0"/>
                                          </p:stCondLst>
                                        </p:cTn>
                                        <p:tgtEl>
                                          <p:spTgt spid="33"/>
                                        </p:tgtEl>
                                        <p:attrNameLst>
                                          <p:attrName>style.visibility</p:attrName>
                                        </p:attrNameLst>
                                      </p:cBhvr>
                                      <p:to>
                                        <p:strVal val="visible"/>
                                      </p:to>
                                    </p:set>
                                    <p:anim calcmode="lin" valueType="num">
                                      <p:cBhvr>
                                        <p:cTn id="24" dur="500" fill="hold"/>
                                        <p:tgtEl>
                                          <p:spTgt spid="33"/>
                                        </p:tgtEl>
                                        <p:attrNameLst>
                                          <p:attrName>ppt_w</p:attrName>
                                        </p:attrNameLst>
                                      </p:cBhvr>
                                      <p:tavLst>
                                        <p:tav tm="0">
                                          <p:val>
                                            <p:fltVal val="0"/>
                                          </p:val>
                                        </p:tav>
                                        <p:tav tm="100000">
                                          <p:val>
                                            <p:strVal val="#ppt_w"/>
                                          </p:val>
                                        </p:tav>
                                      </p:tavLst>
                                    </p:anim>
                                    <p:anim calcmode="lin" valueType="num">
                                      <p:cBhvr>
                                        <p:cTn id="25" dur="500" fill="hold"/>
                                        <p:tgtEl>
                                          <p:spTgt spid="33"/>
                                        </p:tgtEl>
                                        <p:attrNameLst>
                                          <p:attrName>ppt_h</p:attrName>
                                        </p:attrNameLst>
                                      </p:cBhvr>
                                      <p:tavLst>
                                        <p:tav tm="0">
                                          <p:val>
                                            <p:fltVal val="0"/>
                                          </p:val>
                                        </p:tav>
                                        <p:tav tm="100000">
                                          <p:val>
                                            <p:strVal val="#ppt_h"/>
                                          </p:val>
                                        </p:tav>
                                      </p:tavLst>
                                    </p:anim>
                                    <p:animEffect transition="in" filter="fade">
                                      <p:cBhvr>
                                        <p:cTn id="26" dur="500"/>
                                        <p:tgtEl>
                                          <p:spTgt spid="33"/>
                                        </p:tgtEl>
                                      </p:cBhvr>
                                    </p:animEffect>
                                  </p:childTnLst>
                                </p:cTn>
                              </p:par>
                              <p:par>
                                <p:cTn id="27" presetID="42" presetClass="entr" presetSubtype="0" fill="hold" nodeType="withEffect">
                                  <p:stCondLst>
                                    <p:cond delay="0"/>
                                  </p:stCondLst>
                                  <p:childTnLst>
                                    <p:set>
                                      <p:cBhvr>
                                        <p:cTn id="28" dur="1" fill="hold">
                                          <p:stCondLst>
                                            <p:cond delay="0"/>
                                          </p:stCondLst>
                                        </p:cTn>
                                        <p:tgtEl>
                                          <p:spTgt spid="37"/>
                                        </p:tgtEl>
                                        <p:attrNameLst>
                                          <p:attrName>style.visibility</p:attrName>
                                        </p:attrNameLst>
                                      </p:cBhvr>
                                      <p:to>
                                        <p:strVal val="visible"/>
                                      </p:to>
                                    </p:set>
                                    <p:animEffect transition="in" filter="fade">
                                      <p:cBhvr>
                                        <p:cTn id="29" dur="500"/>
                                        <p:tgtEl>
                                          <p:spTgt spid="37"/>
                                        </p:tgtEl>
                                      </p:cBhvr>
                                    </p:animEffect>
                                    <p:anim calcmode="lin" valueType="num">
                                      <p:cBhvr>
                                        <p:cTn id="30" dur="500" fill="hold"/>
                                        <p:tgtEl>
                                          <p:spTgt spid="37"/>
                                        </p:tgtEl>
                                        <p:attrNameLst>
                                          <p:attrName>ppt_x</p:attrName>
                                        </p:attrNameLst>
                                      </p:cBhvr>
                                      <p:tavLst>
                                        <p:tav tm="0">
                                          <p:val>
                                            <p:strVal val="#ppt_x"/>
                                          </p:val>
                                        </p:tav>
                                        <p:tav tm="100000">
                                          <p:val>
                                            <p:strVal val="#ppt_x"/>
                                          </p:val>
                                        </p:tav>
                                      </p:tavLst>
                                    </p:anim>
                                    <p:anim calcmode="lin" valueType="num">
                                      <p:cBhvr>
                                        <p:cTn id="31" dur="500" fill="hold"/>
                                        <p:tgtEl>
                                          <p:spTgt spid="37"/>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81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1000"/>
                                        <p:tgtEl>
                                          <p:spTgt spid="36"/>
                                        </p:tgtEl>
                                      </p:cBhvr>
                                    </p:animEffect>
                                    <p:anim calcmode="lin" valueType="num">
                                      <p:cBhvr>
                                        <p:cTn id="35" dur="1000" fill="hold"/>
                                        <p:tgtEl>
                                          <p:spTgt spid="36"/>
                                        </p:tgtEl>
                                        <p:attrNameLst>
                                          <p:attrName>ppt_x</p:attrName>
                                        </p:attrNameLst>
                                      </p:cBhvr>
                                      <p:tavLst>
                                        <p:tav tm="0">
                                          <p:val>
                                            <p:strVal val="#ppt_x"/>
                                          </p:val>
                                        </p:tav>
                                        <p:tav tm="100000">
                                          <p:val>
                                            <p:strVal val="#ppt_x"/>
                                          </p:val>
                                        </p:tav>
                                      </p:tavLst>
                                    </p:anim>
                                    <p:anim calcmode="lin" valueType="num">
                                      <p:cBhvr>
                                        <p:cTn id="36"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8" grpId="0"/>
      <p:bldP spid="26" grpId="0" animBg="1"/>
      <p:bldP spid="27"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9" name="Group 38">
            <a:extLst>
              <a:ext uri="{FF2B5EF4-FFF2-40B4-BE49-F238E27FC236}">
                <a16:creationId xmlns="" xmlns:a16="http://schemas.microsoft.com/office/drawing/2014/main" id="{0AB92BBA-1E60-4ED2-90AC-86FC54DFE297}"/>
              </a:ext>
            </a:extLst>
          </p:cNvPr>
          <p:cNvGrpSpPr/>
          <p:nvPr/>
        </p:nvGrpSpPr>
        <p:grpSpPr>
          <a:xfrm>
            <a:off x="573123" y="309248"/>
            <a:ext cx="7680345" cy="4378425"/>
            <a:chOff x="958063" y="3495637"/>
            <a:chExt cx="10507230" cy="756802"/>
          </a:xfrm>
        </p:grpSpPr>
        <p:grpSp>
          <p:nvGrpSpPr>
            <p:cNvPr id="40" name="Group 39">
              <a:extLst>
                <a:ext uri="{FF2B5EF4-FFF2-40B4-BE49-F238E27FC236}">
                  <a16:creationId xmlns="" xmlns:a16="http://schemas.microsoft.com/office/drawing/2014/main" id="{1E60D107-1923-4049-861C-AAE5B1C9CB24}"/>
                </a:ext>
              </a:extLst>
            </p:cNvPr>
            <p:cNvGrpSpPr/>
            <p:nvPr/>
          </p:nvGrpSpPr>
          <p:grpSpPr>
            <a:xfrm>
              <a:off x="958063" y="3495637"/>
              <a:ext cx="10507230" cy="756802"/>
              <a:chOff x="1333983" y="3858649"/>
              <a:chExt cx="10507230" cy="756802"/>
            </a:xfrm>
          </p:grpSpPr>
          <p:sp>
            <p:nvSpPr>
              <p:cNvPr id="42" name="Rectangle: Rounded Corners 5">
                <a:extLst>
                  <a:ext uri="{FF2B5EF4-FFF2-40B4-BE49-F238E27FC236}">
                    <a16:creationId xmlns="" xmlns:a16="http://schemas.microsoft.com/office/drawing/2014/main" id="{81FDF420-05B6-4A8C-A656-235D5C85E6A9}"/>
                  </a:ext>
                </a:extLst>
              </p:cNvPr>
              <p:cNvSpPr/>
              <p:nvPr/>
            </p:nvSpPr>
            <p:spPr>
              <a:xfrm>
                <a:off x="1344811" y="3858649"/>
                <a:ext cx="10496402" cy="277795"/>
              </a:xfrm>
              <a:prstGeom prst="roundRect">
                <a:avLst>
                  <a:gd name="adj" fmla="val 15142"/>
                </a:avLst>
              </a:prstGeom>
              <a:solidFill>
                <a:srgbClr val="84ACB6"/>
              </a:solidFill>
              <a:ln w="28575">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en-US" sz="1800" kern="1200">
                  <a:solidFill>
                    <a:srgbClr val="C00000"/>
                  </a:solidFill>
                  <a:latin typeface="Times New Roman" panose="02020603050405020304" pitchFamily="18" charset="0"/>
                  <a:cs typeface="Times New Roman" panose="02020603050405020304" pitchFamily="18" charset="0"/>
                </a:endParaRPr>
              </a:p>
            </p:txBody>
          </p:sp>
          <p:sp>
            <p:nvSpPr>
              <p:cNvPr id="43" name="Rectangle: Rounded Corners 6">
                <a:extLst>
                  <a:ext uri="{FF2B5EF4-FFF2-40B4-BE49-F238E27FC236}">
                    <a16:creationId xmlns="" xmlns:a16="http://schemas.microsoft.com/office/drawing/2014/main" id="{64979916-BB72-4821-A0AE-07219C90334E}"/>
                  </a:ext>
                </a:extLst>
              </p:cNvPr>
              <p:cNvSpPr/>
              <p:nvPr/>
            </p:nvSpPr>
            <p:spPr>
              <a:xfrm>
                <a:off x="1333983" y="3964248"/>
                <a:ext cx="10496402" cy="651203"/>
              </a:xfrm>
              <a:prstGeom prst="roundRect">
                <a:avLst>
                  <a:gd name="adj" fmla="val 13204"/>
                </a:avLst>
              </a:prstGeom>
              <a:solidFill>
                <a:schemeClr val="bg1"/>
              </a:solidFill>
              <a:ln w="19050">
                <a:solidFill>
                  <a:schemeClr val="tx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en-US" sz="1800" kern="1200">
                  <a:solidFill>
                    <a:srgbClr val="FFFFFF"/>
                  </a:solidFill>
                  <a:latin typeface="Times New Roman" panose="02020603050405020304" pitchFamily="18" charset="0"/>
                  <a:cs typeface="Times New Roman" panose="02020603050405020304" pitchFamily="18" charset="0"/>
                </a:endParaRPr>
              </a:p>
            </p:txBody>
          </p:sp>
          <p:sp>
            <p:nvSpPr>
              <p:cNvPr id="44" name="Rectangle 43">
                <a:extLst>
                  <a:ext uri="{FF2B5EF4-FFF2-40B4-BE49-F238E27FC236}">
                    <a16:creationId xmlns="" xmlns:a16="http://schemas.microsoft.com/office/drawing/2014/main" id="{F9C72CB7-5994-4F89-9918-D0420FDFE5CD}"/>
                  </a:ext>
                </a:extLst>
              </p:cNvPr>
              <p:cNvSpPr/>
              <p:nvPr/>
            </p:nvSpPr>
            <p:spPr>
              <a:xfrm>
                <a:off x="1365754" y="3880354"/>
                <a:ext cx="2925392" cy="91368"/>
              </a:xfrm>
              <a:prstGeom prst="rect">
                <a:avLst/>
              </a:prstGeom>
            </p:spPr>
            <p:txBody>
              <a:bodyPr wrap="square">
                <a:spAutoFit/>
              </a:bodyPr>
              <a:lstStyle/>
              <a:p>
                <a:pPr algn="ctr" defTabSz="257175">
                  <a:lnSpc>
                    <a:spcPct val="135000"/>
                  </a:lnSpc>
                  <a:buClrTx/>
                  <a:tabLst>
                    <a:tab pos="390525" algn="l"/>
                  </a:tabLst>
                  <a:defRPr/>
                </a:pPr>
                <a:r>
                  <a:rPr lang="en-US" sz="2100" kern="1200" dirty="0" err="1">
                    <a:solidFill>
                      <a:srgbClr val="C00000"/>
                    </a:solidFill>
                    <a:latin typeface="Times New Roman" panose="02020603050405020304" pitchFamily="18" charset="0"/>
                    <a:cs typeface="Times New Roman" panose="02020603050405020304" pitchFamily="18" charset="0"/>
                  </a:rPr>
                  <a:t>Hoạt</a:t>
                </a:r>
                <a:r>
                  <a:rPr lang="en-US" sz="2100" kern="1200" dirty="0">
                    <a:solidFill>
                      <a:srgbClr val="C00000"/>
                    </a:solidFill>
                    <a:latin typeface="Times New Roman" panose="02020603050405020304" pitchFamily="18" charset="0"/>
                    <a:cs typeface="Times New Roman" panose="02020603050405020304" pitchFamily="18" charset="0"/>
                  </a:rPr>
                  <a:t> </a:t>
                </a:r>
                <a:r>
                  <a:rPr lang="en-US" sz="2100" kern="1200" err="1">
                    <a:solidFill>
                      <a:srgbClr val="C00000"/>
                    </a:solidFill>
                    <a:latin typeface="Times New Roman" panose="02020603050405020304" pitchFamily="18" charset="0"/>
                    <a:cs typeface="Times New Roman" panose="02020603050405020304" pitchFamily="18" charset="0"/>
                  </a:rPr>
                  <a:t>động</a:t>
                </a:r>
                <a:r>
                  <a:rPr lang="en-US" sz="2100" kern="1200">
                    <a:solidFill>
                      <a:srgbClr val="C00000"/>
                    </a:solidFill>
                    <a:latin typeface="Times New Roman" panose="02020603050405020304" pitchFamily="18" charset="0"/>
                    <a:cs typeface="Times New Roman" panose="02020603050405020304" pitchFamily="18" charset="0"/>
                  </a:rPr>
                  <a:t> </a:t>
                </a:r>
                <a:endParaRPr lang="vi-VN" sz="2100" kern="1200" dirty="0">
                  <a:solidFill>
                    <a:srgbClr val="C00000"/>
                  </a:solidFill>
                  <a:latin typeface="Times New Roman" panose="02020603050405020304" pitchFamily="18" charset="0"/>
                  <a:cs typeface="Times New Roman" panose="02020603050405020304" pitchFamily="18" charset="0"/>
                </a:endParaRPr>
              </a:p>
            </p:txBody>
          </p:sp>
          <p:sp>
            <p:nvSpPr>
              <p:cNvPr id="45" name="Rectangle: Rounded Corners 8">
                <a:extLst>
                  <a:ext uri="{FF2B5EF4-FFF2-40B4-BE49-F238E27FC236}">
                    <a16:creationId xmlns="" xmlns:a16="http://schemas.microsoft.com/office/drawing/2014/main" id="{4A4A2B79-371A-4257-98D0-DAF6EFFB04E1}"/>
                  </a:ext>
                </a:extLst>
              </p:cNvPr>
              <p:cNvSpPr/>
              <p:nvPr/>
            </p:nvSpPr>
            <p:spPr>
              <a:xfrm>
                <a:off x="4165313" y="3904430"/>
                <a:ext cx="7634065" cy="168471"/>
              </a:xfrm>
              <a:prstGeom prst="roundRect">
                <a:avLst>
                  <a:gd name="adj" fmla="val 25052"/>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en-US" sz="1800" kern="1200">
                  <a:solidFill>
                    <a:srgbClr val="FFFFFF"/>
                  </a:solidFill>
                  <a:latin typeface="Times New Roman" panose="02020603050405020304" pitchFamily="18" charset="0"/>
                  <a:cs typeface="Times New Roman" panose="02020603050405020304" pitchFamily="18" charset="0"/>
                </a:endParaRPr>
              </a:p>
            </p:txBody>
          </p:sp>
        </p:grpSp>
        <p:sp>
          <p:nvSpPr>
            <p:cNvPr id="41" name="Rectangle 40">
              <a:extLst>
                <a:ext uri="{FF2B5EF4-FFF2-40B4-BE49-F238E27FC236}">
                  <a16:creationId xmlns="" xmlns:a16="http://schemas.microsoft.com/office/drawing/2014/main" id="{BB31F5CE-80D7-4838-8DF8-68495E0BA596}"/>
                </a:ext>
              </a:extLst>
            </p:cNvPr>
            <p:cNvSpPr/>
            <p:nvPr/>
          </p:nvSpPr>
          <p:spPr>
            <a:xfrm>
              <a:off x="3926052" y="3543706"/>
              <a:ext cx="7528414" cy="91368"/>
            </a:xfrm>
            <a:prstGeom prst="rect">
              <a:avLst/>
            </a:prstGeom>
          </p:spPr>
          <p:txBody>
            <a:bodyPr wrap="square">
              <a:spAutoFit/>
            </a:bodyPr>
            <a:lstStyle/>
            <a:p>
              <a:pPr algn="ctr" defTabSz="257175">
                <a:lnSpc>
                  <a:spcPct val="135000"/>
                </a:lnSpc>
                <a:buClrTx/>
                <a:defRPr/>
              </a:pPr>
              <a:endParaRPr lang="vi-VN" sz="2100" kern="1200" dirty="0">
                <a:solidFill>
                  <a:srgbClr val="002060"/>
                </a:solidFill>
                <a:latin typeface="Times New Roman" panose="02020603050405020304" pitchFamily="18" charset="0"/>
                <a:cs typeface="Times New Roman" panose="02020603050405020304" pitchFamily="18" charset="0"/>
              </a:endParaRPr>
            </a:p>
          </p:txBody>
        </p:sp>
      </p:grpSp>
      <p:grpSp>
        <p:nvGrpSpPr>
          <p:cNvPr id="9" name="Google Shape;211;p3">
            <a:extLst>
              <a:ext uri="{FF2B5EF4-FFF2-40B4-BE49-F238E27FC236}">
                <a16:creationId xmlns="" xmlns:a16="http://schemas.microsoft.com/office/drawing/2014/main" id="{648E9DE7-A2F2-4E9E-B789-80D0AE258E59}"/>
              </a:ext>
            </a:extLst>
          </p:cNvPr>
          <p:cNvGrpSpPr/>
          <p:nvPr/>
        </p:nvGrpSpPr>
        <p:grpSpPr>
          <a:xfrm>
            <a:off x="698382" y="180857"/>
            <a:ext cx="333206" cy="298894"/>
            <a:chOff x="2495125" y="2142250"/>
            <a:chExt cx="444275" cy="398525"/>
          </a:xfrm>
        </p:grpSpPr>
        <p:sp>
          <p:nvSpPr>
            <p:cNvPr id="10" name="Google Shape;212;p3">
              <a:extLst>
                <a:ext uri="{FF2B5EF4-FFF2-40B4-BE49-F238E27FC236}">
                  <a16:creationId xmlns="" xmlns:a16="http://schemas.microsoft.com/office/drawing/2014/main" id="{9D9A6D16-3090-4587-ADE5-287D855E21EB}"/>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500" kern="1200" dirty="0">
                <a:solidFill>
                  <a:prstClr val="black"/>
                </a:solidFill>
                <a:latin typeface="Times New Roman" panose="02020603050405020304" pitchFamily="18" charset="0"/>
                <a:cs typeface="Times New Roman" panose="02020603050405020304" pitchFamily="18" charset="0"/>
              </a:endParaRPr>
            </a:p>
          </p:txBody>
        </p:sp>
        <p:sp>
          <p:nvSpPr>
            <p:cNvPr id="11" name="Google Shape;213;p3">
              <a:extLst>
                <a:ext uri="{FF2B5EF4-FFF2-40B4-BE49-F238E27FC236}">
                  <a16:creationId xmlns="" xmlns:a16="http://schemas.microsoft.com/office/drawing/2014/main" id="{5F956386-136D-49E9-AE42-0A805EC7EC9B}"/>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grpSp>
        <p:nvGrpSpPr>
          <p:cNvPr id="12" name="Google Shape;214;p3">
            <a:extLst>
              <a:ext uri="{FF2B5EF4-FFF2-40B4-BE49-F238E27FC236}">
                <a16:creationId xmlns="" xmlns:a16="http://schemas.microsoft.com/office/drawing/2014/main" id="{102A82DF-00CF-4004-9BF3-0112E17089FB}"/>
              </a:ext>
            </a:extLst>
          </p:cNvPr>
          <p:cNvGrpSpPr/>
          <p:nvPr/>
        </p:nvGrpSpPr>
        <p:grpSpPr>
          <a:xfrm>
            <a:off x="7920831" y="3778981"/>
            <a:ext cx="218531" cy="211031"/>
            <a:chOff x="3243875" y="2372825"/>
            <a:chExt cx="291375" cy="281375"/>
          </a:xfrm>
        </p:grpSpPr>
        <p:sp>
          <p:nvSpPr>
            <p:cNvPr id="13" name="Google Shape;215;p3">
              <a:extLst>
                <a:ext uri="{FF2B5EF4-FFF2-40B4-BE49-F238E27FC236}">
                  <a16:creationId xmlns="" xmlns:a16="http://schemas.microsoft.com/office/drawing/2014/main" id="{F096BDAB-D775-4B1B-8D0F-C638B52C2A75}"/>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4" name="Google Shape;216;p3">
              <a:extLst>
                <a:ext uri="{FF2B5EF4-FFF2-40B4-BE49-F238E27FC236}">
                  <a16:creationId xmlns="" xmlns:a16="http://schemas.microsoft.com/office/drawing/2014/main" id="{FC3B66ED-B1FD-4203-8394-9F2AFA41288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5" name="Google Shape;217;p3">
              <a:extLst>
                <a:ext uri="{FF2B5EF4-FFF2-40B4-BE49-F238E27FC236}">
                  <a16:creationId xmlns="" xmlns:a16="http://schemas.microsoft.com/office/drawing/2014/main" id="{254DCD1F-4A69-4180-B3B4-399298C2ADAD}"/>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6" name="Google Shape;218;p3">
              <a:extLst>
                <a:ext uri="{FF2B5EF4-FFF2-40B4-BE49-F238E27FC236}">
                  <a16:creationId xmlns="" xmlns:a16="http://schemas.microsoft.com/office/drawing/2014/main" id="{6E614D8E-D864-479A-90EC-B03D7178D21B}"/>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7" name="Google Shape;219;p3">
              <a:extLst>
                <a:ext uri="{FF2B5EF4-FFF2-40B4-BE49-F238E27FC236}">
                  <a16:creationId xmlns="" xmlns:a16="http://schemas.microsoft.com/office/drawing/2014/main" id="{A13BA238-ECB5-430F-B5DF-CCE35039B3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8" name="Google Shape;220;p3">
              <a:extLst>
                <a:ext uri="{FF2B5EF4-FFF2-40B4-BE49-F238E27FC236}">
                  <a16:creationId xmlns="" xmlns:a16="http://schemas.microsoft.com/office/drawing/2014/main" id="{ABA7282B-E0EC-49EC-AC4F-4FB8D1783A50}"/>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19" name="Google Shape;221;p3">
              <a:extLst>
                <a:ext uri="{FF2B5EF4-FFF2-40B4-BE49-F238E27FC236}">
                  <a16:creationId xmlns="" xmlns:a16="http://schemas.microsoft.com/office/drawing/2014/main" id="{20D2900C-17A1-4063-B5FB-B75F4DAD8E39}"/>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dirty="0">
                <a:solidFill>
                  <a:prstClr val="black"/>
                </a:solidFill>
                <a:latin typeface="Times New Roman" panose="02020603050405020304" pitchFamily="18" charset="0"/>
                <a:cs typeface="Times New Roman" panose="02020603050405020304" pitchFamily="18" charset="0"/>
              </a:endParaRPr>
            </a:p>
          </p:txBody>
        </p:sp>
        <p:sp>
          <p:nvSpPr>
            <p:cNvPr id="20" name="Google Shape;222;p3">
              <a:extLst>
                <a:ext uri="{FF2B5EF4-FFF2-40B4-BE49-F238E27FC236}">
                  <a16:creationId xmlns="" xmlns:a16="http://schemas.microsoft.com/office/drawing/2014/main" id="{48084099-3DE7-46F8-9767-1D205AD56FC7}"/>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21" name="Google Shape;223;p3">
              <a:extLst>
                <a:ext uri="{FF2B5EF4-FFF2-40B4-BE49-F238E27FC236}">
                  <a16:creationId xmlns="" xmlns:a16="http://schemas.microsoft.com/office/drawing/2014/main" id="{083A1912-2219-4A98-BD7D-D9782915DF81}"/>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22" name="Google Shape;224;p3">
              <a:extLst>
                <a:ext uri="{FF2B5EF4-FFF2-40B4-BE49-F238E27FC236}">
                  <a16:creationId xmlns="" xmlns:a16="http://schemas.microsoft.com/office/drawing/2014/main" id="{A148B64D-9C62-40A3-B5C6-99BB5E136471}"/>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grpSp>
        <p:nvGrpSpPr>
          <p:cNvPr id="23" name="Google Shape;225;p3">
            <a:extLst>
              <a:ext uri="{FF2B5EF4-FFF2-40B4-BE49-F238E27FC236}">
                <a16:creationId xmlns="" xmlns:a16="http://schemas.microsoft.com/office/drawing/2014/main" id="{B0593916-936C-458A-A49C-0F2C3F2DB45B}"/>
              </a:ext>
            </a:extLst>
          </p:cNvPr>
          <p:cNvGrpSpPr/>
          <p:nvPr/>
        </p:nvGrpSpPr>
        <p:grpSpPr>
          <a:xfrm>
            <a:off x="8009668" y="-469011"/>
            <a:ext cx="125006" cy="126431"/>
            <a:chOff x="4954425" y="2036375"/>
            <a:chExt cx="166675" cy="168575"/>
          </a:xfrm>
        </p:grpSpPr>
        <p:sp>
          <p:nvSpPr>
            <p:cNvPr id="24" name="Google Shape;226;p3">
              <a:extLst>
                <a:ext uri="{FF2B5EF4-FFF2-40B4-BE49-F238E27FC236}">
                  <a16:creationId xmlns="" xmlns:a16="http://schemas.microsoft.com/office/drawing/2014/main" id="{CBB9C158-3CA6-45D7-932E-2664ED5B867D}"/>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sp>
          <p:nvSpPr>
            <p:cNvPr id="25" name="Google Shape;227;p3">
              <a:extLst>
                <a:ext uri="{FF2B5EF4-FFF2-40B4-BE49-F238E27FC236}">
                  <a16:creationId xmlns="" xmlns:a16="http://schemas.microsoft.com/office/drawing/2014/main" id="{0559FDE8-344E-42DF-A2E5-10C16465DC5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350" kern="1200">
                <a:solidFill>
                  <a:prstClr val="black"/>
                </a:solidFill>
              </a:endParaRPr>
            </a:p>
          </p:txBody>
        </p:sp>
      </p:grpSp>
      <p:sp>
        <p:nvSpPr>
          <p:cNvPr id="27" name="Google Shape;229;p3">
            <a:extLst>
              <a:ext uri="{FF2B5EF4-FFF2-40B4-BE49-F238E27FC236}">
                <a16:creationId xmlns="" xmlns:a16="http://schemas.microsoft.com/office/drawing/2014/main" id="{2CA8861A-0960-4822-8EC7-DCD49F69BE9C}"/>
              </a:ext>
            </a:extLst>
          </p:cNvPr>
          <p:cNvSpPr/>
          <p:nvPr/>
        </p:nvSpPr>
        <p:spPr>
          <a:xfrm>
            <a:off x="7310815" y="1911241"/>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nvGrpSpPr>
          <p:cNvPr id="28" name="Google Shape;230;p3">
            <a:extLst>
              <a:ext uri="{FF2B5EF4-FFF2-40B4-BE49-F238E27FC236}">
                <a16:creationId xmlns="" xmlns:a16="http://schemas.microsoft.com/office/drawing/2014/main" id="{FF95A791-D863-49BE-9455-DE402BB65FD9}"/>
              </a:ext>
            </a:extLst>
          </p:cNvPr>
          <p:cNvGrpSpPr/>
          <p:nvPr/>
        </p:nvGrpSpPr>
        <p:grpSpPr>
          <a:xfrm>
            <a:off x="956096" y="4156122"/>
            <a:ext cx="125006" cy="126431"/>
            <a:chOff x="4954425" y="2036375"/>
            <a:chExt cx="166675" cy="168575"/>
          </a:xfrm>
        </p:grpSpPr>
        <p:sp>
          <p:nvSpPr>
            <p:cNvPr id="29" name="Google Shape;231;p3">
              <a:extLst>
                <a:ext uri="{FF2B5EF4-FFF2-40B4-BE49-F238E27FC236}">
                  <a16:creationId xmlns="" xmlns:a16="http://schemas.microsoft.com/office/drawing/2014/main" id="{52FF443F-7564-41AB-BA87-7FC3D25473B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sp>
          <p:nvSpPr>
            <p:cNvPr id="30" name="Google Shape;232;p3">
              <a:extLst>
                <a:ext uri="{FF2B5EF4-FFF2-40B4-BE49-F238E27FC236}">
                  <a16:creationId xmlns="" xmlns:a16="http://schemas.microsoft.com/office/drawing/2014/main" id="{2865EA98-F102-47F4-8E65-1ACBB21114B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pPr>
                <a:buClrTx/>
                <a:buFontTx/>
                <a:buNone/>
              </a:pPr>
              <a:endParaRPr sz="1500" kern="1200">
                <a:solidFill>
                  <a:prstClr val="black"/>
                </a:solidFill>
                <a:latin typeface="Times New Roman" panose="02020603050405020304" pitchFamily="18" charset="0"/>
                <a:cs typeface="Times New Roman" panose="02020603050405020304" pitchFamily="18" charset="0"/>
              </a:endParaRPr>
            </a:p>
          </p:txBody>
        </p:sp>
      </p:grpSp>
      <p:sp>
        <p:nvSpPr>
          <p:cNvPr id="2" name="Rectangle 1"/>
          <p:cNvSpPr/>
          <p:nvPr/>
        </p:nvSpPr>
        <p:spPr>
          <a:xfrm>
            <a:off x="2719925" y="673192"/>
            <a:ext cx="3039486" cy="517065"/>
          </a:xfrm>
          <a:prstGeom prst="rect">
            <a:avLst/>
          </a:prstGeom>
        </p:spPr>
        <p:txBody>
          <a:bodyPr wrap="none">
            <a:spAutoFit/>
          </a:bodyPr>
          <a:lstStyle/>
          <a:p>
            <a:pPr algn="just">
              <a:lnSpc>
                <a:spcPct val="115000"/>
              </a:lnSpc>
              <a:buClrTx/>
              <a:buFontTx/>
              <a:buNone/>
            </a:pPr>
            <a:r>
              <a:rPr lang="en-US" sz="2400" b="1" kern="1200" dirty="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rPr>
              <a:t>PHIẾU</a:t>
            </a:r>
            <a:r>
              <a:rPr lang="en-US" sz="1500" b="1" kern="1200" dirty="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b="1" kern="1200" dirty="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rPr>
              <a:t>HỌC </a:t>
            </a:r>
            <a:r>
              <a:rPr lang="en-US" sz="2400" b="1" kern="120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rPr>
              <a:t>TẬP </a:t>
            </a:r>
            <a:r>
              <a:rPr lang="en-US" sz="2400" b="1" kern="1200" smtClean="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rPr>
              <a:t>01 </a:t>
            </a:r>
            <a:endParaRPr lang="en-US" sz="2400" b="1" kern="1200" dirty="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endParaRPr>
          </a:p>
        </p:txBody>
      </p:sp>
      <p:sp>
        <p:nvSpPr>
          <p:cNvPr id="5" name="Rounded Rectangle 4"/>
          <p:cNvSpPr/>
          <p:nvPr/>
        </p:nvSpPr>
        <p:spPr>
          <a:xfrm>
            <a:off x="577288" y="1190257"/>
            <a:ext cx="4827314" cy="3353703"/>
          </a:xfrm>
          <a:prstGeom prst="roundRect">
            <a:avLst/>
          </a:prstGeom>
          <a:solidFill>
            <a:schemeClr val="accent3">
              <a:lumMod val="75000"/>
              <a:alpha val="22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sp>
        <p:nvSpPr>
          <p:cNvPr id="3" name="Rectangle 2"/>
          <p:cNvSpPr/>
          <p:nvPr/>
        </p:nvSpPr>
        <p:spPr>
          <a:xfrm>
            <a:off x="521431" y="1260680"/>
            <a:ext cx="4883171" cy="1292662"/>
          </a:xfrm>
          <a:prstGeom prst="rect">
            <a:avLst/>
          </a:prstGeom>
        </p:spPr>
        <p:txBody>
          <a:bodyPr wrap="square">
            <a:spAutoFit/>
          </a:bodyPr>
          <a:lstStyle/>
          <a:p>
            <a:pPr algn="just">
              <a:buClrTx/>
              <a:buFontTx/>
              <a:buNone/>
            </a:pPr>
            <a:r>
              <a:rPr lang="en-US" sz="2100" b="1" u="sng" kern="1200" dirty="0" err="1">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Câu</a:t>
            </a:r>
            <a:r>
              <a:rPr lang="en-US" sz="2100" b="1" u="sng"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1:</a:t>
            </a:r>
            <a:r>
              <a:rPr lang="en-US" sz="3000"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kern="1200" dirty="0">
                <a:solidFill>
                  <a:srgbClr val="002E89"/>
                </a:solidFill>
                <a:latin typeface="Times New Roman" panose="02020603050405020304" pitchFamily="18" charset="0"/>
                <a:ea typeface="Times New Roman" panose="02020603050405020304" pitchFamily="18" charset="0"/>
              </a:rPr>
              <a:t>Theo </a:t>
            </a:r>
            <a:r>
              <a:rPr lang="en-US" sz="2400" kern="1200" dirty="0" err="1">
                <a:solidFill>
                  <a:srgbClr val="002E89"/>
                </a:solidFill>
                <a:latin typeface="Times New Roman" panose="02020603050405020304" pitchFamily="18" charset="0"/>
                <a:ea typeface="Times New Roman" panose="02020603050405020304" pitchFamily="18" charset="0"/>
              </a:rPr>
              <a:t>kịch</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bản</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biến</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số</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lần</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đoán</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sẽ</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thay</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đổi</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trong</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tình</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huống</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nào</a:t>
            </a:r>
            <a:r>
              <a:rPr lang="en-US" sz="2400" kern="1200" dirty="0">
                <a:solidFill>
                  <a:srgbClr val="002E89"/>
                </a:solidFill>
                <a:latin typeface="Times New Roman" panose="02020603050405020304" pitchFamily="18" charset="0"/>
                <a:ea typeface="Times New Roman" panose="02020603050405020304" pitchFamily="18" charset="0"/>
              </a:rPr>
              <a:t>?</a:t>
            </a:r>
          </a:p>
        </p:txBody>
      </p:sp>
      <p:sp>
        <p:nvSpPr>
          <p:cNvPr id="37" name="Rectangle 36"/>
          <p:cNvSpPr/>
          <p:nvPr/>
        </p:nvSpPr>
        <p:spPr>
          <a:xfrm>
            <a:off x="512061" y="2392462"/>
            <a:ext cx="4969937" cy="1047979"/>
          </a:xfrm>
          <a:prstGeom prst="rect">
            <a:avLst/>
          </a:prstGeom>
        </p:spPr>
        <p:txBody>
          <a:bodyPr wrap="square">
            <a:spAutoFit/>
          </a:bodyPr>
          <a:lstStyle/>
          <a:p>
            <a:pPr algn="just">
              <a:lnSpc>
                <a:spcPct val="115000"/>
              </a:lnSpc>
              <a:spcBef>
                <a:spcPts val="225"/>
              </a:spcBef>
              <a:spcAft>
                <a:spcPts val="225"/>
              </a:spcAft>
              <a:buClrTx/>
              <a:tabLst>
                <a:tab pos="421958" algn="l"/>
              </a:tabLst>
            </a:pPr>
            <a:r>
              <a:rPr lang="en-US" sz="2100" b="1" u="sng" kern="1200" dirty="0" err="1">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Câu</a:t>
            </a:r>
            <a:r>
              <a:rPr lang="en-US" sz="2100" b="1" u="sng"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2:</a:t>
            </a:r>
            <a:r>
              <a:rPr lang="en-US" sz="3000"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Những</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khối</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lệnh</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nào</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làm</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thay</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đổi</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biến</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số</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lần</a:t>
            </a:r>
            <a:r>
              <a:rPr lang="en-US" sz="2400" kern="1200" dirty="0">
                <a:solidFill>
                  <a:srgbClr val="002E89"/>
                </a:solidFill>
                <a:latin typeface="Times New Roman" panose="02020603050405020304" pitchFamily="18" charset="0"/>
                <a:ea typeface="Times New Roman" panose="02020603050405020304" pitchFamily="18" charset="0"/>
              </a:rPr>
              <a:t> </a:t>
            </a:r>
            <a:r>
              <a:rPr lang="en-US" sz="2400" kern="1200" dirty="0" err="1">
                <a:solidFill>
                  <a:srgbClr val="002E89"/>
                </a:solidFill>
                <a:latin typeface="Times New Roman" panose="02020603050405020304" pitchFamily="18" charset="0"/>
                <a:ea typeface="Times New Roman" panose="02020603050405020304" pitchFamily="18" charset="0"/>
              </a:rPr>
              <a:t>đoán</a:t>
            </a:r>
            <a:r>
              <a:rPr lang="en-US" sz="2400" kern="1200" dirty="0">
                <a:solidFill>
                  <a:srgbClr val="002E89"/>
                </a:solidFill>
                <a:latin typeface="Times New Roman" panose="02020603050405020304" pitchFamily="18" charset="0"/>
                <a:ea typeface="Times New Roman" panose="02020603050405020304" pitchFamily="18" charset="0"/>
              </a:rPr>
              <a:t>?</a:t>
            </a:r>
          </a:p>
        </p:txBody>
      </p:sp>
      <p:sp>
        <p:nvSpPr>
          <p:cNvPr id="4" name="Rectangle 3"/>
          <p:cNvSpPr/>
          <p:nvPr/>
        </p:nvSpPr>
        <p:spPr>
          <a:xfrm>
            <a:off x="527632" y="3234205"/>
            <a:ext cx="4923481" cy="1417824"/>
          </a:xfrm>
          <a:prstGeom prst="rect">
            <a:avLst/>
          </a:prstGeom>
        </p:spPr>
        <p:txBody>
          <a:bodyPr wrap="square">
            <a:spAutoFit/>
          </a:bodyPr>
          <a:lstStyle/>
          <a:p>
            <a:pPr algn="just">
              <a:lnSpc>
                <a:spcPct val="115000"/>
              </a:lnSpc>
              <a:spcBef>
                <a:spcPts val="225"/>
              </a:spcBef>
              <a:spcAft>
                <a:spcPts val="225"/>
              </a:spcAft>
              <a:buClrTx/>
              <a:tabLst>
                <a:tab pos="421958" algn="l"/>
              </a:tabLst>
            </a:pPr>
            <a:r>
              <a:rPr lang="en-US" sz="2100" b="1" u="sng" kern="1200" dirty="0" err="1">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Câu</a:t>
            </a:r>
            <a:r>
              <a:rPr lang="en-US" sz="2100" b="1" u="sng"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3:</a:t>
            </a:r>
            <a:r>
              <a:rPr lang="en-US" sz="3000"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rPr>
              <a:t> </a:t>
            </a:r>
            <a:r>
              <a:rPr lang="pt-BR" sz="2400" kern="1200" dirty="0">
                <a:solidFill>
                  <a:srgbClr val="002E89"/>
                </a:solidFill>
                <a:latin typeface="Times New Roman" panose="02020603050405020304" pitchFamily="18" charset="0"/>
                <a:ea typeface="Times New Roman" panose="02020603050405020304" pitchFamily="18" charset="0"/>
              </a:rPr>
              <a:t>Có điều gì </a:t>
            </a:r>
            <a:r>
              <a:rPr lang="pt-BR" sz="2400" kern="1200" dirty="0">
                <a:solidFill>
                  <a:srgbClr val="FF0000"/>
                </a:solidFill>
                <a:latin typeface="Times New Roman" panose="02020603050405020304" pitchFamily="18" charset="0"/>
                <a:ea typeface="Times New Roman" panose="02020603050405020304" pitchFamily="18" charset="0"/>
              </a:rPr>
              <a:t>khác nhau </a:t>
            </a:r>
            <a:r>
              <a:rPr lang="pt-BR" sz="2400" kern="1200" dirty="0">
                <a:solidFill>
                  <a:srgbClr val="002E89"/>
                </a:solidFill>
                <a:latin typeface="Times New Roman" panose="02020603050405020304" pitchFamily="18" charset="0"/>
                <a:ea typeface="Times New Roman" panose="02020603050405020304" pitchFamily="18" charset="0"/>
              </a:rPr>
              <a:t>giữa kịch bản và những khối lệnh tương ứng? </a:t>
            </a:r>
            <a:endParaRPr lang="en-US" sz="2400" kern="1200" dirty="0">
              <a:solidFill>
                <a:srgbClr val="002E89"/>
              </a:solidFill>
              <a:latin typeface="Times New Roman" panose="02020603050405020304" pitchFamily="18" charset="0"/>
              <a:ea typeface="Times New Roman" panose="02020603050405020304" pitchFamily="18" charset="0"/>
            </a:endParaRPr>
          </a:p>
          <a:p>
            <a:pPr algn="just">
              <a:lnSpc>
                <a:spcPct val="115000"/>
              </a:lnSpc>
              <a:spcBef>
                <a:spcPts val="225"/>
              </a:spcBef>
              <a:spcAft>
                <a:spcPts val="225"/>
              </a:spcAft>
              <a:buClrTx/>
              <a:tabLst>
                <a:tab pos="421958" algn="l"/>
              </a:tabLst>
            </a:pPr>
            <a:endParaRPr lang="en-US" sz="1800" kern="1200" dirty="0">
              <a:solidFill>
                <a:srgbClr val="002E89"/>
              </a:solidFill>
              <a:latin typeface="Times New Roman" panose="02020603050405020304" pitchFamily="18" charset="0"/>
              <a:ea typeface="Times New Roman" panose="02020603050405020304" pitchFamily="18" charset="0"/>
              <a:cs typeface="Times New Roman" panose="02020603050405020304" pitchFamily="18" charset="0"/>
            </a:endParaRPr>
          </a:p>
        </p:txBody>
      </p:sp>
      <p:pic>
        <p:nvPicPr>
          <p:cNvPr id="48" name="Đồng hồ đếm ngược 3 phút có âm thanh">
            <a:hlinkClick r:id="" action="ppaction://media"/>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6786581" y="565167"/>
            <a:ext cx="1286151" cy="567513"/>
          </a:xfrm>
          <a:prstGeom prst="rect">
            <a:avLst/>
          </a:prstGeom>
        </p:spPr>
      </p:pic>
      <p:pic>
        <p:nvPicPr>
          <p:cNvPr id="38" name="Picture 37">
            <a:extLst>
              <a:ext uri="{FF2B5EF4-FFF2-40B4-BE49-F238E27FC236}">
                <a16:creationId xmlns="" xmlns:a16="http://schemas.microsoft.com/office/drawing/2014/main" id="{C647A21E-78A5-79FB-272C-C9C216CFF527}"/>
              </a:ext>
            </a:extLst>
          </p:cNvPr>
          <p:cNvPicPr>
            <a:picLocks noChangeAspect="1"/>
          </p:cNvPicPr>
          <p:nvPr/>
        </p:nvPicPr>
        <p:blipFill>
          <a:blip r:embed="rId6"/>
          <a:stretch>
            <a:fillRect/>
          </a:stretch>
        </p:blipFill>
        <p:spPr>
          <a:xfrm>
            <a:off x="5465664" y="1141624"/>
            <a:ext cx="2754047" cy="3596844"/>
          </a:xfrm>
          <a:prstGeom prst="rect">
            <a:avLst/>
          </a:prstGeom>
        </p:spPr>
      </p:pic>
    </p:spTree>
    <p:extLst>
      <p:ext uri="{BB962C8B-B14F-4D97-AF65-F5344CB8AC3E}">
        <p14:creationId xmlns:p14="http://schemas.microsoft.com/office/powerpoint/2010/main" val="746352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Effect transition="in" filter="wipe(left)">
                                      <p:cBhvr>
                                        <p:cTn id="7" dur="500"/>
                                        <p:tgtEl>
                                          <p:spTgt spid="39"/>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1"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0-#ppt_h/2"/>
                                          </p:val>
                                        </p:tav>
                                        <p:tav tm="100000">
                                          <p:val>
                                            <p:strVal val="#ppt_y"/>
                                          </p:val>
                                        </p:tav>
                                      </p:tavLst>
                                    </p:anim>
                                  </p:childTnLst>
                                </p:cTn>
                              </p:par>
                              <p:par>
                                <p:cTn id="14" presetID="6" presetClass="emph" presetSubtype="0" repeatCount="indefinite" fill="hold" nodeType="withEffect">
                                  <p:stCondLst>
                                    <p:cond delay="0"/>
                                  </p:stCondLst>
                                  <p:childTnLst>
                                    <p:animScale>
                                      <p:cBhvr>
                                        <p:cTn id="15" dur="1000" fill="hold"/>
                                        <p:tgtEl>
                                          <p:spTgt spid="9"/>
                                        </p:tgtEl>
                                      </p:cBhvr>
                                      <p:by x="150000" y="150000"/>
                                    </p:animScale>
                                  </p:childTnLst>
                                </p:cTn>
                              </p:par>
                              <p:par>
                                <p:cTn id="16" presetID="6" presetClass="emph" presetSubtype="0" repeatCount="indefinite" fill="hold" nodeType="withEffect">
                                  <p:stCondLst>
                                    <p:cond delay="0"/>
                                  </p:stCondLst>
                                  <p:childTnLst>
                                    <p:animScale>
                                      <p:cBhvr>
                                        <p:cTn id="17" dur="1000" fill="hold"/>
                                        <p:tgtEl>
                                          <p:spTgt spid="28"/>
                                        </p:tgtEl>
                                      </p:cBhvr>
                                      <p:by x="150000" y="150000"/>
                                    </p:animScale>
                                  </p:childTnLst>
                                </p:cTn>
                              </p:par>
                              <p:par>
                                <p:cTn id="18" presetID="6" presetClass="emph" presetSubtype="0" repeatCount="indefinite" fill="hold" nodeType="withEffect">
                                  <p:stCondLst>
                                    <p:cond delay="0"/>
                                  </p:stCondLst>
                                  <p:childTnLst>
                                    <p:animScale>
                                      <p:cBhvr>
                                        <p:cTn id="19" dur="1000" fill="hold"/>
                                        <p:tgtEl>
                                          <p:spTgt spid="23"/>
                                        </p:tgtEl>
                                      </p:cBhvr>
                                      <p:by x="150000" y="150000"/>
                                    </p:animScale>
                                  </p:childTnLst>
                                </p:cTn>
                              </p:par>
                              <p:par>
                                <p:cTn id="20" presetID="6" presetClass="emph" presetSubtype="0" repeatCount="indefinite" fill="hold" grpId="0" nodeType="withEffect">
                                  <p:stCondLst>
                                    <p:cond delay="0"/>
                                  </p:stCondLst>
                                  <p:childTnLst>
                                    <p:animScale>
                                      <p:cBhvr>
                                        <p:cTn id="21" dur="1000" fill="hold"/>
                                        <p:tgtEl>
                                          <p:spTgt spid="27"/>
                                        </p:tgtEl>
                                      </p:cBhvr>
                                      <p:by x="150000" y="150000"/>
                                    </p:animScale>
                                  </p:childTnLst>
                                </p:cTn>
                              </p:par>
                              <p:par>
                                <p:cTn id="22" presetID="6" presetClass="emph" presetSubtype="0" repeatCount="indefinite" fill="hold" nodeType="withEffect">
                                  <p:stCondLst>
                                    <p:cond delay="0"/>
                                  </p:stCondLst>
                                  <p:childTnLst>
                                    <p:animScale>
                                      <p:cBhvr>
                                        <p:cTn id="23" dur="1000" fill="hold"/>
                                        <p:tgtEl>
                                          <p:spTgt spid="12"/>
                                        </p:tgtEl>
                                      </p:cBhvr>
                                      <p:by x="150000" y="150000"/>
                                    </p:animScale>
                                  </p:childTnLst>
                                </p:cTn>
                              </p:par>
                            </p:childTnLst>
                          </p:cTn>
                        </p:par>
                      </p:childTnLst>
                    </p:cTn>
                  </p:par>
                  <p:par>
                    <p:cTn id="24" fill="hold">
                      <p:stCondLst>
                        <p:cond delay="indefinite"/>
                      </p:stCondLst>
                      <p:childTnLst>
                        <p:par>
                          <p:cTn id="25" fill="hold">
                            <p:stCondLst>
                              <p:cond delay="0"/>
                            </p:stCondLst>
                            <p:childTnLst>
                              <p:par>
                                <p:cTn id="26" presetID="2" presetClass="entr" presetSubtype="8" fill="hold" grpId="0" nodeType="click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0-#ppt_w/2"/>
                                          </p:val>
                                        </p:tav>
                                        <p:tav tm="100000">
                                          <p:val>
                                            <p:strVal val="#ppt_x"/>
                                          </p:val>
                                        </p:tav>
                                      </p:tavLst>
                                    </p:anim>
                                    <p:anim calcmode="lin" valueType="num">
                                      <p:cBhvr additive="base">
                                        <p:cTn id="29" dur="500" fill="hold"/>
                                        <p:tgtEl>
                                          <p:spTgt spid="5"/>
                                        </p:tgtEl>
                                        <p:attrNameLst>
                                          <p:attrName>ppt_y</p:attrName>
                                        </p:attrNameLst>
                                      </p:cBhvr>
                                      <p:tavLst>
                                        <p:tav tm="0">
                                          <p:val>
                                            <p:strVal val="#ppt_y"/>
                                          </p:val>
                                        </p:tav>
                                        <p:tav tm="100000">
                                          <p:val>
                                            <p:strVal val="#ppt_y"/>
                                          </p:val>
                                        </p:tav>
                                      </p:tavLst>
                                    </p:anim>
                                  </p:childTnLst>
                                </p:cTn>
                              </p:par>
                              <p:par>
                                <p:cTn id="30" presetID="2" presetClass="entr" presetSubtype="8" fill="hold" grpId="0" nodeType="withEffect">
                                  <p:stCondLst>
                                    <p:cond delay="0"/>
                                  </p:stCondLst>
                                  <p:childTnLst>
                                    <p:set>
                                      <p:cBhvr>
                                        <p:cTn id="31" dur="1" fill="hold">
                                          <p:stCondLst>
                                            <p:cond delay="0"/>
                                          </p:stCondLst>
                                        </p:cTn>
                                        <p:tgtEl>
                                          <p:spTgt spid="3"/>
                                        </p:tgtEl>
                                        <p:attrNameLst>
                                          <p:attrName>style.visibility</p:attrName>
                                        </p:attrNameLst>
                                      </p:cBhvr>
                                      <p:to>
                                        <p:strVal val="visible"/>
                                      </p:to>
                                    </p:set>
                                    <p:anim calcmode="lin" valueType="num">
                                      <p:cBhvr additive="base">
                                        <p:cTn id="32" dur="500" fill="hold"/>
                                        <p:tgtEl>
                                          <p:spTgt spid="3"/>
                                        </p:tgtEl>
                                        <p:attrNameLst>
                                          <p:attrName>ppt_x</p:attrName>
                                        </p:attrNameLst>
                                      </p:cBhvr>
                                      <p:tavLst>
                                        <p:tav tm="0">
                                          <p:val>
                                            <p:strVal val="0-#ppt_w/2"/>
                                          </p:val>
                                        </p:tav>
                                        <p:tav tm="100000">
                                          <p:val>
                                            <p:strVal val="#ppt_x"/>
                                          </p:val>
                                        </p:tav>
                                      </p:tavLst>
                                    </p:anim>
                                    <p:anim calcmode="lin" valueType="num">
                                      <p:cBhvr additive="base">
                                        <p:cTn id="33" dur="500" fill="hold"/>
                                        <p:tgtEl>
                                          <p:spTgt spid="3"/>
                                        </p:tgtEl>
                                        <p:attrNameLst>
                                          <p:attrName>ppt_y</p:attrName>
                                        </p:attrNameLst>
                                      </p:cBhvr>
                                      <p:tavLst>
                                        <p:tav tm="0">
                                          <p:val>
                                            <p:strVal val="#ppt_y"/>
                                          </p:val>
                                        </p:tav>
                                        <p:tav tm="100000">
                                          <p:val>
                                            <p:strVal val="#ppt_y"/>
                                          </p:val>
                                        </p:tav>
                                      </p:tavLst>
                                    </p:anim>
                                  </p:childTnLst>
                                </p:cTn>
                              </p:par>
                            </p:childTnLst>
                          </p:cTn>
                        </p:par>
                        <p:par>
                          <p:cTn id="34" fill="hold">
                            <p:stCondLst>
                              <p:cond delay="500"/>
                            </p:stCondLst>
                            <p:childTnLst>
                              <p:par>
                                <p:cTn id="35" presetID="2" presetClass="entr" presetSubtype="8" fill="hold" grpId="0" nodeType="afterEffect">
                                  <p:stCondLst>
                                    <p:cond delay="0"/>
                                  </p:stCondLst>
                                  <p:childTnLst>
                                    <p:set>
                                      <p:cBhvr>
                                        <p:cTn id="36" dur="1" fill="hold">
                                          <p:stCondLst>
                                            <p:cond delay="0"/>
                                          </p:stCondLst>
                                        </p:cTn>
                                        <p:tgtEl>
                                          <p:spTgt spid="37"/>
                                        </p:tgtEl>
                                        <p:attrNameLst>
                                          <p:attrName>style.visibility</p:attrName>
                                        </p:attrNameLst>
                                      </p:cBhvr>
                                      <p:to>
                                        <p:strVal val="visible"/>
                                      </p:to>
                                    </p:set>
                                    <p:anim calcmode="lin" valueType="num">
                                      <p:cBhvr additive="base">
                                        <p:cTn id="37" dur="500" fill="hold"/>
                                        <p:tgtEl>
                                          <p:spTgt spid="37"/>
                                        </p:tgtEl>
                                        <p:attrNameLst>
                                          <p:attrName>ppt_x</p:attrName>
                                        </p:attrNameLst>
                                      </p:cBhvr>
                                      <p:tavLst>
                                        <p:tav tm="0">
                                          <p:val>
                                            <p:strVal val="0-#ppt_w/2"/>
                                          </p:val>
                                        </p:tav>
                                        <p:tav tm="100000">
                                          <p:val>
                                            <p:strVal val="#ppt_x"/>
                                          </p:val>
                                        </p:tav>
                                      </p:tavLst>
                                    </p:anim>
                                    <p:anim calcmode="lin" valueType="num">
                                      <p:cBhvr additive="base">
                                        <p:cTn id="38" dur="500" fill="hold"/>
                                        <p:tgtEl>
                                          <p:spTgt spid="37"/>
                                        </p:tgtEl>
                                        <p:attrNameLst>
                                          <p:attrName>ppt_y</p:attrName>
                                        </p:attrNameLst>
                                      </p:cBhvr>
                                      <p:tavLst>
                                        <p:tav tm="0">
                                          <p:val>
                                            <p:strVal val="#ppt_y"/>
                                          </p:val>
                                        </p:tav>
                                        <p:tav tm="100000">
                                          <p:val>
                                            <p:strVal val="#ppt_y"/>
                                          </p:val>
                                        </p:tav>
                                      </p:tavLst>
                                    </p:anim>
                                  </p:childTnLst>
                                </p:cTn>
                              </p:par>
                            </p:childTnLst>
                          </p:cTn>
                        </p:par>
                        <p:par>
                          <p:cTn id="39" fill="hold">
                            <p:stCondLst>
                              <p:cond delay="1000"/>
                            </p:stCondLst>
                            <p:childTnLst>
                              <p:par>
                                <p:cTn id="40" presetID="2" presetClass="entr" presetSubtype="8" fill="hold" grpId="0" nodeType="afterEffect">
                                  <p:stCondLst>
                                    <p:cond delay="0"/>
                                  </p:stCondLst>
                                  <p:childTnLst>
                                    <p:set>
                                      <p:cBhvr>
                                        <p:cTn id="41" dur="1" fill="hold">
                                          <p:stCondLst>
                                            <p:cond delay="0"/>
                                          </p:stCondLst>
                                        </p:cTn>
                                        <p:tgtEl>
                                          <p:spTgt spid="4"/>
                                        </p:tgtEl>
                                        <p:attrNameLst>
                                          <p:attrName>style.visibility</p:attrName>
                                        </p:attrNameLst>
                                      </p:cBhvr>
                                      <p:to>
                                        <p:strVal val="visible"/>
                                      </p:to>
                                    </p:set>
                                    <p:anim calcmode="lin" valueType="num">
                                      <p:cBhvr additive="base">
                                        <p:cTn id="42" dur="500" fill="hold"/>
                                        <p:tgtEl>
                                          <p:spTgt spid="4"/>
                                        </p:tgtEl>
                                        <p:attrNameLst>
                                          <p:attrName>ppt_x</p:attrName>
                                        </p:attrNameLst>
                                      </p:cBhvr>
                                      <p:tavLst>
                                        <p:tav tm="0">
                                          <p:val>
                                            <p:strVal val="0-#ppt_w/2"/>
                                          </p:val>
                                        </p:tav>
                                        <p:tav tm="100000">
                                          <p:val>
                                            <p:strVal val="#ppt_x"/>
                                          </p:val>
                                        </p:tav>
                                      </p:tavLst>
                                    </p:anim>
                                    <p:anim calcmode="lin" valueType="num">
                                      <p:cBhvr additive="base">
                                        <p:cTn id="43"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44" fill="hold">
                      <p:stCondLst>
                        <p:cond delay="indefinite"/>
                      </p:stCondLst>
                      <p:childTnLst>
                        <p:par>
                          <p:cTn id="45" fill="hold">
                            <p:stCondLst>
                              <p:cond delay="0"/>
                            </p:stCondLst>
                            <p:childTnLst>
                              <p:par>
                                <p:cTn id="46" presetID="1" presetClass="entr" presetSubtype="0" fill="hold" nodeType="clickEffect">
                                  <p:stCondLst>
                                    <p:cond delay="0"/>
                                  </p:stCondLst>
                                  <p:childTnLst>
                                    <p:set>
                                      <p:cBhvr>
                                        <p:cTn id="47" dur="1" fill="hold">
                                          <p:stCondLst>
                                            <p:cond delay="0"/>
                                          </p:stCondLst>
                                        </p:cTn>
                                        <p:tgtEl>
                                          <p:spTgt spid="4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video>
              <p:cMediaNode vol="80000">
                <p:cTn id="48" fill="hold" display="0">
                  <p:stCondLst>
                    <p:cond delay="indefinite"/>
                  </p:stCondLst>
                </p:cTn>
                <p:tgtEl>
                  <p:spTgt spid="48"/>
                </p:tgtEl>
              </p:cMediaNode>
            </p:video>
          </p:childTnLst>
        </p:cTn>
      </p:par>
    </p:tnLst>
    <p:bldLst>
      <p:bldP spid="27" grpId="0" animBg="1"/>
      <p:bldP spid="2" grpId="0"/>
      <p:bldP spid="5" grpId="0" animBg="1"/>
      <p:bldP spid="3" grpId="0"/>
      <p:bldP spid="37" grpId="0"/>
      <p:bldP spid="4"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Rounded Corners 8">
            <a:extLst>
              <a:ext uri="{FF2B5EF4-FFF2-40B4-BE49-F238E27FC236}">
                <a16:creationId xmlns="" xmlns:a16="http://schemas.microsoft.com/office/drawing/2014/main" id="{6560A8A1-E119-4FC6-9840-B076C68DA9E0}"/>
              </a:ext>
            </a:extLst>
          </p:cNvPr>
          <p:cNvSpPr/>
          <p:nvPr/>
        </p:nvSpPr>
        <p:spPr>
          <a:xfrm>
            <a:off x="573157" y="842569"/>
            <a:ext cx="4402728" cy="3895899"/>
          </a:xfrm>
          <a:prstGeom prst="roundRect">
            <a:avLst>
              <a:gd name="adj" fmla="val 8933"/>
            </a:avLst>
          </a:prstGeom>
          <a:solidFill>
            <a:schemeClr val="accent2">
              <a:lumMod val="60000"/>
              <a:lumOff val="40000"/>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dirty="0">
              <a:solidFill>
                <a:prstClr val="white"/>
              </a:solidFill>
            </a:endParaRPr>
          </a:p>
        </p:txBody>
      </p:sp>
      <p:sp>
        <p:nvSpPr>
          <p:cNvPr id="13" name="TextBox 12">
            <a:extLst>
              <a:ext uri="{FF2B5EF4-FFF2-40B4-BE49-F238E27FC236}">
                <a16:creationId xmlns="" xmlns:a16="http://schemas.microsoft.com/office/drawing/2014/main" id="{C45C759F-F354-4E48-BB32-9A175521C289}"/>
              </a:ext>
            </a:extLst>
          </p:cNvPr>
          <p:cNvSpPr txBox="1"/>
          <p:nvPr/>
        </p:nvSpPr>
        <p:spPr>
          <a:xfrm>
            <a:off x="1890147" y="214883"/>
            <a:ext cx="1733585" cy="590931"/>
          </a:xfrm>
          <a:prstGeom prst="rect">
            <a:avLst/>
          </a:prstGeom>
          <a:noFill/>
          <a:ln>
            <a:noFill/>
          </a:ln>
          <a:effectLst/>
        </p:spPr>
        <p:style>
          <a:lnRef idx="1">
            <a:schemeClr val="accent6"/>
          </a:lnRef>
          <a:fillRef idx="2">
            <a:schemeClr val="accent6"/>
          </a:fillRef>
          <a:effectRef idx="1">
            <a:schemeClr val="accent6"/>
          </a:effectRef>
          <a:fontRef idx="minor">
            <a:schemeClr val="dk1"/>
          </a:fontRef>
        </p:style>
        <p:txBody>
          <a:bodyPr wrap="square">
            <a:spAutoFit/>
          </a:bodyPr>
          <a:lstStyle/>
          <a:p>
            <a:pPr marL="70247" algn="just" defTabSz="257175">
              <a:lnSpc>
                <a:spcPct val="135000"/>
              </a:lnSpc>
              <a:buClrTx/>
              <a:defRPr/>
            </a:pPr>
            <a:r>
              <a:rPr lang="en-US" sz="2400" b="1" kern="1200" dirty="0" err="1">
                <a:solidFill>
                  <a:srgbClr val="FF0000"/>
                </a:solidFill>
                <a:latin typeface="Times New Roman" panose="02020603050405020304" pitchFamily="18" charset="0"/>
                <a:cs typeface="Times New Roman" panose="02020603050405020304" pitchFamily="18" charset="0"/>
              </a:rPr>
              <a:t>Đáp</a:t>
            </a:r>
            <a:r>
              <a:rPr lang="en-US" sz="2400" b="1" kern="1200" dirty="0">
                <a:solidFill>
                  <a:srgbClr val="FF0000"/>
                </a:solidFill>
                <a:latin typeface="Times New Roman" panose="02020603050405020304" pitchFamily="18" charset="0"/>
                <a:cs typeface="Times New Roman" panose="02020603050405020304" pitchFamily="18" charset="0"/>
              </a:rPr>
              <a:t> </a:t>
            </a:r>
            <a:r>
              <a:rPr lang="en-US" sz="2400" b="1" kern="1200" dirty="0" err="1">
                <a:solidFill>
                  <a:srgbClr val="FF0000"/>
                </a:solidFill>
                <a:latin typeface="Times New Roman" panose="02020603050405020304" pitchFamily="18" charset="0"/>
                <a:cs typeface="Times New Roman" panose="02020603050405020304" pitchFamily="18" charset="0"/>
              </a:rPr>
              <a:t>án</a:t>
            </a:r>
            <a:endParaRPr lang="vi-VN" sz="2400" b="1" kern="1200" dirty="0">
              <a:solidFill>
                <a:srgbClr val="FF0000"/>
              </a:solidFill>
              <a:latin typeface="Times New Roman" panose="02020603050405020304" pitchFamily="18" charset="0"/>
              <a:cs typeface="Times New Roman" panose="02020603050405020304" pitchFamily="18" charset="0"/>
            </a:endParaRPr>
          </a:p>
        </p:txBody>
      </p:sp>
      <p:sp>
        <p:nvSpPr>
          <p:cNvPr id="15" name="Rounded Rectangle 14"/>
          <p:cNvSpPr/>
          <p:nvPr/>
        </p:nvSpPr>
        <p:spPr>
          <a:xfrm>
            <a:off x="1917924" y="214883"/>
            <a:ext cx="1186492" cy="561986"/>
          </a:xfrm>
          <a:prstGeom prst="roundRect">
            <a:avLst/>
          </a:prstGeom>
          <a:solidFill>
            <a:schemeClr val="accent1">
              <a:lumMod val="50000"/>
              <a:lumOff val="50000"/>
              <a:alpha val="36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16" name="Picture 15">
            <a:extLst>
              <a:ext uri="{FF2B5EF4-FFF2-40B4-BE49-F238E27FC236}">
                <a16:creationId xmlns="" xmlns:a16="http://schemas.microsoft.com/office/drawing/2014/main" id="{391FB4D9-362F-411C-84F5-BE98A5303ED6}"/>
              </a:ext>
            </a:extLst>
          </p:cNvPr>
          <p:cNvPicPr>
            <a:picLocks noChangeAspect="1"/>
          </p:cNvPicPr>
          <p:nvPr/>
        </p:nvPicPr>
        <p:blipFill>
          <a:blip r:embed="rId3"/>
          <a:stretch>
            <a:fillRect/>
          </a:stretch>
        </p:blipFill>
        <p:spPr>
          <a:xfrm>
            <a:off x="530391" y="178275"/>
            <a:ext cx="666486" cy="664294"/>
          </a:xfrm>
          <a:prstGeom prst="rect">
            <a:avLst/>
          </a:prstGeom>
        </p:spPr>
      </p:pic>
      <p:sp>
        <p:nvSpPr>
          <p:cNvPr id="3" name="Rectangle 2"/>
          <p:cNvSpPr/>
          <p:nvPr/>
        </p:nvSpPr>
        <p:spPr>
          <a:xfrm>
            <a:off x="629588" y="2922096"/>
            <a:ext cx="4227226" cy="1578894"/>
          </a:xfrm>
          <a:prstGeom prst="rect">
            <a:avLst/>
          </a:prstGeom>
        </p:spPr>
        <p:txBody>
          <a:bodyPr wrap="square">
            <a:spAutoFit/>
          </a:bodyPr>
          <a:lstStyle/>
          <a:p>
            <a:pPr algn="just">
              <a:lnSpc>
                <a:spcPct val="115000"/>
              </a:lnSpc>
              <a:spcBef>
                <a:spcPts val="225"/>
              </a:spcBef>
              <a:spcAft>
                <a:spcPts val="225"/>
              </a:spcAft>
              <a:buClrTx/>
            </a:pPr>
            <a:r>
              <a:rPr lang="pt-BR" sz="2100" b="1" u="sng" kern="1200" dirty="0">
                <a:solidFill>
                  <a:srgbClr val="002E89"/>
                </a:solidFill>
                <a:latin typeface="Times New Roman" panose="02020603050405020304" pitchFamily="18" charset="0"/>
                <a:ea typeface="Times New Roman" panose="02020603050405020304" pitchFamily="18" charset="0"/>
              </a:rPr>
              <a:t>Câu 3:</a:t>
            </a:r>
            <a:r>
              <a:rPr lang="pt-BR" sz="2100" kern="1200" dirty="0">
                <a:solidFill>
                  <a:srgbClr val="002E89"/>
                </a:solidFill>
                <a:latin typeface="Times New Roman" panose="02020603050405020304" pitchFamily="18" charset="0"/>
                <a:ea typeface="Times New Roman" panose="02020603050405020304" pitchFamily="18" charset="0"/>
              </a:rPr>
              <a:t> Mặc dù (9) tăng giá trị của số lần đoán sau khi (7) hoặc (8) được thực hiện, nhưng </a:t>
            </a:r>
            <a:r>
              <a:rPr lang="pt-BR" sz="2100" kern="1200" dirty="0">
                <a:solidFill>
                  <a:srgbClr val="FF0000"/>
                </a:solidFill>
                <a:latin typeface="Times New Roman" panose="02020603050405020304" pitchFamily="18" charset="0"/>
                <a:ea typeface="Times New Roman" panose="02020603050405020304" pitchFamily="18" charset="0"/>
              </a:rPr>
              <a:t>không có lệnh nào như thế sau khối lệnh (4) cả</a:t>
            </a:r>
            <a:r>
              <a:rPr lang="pt-BR" sz="2100" kern="1200" dirty="0">
                <a:solidFill>
                  <a:srgbClr val="002E89"/>
                </a:solidFill>
                <a:latin typeface="Times New Roman" panose="02020603050405020304" pitchFamily="18" charset="0"/>
                <a:ea typeface="Times New Roman" panose="02020603050405020304" pitchFamily="18" charset="0"/>
              </a:rPr>
              <a:t>. </a:t>
            </a:r>
            <a:endParaRPr lang="en-US" sz="1800" kern="1200" dirty="0">
              <a:solidFill>
                <a:srgbClr val="002E89"/>
              </a:solidFill>
              <a:latin typeface="Times New Roman" panose="02020603050405020304" pitchFamily="18" charset="0"/>
              <a:ea typeface="Times New Roman" panose="02020603050405020304" pitchFamily="18" charset="0"/>
            </a:endParaRPr>
          </a:p>
        </p:txBody>
      </p:sp>
      <p:sp>
        <p:nvSpPr>
          <p:cNvPr id="5" name="TextBox 4"/>
          <p:cNvSpPr txBox="1"/>
          <p:nvPr/>
        </p:nvSpPr>
        <p:spPr>
          <a:xfrm>
            <a:off x="573157" y="842569"/>
            <a:ext cx="4227227" cy="1207254"/>
          </a:xfrm>
          <a:prstGeom prst="rect">
            <a:avLst/>
          </a:prstGeom>
          <a:noFill/>
        </p:spPr>
        <p:txBody>
          <a:bodyPr wrap="square" rtlCol="0">
            <a:spAutoFit/>
          </a:bodyPr>
          <a:lstStyle/>
          <a:p>
            <a:pPr indent="190500" algn="just">
              <a:lnSpc>
                <a:spcPct val="115000"/>
              </a:lnSpc>
              <a:spcBef>
                <a:spcPts val="225"/>
              </a:spcBef>
              <a:spcAft>
                <a:spcPts val="225"/>
              </a:spcAft>
              <a:buClrTx/>
              <a:tabLst>
                <a:tab pos="421958" algn="l"/>
              </a:tabLst>
            </a:pPr>
            <a:r>
              <a:rPr lang="pt-BR" sz="2100" b="1" u="sng" kern="1200" dirty="0">
                <a:solidFill>
                  <a:srgbClr val="002E89"/>
                </a:solidFill>
                <a:latin typeface="Times New Roman" panose="02020603050405020304" pitchFamily="18" charset="0"/>
                <a:ea typeface="Calibri" panose="020F0502020204030204" pitchFamily="34" charset="0"/>
              </a:rPr>
              <a:t>Câu 1:</a:t>
            </a:r>
            <a:r>
              <a:rPr lang="pt-BR" sz="2100" kern="1200" dirty="0">
                <a:solidFill>
                  <a:srgbClr val="002E89"/>
                </a:solidFill>
                <a:latin typeface="Times New Roman" panose="02020603050405020304" pitchFamily="18" charset="0"/>
                <a:ea typeface="Calibri" panose="020F0502020204030204" pitchFamily="34" charset="0"/>
              </a:rPr>
              <a:t> Biến số lần đoán phải tăng 1 đơn vị mỗi khi người chơi nhập một giá trị số (đoán).</a:t>
            </a:r>
            <a:endParaRPr lang="en-US" sz="1200" kern="1200" dirty="0">
              <a:solidFill>
                <a:srgbClr val="002E89"/>
              </a:solidFill>
              <a:latin typeface="Times New Roman" panose="02020603050405020304" pitchFamily="18" charset="0"/>
              <a:ea typeface="Times New Roman" panose="02020603050405020304" pitchFamily="18" charset="0"/>
            </a:endParaRPr>
          </a:p>
        </p:txBody>
      </p:sp>
      <p:sp>
        <p:nvSpPr>
          <p:cNvPr id="6" name="Rectangle 5"/>
          <p:cNvSpPr/>
          <p:nvPr/>
        </p:nvSpPr>
        <p:spPr>
          <a:xfrm>
            <a:off x="629588" y="2086283"/>
            <a:ext cx="4227226" cy="835613"/>
          </a:xfrm>
          <a:prstGeom prst="rect">
            <a:avLst/>
          </a:prstGeom>
        </p:spPr>
        <p:txBody>
          <a:bodyPr wrap="square">
            <a:spAutoFit/>
          </a:bodyPr>
          <a:lstStyle/>
          <a:p>
            <a:pPr algn="just">
              <a:lnSpc>
                <a:spcPct val="115000"/>
              </a:lnSpc>
              <a:spcBef>
                <a:spcPts val="225"/>
              </a:spcBef>
              <a:spcAft>
                <a:spcPts val="225"/>
              </a:spcAft>
              <a:buClrTx/>
            </a:pPr>
            <a:r>
              <a:rPr lang="pt-BR" sz="2100" b="1" u="sng" kern="1200" dirty="0">
                <a:solidFill>
                  <a:srgbClr val="002E89"/>
                </a:solidFill>
                <a:latin typeface="Times New Roman" panose="02020603050405020304" pitchFamily="18" charset="0"/>
                <a:ea typeface="Times New Roman" panose="02020603050405020304" pitchFamily="18" charset="0"/>
              </a:rPr>
              <a:t>Câu 2:</a:t>
            </a:r>
            <a:r>
              <a:rPr lang="pt-BR" sz="2100" kern="1200" dirty="0">
                <a:solidFill>
                  <a:srgbClr val="002E89"/>
                </a:solidFill>
                <a:latin typeface="Times New Roman" panose="02020603050405020304" pitchFamily="18" charset="0"/>
                <a:ea typeface="Times New Roman" panose="02020603050405020304" pitchFamily="18" charset="0"/>
              </a:rPr>
              <a:t> Những khối lệnh làm thay đổi biến số lần đoán là (4), (7) và (8).</a:t>
            </a:r>
            <a:endParaRPr lang="en-US" sz="1800" kern="1200" dirty="0">
              <a:solidFill>
                <a:srgbClr val="002E89"/>
              </a:solidFill>
              <a:latin typeface="Times New Roman" panose="02020603050405020304" pitchFamily="18" charset="0"/>
              <a:ea typeface="Times New Roman" panose="02020603050405020304" pitchFamily="18" charset="0"/>
            </a:endParaRPr>
          </a:p>
        </p:txBody>
      </p:sp>
      <p:pic>
        <p:nvPicPr>
          <p:cNvPr id="9" name="Picture 8">
            <a:extLst>
              <a:ext uri="{FF2B5EF4-FFF2-40B4-BE49-F238E27FC236}">
                <a16:creationId xmlns="" xmlns:a16="http://schemas.microsoft.com/office/drawing/2014/main" id="{C647A21E-78A5-79FB-272C-C9C216CFF527}"/>
              </a:ext>
            </a:extLst>
          </p:cNvPr>
          <p:cNvPicPr>
            <a:picLocks noChangeAspect="1"/>
          </p:cNvPicPr>
          <p:nvPr/>
        </p:nvPicPr>
        <p:blipFill>
          <a:blip r:embed="rId4"/>
          <a:stretch>
            <a:fillRect/>
          </a:stretch>
        </p:blipFill>
        <p:spPr>
          <a:xfrm>
            <a:off x="5097456" y="620138"/>
            <a:ext cx="3122255" cy="4118330"/>
          </a:xfrm>
          <a:prstGeom prst="rect">
            <a:avLst/>
          </a:prstGeom>
        </p:spPr>
      </p:pic>
    </p:spTree>
    <p:extLst>
      <p:ext uri="{BB962C8B-B14F-4D97-AF65-F5344CB8AC3E}">
        <p14:creationId xmlns:p14="http://schemas.microsoft.com/office/powerpoint/2010/main" val="41719286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8"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ppt_y"/>
                                          </p:val>
                                        </p:tav>
                                        <p:tav tm="100000">
                                          <p:val>
                                            <p:strVal val="#ppt_y"/>
                                          </p:val>
                                        </p:tav>
                                      </p:tavLst>
                                    </p:anim>
                                  </p:childTnLst>
                                </p:cTn>
                              </p:par>
                              <p:par>
                                <p:cTn id="14" presetID="2" presetClass="entr" presetSubtype="8" fill="hold" grpId="0" nodeType="with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0-#ppt_w/2"/>
                                          </p:val>
                                        </p:tav>
                                        <p:tav tm="100000">
                                          <p:val>
                                            <p:strVal val="#ppt_x"/>
                                          </p:val>
                                        </p:tav>
                                      </p:tavLst>
                                    </p:anim>
                                    <p:anim calcmode="lin" valueType="num">
                                      <p:cBhvr additive="base">
                                        <p:cTn id="17" dur="500" fill="hold"/>
                                        <p:tgtEl>
                                          <p:spTgt spid="5"/>
                                        </p:tgtEl>
                                        <p:attrNameLst>
                                          <p:attrName>ppt_y</p:attrName>
                                        </p:attrNameLst>
                                      </p:cBhvr>
                                      <p:tavLst>
                                        <p:tav tm="0">
                                          <p:val>
                                            <p:strVal val="#ppt_y"/>
                                          </p:val>
                                        </p:tav>
                                        <p:tav tm="100000">
                                          <p:val>
                                            <p:strVal val="#ppt_y"/>
                                          </p:val>
                                        </p:tav>
                                      </p:tavLst>
                                    </p:anim>
                                  </p:childTnLst>
                                </p:cTn>
                              </p:par>
                            </p:childTnLst>
                          </p:cTn>
                        </p:par>
                        <p:par>
                          <p:cTn id="18" fill="hold">
                            <p:stCondLst>
                              <p:cond delay="500"/>
                            </p:stCondLst>
                            <p:childTnLst>
                              <p:par>
                                <p:cTn id="19" presetID="2" presetClass="entr" presetSubtype="8" fill="hold" grpId="0" nodeType="after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0-#ppt_w/2"/>
                                          </p:val>
                                        </p:tav>
                                        <p:tav tm="100000">
                                          <p:val>
                                            <p:strVal val="#ppt_x"/>
                                          </p:val>
                                        </p:tav>
                                      </p:tavLst>
                                    </p:anim>
                                    <p:anim calcmode="lin" valueType="num">
                                      <p:cBhvr additive="base">
                                        <p:cTn id="22" dur="500" fill="hold"/>
                                        <p:tgtEl>
                                          <p:spTgt spid="6"/>
                                        </p:tgtEl>
                                        <p:attrNameLst>
                                          <p:attrName>ppt_y</p:attrName>
                                        </p:attrNameLst>
                                      </p:cBhvr>
                                      <p:tavLst>
                                        <p:tav tm="0">
                                          <p:val>
                                            <p:strVal val="#ppt_y"/>
                                          </p:val>
                                        </p:tav>
                                        <p:tav tm="100000">
                                          <p:val>
                                            <p:strVal val="#ppt_y"/>
                                          </p:val>
                                        </p:tav>
                                      </p:tavLst>
                                    </p:anim>
                                  </p:childTnLst>
                                </p:cTn>
                              </p:par>
                            </p:childTnLst>
                          </p:cTn>
                        </p:par>
                        <p:par>
                          <p:cTn id="23" fill="hold">
                            <p:stCondLst>
                              <p:cond delay="1000"/>
                            </p:stCondLst>
                            <p:childTnLst>
                              <p:par>
                                <p:cTn id="24" presetID="2" presetClass="entr" presetSubtype="4" fill="hold" grpId="0" nodeType="afterEffect">
                                  <p:stCondLst>
                                    <p:cond delay="0"/>
                                  </p:stCondLst>
                                  <p:childTnLst>
                                    <p:set>
                                      <p:cBhvr>
                                        <p:cTn id="25" dur="1" fill="hold">
                                          <p:stCondLst>
                                            <p:cond delay="0"/>
                                          </p:stCondLst>
                                        </p:cTn>
                                        <p:tgtEl>
                                          <p:spTgt spid="3"/>
                                        </p:tgtEl>
                                        <p:attrNameLst>
                                          <p:attrName>style.visibility</p:attrName>
                                        </p:attrNameLst>
                                      </p:cBhvr>
                                      <p:to>
                                        <p:strVal val="visible"/>
                                      </p:to>
                                    </p:set>
                                    <p:anim calcmode="lin" valueType="num">
                                      <p:cBhvr additive="base">
                                        <p:cTn id="26" dur="500" fill="hold"/>
                                        <p:tgtEl>
                                          <p:spTgt spid="3"/>
                                        </p:tgtEl>
                                        <p:attrNameLst>
                                          <p:attrName>ppt_x</p:attrName>
                                        </p:attrNameLst>
                                      </p:cBhvr>
                                      <p:tavLst>
                                        <p:tav tm="0">
                                          <p:val>
                                            <p:strVal val="#ppt_x"/>
                                          </p:val>
                                        </p:tav>
                                        <p:tav tm="100000">
                                          <p:val>
                                            <p:strVal val="#ppt_x"/>
                                          </p:val>
                                        </p:tav>
                                      </p:tavLst>
                                    </p:anim>
                                    <p:anim calcmode="lin" valueType="num">
                                      <p:cBhvr additive="base">
                                        <p:cTn id="27"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3" grpId="0"/>
      <p:bldP spid="3" grpId="0"/>
      <p:bldP spid="5" grpId="0"/>
      <p:bldP spid="6" grpId="0"/>
    </p:bldLst>
  </p:timing>
</p:sld>
</file>

<file path=ppt/slides/slide2.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5000"/>
          </a:stretch>
        </a:blipFill>
        <a:effectLst/>
      </p:bgPr>
    </p:bg>
    <p:spTree>
      <p:nvGrpSpPr>
        <p:cNvPr id="1" name=""/>
        <p:cNvGrpSpPr/>
        <p:nvPr/>
      </p:nvGrpSpPr>
      <p:grpSpPr>
        <a:xfrm>
          <a:off x="0" y="0"/>
          <a:ext cx="0" cy="0"/>
          <a:chOff x="0" y="0"/>
          <a:chExt cx="0" cy="0"/>
        </a:xfrm>
      </p:grpSpPr>
      <p:sp>
        <p:nvSpPr>
          <p:cNvPr id="2" name="Rounded Rectangle 1"/>
          <p:cNvSpPr/>
          <p:nvPr/>
        </p:nvSpPr>
        <p:spPr>
          <a:xfrm>
            <a:off x="800100" y="1543050"/>
            <a:ext cx="7543800" cy="211455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buClrTx/>
              <a:buFontTx/>
              <a:buNone/>
            </a:pPr>
            <a:r>
              <a:rPr lang="en-US" sz="5400" b="1" kern="1200" dirty="0">
                <a:solidFill>
                  <a:srgbClr val="FF0000"/>
                </a:solidFill>
                <a:latin typeface="Times New Roman" panose="02020603050405020304" pitchFamily="18" charset="0"/>
                <a:cs typeface="Times New Roman" panose="02020603050405020304" pitchFamily="18" charset="0"/>
              </a:rPr>
              <a:t>KHỞI ĐỘNG </a:t>
            </a:r>
          </a:p>
          <a:p>
            <a:pPr algn="ctr">
              <a:lnSpc>
                <a:spcPct val="200000"/>
              </a:lnSpc>
              <a:buClrTx/>
              <a:buFontTx/>
              <a:buNone/>
            </a:pPr>
            <a:r>
              <a:rPr lang="en-US" sz="3150" b="1" kern="1200" dirty="0">
                <a:solidFill>
                  <a:prstClr val="black"/>
                </a:solidFill>
                <a:latin typeface="Times New Roman" panose="02020603050405020304" pitchFamily="18" charset="0"/>
                <a:cs typeface="Times New Roman" panose="02020603050405020304" pitchFamily="18" charset="0"/>
              </a:rPr>
              <a:t>TRÒ CH</a:t>
            </a:r>
            <a:r>
              <a:rPr lang="vi-VN" sz="3150" b="1" kern="1200" dirty="0">
                <a:solidFill>
                  <a:prstClr val="black"/>
                </a:solidFill>
                <a:latin typeface="Times New Roman" panose="02020603050405020304" pitchFamily="18" charset="0"/>
                <a:cs typeface="Times New Roman" panose="02020603050405020304" pitchFamily="18" charset="0"/>
              </a:rPr>
              <a:t>Ơ</a:t>
            </a:r>
            <a:r>
              <a:rPr lang="en-US" sz="3150" b="1" kern="1200" dirty="0">
                <a:solidFill>
                  <a:prstClr val="black"/>
                </a:solidFill>
                <a:latin typeface="Times New Roman" panose="02020603050405020304" pitchFamily="18" charset="0"/>
                <a:cs typeface="Times New Roman" panose="02020603050405020304" pitchFamily="18" charset="0"/>
              </a:rPr>
              <a:t>I “VÒNG </a:t>
            </a:r>
            <a:r>
              <a:rPr lang="en-US" sz="3150" b="1" kern="1200">
                <a:solidFill>
                  <a:prstClr val="black"/>
                </a:solidFill>
                <a:latin typeface="Times New Roman" panose="02020603050405020304" pitchFamily="18" charset="0"/>
                <a:cs typeface="Times New Roman" panose="02020603050405020304" pitchFamily="18" charset="0"/>
              </a:rPr>
              <a:t>QUAY MAY MẮN”</a:t>
            </a:r>
            <a:endParaRPr lang="en-US" sz="3150" b="1" kern="1200" dirty="0">
              <a:solidFill>
                <a:prstClr val="black"/>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403872844"/>
      </p:ext>
    </p:extLst>
  </p:cSld>
  <p:clrMapOvr>
    <a:masterClrMapping/>
  </p:clrMapOvr>
  <p:transition spd="med">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repeatCount="3000" fill="hold" nodeType="withEffect">
                                  <p:stCondLst>
                                    <p:cond delay="0"/>
                                  </p:stCondLst>
                                  <p:iterate type="lt">
                                    <p:tmPct val="10000"/>
                                  </p:iterate>
                                  <p:childTnLst>
                                    <p:animMotion origin="layout" path="M -1.875E-6 0 L -1.875E-6 -0.07222 " pathEditMode="relative" rAng="0" ptsTypes="AA">
                                      <p:cBhvr>
                                        <p:cTn id="6" dur="250" accel="50000" decel="50000" autoRev="1" fill="hold">
                                          <p:stCondLst>
                                            <p:cond delay="0"/>
                                          </p:stCondLst>
                                        </p:cTn>
                                        <p:tgtEl>
                                          <p:spTgt spid="2">
                                            <p:txEl>
                                              <p:pRg st="0" end="0"/>
                                            </p:txEl>
                                          </p:spTgt>
                                        </p:tgtEl>
                                        <p:attrNameLst>
                                          <p:attrName>ppt_x</p:attrName>
                                          <p:attrName>ppt_y</p:attrName>
                                        </p:attrNameLst>
                                      </p:cBhvr>
                                      <p:rCtr x="0" y="-3611"/>
                                    </p:animMotion>
                                    <p:animRot by="1500000">
                                      <p:cBhvr>
                                        <p:cTn id="7" dur="125" fill="hold">
                                          <p:stCondLst>
                                            <p:cond delay="0"/>
                                          </p:stCondLst>
                                        </p:cTn>
                                        <p:tgtEl>
                                          <p:spTgt spid="2">
                                            <p:txEl>
                                              <p:pRg st="0" end="0"/>
                                            </p:txEl>
                                          </p:spTgt>
                                        </p:tgtEl>
                                        <p:attrNameLst>
                                          <p:attrName>r</p:attrName>
                                        </p:attrNameLst>
                                      </p:cBhvr>
                                    </p:animRot>
                                    <p:animRot by="-1500000">
                                      <p:cBhvr>
                                        <p:cTn id="8" dur="125" fill="hold">
                                          <p:stCondLst>
                                            <p:cond delay="125"/>
                                          </p:stCondLst>
                                        </p:cTn>
                                        <p:tgtEl>
                                          <p:spTgt spid="2">
                                            <p:txEl>
                                              <p:pRg st="0" end="0"/>
                                            </p:txEl>
                                          </p:spTgt>
                                        </p:tgtEl>
                                        <p:attrNameLst>
                                          <p:attrName>r</p:attrName>
                                        </p:attrNameLst>
                                      </p:cBhvr>
                                    </p:animRot>
                                    <p:animRot by="-1500000">
                                      <p:cBhvr>
                                        <p:cTn id="9" dur="125" fill="hold">
                                          <p:stCondLst>
                                            <p:cond delay="250"/>
                                          </p:stCondLst>
                                        </p:cTn>
                                        <p:tgtEl>
                                          <p:spTgt spid="2">
                                            <p:txEl>
                                              <p:pRg st="0" end="0"/>
                                            </p:txEl>
                                          </p:spTgt>
                                        </p:tgtEl>
                                        <p:attrNameLst>
                                          <p:attrName>r</p:attrName>
                                        </p:attrNameLst>
                                      </p:cBhvr>
                                    </p:animRot>
                                    <p:animRot by="1500000">
                                      <p:cBhvr>
                                        <p:cTn id="10" dur="125" fill="hold">
                                          <p:stCondLst>
                                            <p:cond delay="375"/>
                                          </p:stCondLst>
                                        </p:cTn>
                                        <p:tgtEl>
                                          <p:spTgt spid="2">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 name="Group 25">
            <a:extLst>
              <a:ext uri="{FF2B5EF4-FFF2-40B4-BE49-F238E27FC236}">
                <a16:creationId xmlns:a16="http://schemas.microsoft.com/office/drawing/2014/main" xmlns="" id="{C982A66F-849D-41E5-1F63-8096345947A4}"/>
              </a:ext>
            </a:extLst>
          </p:cNvPr>
          <p:cNvGrpSpPr/>
          <p:nvPr/>
        </p:nvGrpSpPr>
        <p:grpSpPr>
          <a:xfrm>
            <a:off x="4572000" y="247928"/>
            <a:ext cx="3870104" cy="4678517"/>
            <a:chOff x="4572000" y="247928"/>
            <a:chExt cx="3870104" cy="4678517"/>
          </a:xfrm>
        </p:grpSpPr>
        <p:pic>
          <p:nvPicPr>
            <p:cNvPr id="22" name="Picture 21">
              <a:extLst>
                <a:ext uri="{FF2B5EF4-FFF2-40B4-BE49-F238E27FC236}">
                  <a16:creationId xmlns:a16="http://schemas.microsoft.com/office/drawing/2014/main" xmlns="" id="{494C8191-2C85-402E-D7E1-22FB1204131A}"/>
                </a:ext>
              </a:extLst>
            </p:cNvPr>
            <p:cNvPicPr>
              <a:picLocks noChangeAspect="1"/>
            </p:cNvPicPr>
            <p:nvPr/>
          </p:nvPicPr>
          <p:blipFill>
            <a:blip r:embed="rId3"/>
            <a:stretch>
              <a:fillRect/>
            </a:stretch>
          </p:blipFill>
          <p:spPr>
            <a:xfrm>
              <a:off x="5128976" y="247928"/>
              <a:ext cx="3313128" cy="4663208"/>
            </a:xfrm>
            <a:prstGeom prst="rect">
              <a:avLst/>
            </a:prstGeom>
          </p:spPr>
        </p:pic>
        <p:sp>
          <p:nvSpPr>
            <p:cNvPr id="6" name="TextBox 5">
              <a:extLst>
                <a:ext uri="{FF2B5EF4-FFF2-40B4-BE49-F238E27FC236}">
                  <a16:creationId xmlns:a16="http://schemas.microsoft.com/office/drawing/2014/main" xmlns="" id="{09D6D936-4B0C-D33F-0F1D-985E506FD1E5}"/>
                </a:ext>
              </a:extLst>
            </p:cNvPr>
            <p:cNvSpPr txBox="1"/>
            <p:nvPr/>
          </p:nvSpPr>
          <p:spPr>
            <a:xfrm>
              <a:off x="4646414" y="290840"/>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(1)</a:t>
              </a:r>
            </a:p>
          </p:txBody>
        </p:sp>
        <p:sp>
          <p:nvSpPr>
            <p:cNvPr id="7" name="TextBox 6">
              <a:extLst>
                <a:ext uri="{FF2B5EF4-FFF2-40B4-BE49-F238E27FC236}">
                  <a16:creationId xmlns:a16="http://schemas.microsoft.com/office/drawing/2014/main" xmlns="" id="{85A37645-667C-3483-2886-87DC64F9D20D}"/>
                </a:ext>
              </a:extLst>
            </p:cNvPr>
            <p:cNvSpPr txBox="1"/>
            <p:nvPr/>
          </p:nvSpPr>
          <p:spPr>
            <a:xfrm>
              <a:off x="4653000" y="639568"/>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(2)</a:t>
              </a:r>
            </a:p>
          </p:txBody>
        </p:sp>
        <p:sp>
          <p:nvSpPr>
            <p:cNvPr id="8" name="TextBox 7">
              <a:extLst>
                <a:ext uri="{FF2B5EF4-FFF2-40B4-BE49-F238E27FC236}">
                  <a16:creationId xmlns:a16="http://schemas.microsoft.com/office/drawing/2014/main" xmlns="" id="{562382D0-CC88-0C68-FD58-68D1DE1366EA}"/>
                </a:ext>
              </a:extLst>
            </p:cNvPr>
            <p:cNvSpPr txBox="1"/>
            <p:nvPr/>
          </p:nvSpPr>
          <p:spPr>
            <a:xfrm>
              <a:off x="4656315" y="988296"/>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(3)</a:t>
              </a:r>
            </a:p>
          </p:txBody>
        </p:sp>
        <p:sp>
          <p:nvSpPr>
            <p:cNvPr id="9" name="TextBox 8">
              <a:extLst>
                <a:ext uri="{FF2B5EF4-FFF2-40B4-BE49-F238E27FC236}">
                  <a16:creationId xmlns:a16="http://schemas.microsoft.com/office/drawing/2014/main" xmlns="" id="{01792E50-6F0B-9505-22D9-003EF9F9A568}"/>
                </a:ext>
              </a:extLst>
            </p:cNvPr>
            <p:cNvSpPr txBox="1"/>
            <p:nvPr/>
          </p:nvSpPr>
          <p:spPr>
            <a:xfrm>
              <a:off x="4652999" y="1293041"/>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(4)</a:t>
              </a:r>
            </a:p>
          </p:txBody>
        </p:sp>
        <p:sp>
          <p:nvSpPr>
            <p:cNvPr id="10" name="TextBox 9">
              <a:extLst>
                <a:ext uri="{FF2B5EF4-FFF2-40B4-BE49-F238E27FC236}">
                  <a16:creationId xmlns:a16="http://schemas.microsoft.com/office/drawing/2014/main" xmlns="" id="{16686CD6-A269-368F-DB21-8193EA4DB8F4}"/>
                </a:ext>
              </a:extLst>
            </p:cNvPr>
            <p:cNvSpPr txBox="1"/>
            <p:nvPr/>
          </p:nvSpPr>
          <p:spPr>
            <a:xfrm>
              <a:off x="4663710" y="1606917"/>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(5)</a:t>
              </a:r>
            </a:p>
          </p:txBody>
        </p:sp>
        <p:sp>
          <p:nvSpPr>
            <p:cNvPr id="11" name="TextBox 10">
              <a:extLst>
                <a:ext uri="{FF2B5EF4-FFF2-40B4-BE49-F238E27FC236}">
                  <a16:creationId xmlns:a16="http://schemas.microsoft.com/office/drawing/2014/main" xmlns="" id="{A30411E8-C1FA-9941-FB4F-47AD070781D5}"/>
                </a:ext>
              </a:extLst>
            </p:cNvPr>
            <p:cNvSpPr txBox="1"/>
            <p:nvPr/>
          </p:nvSpPr>
          <p:spPr>
            <a:xfrm>
              <a:off x="4663710" y="1960780"/>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(6)</a:t>
              </a:r>
            </a:p>
          </p:txBody>
        </p:sp>
        <p:sp>
          <p:nvSpPr>
            <p:cNvPr id="12" name="TextBox 11">
              <a:extLst>
                <a:ext uri="{FF2B5EF4-FFF2-40B4-BE49-F238E27FC236}">
                  <a16:creationId xmlns:a16="http://schemas.microsoft.com/office/drawing/2014/main" xmlns="" id="{5EED2209-68C0-D39F-0522-1D0E2293B275}"/>
                </a:ext>
              </a:extLst>
            </p:cNvPr>
            <p:cNvSpPr txBox="1"/>
            <p:nvPr/>
          </p:nvSpPr>
          <p:spPr>
            <a:xfrm>
              <a:off x="4663710" y="2326054"/>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(7)</a:t>
              </a:r>
            </a:p>
          </p:txBody>
        </p:sp>
        <p:sp>
          <p:nvSpPr>
            <p:cNvPr id="13" name="TextBox 12">
              <a:extLst>
                <a:ext uri="{FF2B5EF4-FFF2-40B4-BE49-F238E27FC236}">
                  <a16:creationId xmlns:a16="http://schemas.microsoft.com/office/drawing/2014/main" xmlns="" id="{CF8CDFB6-8DE1-F8BE-DB83-75268C2BF69F}"/>
                </a:ext>
              </a:extLst>
            </p:cNvPr>
            <p:cNvSpPr txBox="1"/>
            <p:nvPr/>
          </p:nvSpPr>
          <p:spPr>
            <a:xfrm>
              <a:off x="4663710" y="2859547"/>
              <a:ext cx="450665"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(8)</a:t>
              </a:r>
            </a:p>
          </p:txBody>
        </p:sp>
        <p:sp>
          <p:nvSpPr>
            <p:cNvPr id="17" name="TextBox 16">
              <a:extLst>
                <a:ext uri="{FF2B5EF4-FFF2-40B4-BE49-F238E27FC236}">
                  <a16:creationId xmlns:a16="http://schemas.microsoft.com/office/drawing/2014/main" xmlns="" id="{088F8A64-FED2-622C-0E1E-5F8F02C4547A}"/>
                </a:ext>
              </a:extLst>
            </p:cNvPr>
            <p:cNvSpPr txBox="1"/>
            <p:nvPr/>
          </p:nvSpPr>
          <p:spPr>
            <a:xfrm>
              <a:off x="4657077" y="3392962"/>
              <a:ext cx="443552"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(9)</a:t>
              </a:r>
            </a:p>
          </p:txBody>
        </p:sp>
        <p:sp>
          <p:nvSpPr>
            <p:cNvPr id="18" name="TextBox 17">
              <a:extLst>
                <a:ext uri="{FF2B5EF4-FFF2-40B4-BE49-F238E27FC236}">
                  <a16:creationId xmlns:a16="http://schemas.microsoft.com/office/drawing/2014/main" xmlns="" id="{B7E61EC7-9DBB-0F64-0014-7830C483C023}"/>
                </a:ext>
              </a:extLst>
            </p:cNvPr>
            <p:cNvSpPr txBox="1"/>
            <p:nvPr/>
          </p:nvSpPr>
          <p:spPr>
            <a:xfrm>
              <a:off x="4578706" y="3884025"/>
              <a:ext cx="563680"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(10)</a:t>
              </a:r>
            </a:p>
          </p:txBody>
        </p:sp>
        <p:sp>
          <p:nvSpPr>
            <p:cNvPr id="19" name="TextBox 18">
              <a:extLst>
                <a:ext uri="{FF2B5EF4-FFF2-40B4-BE49-F238E27FC236}">
                  <a16:creationId xmlns:a16="http://schemas.microsoft.com/office/drawing/2014/main" xmlns="" id="{E93E60D8-83A7-BD6D-4B23-E87228D5CDD8}"/>
                </a:ext>
              </a:extLst>
            </p:cNvPr>
            <p:cNvSpPr txBox="1"/>
            <p:nvPr/>
          </p:nvSpPr>
          <p:spPr>
            <a:xfrm>
              <a:off x="4572000" y="4250796"/>
              <a:ext cx="563681"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(11)</a:t>
              </a:r>
            </a:p>
          </p:txBody>
        </p:sp>
        <p:sp>
          <p:nvSpPr>
            <p:cNvPr id="21" name="TextBox 20">
              <a:extLst>
                <a:ext uri="{FF2B5EF4-FFF2-40B4-BE49-F238E27FC236}">
                  <a16:creationId xmlns:a16="http://schemas.microsoft.com/office/drawing/2014/main" xmlns="" id="{FD76FB3D-0A4B-FC4B-4936-96D6AECA41B3}"/>
                </a:ext>
              </a:extLst>
            </p:cNvPr>
            <p:cNvSpPr txBox="1"/>
            <p:nvPr/>
          </p:nvSpPr>
          <p:spPr>
            <a:xfrm>
              <a:off x="4575234" y="4587891"/>
              <a:ext cx="563681"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(12)</a:t>
              </a:r>
            </a:p>
          </p:txBody>
        </p:sp>
      </p:grpSp>
      <p:grpSp>
        <p:nvGrpSpPr>
          <p:cNvPr id="14" name="Group 13">
            <a:extLst>
              <a:ext uri="{FF2B5EF4-FFF2-40B4-BE49-F238E27FC236}">
                <a16:creationId xmlns:a16="http://schemas.microsoft.com/office/drawing/2014/main" xmlns="" id="{514D378D-0884-61C2-A29F-E02F1F049B8A}"/>
              </a:ext>
            </a:extLst>
          </p:cNvPr>
          <p:cNvGrpSpPr/>
          <p:nvPr/>
        </p:nvGrpSpPr>
        <p:grpSpPr>
          <a:xfrm>
            <a:off x="0" y="0"/>
            <a:ext cx="2649070" cy="495857"/>
            <a:chOff x="944490" y="478413"/>
            <a:chExt cx="2649070" cy="495857"/>
          </a:xfrm>
        </p:grpSpPr>
        <p:sp>
          <p:nvSpPr>
            <p:cNvPr id="15" name="Freeform: Shape 14">
              <a:extLst>
                <a:ext uri="{FF2B5EF4-FFF2-40B4-BE49-F238E27FC236}">
                  <a16:creationId xmlns:a16="http://schemas.microsoft.com/office/drawing/2014/main" xmlns="" id="{E5841B66-092E-85BF-EE7C-ECC21088EF6D}"/>
                </a:ext>
              </a:extLst>
            </p:cNvPr>
            <p:cNvSpPr/>
            <p:nvPr/>
          </p:nvSpPr>
          <p:spPr>
            <a:xfrm>
              <a:off x="1192417" y="478413"/>
              <a:ext cx="2401143"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a) Phát hiện lỗi logic</a:t>
              </a:r>
            </a:p>
          </p:txBody>
        </p:sp>
        <p:sp>
          <p:nvSpPr>
            <p:cNvPr id="16" name="Oval 15">
              <a:extLst>
                <a:ext uri="{FF2B5EF4-FFF2-40B4-BE49-F238E27FC236}">
                  <a16:creationId xmlns:a16="http://schemas.microsoft.com/office/drawing/2014/main" xmlns="" id="{C7D3CE7C-04AD-E40F-E0EF-5C94072703B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graphicFrame>
        <p:nvGraphicFramePr>
          <p:cNvPr id="20" name="Diagram 19">
            <a:extLst>
              <a:ext uri="{FF2B5EF4-FFF2-40B4-BE49-F238E27FC236}">
                <a16:creationId xmlns:a16="http://schemas.microsoft.com/office/drawing/2014/main" xmlns="" id="{CF1CC09C-F2A8-1CCA-0FE6-9B907A71A21C}"/>
              </a:ext>
            </a:extLst>
          </p:cNvPr>
          <p:cNvGraphicFramePr/>
          <p:nvPr/>
        </p:nvGraphicFramePr>
        <p:xfrm>
          <a:off x="495856" y="676599"/>
          <a:ext cx="3652839" cy="1520795"/>
        </p:xfrm>
        <a:graphic>
          <a:graphicData uri="http://schemas.openxmlformats.org/drawingml/2006/diagram">
            <dgm:relIds xmlns:dgm="http://schemas.openxmlformats.org/drawingml/2006/diagram" xmlns:r="http://schemas.openxmlformats.org/officeDocument/2006/relationships" r:dm="rId4" r:lo="rId5" r:qs="rId6" r:cs="rId7"/>
          </a:graphicData>
        </a:graphic>
      </p:graphicFrame>
      <p:sp>
        <p:nvSpPr>
          <p:cNvPr id="23" name="Rectangle 22">
            <a:extLst>
              <a:ext uri="{FF2B5EF4-FFF2-40B4-BE49-F238E27FC236}">
                <a16:creationId xmlns:a16="http://schemas.microsoft.com/office/drawing/2014/main" xmlns="" id="{A7AE1949-AFB0-58A6-E493-D8F9B1A38295}"/>
              </a:ext>
            </a:extLst>
          </p:cNvPr>
          <p:cNvSpPr/>
          <p:nvPr/>
        </p:nvSpPr>
        <p:spPr>
          <a:xfrm>
            <a:off x="5135562" y="676599"/>
            <a:ext cx="1808329" cy="311760"/>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xmlns="" id="{63EEE2A5-A3ED-5699-CAB0-91CF6D657764}"/>
              </a:ext>
            </a:extLst>
          </p:cNvPr>
          <p:cNvSpPr/>
          <p:nvPr/>
        </p:nvSpPr>
        <p:spPr>
          <a:xfrm>
            <a:off x="5241639" y="3394778"/>
            <a:ext cx="2186748" cy="311760"/>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xmlns="" id="{460B93E2-7B5B-7DD1-2B7A-F8E50672BD0D}"/>
              </a:ext>
            </a:extLst>
          </p:cNvPr>
          <p:cNvSpPr/>
          <p:nvPr/>
        </p:nvSpPr>
        <p:spPr>
          <a:xfrm>
            <a:off x="5135562" y="4243213"/>
            <a:ext cx="3214048" cy="362905"/>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 name="Straight Arrow Connector 28">
            <a:extLst>
              <a:ext uri="{FF2B5EF4-FFF2-40B4-BE49-F238E27FC236}">
                <a16:creationId xmlns:a16="http://schemas.microsoft.com/office/drawing/2014/main" xmlns="" id="{C4DEC52E-CDA3-1177-59CE-3323668A9E3A}"/>
              </a:ext>
            </a:extLst>
          </p:cNvPr>
          <p:cNvCxnSpPr/>
          <p:nvPr/>
        </p:nvCxnSpPr>
        <p:spPr>
          <a:xfrm>
            <a:off x="4765221" y="1684149"/>
            <a:ext cx="443551" cy="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cxnSp>
        <p:nvCxnSpPr>
          <p:cNvPr id="31" name="Straight Arrow Connector 30">
            <a:extLst>
              <a:ext uri="{FF2B5EF4-FFF2-40B4-BE49-F238E27FC236}">
                <a16:creationId xmlns:a16="http://schemas.microsoft.com/office/drawing/2014/main" xmlns="" id="{BDCC1D72-CF86-6CDB-C317-2FD81D782CFA}"/>
              </a:ext>
            </a:extLst>
          </p:cNvPr>
          <p:cNvCxnSpPr/>
          <p:nvPr/>
        </p:nvCxnSpPr>
        <p:spPr>
          <a:xfrm>
            <a:off x="4765221" y="3392962"/>
            <a:ext cx="443551" cy="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
        <p:nvSpPr>
          <p:cNvPr id="2" name="Rectangle 1">
            <a:extLst>
              <a:ext uri="{FF2B5EF4-FFF2-40B4-BE49-F238E27FC236}">
                <a16:creationId xmlns:a16="http://schemas.microsoft.com/office/drawing/2014/main" xmlns="" id="{190E2641-D4B2-D9DF-B854-26B2CBB8081E}"/>
              </a:ext>
            </a:extLst>
          </p:cNvPr>
          <p:cNvSpPr/>
          <p:nvPr/>
        </p:nvSpPr>
        <p:spPr>
          <a:xfrm>
            <a:off x="5139687" y="1306438"/>
            <a:ext cx="2288700" cy="311760"/>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xmlns="" id="{1C2E6871-0578-5413-8F2F-25760BE30DB1}"/>
              </a:ext>
            </a:extLst>
          </p:cNvPr>
          <p:cNvSpPr/>
          <p:nvPr/>
        </p:nvSpPr>
        <p:spPr>
          <a:xfrm>
            <a:off x="5357337" y="2341414"/>
            <a:ext cx="1319894" cy="311760"/>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xmlns="" id="{25AAF89B-384A-43F8-15EB-B9A90BF8030E}"/>
              </a:ext>
            </a:extLst>
          </p:cNvPr>
          <p:cNvSpPr/>
          <p:nvPr/>
        </p:nvSpPr>
        <p:spPr>
          <a:xfrm>
            <a:off x="5357337" y="2878089"/>
            <a:ext cx="1256099" cy="311760"/>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5957186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fade">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0">
                                            <p:graphicEl>
                                              <a:dgm id="{8D014C8F-9E98-4238-8700-F3162841B56C}"/>
                                            </p:graphicEl>
                                          </p:spTgt>
                                        </p:tgtEl>
                                        <p:attrNameLst>
                                          <p:attrName>style.visibility</p:attrName>
                                        </p:attrNameLst>
                                      </p:cBhvr>
                                      <p:to>
                                        <p:strVal val="visible"/>
                                      </p:to>
                                    </p:set>
                                    <p:animEffect transition="in" filter="fade">
                                      <p:cBhvr>
                                        <p:cTn id="12" dur="500"/>
                                        <p:tgtEl>
                                          <p:spTgt spid="20">
                                            <p:graphicEl>
                                              <a:dgm id="{8D014C8F-9E98-4238-8700-F3162841B56C}"/>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0">
                                            <p:graphicEl>
                                              <a:dgm id="{9CA0E951-56A1-4DCB-95B1-50CD31F49D8E}"/>
                                            </p:graphicEl>
                                          </p:spTgt>
                                        </p:tgtEl>
                                        <p:attrNameLst>
                                          <p:attrName>style.visibility</p:attrName>
                                        </p:attrNameLst>
                                      </p:cBhvr>
                                      <p:to>
                                        <p:strVal val="visible"/>
                                      </p:to>
                                    </p:set>
                                    <p:animEffect transition="in" filter="fade">
                                      <p:cBhvr>
                                        <p:cTn id="17" dur="500"/>
                                        <p:tgtEl>
                                          <p:spTgt spid="20">
                                            <p:graphicEl>
                                              <a:dgm id="{9CA0E951-56A1-4DCB-95B1-50CD31F49D8E}"/>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20">
                                            <p:graphicEl>
                                              <a:dgm id="{3A0D05D1-E2D2-4DB1-ADF4-E1D6FCE82B95}"/>
                                            </p:graphicEl>
                                          </p:spTgt>
                                        </p:tgtEl>
                                        <p:attrNameLst>
                                          <p:attrName>style.visibility</p:attrName>
                                        </p:attrNameLst>
                                      </p:cBhvr>
                                      <p:to>
                                        <p:strVal val="visible"/>
                                      </p:to>
                                    </p:set>
                                    <p:animEffect transition="in" filter="fade">
                                      <p:cBhvr>
                                        <p:cTn id="22" dur="500"/>
                                        <p:tgtEl>
                                          <p:spTgt spid="20">
                                            <p:graphicEl>
                                              <a:dgm id="{3A0D05D1-E2D2-4DB1-ADF4-E1D6FCE82B95}"/>
                                            </p:graphic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6"/>
                                        </p:tgtEl>
                                        <p:attrNameLst>
                                          <p:attrName>style.visibility</p:attrName>
                                        </p:attrNameLst>
                                      </p:cBhvr>
                                      <p:to>
                                        <p:strVal val="visible"/>
                                      </p:to>
                                    </p:set>
                                    <p:animEffect transition="in" filter="fade">
                                      <p:cBhvr>
                                        <p:cTn id="27" dur="500"/>
                                        <p:tgtEl>
                                          <p:spTgt spid="2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23"/>
                                        </p:tgtEl>
                                        <p:attrNameLst>
                                          <p:attrName>style.visibility</p:attrName>
                                        </p:attrNameLst>
                                      </p:cBhvr>
                                      <p:to>
                                        <p:strVal val="visible"/>
                                      </p:to>
                                    </p:set>
                                    <p:animEffect transition="in" filter="fade">
                                      <p:cBhvr>
                                        <p:cTn id="32" dur="500"/>
                                        <p:tgtEl>
                                          <p:spTgt spid="23"/>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grpId="0"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fade">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grpId="0" nodeType="click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fade">
                                      <p:cBhvr>
                                        <p:cTn id="42" dur="500"/>
                                        <p:tgtEl>
                                          <p:spTgt spid="25"/>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2"/>
                                        </p:tgtEl>
                                        <p:attrNameLst>
                                          <p:attrName>style.visibility</p:attrName>
                                        </p:attrNameLst>
                                      </p:cBhvr>
                                      <p:to>
                                        <p:strVal val="visible"/>
                                      </p:to>
                                    </p:set>
                                    <p:animEffect transition="in" filter="fade">
                                      <p:cBhvr>
                                        <p:cTn id="47" dur="500"/>
                                        <p:tgtEl>
                                          <p:spTgt spid="2"/>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nodeType="clickEffect">
                                  <p:stCondLst>
                                    <p:cond delay="0"/>
                                  </p:stCondLst>
                                  <p:childTnLst>
                                    <p:set>
                                      <p:cBhvr>
                                        <p:cTn id="51" dur="1" fill="hold">
                                          <p:stCondLst>
                                            <p:cond delay="0"/>
                                          </p:stCondLst>
                                        </p:cTn>
                                        <p:tgtEl>
                                          <p:spTgt spid="29"/>
                                        </p:tgtEl>
                                        <p:attrNameLst>
                                          <p:attrName>style.visibility</p:attrName>
                                        </p:attrNameLst>
                                      </p:cBhvr>
                                      <p:to>
                                        <p:strVal val="visible"/>
                                      </p:to>
                                    </p:set>
                                    <p:animEffect transition="in" filter="wipe(left)">
                                      <p:cBhvr>
                                        <p:cTn id="52" dur="500"/>
                                        <p:tgtEl>
                                          <p:spTgt spid="29"/>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grpId="0" nodeType="clickEffect">
                                  <p:stCondLst>
                                    <p:cond delay="0"/>
                                  </p:stCondLst>
                                  <p:childTnLst>
                                    <p:set>
                                      <p:cBhvr>
                                        <p:cTn id="56" dur="1" fill="hold">
                                          <p:stCondLst>
                                            <p:cond delay="0"/>
                                          </p:stCondLst>
                                        </p:cTn>
                                        <p:tgtEl>
                                          <p:spTgt spid="3"/>
                                        </p:tgtEl>
                                        <p:attrNameLst>
                                          <p:attrName>style.visibility</p:attrName>
                                        </p:attrNameLst>
                                      </p:cBhvr>
                                      <p:to>
                                        <p:strVal val="visible"/>
                                      </p:to>
                                    </p:set>
                                    <p:animEffect transition="in" filter="fade">
                                      <p:cBhvr>
                                        <p:cTn id="57" dur="500"/>
                                        <p:tgtEl>
                                          <p:spTgt spid="3"/>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grpId="0" nodeType="clickEffect">
                                  <p:stCondLst>
                                    <p:cond delay="0"/>
                                  </p:stCondLst>
                                  <p:childTnLst>
                                    <p:set>
                                      <p:cBhvr>
                                        <p:cTn id="61" dur="1" fill="hold">
                                          <p:stCondLst>
                                            <p:cond delay="0"/>
                                          </p:stCondLst>
                                        </p:cTn>
                                        <p:tgtEl>
                                          <p:spTgt spid="5"/>
                                        </p:tgtEl>
                                        <p:attrNameLst>
                                          <p:attrName>style.visibility</p:attrName>
                                        </p:attrNameLst>
                                      </p:cBhvr>
                                      <p:to>
                                        <p:strVal val="visible"/>
                                      </p:to>
                                    </p:set>
                                    <p:animEffect transition="in" filter="fade">
                                      <p:cBhvr>
                                        <p:cTn id="62" dur="500"/>
                                        <p:tgtEl>
                                          <p:spTgt spid="5"/>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nodeType="clickEffect">
                                  <p:stCondLst>
                                    <p:cond delay="0"/>
                                  </p:stCondLst>
                                  <p:childTnLst>
                                    <p:set>
                                      <p:cBhvr>
                                        <p:cTn id="66" dur="1" fill="hold">
                                          <p:stCondLst>
                                            <p:cond delay="0"/>
                                          </p:stCondLst>
                                        </p:cTn>
                                        <p:tgtEl>
                                          <p:spTgt spid="31"/>
                                        </p:tgtEl>
                                        <p:attrNameLst>
                                          <p:attrName>style.visibility</p:attrName>
                                        </p:attrNameLst>
                                      </p:cBhvr>
                                      <p:to>
                                        <p:strVal val="visible"/>
                                      </p:to>
                                    </p:set>
                                    <p:animEffect transition="in" filter="wipe(left)">
                                      <p:cBhvr>
                                        <p:cTn id="67"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0" grpId="0">
        <p:bldSub>
          <a:bldDgm bld="one"/>
        </p:bldSub>
      </p:bldGraphic>
      <p:bldP spid="23" grpId="0" animBg="1"/>
      <p:bldP spid="24" grpId="0" animBg="1"/>
      <p:bldP spid="25" grpId="0" animBg="1"/>
      <p:bldP spid="2" grpId="0" animBg="1"/>
      <p:bldP spid="3" grpId="0" animBg="1"/>
      <p:bldP spid="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Game-4">
            <a:hlinkClick r:id="" action="ppaction://media"/>
            <a:extLst>
              <a:ext uri="{FF2B5EF4-FFF2-40B4-BE49-F238E27FC236}">
                <a16:creationId xmlns:a16="http://schemas.microsoft.com/office/drawing/2014/main" xmlns="" id="{BAC31290-EC72-07E3-AE77-F3B25EA138AA}"/>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4313904" y="580995"/>
            <a:ext cx="4527459" cy="3793062"/>
          </a:xfrm>
          <a:prstGeom prst="rect">
            <a:avLst/>
          </a:prstGeom>
        </p:spPr>
      </p:pic>
      <p:grpSp>
        <p:nvGrpSpPr>
          <p:cNvPr id="14" name="Group 13">
            <a:extLst>
              <a:ext uri="{FF2B5EF4-FFF2-40B4-BE49-F238E27FC236}">
                <a16:creationId xmlns:a16="http://schemas.microsoft.com/office/drawing/2014/main" xmlns="" id="{514D378D-0884-61C2-A29F-E02F1F049B8A}"/>
              </a:ext>
            </a:extLst>
          </p:cNvPr>
          <p:cNvGrpSpPr/>
          <p:nvPr/>
        </p:nvGrpSpPr>
        <p:grpSpPr>
          <a:xfrm>
            <a:off x="0" y="0"/>
            <a:ext cx="2649070" cy="495857"/>
            <a:chOff x="944490" y="478413"/>
            <a:chExt cx="2649070" cy="495857"/>
          </a:xfrm>
        </p:grpSpPr>
        <p:sp>
          <p:nvSpPr>
            <p:cNvPr id="15" name="Freeform: Shape 14">
              <a:extLst>
                <a:ext uri="{FF2B5EF4-FFF2-40B4-BE49-F238E27FC236}">
                  <a16:creationId xmlns:a16="http://schemas.microsoft.com/office/drawing/2014/main" xmlns="" id="{E5841B66-092E-85BF-EE7C-ECC21088EF6D}"/>
                </a:ext>
              </a:extLst>
            </p:cNvPr>
            <p:cNvSpPr/>
            <p:nvPr/>
          </p:nvSpPr>
          <p:spPr>
            <a:xfrm>
              <a:off x="1192417" y="478413"/>
              <a:ext cx="2401143"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a) Phát hiện lỗi logic</a:t>
              </a:r>
            </a:p>
          </p:txBody>
        </p:sp>
        <p:sp>
          <p:nvSpPr>
            <p:cNvPr id="16" name="Oval 15">
              <a:extLst>
                <a:ext uri="{FF2B5EF4-FFF2-40B4-BE49-F238E27FC236}">
                  <a16:creationId xmlns:a16="http://schemas.microsoft.com/office/drawing/2014/main" xmlns="" id="{C7D3CE7C-04AD-E40F-E0EF-5C94072703B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graphicFrame>
        <p:nvGraphicFramePr>
          <p:cNvPr id="21" name="Diagram 20">
            <a:extLst>
              <a:ext uri="{FF2B5EF4-FFF2-40B4-BE49-F238E27FC236}">
                <a16:creationId xmlns:a16="http://schemas.microsoft.com/office/drawing/2014/main" xmlns="" id="{B875C684-06E4-6D90-8A72-528891DAF634}"/>
              </a:ext>
            </a:extLst>
          </p:cNvPr>
          <p:cNvGraphicFramePr/>
          <p:nvPr>
            <p:extLst>
              <p:ext uri="{D42A27DB-BD31-4B8C-83A1-F6EECF244321}">
                <p14:modId xmlns:p14="http://schemas.microsoft.com/office/powerpoint/2010/main" val="3202055179"/>
              </p:ext>
            </p:extLst>
          </p:nvPr>
        </p:nvGraphicFramePr>
        <p:xfrm>
          <a:off x="495855" y="581385"/>
          <a:ext cx="3652839" cy="1290034"/>
        </p:xfrm>
        <a:graphic>
          <a:graphicData uri="http://schemas.openxmlformats.org/drawingml/2006/diagram">
            <dgm:relIds xmlns:dgm="http://schemas.openxmlformats.org/drawingml/2006/diagram" xmlns:r="http://schemas.openxmlformats.org/officeDocument/2006/relationships" r:dm="rId6" r:lo="rId7" r:qs="rId8" r:cs="rId9"/>
          </a:graphicData>
        </a:graphic>
      </p:graphicFrame>
      <p:graphicFrame>
        <p:nvGraphicFramePr>
          <p:cNvPr id="2" name="Table 6">
            <a:extLst>
              <a:ext uri="{FF2B5EF4-FFF2-40B4-BE49-F238E27FC236}">
                <a16:creationId xmlns:a16="http://schemas.microsoft.com/office/drawing/2014/main" xmlns="" id="{D60FA71F-6040-9711-CAE1-8508496DD773}"/>
              </a:ext>
            </a:extLst>
          </p:cNvPr>
          <p:cNvGraphicFramePr>
            <a:graphicFrameLocks noGrp="1"/>
          </p:cNvGraphicFramePr>
          <p:nvPr>
            <p:extLst>
              <p:ext uri="{D42A27DB-BD31-4B8C-83A1-F6EECF244321}">
                <p14:modId xmlns:p14="http://schemas.microsoft.com/office/powerpoint/2010/main" val="4161289888"/>
              </p:ext>
            </p:extLst>
          </p:nvPr>
        </p:nvGraphicFramePr>
        <p:xfrm>
          <a:off x="368949" y="2043449"/>
          <a:ext cx="3895975" cy="2682240"/>
        </p:xfrm>
        <a:graphic>
          <a:graphicData uri="http://schemas.openxmlformats.org/drawingml/2006/table">
            <a:tbl>
              <a:tblPr firstRow="1" bandRow="1">
                <a:tableStyleId>{3B66B043-8E9D-437B-99C7-4BC25B6E00E4}</a:tableStyleId>
              </a:tblPr>
              <a:tblGrid>
                <a:gridCol w="1342967">
                  <a:extLst>
                    <a:ext uri="{9D8B030D-6E8A-4147-A177-3AD203B41FA5}">
                      <a16:colId xmlns:a16="http://schemas.microsoft.com/office/drawing/2014/main" xmlns="" val="2901737961"/>
                    </a:ext>
                  </a:extLst>
                </a:gridCol>
                <a:gridCol w="1336407">
                  <a:extLst>
                    <a:ext uri="{9D8B030D-6E8A-4147-A177-3AD203B41FA5}">
                      <a16:colId xmlns:a16="http://schemas.microsoft.com/office/drawing/2014/main" xmlns="" val="3594785471"/>
                    </a:ext>
                  </a:extLst>
                </a:gridCol>
                <a:gridCol w="1216601">
                  <a:extLst>
                    <a:ext uri="{9D8B030D-6E8A-4147-A177-3AD203B41FA5}">
                      <a16:colId xmlns:a16="http://schemas.microsoft.com/office/drawing/2014/main" xmlns="" val="3991563502"/>
                    </a:ext>
                  </a:extLst>
                </a:gridCol>
              </a:tblGrid>
              <a:tr h="267815">
                <a:tc>
                  <a:txBody>
                    <a:bodyPr/>
                    <a:lstStyle/>
                    <a:p>
                      <a:pPr algn="ctr"/>
                      <a:r>
                        <a:rPr lang="en-US" sz="1600" b="0">
                          <a:latin typeface="Times New Roman" panose="02020603050405020304" pitchFamily="18" charset="0"/>
                          <a:cs typeface="Times New Roman" panose="02020603050405020304" pitchFamily="18" charset="0"/>
                        </a:rPr>
                        <a:t>‘Số lần đoán’</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Số nhập vào</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Thông báo</a:t>
                      </a:r>
                    </a:p>
                  </a:txBody>
                  <a:tcPr>
                    <a:solidFill>
                      <a:schemeClr val="accent4">
                        <a:lumMod val="95000"/>
                      </a:schemeClr>
                    </a:solidFill>
                  </a:tcPr>
                </a:tc>
                <a:extLst>
                  <a:ext uri="{0D108BD9-81ED-4DB2-BD59-A6C34878D82A}">
                    <a16:rowId xmlns:a16="http://schemas.microsoft.com/office/drawing/2014/main" xmlns="" val="2748183851"/>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50</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380392405"/>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30</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847944544"/>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10</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96506529"/>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20</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76354725"/>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15</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29646188"/>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17</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199107916"/>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b="1">
                          <a:solidFill>
                            <a:srgbClr val="FF0000"/>
                          </a:solidFill>
                          <a:latin typeface="Times New Roman" panose="02020603050405020304" pitchFamily="18" charset="0"/>
                          <a:cs typeface="Times New Roman" panose="02020603050405020304" pitchFamily="18" charset="0"/>
                        </a:rPr>
                        <a:t>18</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570174987"/>
                  </a:ext>
                </a:extLst>
              </a:tr>
            </a:tbl>
          </a:graphicData>
        </a:graphic>
      </p:graphicFrame>
      <p:sp>
        <p:nvSpPr>
          <p:cNvPr id="5" name="TextBox 4">
            <a:extLst>
              <a:ext uri="{FF2B5EF4-FFF2-40B4-BE49-F238E27FC236}">
                <a16:creationId xmlns:a16="http://schemas.microsoft.com/office/drawing/2014/main" xmlns="" id="{6EF7B5A5-92BB-5E08-B7FE-CD3A73909DAB}"/>
              </a:ext>
            </a:extLst>
          </p:cNvPr>
          <p:cNvSpPr txBox="1"/>
          <p:nvPr/>
        </p:nvSpPr>
        <p:spPr>
          <a:xfrm>
            <a:off x="1232973" y="2378050"/>
            <a:ext cx="2864766"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0		Quá cao!</a:t>
            </a:r>
          </a:p>
        </p:txBody>
      </p:sp>
      <p:sp>
        <p:nvSpPr>
          <p:cNvPr id="6" name="TextBox 5">
            <a:extLst>
              <a:ext uri="{FF2B5EF4-FFF2-40B4-BE49-F238E27FC236}">
                <a16:creationId xmlns:a16="http://schemas.microsoft.com/office/drawing/2014/main" xmlns="" id="{89699BB4-1F2E-B5D0-4402-6EE072D8328E}"/>
              </a:ext>
            </a:extLst>
          </p:cNvPr>
          <p:cNvSpPr txBox="1"/>
          <p:nvPr/>
        </p:nvSpPr>
        <p:spPr>
          <a:xfrm>
            <a:off x="1232973" y="2710002"/>
            <a:ext cx="2782879"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1		Quá cao!</a:t>
            </a:r>
          </a:p>
        </p:txBody>
      </p:sp>
      <p:sp>
        <p:nvSpPr>
          <p:cNvPr id="7" name="TextBox 6">
            <a:extLst>
              <a:ext uri="{FF2B5EF4-FFF2-40B4-BE49-F238E27FC236}">
                <a16:creationId xmlns:a16="http://schemas.microsoft.com/office/drawing/2014/main" xmlns="" id="{1255955E-0855-CBD8-1063-5B65F89AF8C6}"/>
              </a:ext>
            </a:extLst>
          </p:cNvPr>
          <p:cNvSpPr txBox="1"/>
          <p:nvPr/>
        </p:nvSpPr>
        <p:spPr>
          <a:xfrm>
            <a:off x="1232973" y="3060952"/>
            <a:ext cx="2864766"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2		Quá thấp!</a:t>
            </a:r>
          </a:p>
        </p:txBody>
      </p:sp>
      <p:sp>
        <p:nvSpPr>
          <p:cNvPr id="8" name="TextBox 7">
            <a:extLst>
              <a:ext uri="{FF2B5EF4-FFF2-40B4-BE49-F238E27FC236}">
                <a16:creationId xmlns:a16="http://schemas.microsoft.com/office/drawing/2014/main" xmlns="" id="{6D6F82FD-E3E1-6B6F-038F-49BC081A40CC}"/>
              </a:ext>
            </a:extLst>
          </p:cNvPr>
          <p:cNvSpPr txBox="1"/>
          <p:nvPr/>
        </p:nvSpPr>
        <p:spPr>
          <a:xfrm>
            <a:off x="1232973" y="3385309"/>
            <a:ext cx="2864766"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3		Quá cao!</a:t>
            </a:r>
          </a:p>
        </p:txBody>
      </p:sp>
      <p:sp>
        <p:nvSpPr>
          <p:cNvPr id="9" name="TextBox 8">
            <a:extLst>
              <a:ext uri="{FF2B5EF4-FFF2-40B4-BE49-F238E27FC236}">
                <a16:creationId xmlns:a16="http://schemas.microsoft.com/office/drawing/2014/main" xmlns="" id="{F1B7EA5B-E208-FC34-157A-80A23C78D962}"/>
              </a:ext>
            </a:extLst>
          </p:cNvPr>
          <p:cNvSpPr txBox="1"/>
          <p:nvPr/>
        </p:nvSpPr>
        <p:spPr>
          <a:xfrm>
            <a:off x="1232973" y="3742000"/>
            <a:ext cx="2864766"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4		Quá thấp!</a:t>
            </a:r>
          </a:p>
        </p:txBody>
      </p:sp>
      <p:sp>
        <p:nvSpPr>
          <p:cNvPr id="10" name="TextBox 9">
            <a:extLst>
              <a:ext uri="{FF2B5EF4-FFF2-40B4-BE49-F238E27FC236}">
                <a16:creationId xmlns:a16="http://schemas.microsoft.com/office/drawing/2014/main" xmlns="" id="{AB192511-5818-7F82-3DBA-3AE7FBD72A51}"/>
              </a:ext>
            </a:extLst>
          </p:cNvPr>
          <p:cNvSpPr txBox="1"/>
          <p:nvPr/>
        </p:nvSpPr>
        <p:spPr>
          <a:xfrm>
            <a:off x="1236436" y="4054750"/>
            <a:ext cx="2864766"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5		Quá thấp!</a:t>
            </a:r>
          </a:p>
        </p:txBody>
      </p:sp>
      <p:sp>
        <p:nvSpPr>
          <p:cNvPr id="11" name="TextBox 10">
            <a:extLst>
              <a:ext uri="{FF2B5EF4-FFF2-40B4-BE49-F238E27FC236}">
                <a16:creationId xmlns:a16="http://schemas.microsoft.com/office/drawing/2014/main" xmlns="" id="{0CCDAD9E-DBBB-79A1-374A-2CFE351C4CC7}"/>
              </a:ext>
            </a:extLst>
          </p:cNvPr>
          <p:cNvSpPr txBox="1"/>
          <p:nvPr/>
        </p:nvSpPr>
        <p:spPr>
          <a:xfrm>
            <a:off x="1208483" y="4390769"/>
            <a:ext cx="3080931"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6		HOAN HÔ!</a:t>
            </a:r>
          </a:p>
        </p:txBody>
      </p:sp>
      <p:sp>
        <p:nvSpPr>
          <p:cNvPr id="13" name="Rectangle 12">
            <a:extLst>
              <a:ext uri="{FF2B5EF4-FFF2-40B4-BE49-F238E27FC236}">
                <a16:creationId xmlns:a16="http://schemas.microsoft.com/office/drawing/2014/main" xmlns="" id="{86097F84-9650-5E5E-7688-C8ED732B1439}"/>
              </a:ext>
            </a:extLst>
          </p:cNvPr>
          <p:cNvSpPr/>
          <p:nvPr/>
        </p:nvSpPr>
        <p:spPr>
          <a:xfrm>
            <a:off x="368949" y="2384959"/>
            <a:ext cx="3895975" cy="331952"/>
          </a:xfrm>
          <a:prstGeom prst="rect">
            <a:avLst/>
          </a:prstGeom>
          <a:solidFill>
            <a:schemeClr val="accent2">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497062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1">
                                            <p:graphicEl>
                                              <a:dgm id="{8D014C8F-9E98-4238-8700-F3162841B56C}"/>
                                            </p:graphicEl>
                                          </p:spTgt>
                                        </p:tgtEl>
                                        <p:attrNameLst>
                                          <p:attrName>style.visibility</p:attrName>
                                        </p:attrNameLst>
                                      </p:cBhvr>
                                      <p:to>
                                        <p:strVal val="visible"/>
                                      </p:to>
                                    </p:set>
                                    <p:animEffect transition="in" filter="fade">
                                      <p:cBhvr>
                                        <p:cTn id="7" dur="500"/>
                                        <p:tgtEl>
                                          <p:spTgt spid="21">
                                            <p:graphicEl>
                                              <a:dgm id="{8D014C8F-9E98-4238-8700-F3162841B56C}"/>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1">
                                            <p:graphicEl>
                                              <a:dgm id="{9CA0E951-56A1-4DCB-95B1-50CD31F49D8E}"/>
                                            </p:graphicEl>
                                          </p:spTgt>
                                        </p:tgtEl>
                                        <p:attrNameLst>
                                          <p:attrName>style.visibility</p:attrName>
                                        </p:attrNameLst>
                                      </p:cBhvr>
                                      <p:to>
                                        <p:strVal val="visible"/>
                                      </p:to>
                                    </p:set>
                                    <p:animEffect transition="in" filter="fade">
                                      <p:cBhvr>
                                        <p:cTn id="12" dur="500"/>
                                        <p:tgtEl>
                                          <p:spTgt spid="21">
                                            <p:graphicEl>
                                              <a:dgm id="{9CA0E951-56A1-4DCB-95B1-50CD31F49D8E}"/>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21">
                                            <p:graphicEl>
                                              <a:dgm id="{3A0D05D1-E2D2-4DB1-ADF4-E1D6FCE82B95}"/>
                                            </p:graphicEl>
                                          </p:spTgt>
                                        </p:tgtEl>
                                        <p:attrNameLst>
                                          <p:attrName>style.visibility</p:attrName>
                                        </p:attrNameLst>
                                      </p:cBhvr>
                                      <p:to>
                                        <p:strVal val="visible"/>
                                      </p:to>
                                    </p:set>
                                    <p:animEffect transition="in" filter="fade">
                                      <p:cBhvr>
                                        <p:cTn id="17" dur="500"/>
                                        <p:tgtEl>
                                          <p:spTgt spid="21">
                                            <p:graphicEl>
                                              <a:dgm id="{3A0D05D1-E2D2-4DB1-ADF4-E1D6FCE82B95}"/>
                                            </p:graphic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gtEl>
                                        <p:attrNameLst>
                                          <p:attrName>style.visibility</p:attrName>
                                        </p:attrNameLst>
                                      </p:cBhvr>
                                      <p:to>
                                        <p:strVal val="visible"/>
                                      </p:to>
                                    </p:set>
                                    <p:animEffect transition="in" filter="fade">
                                      <p:cBhvr>
                                        <p:cTn id="22" dur="500"/>
                                        <p:tgtEl>
                                          <p:spTgt spid="3"/>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2"/>
                                        </p:tgtEl>
                                        <p:attrNameLst>
                                          <p:attrName>style.visibility</p:attrName>
                                        </p:attrNameLst>
                                      </p:cBhvr>
                                      <p:to>
                                        <p:strVal val="visible"/>
                                      </p:to>
                                    </p:set>
                                    <p:animEffect transition="in" filter="fade">
                                      <p:cBhvr>
                                        <p:cTn id="27" dur="500"/>
                                        <p:tgtEl>
                                          <p:spTgt spid="2"/>
                                        </p:tgtEl>
                                      </p:cBhvr>
                                    </p:animEffect>
                                  </p:childTnLst>
                                </p:cTn>
                              </p:par>
                            </p:childTnLst>
                          </p:cTn>
                        </p:par>
                      </p:childTnLst>
                    </p:cTn>
                  </p:par>
                  <p:par>
                    <p:cTn id="28" fill="hold">
                      <p:stCondLst>
                        <p:cond delay="indefinite"/>
                      </p:stCondLst>
                      <p:childTnLst>
                        <p:par>
                          <p:cTn id="29" fill="hold">
                            <p:stCondLst>
                              <p:cond delay="0"/>
                            </p:stCondLst>
                            <p:childTnLst>
                              <p:par>
                                <p:cTn id="30" presetID="1" presetClass="mediacall" presetSubtype="0" fill="hold" nodeType="clickEffect">
                                  <p:stCondLst>
                                    <p:cond delay="0"/>
                                  </p:stCondLst>
                                  <p:childTnLst>
                                    <p:cmd type="call" cmd="playFrom(0.0)">
                                      <p:cBhvr>
                                        <p:cTn id="31" dur="27033" fill="hold"/>
                                        <p:tgtEl>
                                          <p:spTgt spid="3"/>
                                        </p:tgtEl>
                                      </p:cBhvr>
                                    </p:cmd>
                                  </p:childTnLst>
                                </p:cTn>
                              </p:par>
                            </p:childTnLst>
                          </p:cTn>
                        </p:par>
                      </p:childTnLst>
                    </p:cTn>
                  </p:par>
                  <p:par>
                    <p:cTn id="32" fill="hold">
                      <p:stCondLst>
                        <p:cond delay="indefinite"/>
                      </p:stCondLst>
                      <p:childTnLst>
                        <p:par>
                          <p:cTn id="33" fill="hold">
                            <p:stCondLst>
                              <p:cond delay="0"/>
                            </p:stCondLst>
                            <p:childTnLst>
                              <p:par>
                                <p:cTn id="34" presetID="10" presetClass="entr" presetSubtype="0" fill="hold" grpId="0" nodeType="clickEffect">
                                  <p:stCondLst>
                                    <p:cond delay="0"/>
                                  </p:stCondLst>
                                  <p:childTnLst>
                                    <p:set>
                                      <p:cBhvr>
                                        <p:cTn id="35" dur="1" fill="hold">
                                          <p:stCondLst>
                                            <p:cond delay="0"/>
                                          </p:stCondLst>
                                        </p:cTn>
                                        <p:tgtEl>
                                          <p:spTgt spid="5"/>
                                        </p:tgtEl>
                                        <p:attrNameLst>
                                          <p:attrName>style.visibility</p:attrName>
                                        </p:attrNameLst>
                                      </p:cBhvr>
                                      <p:to>
                                        <p:strVal val="visible"/>
                                      </p:to>
                                    </p:set>
                                    <p:animEffect transition="in" filter="fade">
                                      <p:cBhvr>
                                        <p:cTn id="36" dur="500"/>
                                        <p:tgtEl>
                                          <p:spTgt spid="5"/>
                                        </p:tgtEl>
                                      </p:cBhvr>
                                    </p:animEffec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grpId="0" nodeType="click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500"/>
                                        <p:tgtEl>
                                          <p:spTgt spid="6"/>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grpId="0" nodeType="clickEffect">
                                  <p:stCondLst>
                                    <p:cond delay="0"/>
                                  </p:stCondLst>
                                  <p:childTnLst>
                                    <p:set>
                                      <p:cBhvr>
                                        <p:cTn id="45" dur="1" fill="hold">
                                          <p:stCondLst>
                                            <p:cond delay="0"/>
                                          </p:stCondLst>
                                        </p:cTn>
                                        <p:tgtEl>
                                          <p:spTgt spid="7"/>
                                        </p:tgtEl>
                                        <p:attrNameLst>
                                          <p:attrName>style.visibility</p:attrName>
                                        </p:attrNameLst>
                                      </p:cBhvr>
                                      <p:to>
                                        <p:strVal val="visible"/>
                                      </p:to>
                                    </p:set>
                                    <p:animEffect transition="in" filter="fade">
                                      <p:cBhvr>
                                        <p:cTn id="46" dur="500"/>
                                        <p:tgtEl>
                                          <p:spTgt spid="7"/>
                                        </p:tgtEl>
                                      </p:cBhvr>
                                    </p:animEffect>
                                  </p:childTnLst>
                                </p:cTn>
                              </p:par>
                            </p:childTnLst>
                          </p:cTn>
                        </p:par>
                      </p:childTnLst>
                    </p:cTn>
                  </p:par>
                  <p:par>
                    <p:cTn id="47" fill="hold">
                      <p:stCondLst>
                        <p:cond delay="indefinite"/>
                      </p:stCondLst>
                      <p:childTnLst>
                        <p:par>
                          <p:cTn id="48" fill="hold">
                            <p:stCondLst>
                              <p:cond delay="0"/>
                            </p:stCondLst>
                            <p:childTnLst>
                              <p:par>
                                <p:cTn id="49" presetID="10" presetClass="entr" presetSubtype="0" fill="hold" grpId="0" nodeType="clickEffect">
                                  <p:stCondLst>
                                    <p:cond delay="0"/>
                                  </p:stCondLst>
                                  <p:childTnLst>
                                    <p:set>
                                      <p:cBhvr>
                                        <p:cTn id="50" dur="1" fill="hold">
                                          <p:stCondLst>
                                            <p:cond delay="0"/>
                                          </p:stCondLst>
                                        </p:cTn>
                                        <p:tgtEl>
                                          <p:spTgt spid="8"/>
                                        </p:tgtEl>
                                        <p:attrNameLst>
                                          <p:attrName>style.visibility</p:attrName>
                                        </p:attrNameLst>
                                      </p:cBhvr>
                                      <p:to>
                                        <p:strVal val="visible"/>
                                      </p:to>
                                    </p:set>
                                    <p:animEffect transition="in" filter="fade">
                                      <p:cBhvr>
                                        <p:cTn id="51" dur="500"/>
                                        <p:tgtEl>
                                          <p:spTgt spid="8"/>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ntr" presetSubtype="0" fill="hold" grpId="0" nodeType="clickEffect">
                                  <p:stCondLst>
                                    <p:cond delay="0"/>
                                  </p:stCondLst>
                                  <p:childTnLst>
                                    <p:set>
                                      <p:cBhvr>
                                        <p:cTn id="55" dur="1" fill="hold">
                                          <p:stCondLst>
                                            <p:cond delay="0"/>
                                          </p:stCondLst>
                                        </p:cTn>
                                        <p:tgtEl>
                                          <p:spTgt spid="9"/>
                                        </p:tgtEl>
                                        <p:attrNameLst>
                                          <p:attrName>style.visibility</p:attrName>
                                        </p:attrNameLst>
                                      </p:cBhvr>
                                      <p:to>
                                        <p:strVal val="visible"/>
                                      </p:to>
                                    </p:set>
                                    <p:animEffect transition="in" filter="fade">
                                      <p:cBhvr>
                                        <p:cTn id="56" dur="500"/>
                                        <p:tgtEl>
                                          <p:spTgt spid="9"/>
                                        </p:tgtEl>
                                      </p:cBhvr>
                                    </p:animEffect>
                                  </p:childTnLst>
                                </p:cTn>
                              </p:par>
                            </p:childTnLst>
                          </p:cTn>
                        </p:par>
                      </p:childTnLst>
                    </p:cTn>
                  </p:par>
                  <p:par>
                    <p:cTn id="57" fill="hold">
                      <p:stCondLst>
                        <p:cond delay="indefinite"/>
                      </p:stCondLst>
                      <p:childTnLst>
                        <p:par>
                          <p:cTn id="58" fill="hold">
                            <p:stCondLst>
                              <p:cond delay="0"/>
                            </p:stCondLst>
                            <p:childTnLst>
                              <p:par>
                                <p:cTn id="59" presetID="10" presetClass="entr" presetSubtype="0" fill="hold" grpId="0" nodeType="clickEffect">
                                  <p:stCondLst>
                                    <p:cond delay="0"/>
                                  </p:stCondLst>
                                  <p:childTnLst>
                                    <p:set>
                                      <p:cBhvr>
                                        <p:cTn id="60" dur="1" fill="hold">
                                          <p:stCondLst>
                                            <p:cond delay="0"/>
                                          </p:stCondLst>
                                        </p:cTn>
                                        <p:tgtEl>
                                          <p:spTgt spid="10"/>
                                        </p:tgtEl>
                                        <p:attrNameLst>
                                          <p:attrName>style.visibility</p:attrName>
                                        </p:attrNameLst>
                                      </p:cBhvr>
                                      <p:to>
                                        <p:strVal val="visible"/>
                                      </p:to>
                                    </p:set>
                                    <p:animEffect transition="in" filter="fade">
                                      <p:cBhvr>
                                        <p:cTn id="61" dur="500"/>
                                        <p:tgtEl>
                                          <p:spTgt spid="10"/>
                                        </p:tgtEl>
                                      </p:cBhvr>
                                    </p:animEffec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grpId="0" nodeType="click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500"/>
                                        <p:tgtEl>
                                          <p:spTgt spid="11"/>
                                        </p:tgtEl>
                                      </p:cBhvr>
                                    </p:animEffect>
                                  </p:childTnLst>
                                </p:cTn>
                              </p:par>
                            </p:childTnLst>
                          </p:cTn>
                        </p:par>
                      </p:childTnLst>
                    </p:cTn>
                  </p:par>
                  <p:par>
                    <p:cTn id="67" fill="hold">
                      <p:stCondLst>
                        <p:cond delay="indefinite"/>
                      </p:stCondLst>
                      <p:childTnLst>
                        <p:par>
                          <p:cTn id="68" fill="hold">
                            <p:stCondLst>
                              <p:cond delay="0"/>
                            </p:stCondLst>
                            <p:childTnLst>
                              <p:par>
                                <p:cTn id="69" presetID="10" presetClass="entr" presetSubtype="0" fill="hold" grpId="0" nodeType="clickEffect">
                                  <p:stCondLst>
                                    <p:cond delay="0"/>
                                  </p:stCondLst>
                                  <p:childTnLst>
                                    <p:set>
                                      <p:cBhvr>
                                        <p:cTn id="70" dur="1" fill="hold">
                                          <p:stCondLst>
                                            <p:cond delay="0"/>
                                          </p:stCondLst>
                                        </p:cTn>
                                        <p:tgtEl>
                                          <p:spTgt spid="13"/>
                                        </p:tgtEl>
                                        <p:attrNameLst>
                                          <p:attrName>style.visibility</p:attrName>
                                        </p:attrNameLst>
                                      </p:cBhvr>
                                      <p:to>
                                        <p:strVal val="visible"/>
                                      </p:to>
                                    </p:set>
                                    <p:animEffect transition="in" filter="fade">
                                      <p:cBhvr>
                                        <p:cTn id="71"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0">
                <p:cTn id="72" fill="hold" display="0">
                  <p:stCondLst>
                    <p:cond delay="indefinite"/>
                  </p:stCondLst>
                </p:cTn>
                <p:tgtEl>
                  <p:spTgt spid="3"/>
                </p:tgtEl>
              </p:cMediaNode>
            </p:video>
            <p:seq concurrent="1" nextAc="seek">
              <p:cTn id="73" restart="whenNotActive" fill="hold" evtFilter="cancelBubble" nodeType="interactiveSeq">
                <p:stCondLst>
                  <p:cond evt="onClick" delay="0">
                    <p:tgtEl>
                      <p:spTgt spid="3"/>
                    </p:tgtEl>
                  </p:cond>
                </p:stCondLst>
                <p:endSync evt="end" delay="0">
                  <p:rtn val="all"/>
                </p:endSync>
                <p:childTnLst>
                  <p:par>
                    <p:cTn id="74" fill="hold">
                      <p:stCondLst>
                        <p:cond delay="0"/>
                      </p:stCondLst>
                      <p:childTnLst>
                        <p:par>
                          <p:cTn id="75" fill="hold">
                            <p:stCondLst>
                              <p:cond delay="0"/>
                            </p:stCondLst>
                            <p:childTnLst>
                              <p:par>
                                <p:cTn id="76" presetID="2" presetClass="mediacall" presetSubtype="0" fill="hold" nodeType="clickEffect">
                                  <p:stCondLst>
                                    <p:cond delay="0"/>
                                  </p:stCondLst>
                                  <p:childTnLst>
                                    <p:cmd type="call" cmd="togglePause">
                                      <p:cBhvr>
                                        <p:cTn id="77" dur="1" fill="hold"/>
                                        <p:tgtEl>
                                          <p:spTgt spid="3"/>
                                        </p:tgtEl>
                                      </p:cBhvr>
                                    </p:cmd>
                                  </p:childTnLst>
                                </p:cTn>
                              </p:par>
                            </p:childTnLst>
                          </p:cTn>
                        </p:par>
                      </p:childTnLst>
                    </p:cTn>
                  </p:par>
                </p:childTnLst>
              </p:cTn>
              <p:nextCondLst>
                <p:cond evt="onClick" delay="0">
                  <p:tgtEl>
                    <p:spTgt spid="3"/>
                  </p:tgtEl>
                </p:cond>
              </p:nextCondLst>
            </p:seq>
          </p:childTnLst>
        </p:cTn>
      </p:par>
    </p:tnLst>
    <p:bldLst>
      <p:bldGraphic spid="21" grpId="0">
        <p:bldSub>
          <a:bldDgm bld="one"/>
        </p:bldSub>
      </p:bldGraphic>
      <p:bldP spid="5" grpId="0"/>
      <p:bldP spid="6" grpId="0"/>
      <p:bldP spid="7" grpId="0"/>
      <p:bldP spid="8" grpId="0"/>
      <p:bldP spid="9" grpId="0"/>
      <p:bldP spid="10" grpId="0"/>
      <p:bldP spid="11" grpId="0"/>
      <p:bldP spid="13"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 name="15-3">
            <a:hlinkClick r:id="" action="ppaction://media"/>
            <a:extLst>
              <a:ext uri="{FF2B5EF4-FFF2-40B4-BE49-F238E27FC236}">
                <a16:creationId xmlns:a16="http://schemas.microsoft.com/office/drawing/2014/main" xmlns="" id="{ED95722C-CEF4-AD6B-E9EE-9767B5D5C759}"/>
              </a:ext>
            </a:extLst>
          </p:cNvPr>
          <p:cNvPicPr>
            <a:picLocks noChangeAspect="1"/>
          </p:cNvPicPr>
          <p:nvPr>
            <a:videoFile r:link="rId2"/>
            <p:extLst>
              <p:ext uri="{DAA4B4D4-6D71-4841-9C94-3DE7FCFB9230}">
                <p14:media xmlns:p14="http://schemas.microsoft.com/office/powerpoint/2010/main" r:embed="rId1"/>
              </p:ext>
            </p:extLst>
          </p:nvPr>
        </p:nvPicPr>
        <p:blipFill>
          <a:blip r:embed="rId4"/>
          <a:stretch>
            <a:fillRect/>
          </a:stretch>
        </p:blipFill>
        <p:spPr>
          <a:xfrm>
            <a:off x="4292640" y="580995"/>
            <a:ext cx="4511675" cy="3779838"/>
          </a:xfrm>
          <a:prstGeom prst="rect">
            <a:avLst/>
          </a:prstGeom>
        </p:spPr>
      </p:pic>
      <p:grpSp>
        <p:nvGrpSpPr>
          <p:cNvPr id="14" name="Group 13">
            <a:extLst>
              <a:ext uri="{FF2B5EF4-FFF2-40B4-BE49-F238E27FC236}">
                <a16:creationId xmlns:a16="http://schemas.microsoft.com/office/drawing/2014/main" xmlns="" id="{514D378D-0884-61C2-A29F-E02F1F049B8A}"/>
              </a:ext>
            </a:extLst>
          </p:cNvPr>
          <p:cNvGrpSpPr/>
          <p:nvPr/>
        </p:nvGrpSpPr>
        <p:grpSpPr>
          <a:xfrm>
            <a:off x="0" y="0"/>
            <a:ext cx="2649070" cy="495857"/>
            <a:chOff x="944490" y="478413"/>
            <a:chExt cx="2649070" cy="495857"/>
          </a:xfrm>
        </p:grpSpPr>
        <p:sp>
          <p:nvSpPr>
            <p:cNvPr id="15" name="Freeform: Shape 14">
              <a:extLst>
                <a:ext uri="{FF2B5EF4-FFF2-40B4-BE49-F238E27FC236}">
                  <a16:creationId xmlns:a16="http://schemas.microsoft.com/office/drawing/2014/main" xmlns="" id="{E5841B66-092E-85BF-EE7C-ECC21088EF6D}"/>
                </a:ext>
              </a:extLst>
            </p:cNvPr>
            <p:cNvSpPr/>
            <p:nvPr/>
          </p:nvSpPr>
          <p:spPr>
            <a:xfrm>
              <a:off x="1192417" y="478413"/>
              <a:ext cx="2401143"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a) Phát hiện lỗi logic</a:t>
              </a:r>
            </a:p>
          </p:txBody>
        </p:sp>
        <p:sp>
          <p:nvSpPr>
            <p:cNvPr id="16" name="Oval 15">
              <a:extLst>
                <a:ext uri="{FF2B5EF4-FFF2-40B4-BE49-F238E27FC236}">
                  <a16:creationId xmlns:a16="http://schemas.microsoft.com/office/drawing/2014/main" xmlns="" id="{C7D3CE7C-04AD-E40F-E0EF-5C94072703B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graphicFrame>
        <p:nvGraphicFramePr>
          <p:cNvPr id="21" name="Diagram 20">
            <a:extLst>
              <a:ext uri="{FF2B5EF4-FFF2-40B4-BE49-F238E27FC236}">
                <a16:creationId xmlns:a16="http://schemas.microsoft.com/office/drawing/2014/main" xmlns="" id="{B875C684-06E4-6D90-8A72-528891DAF634}"/>
              </a:ext>
            </a:extLst>
          </p:cNvPr>
          <p:cNvGraphicFramePr/>
          <p:nvPr/>
        </p:nvGraphicFramePr>
        <p:xfrm>
          <a:off x="495855" y="581385"/>
          <a:ext cx="3652839" cy="1290034"/>
        </p:xfrm>
        <a:graphic>
          <a:graphicData uri="http://schemas.openxmlformats.org/drawingml/2006/diagram">
            <dgm:relIds xmlns:dgm="http://schemas.openxmlformats.org/drawingml/2006/diagram" xmlns:r="http://schemas.openxmlformats.org/officeDocument/2006/relationships" r:dm="rId5" r:lo="rId6" r:qs="rId7" r:cs="rId8"/>
          </a:graphicData>
        </a:graphic>
      </p:graphicFrame>
      <p:graphicFrame>
        <p:nvGraphicFramePr>
          <p:cNvPr id="2" name="Table 6">
            <a:extLst>
              <a:ext uri="{FF2B5EF4-FFF2-40B4-BE49-F238E27FC236}">
                <a16:creationId xmlns:a16="http://schemas.microsoft.com/office/drawing/2014/main" xmlns="" id="{D60FA71F-6040-9711-CAE1-8508496DD773}"/>
              </a:ext>
            </a:extLst>
          </p:cNvPr>
          <p:cNvGraphicFramePr>
            <a:graphicFrameLocks noGrp="1"/>
          </p:cNvGraphicFramePr>
          <p:nvPr>
            <p:extLst>
              <p:ext uri="{D42A27DB-BD31-4B8C-83A1-F6EECF244321}">
                <p14:modId xmlns:p14="http://schemas.microsoft.com/office/powerpoint/2010/main" val="1181727102"/>
              </p:ext>
            </p:extLst>
          </p:nvPr>
        </p:nvGraphicFramePr>
        <p:xfrm>
          <a:off x="368949" y="2043449"/>
          <a:ext cx="3895975" cy="2682240"/>
        </p:xfrm>
        <a:graphic>
          <a:graphicData uri="http://schemas.openxmlformats.org/drawingml/2006/table">
            <a:tbl>
              <a:tblPr firstRow="1" bandRow="1">
                <a:tableStyleId>{3B66B043-8E9D-437B-99C7-4BC25B6E00E4}</a:tableStyleId>
              </a:tblPr>
              <a:tblGrid>
                <a:gridCol w="1342967">
                  <a:extLst>
                    <a:ext uri="{9D8B030D-6E8A-4147-A177-3AD203B41FA5}">
                      <a16:colId xmlns:a16="http://schemas.microsoft.com/office/drawing/2014/main" xmlns="" val="2901737961"/>
                    </a:ext>
                  </a:extLst>
                </a:gridCol>
                <a:gridCol w="1336407">
                  <a:extLst>
                    <a:ext uri="{9D8B030D-6E8A-4147-A177-3AD203B41FA5}">
                      <a16:colId xmlns:a16="http://schemas.microsoft.com/office/drawing/2014/main" xmlns="" val="3594785471"/>
                    </a:ext>
                  </a:extLst>
                </a:gridCol>
                <a:gridCol w="1216601">
                  <a:extLst>
                    <a:ext uri="{9D8B030D-6E8A-4147-A177-3AD203B41FA5}">
                      <a16:colId xmlns:a16="http://schemas.microsoft.com/office/drawing/2014/main" xmlns="" val="3991563502"/>
                    </a:ext>
                  </a:extLst>
                </a:gridCol>
              </a:tblGrid>
              <a:tr h="267815">
                <a:tc>
                  <a:txBody>
                    <a:bodyPr/>
                    <a:lstStyle/>
                    <a:p>
                      <a:pPr algn="ctr"/>
                      <a:r>
                        <a:rPr lang="en-US" sz="1600" b="0">
                          <a:latin typeface="Times New Roman" panose="02020603050405020304" pitchFamily="18" charset="0"/>
                          <a:cs typeface="Times New Roman" panose="02020603050405020304" pitchFamily="18" charset="0"/>
                        </a:rPr>
                        <a:t>‘Số lần đoán’</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Số nhập vào</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Thông báo</a:t>
                      </a:r>
                    </a:p>
                  </a:txBody>
                  <a:tcPr>
                    <a:solidFill>
                      <a:schemeClr val="accent4">
                        <a:lumMod val="95000"/>
                      </a:schemeClr>
                    </a:solidFill>
                  </a:tcPr>
                </a:tc>
                <a:extLst>
                  <a:ext uri="{0D108BD9-81ED-4DB2-BD59-A6C34878D82A}">
                    <a16:rowId xmlns:a16="http://schemas.microsoft.com/office/drawing/2014/main" xmlns="" val="2748183851"/>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57</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380392405"/>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847944544"/>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96506529"/>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76354725"/>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29646188"/>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199107916"/>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570174987"/>
                  </a:ext>
                </a:extLst>
              </a:tr>
            </a:tbl>
          </a:graphicData>
        </a:graphic>
      </p:graphicFrame>
      <p:sp>
        <p:nvSpPr>
          <p:cNvPr id="11" name="TextBox 10">
            <a:extLst>
              <a:ext uri="{FF2B5EF4-FFF2-40B4-BE49-F238E27FC236}">
                <a16:creationId xmlns:a16="http://schemas.microsoft.com/office/drawing/2014/main" xmlns="" id="{0CCDAD9E-DBBB-79A1-374A-2CFE351C4CC7}"/>
              </a:ext>
            </a:extLst>
          </p:cNvPr>
          <p:cNvSpPr txBox="1"/>
          <p:nvPr/>
        </p:nvSpPr>
        <p:spPr>
          <a:xfrm>
            <a:off x="1211709" y="2381209"/>
            <a:ext cx="3080931"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0		HOAN HÔ!</a:t>
            </a:r>
          </a:p>
        </p:txBody>
      </p:sp>
      <p:sp>
        <p:nvSpPr>
          <p:cNvPr id="3" name="Rectangle 2">
            <a:extLst>
              <a:ext uri="{FF2B5EF4-FFF2-40B4-BE49-F238E27FC236}">
                <a16:creationId xmlns:a16="http://schemas.microsoft.com/office/drawing/2014/main" xmlns="" id="{8394238A-3544-DC92-4811-70A2857AE892}"/>
              </a:ext>
            </a:extLst>
          </p:cNvPr>
          <p:cNvSpPr/>
          <p:nvPr/>
        </p:nvSpPr>
        <p:spPr>
          <a:xfrm>
            <a:off x="368949" y="2384959"/>
            <a:ext cx="3895975" cy="331952"/>
          </a:xfrm>
          <a:prstGeom prst="rect">
            <a:avLst/>
          </a:prstGeom>
          <a:solidFill>
            <a:schemeClr val="accent2">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42904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fade">
                                      <p:cBhvr>
                                        <p:cTn id="7" dur="500"/>
                                        <p:tgtEl>
                                          <p:spTgt spid="18"/>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500"/>
                                        <p:tgtEl>
                                          <p:spTgt spid="2"/>
                                        </p:tgtEl>
                                      </p:cBhvr>
                                    </p:animEffect>
                                  </p:childTnLst>
                                </p:cTn>
                              </p:par>
                            </p:childTnLst>
                          </p:cTn>
                        </p:par>
                      </p:childTnLst>
                    </p:cTn>
                  </p:par>
                  <p:par>
                    <p:cTn id="13" fill="hold">
                      <p:stCondLst>
                        <p:cond delay="indefinite"/>
                      </p:stCondLst>
                      <p:childTnLst>
                        <p:par>
                          <p:cTn id="14" fill="hold">
                            <p:stCondLst>
                              <p:cond delay="0"/>
                            </p:stCondLst>
                            <p:childTnLst>
                              <p:par>
                                <p:cTn id="15" presetID="1" presetClass="mediacall" presetSubtype="0" fill="hold" nodeType="clickEffect">
                                  <p:stCondLst>
                                    <p:cond delay="0"/>
                                  </p:stCondLst>
                                  <p:childTnLst>
                                    <p:cmd type="call" cmd="playFrom(0.0)">
                                      <p:cBhvr>
                                        <p:cTn id="16" dur="38767" fill="hold"/>
                                        <p:tgtEl>
                                          <p:spTgt spid="18"/>
                                        </p:tgtEl>
                                      </p:cBhvr>
                                    </p:cmd>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fade">
                                      <p:cBhvr>
                                        <p:cTn id="21" dur="500"/>
                                        <p:tgtEl>
                                          <p:spTgt spid="11"/>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grpId="0" nodeType="clickEffect">
                                  <p:stCondLst>
                                    <p:cond delay="0"/>
                                  </p:stCondLst>
                                  <p:childTnLst>
                                    <p:set>
                                      <p:cBhvr>
                                        <p:cTn id="25" dur="1" fill="hold">
                                          <p:stCondLst>
                                            <p:cond delay="0"/>
                                          </p:stCondLst>
                                        </p:cTn>
                                        <p:tgtEl>
                                          <p:spTgt spid="3"/>
                                        </p:tgtEl>
                                        <p:attrNameLst>
                                          <p:attrName>style.visibility</p:attrName>
                                        </p:attrNameLst>
                                      </p:cBhvr>
                                      <p:to>
                                        <p:strVal val="visible"/>
                                      </p:to>
                                    </p:set>
                                    <p:animEffect transition="in" filter="fade">
                                      <p:cBhvr>
                                        <p:cTn id="26"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video>
              <p:cMediaNode vol="0">
                <p:cTn id="27" fill="hold" display="0">
                  <p:stCondLst>
                    <p:cond delay="indefinite"/>
                  </p:stCondLst>
                </p:cTn>
                <p:tgtEl>
                  <p:spTgt spid="18"/>
                </p:tgtEl>
              </p:cMediaNode>
            </p:video>
            <p:seq concurrent="1" nextAc="seek">
              <p:cTn id="28" restart="whenNotActive" fill="hold" evtFilter="cancelBubble" nodeType="interactiveSeq">
                <p:stCondLst>
                  <p:cond evt="onClick" delay="0">
                    <p:tgtEl>
                      <p:spTgt spid="18"/>
                    </p:tgtEl>
                  </p:cond>
                </p:stCondLst>
                <p:endSync evt="end" delay="0">
                  <p:rtn val="all"/>
                </p:endSync>
                <p:childTnLst>
                  <p:par>
                    <p:cTn id="29" fill="hold">
                      <p:stCondLst>
                        <p:cond delay="0"/>
                      </p:stCondLst>
                      <p:childTnLst>
                        <p:par>
                          <p:cTn id="30" fill="hold">
                            <p:stCondLst>
                              <p:cond delay="0"/>
                            </p:stCondLst>
                            <p:childTnLst>
                              <p:par>
                                <p:cTn id="31" presetID="2" presetClass="mediacall" presetSubtype="0" fill="hold" nodeType="clickEffect">
                                  <p:stCondLst>
                                    <p:cond delay="0"/>
                                  </p:stCondLst>
                                  <p:childTnLst>
                                    <p:cmd type="call" cmd="togglePause">
                                      <p:cBhvr>
                                        <p:cTn id="32" dur="1" fill="hold"/>
                                        <p:tgtEl>
                                          <p:spTgt spid="18"/>
                                        </p:tgtEl>
                                      </p:cBhvr>
                                    </p:cmd>
                                  </p:childTnLst>
                                </p:cTn>
                              </p:par>
                            </p:childTnLst>
                          </p:cTn>
                        </p:par>
                      </p:childTnLst>
                    </p:cTn>
                  </p:par>
                </p:childTnLst>
              </p:cTn>
              <p:nextCondLst>
                <p:cond evt="onClick" delay="0">
                  <p:tgtEl>
                    <p:spTgt spid="18"/>
                  </p:tgtEl>
                </p:cond>
              </p:nextCondLst>
            </p:seq>
          </p:childTnLst>
        </p:cTn>
      </p:par>
    </p:tnLst>
    <p:bldLst>
      <p:bldP spid="11" grpId="0"/>
      <p:bldP spid="3"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xmlns="" id="{514D378D-0884-61C2-A29F-E02F1F049B8A}"/>
              </a:ext>
            </a:extLst>
          </p:cNvPr>
          <p:cNvGrpSpPr/>
          <p:nvPr/>
        </p:nvGrpSpPr>
        <p:grpSpPr>
          <a:xfrm>
            <a:off x="0" y="0"/>
            <a:ext cx="2649070" cy="495857"/>
            <a:chOff x="944490" y="478413"/>
            <a:chExt cx="2649070" cy="495857"/>
          </a:xfrm>
        </p:grpSpPr>
        <p:sp>
          <p:nvSpPr>
            <p:cNvPr id="15" name="Freeform: Shape 14">
              <a:extLst>
                <a:ext uri="{FF2B5EF4-FFF2-40B4-BE49-F238E27FC236}">
                  <a16:creationId xmlns:a16="http://schemas.microsoft.com/office/drawing/2014/main" xmlns="" id="{E5841B66-092E-85BF-EE7C-ECC21088EF6D}"/>
                </a:ext>
              </a:extLst>
            </p:cNvPr>
            <p:cNvSpPr/>
            <p:nvPr/>
          </p:nvSpPr>
          <p:spPr>
            <a:xfrm>
              <a:off x="1192417" y="478413"/>
              <a:ext cx="2401143"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a) Phát hiện lỗi logic</a:t>
              </a:r>
            </a:p>
          </p:txBody>
        </p:sp>
        <p:sp>
          <p:nvSpPr>
            <p:cNvPr id="16" name="Oval 15">
              <a:extLst>
                <a:ext uri="{FF2B5EF4-FFF2-40B4-BE49-F238E27FC236}">
                  <a16:creationId xmlns:a16="http://schemas.microsoft.com/office/drawing/2014/main" xmlns="" id="{C7D3CE7C-04AD-E40F-E0EF-5C94072703B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graphicFrame>
        <p:nvGraphicFramePr>
          <p:cNvPr id="21" name="Diagram 20">
            <a:extLst>
              <a:ext uri="{FF2B5EF4-FFF2-40B4-BE49-F238E27FC236}">
                <a16:creationId xmlns:a16="http://schemas.microsoft.com/office/drawing/2014/main" xmlns="" id="{B875C684-06E4-6D90-8A72-528891DAF634}"/>
              </a:ext>
            </a:extLst>
          </p:cNvPr>
          <p:cNvGraphicFramePr/>
          <p:nvPr/>
        </p:nvGraphicFramePr>
        <p:xfrm>
          <a:off x="495855" y="581385"/>
          <a:ext cx="3652839" cy="1290034"/>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graphicFrame>
        <p:nvGraphicFramePr>
          <p:cNvPr id="2" name="Table 6">
            <a:extLst>
              <a:ext uri="{FF2B5EF4-FFF2-40B4-BE49-F238E27FC236}">
                <a16:creationId xmlns:a16="http://schemas.microsoft.com/office/drawing/2014/main" xmlns="" id="{D60FA71F-6040-9711-CAE1-8508496DD773}"/>
              </a:ext>
            </a:extLst>
          </p:cNvPr>
          <p:cNvGraphicFramePr>
            <a:graphicFrameLocks noGrp="1"/>
          </p:cNvGraphicFramePr>
          <p:nvPr/>
        </p:nvGraphicFramePr>
        <p:xfrm>
          <a:off x="368949" y="2043449"/>
          <a:ext cx="3895975" cy="2682240"/>
        </p:xfrm>
        <a:graphic>
          <a:graphicData uri="http://schemas.openxmlformats.org/drawingml/2006/table">
            <a:tbl>
              <a:tblPr firstRow="1" bandRow="1">
                <a:tableStyleId>{3B66B043-8E9D-437B-99C7-4BC25B6E00E4}</a:tableStyleId>
              </a:tblPr>
              <a:tblGrid>
                <a:gridCol w="1342967">
                  <a:extLst>
                    <a:ext uri="{9D8B030D-6E8A-4147-A177-3AD203B41FA5}">
                      <a16:colId xmlns:a16="http://schemas.microsoft.com/office/drawing/2014/main" xmlns="" val="2901737961"/>
                    </a:ext>
                  </a:extLst>
                </a:gridCol>
                <a:gridCol w="1336407">
                  <a:extLst>
                    <a:ext uri="{9D8B030D-6E8A-4147-A177-3AD203B41FA5}">
                      <a16:colId xmlns:a16="http://schemas.microsoft.com/office/drawing/2014/main" xmlns="" val="3594785471"/>
                    </a:ext>
                  </a:extLst>
                </a:gridCol>
                <a:gridCol w="1216601">
                  <a:extLst>
                    <a:ext uri="{9D8B030D-6E8A-4147-A177-3AD203B41FA5}">
                      <a16:colId xmlns:a16="http://schemas.microsoft.com/office/drawing/2014/main" xmlns="" val="3991563502"/>
                    </a:ext>
                  </a:extLst>
                </a:gridCol>
              </a:tblGrid>
              <a:tr h="267815">
                <a:tc>
                  <a:txBody>
                    <a:bodyPr/>
                    <a:lstStyle/>
                    <a:p>
                      <a:pPr algn="ctr"/>
                      <a:r>
                        <a:rPr lang="en-US" sz="1600" b="0">
                          <a:latin typeface="Times New Roman" panose="02020603050405020304" pitchFamily="18" charset="0"/>
                          <a:cs typeface="Times New Roman" panose="02020603050405020304" pitchFamily="18" charset="0"/>
                        </a:rPr>
                        <a:t>‘Số lần đoán’</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Số nhập vào</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Thông báo</a:t>
                      </a:r>
                    </a:p>
                  </a:txBody>
                  <a:tcPr>
                    <a:solidFill>
                      <a:schemeClr val="accent4">
                        <a:lumMod val="95000"/>
                      </a:schemeClr>
                    </a:solidFill>
                  </a:tcPr>
                </a:tc>
                <a:extLst>
                  <a:ext uri="{0D108BD9-81ED-4DB2-BD59-A6C34878D82A}">
                    <a16:rowId xmlns:a16="http://schemas.microsoft.com/office/drawing/2014/main" xmlns="" val="2748183851"/>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r>
                        <a:rPr lang="en-US" sz="1600">
                          <a:latin typeface="Times New Roman" panose="02020603050405020304" pitchFamily="18" charset="0"/>
                          <a:cs typeface="Times New Roman" panose="02020603050405020304" pitchFamily="18" charset="0"/>
                        </a:rPr>
                        <a:t>57</a:t>
                      </a: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380392405"/>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847944544"/>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96506529"/>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76354725"/>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929646188"/>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199107916"/>
                  </a:ext>
                </a:extLst>
              </a:tr>
              <a:tr h="267815">
                <a:tc>
                  <a:txBody>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570174987"/>
                  </a:ext>
                </a:extLst>
              </a:tr>
            </a:tbl>
          </a:graphicData>
        </a:graphic>
      </p:graphicFrame>
      <p:sp>
        <p:nvSpPr>
          <p:cNvPr id="11" name="TextBox 10">
            <a:extLst>
              <a:ext uri="{FF2B5EF4-FFF2-40B4-BE49-F238E27FC236}">
                <a16:creationId xmlns:a16="http://schemas.microsoft.com/office/drawing/2014/main" xmlns="" id="{0CCDAD9E-DBBB-79A1-374A-2CFE351C4CC7}"/>
              </a:ext>
            </a:extLst>
          </p:cNvPr>
          <p:cNvSpPr txBox="1"/>
          <p:nvPr/>
        </p:nvSpPr>
        <p:spPr>
          <a:xfrm>
            <a:off x="1211709" y="2381209"/>
            <a:ext cx="3080931"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0		HOAN HÔ!</a:t>
            </a:r>
          </a:p>
        </p:txBody>
      </p:sp>
      <p:sp>
        <p:nvSpPr>
          <p:cNvPr id="3" name="Rectangle 2">
            <a:extLst>
              <a:ext uri="{FF2B5EF4-FFF2-40B4-BE49-F238E27FC236}">
                <a16:creationId xmlns:a16="http://schemas.microsoft.com/office/drawing/2014/main" xmlns="" id="{8394238A-3544-DC92-4811-70A2857AE892}"/>
              </a:ext>
            </a:extLst>
          </p:cNvPr>
          <p:cNvSpPr/>
          <p:nvPr/>
        </p:nvSpPr>
        <p:spPr>
          <a:xfrm>
            <a:off x="368949" y="2384959"/>
            <a:ext cx="3895975" cy="331952"/>
          </a:xfrm>
          <a:prstGeom prst="rect">
            <a:avLst/>
          </a:prstGeom>
          <a:solidFill>
            <a:schemeClr val="accent2">
              <a:alpha val="34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xmlns="" id="{20872C6F-DD09-73B7-802A-6DBE3947B208}"/>
              </a:ext>
            </a:extLst>
          </p:cNvPr>
          <p:cNvPicPr>
            <a:picLocks noChangeAspect="1"/>
          </p:cNvPicPr>
          <p:nvPr/>
        </p:nvPicPr>
        <p:blipFill>
          <a:blip r:embed="rId7"/>
          <a:stretch>
            <a:fillRect/>
          </a:stretch>
        </p:blipFill>
        <p:spPr>
          <a:xfrm>
            <a:off x="5335017" y="247928"/>
            <a:ext cx="3313128" cy="4663208"/>
          </a:xfrm>
          <a:prstGeom prst="rect">
            <a:avLst/>
          </a:prstGeom>
        </p:spPr>
      </p:pic>
      <p:sp>
        <p:nvSpPr>
          <p:cNvPr id="6" name="Rectangle 5">
            <a:extLst>
              <a:ext uri="{FF2B5EF4-FFF2-40B4-BE49-F238E27FC236}">
                <a16:creationId xmlns:a16="http://schemas.microsoft.com/office/drawing/2014/main" xmlns="" id="{DD7DF0DB-653C-072D-585B-CB1703E70C12}"/>
              </a:ext>
            </a:extLst>
          </p:cNvPr>
          <p:cNvSpPr/>
          <p:nvPr/>
        </p:nvSpPr>
        <p:spPr>
          <a:xfrm>
            <a:off x="5345247" y="1306438"/>
            <a:ext cx="2288700" cy="311760"/>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 name="Straight Arrow Connector 6">
            <a:extLst>
              <a:ext uri="{FF2B5EF4-FFF2-40B4-BE49-F238E27FC236}">
                <a16:creationId xmlns:a16="http://schemas.microsoft.com/office/drawing/2014/main" xmlns="" id="{F4845EA0-E6F6-5D09-2FBE-895CCB25D0C3}"/>
              </a:ext>
            </a:extLst>
          </p:cNvPr>
          <p:cNvCxnSpPr/>
          <p:nvPr/>
        </p:nvCxnSpPr>
        <p:spPr>
          <a:xfrm>
            <a:off x="4919818" y="1673438"/>
            <a:ext cx="443551" cy="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spTree>
    <p:extLst>
      <p:ext uri="{BB962C8B-B14F-4D97-AF65-F5344CB8AC3E}">
        <p14:creationId xmlns:p14="http://schemas.microsoft.com/office/powerpoint/2010/main" val="31534772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500"/>
                                        <p:tgtEl>
                                          <p:spTgt spid="6"/>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left)">
                                      <p:cBhvr>
                                        <p:cTn id="1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Rounded Corners 8">
            <a:extLst>
              <a:ext uri="{FF2B5EF4-FFF2-40B4-BE49-F238E27FC236}">
                <a16:creationId xmlns="" xmlns:a16="http://schemas.microsoft.com/office/drawing/2014/main" id="{6560A8A1-E119-4FC6-9840-B076C68DA9E0}"/>
              </a:ext>
            </a:extLst>
          </p:cNvPr>
          <p:cNvSpPr/>
          <p:nvPr/>
        </p:nvSpPr>
        <p:spPr>
          <a:xfrm>
            <a:off x="577753" y="915943"/>
            <a:ext cx="7631375" cy="3575516"/>
          </a:xfrm>
          <a:prstGeom prst="roundRect">
            <a:avLst>
              <a:gd name="adj" fmla="val 8933"/>
            </a:avLst>
          </a:prstGeom>
          <a:solidFill>
            <a:schemeClr val="accent2">
              <a:lumMod val="60000"/>
              <a:lumOff val="40000"/>
              <a:alpha val="4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sp>
        <p:nvSpPr>
          <p:cNvPr id="4" name="Rectangle 3"/>
          <p:cNvSpPr/>
          <p:nvPr/>
        </p:nvSpPr>
        <p:spPr>
          <a:xfrm>
            <a:off x="577753" y="980714"/>
            <a:ext cx="7477838" cy="1313436"/>
          </a:xfrm>
          <a:prstGeom prst="rect">
            <a:avLst/>
          </a:prstGeom>
        </p:spPr>
        <p:txBody>
          <a:bodyPr wrap="square">
            <a:spAutoFit/>
          </a:bodyPr>
          <a:lstStyle/>
          <a:p>
            <a:pPr algn="just">
              <a:lnSpc>
                <a:spcPct val="115000"/>
              </a:lnSpc>
              <a:buClrTx/>
              <a:buFontTx/>
              <a:buNone/>
            </a:pPr>
            <a:r>
              <a:rPr lang="pt-BR" sz="2400" kern="1200" dirty="0">
                <a:solidFill>
                  <a:srgbClr val="002E89"/>
                </a:solidFill>
                <a:latin typeface="Times New Roman" panose="02020603050405020304" pitchFamily="18" charset="0"/>
                <a:ea typeface="Times New Roman" panose="02020603050405020304" pitchFamily="18" charset="0"/>
              </a:rPr>
              <a:t>* </a:t>
            </a:r>
            <a:r>
              <a:rPr lang="pt-BR" sz="1350" b="1" i="1" kern="1200" dirty="0">
                <a:solidFill>
                  <a:prstClr val="black"/>
                </a:solidFill>
              </a:rPr>
              <a:t> </a:t>
            </a:r>
            <a:r>
              <a:rPr lang="pt-BR" sz="2400" kern="1200" dirty="0">
                <a:solidFill>
                  <a:srgbClr val="002E89"/>
                </a:solidFill>
                <a:latin typeface="Times New Roman" panose="02020603050405020304" pitchFamily="18" charset="0"/>
                <a:ea typeface="Times New Roman" panose="02020603050405020304" pitchFamily="18" charset="0"/>
              </a:rPr>
              <a:t>Hai phương pháp phổ biến để phát hiện lỗi lôgic trong chương trình:</a:t>
            </a:r>
            <a:endParaRPr lang="en-US" sz="2400" kern="1200" dirty="0">
              <a:solidFill>
                <a:srgbClr val="002E89"/>
              </a:solidFill>
              <a:latin typeface="Times New Roman" panose="02020603050405020304" pitchFamily="18" charset="0"/>
              <a:ea typeface="Times New Roman" panose="02020603050405020304" pitchFamily="18" charset="0"/>
            </a:endParaRPr>
          </a:p>
          <a:p>
            <a:pPr algn="just">
              <a:lnSpc>
                <a:spcPct val="115000"/>
              </a:lnSpc>
              <a:buClrTx/>
              <a:buFontTx/>
              <a:buNone/>
            </a:pPr>
            <a:endParaRPr lang="en-US" sz="2100" kern="1200" dirty="0">
              <a:solidFill>
                <a:srgbClr val="002E89"/>
              </a:solidFill>
              <a:latin typeface="Times New Roman" panose="02020603050405020304" pitchFamily="18" charset="0"/>
              <a:ea typeface="Times New Roman" panose="02020603050405020304" pitchFamily="18" charset="0"/>
            </a:endParaRPr>
          </a:p>
        </p:txBody>
      </p:sp>
      <p:sp>
        <p:nvSpPr>
          <p:cNvPr id="7" name="Rectangle 6"/>
          <p:cNvSpPr/>
          <p:nvPr/>
        </p:nvSpPr>
        <p:spPr>
          <a:xfrm>
            <a:off x="734652" y="1857386"/>
            <a:ext cx="7320939" cy="1366528"/>
          </a:xfrm>
          <a:prstGeom prst="rect">
            <a:avLst/>
          </a:prstGeom>
        </p:spPr>
        <p:txBody>
          <a:bodyPr wrap="square">
            <a:spAutoFit/>
          </a:bodyPr>
          <a:lstStyle/>
          <a:p>
            <a:pPr algn="just">
              <a:lnSpc>
                <a:spcPct val="115000"/>
              </a:lnSpc>
              <a:buClrTx/>
              <a:buFontTx/>
              <a:buNone/>
            </a:pPr>
            <a:r>
              <a:rPr lang="pt-BR" sz="2400" kern="1200" dirty="0">
                <a:solidFill>
                  <a:srgbClr val="002E89"/>
                </a:solidFill>
                <a:latin typeface="Times New Roman" panose="02020603050405020304" pitchFamily="18" charset="0"/>
                <a:ea typeface="Times New Roman" panose="02020603050405020304" pitchFamily="18" charset="0"/>
              </a:rPr>
              <a:t>- Tập trung vào những khối lệnh trực tiếp gây ra lỗi và những khối lệnh liên quan lôgic đến nó theo các cấu trúc điều khiển.</a:t>
            </a:r>
            <a:endParaRPr lang="en-US" sz="2400" kern="1200" dirty="0">
              <a:solidFill>
                <a:srgbClr val="002E89"/>
              </a:solidFill>
              <a:latin typeface="Times New Roman" panose="02020603050405020304" pitchFamily="18" charset="0"/>
              <a:ea typeface="Times New Roman" panose="02020603050405020304" pitchFamily="18" charset="0"/>
            </a:endParaRPr>
          </a:p>
        </p:txBody>
      </p:sp>
      <p:sp>
        <p:nvSpPr>
          <p:cNvPr id="8" name="Rectangle 7"/>
          <p:cNvSpPr/>
          <p:nvPr/>
        </p:nvSpPr>
        <p:spPr>
          <a:xfrm>
            <a:off x="734652" y="3182062"/>
            <a:ext cx="7440332" cy="1366528"/>
          </a:xfrm>
          <a:prstGeom prst="rect">
            <a:avLst/>
          </a:prstGeom>
        </p:spPr>
        <p:txBody>
          <a:bodyPr wrap="square">
            <a:spAutoFit/>
          </a:bodyPr>
          <a:lstStyle/>
          <a:p>
            <a:pPr algn="just">
              <a:lnSpc>
                <a:spcPct val="115000"/>
              </a:lnSpc>
              <a:buClrTx/>
              <a:buFontTx/>
              <a:buNone/>
            </a:pPr>
            <a:r>
              <a:rPr lang="pt-BR" sz="1350" b="1" i="1" kern="1200" dirty="0">
                <a:solidFill>
                  <a:prstClr val="black"/>
                </a:solidFill>
              </a:rPr>
              <a:t>- </a:t>
            </a:r>
            <a:r>
              <a:rPr lang="pt-BR" sz="2400" kern="1200" dirty="0">
                <a:solidFill>
                  <a:srgbClr val="002E89"/>
                </a:solidFill>
                <a:latin typeface="Times New Roman" panose="02020603050405020304" pitchFamily="18" charset="0"/>
                <a:ea typeface="Times New Roman" panose="02020603050405020304" pitchFamily="18" charset="0"/>
              </a:rPr>
              <a:t>Chạy chương trình từng bước, kết hợp theo dõi dự thay đổi của các biến, các giá trị đầu ra và so sánh với các giá trị tính được theo cách thủ công.</a:t>
            </a:r>
            <a:endParaRPr lang="en-US" sz="2400" kern="1200" dirty="0">
              <a:solidFill>
                <a:srgbClr val="002E89"/>
              </a:solidFill>
              <a:latin typeface="Times New Roman" panose="02020603050405020304" pitchFamily="18" charset="0"/>
              <a:ea typeface="Times New Roman" panose="02020603050405020304" pitchFamily="18" charset="0"/>
            </a:endParaRPr>
          </a:p>
        </p:txBody>
      </p:sp>
      <p:sp>
        <p:nvSpPr>
          <p:cNvPr id="10" name="Rounded Rectangle 9"/>
          <p:cNvSpPr/>
          <p:nvPr/>
        </p:nvSpPr>
        <p:spPr>
          <a:xfrm>
            <a:off x="958944" y="300471"/>
            <a:ext cx="2043580" cy="532572"/>
          </a:xfrm>
          <a:prstGeom prst="roundRect">
            <a:avLst>
              <a:gd name="adj" fmla="val 41132"/>
            </a:avLst>
          </a:prstGeom>
          <a:noFill/>
          <a:ln w="38100">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sp>
        <p:nvSpPr>
          <p:cNvPr id="11" name="Rectangle 10"/>
          <p:cNvSpPr/>
          <p:nvPr/>
        </p:nvSpPr>
        <p:spPr>
          <a:xfrm>
            <a:off x="900403" y="278582"/>
            <a:ext cx="2172830" cy="570156"/>
          </a:xfrm>
          <a:prstGeom prst="rect">
            <a:avLst/>
          </a:prstGeom>
        </p:spPr>
        <p:txBody>
          <a:bodyPr wrap="square">
            <a:spAutoFit/>
          </a:bodyPr>
          <a:lstStyle/>
          <a:p>
            <a:pPr algn="just">
              <a:lnSpc>
                <a:spcPct val="115000"/>
              </a:lnSpc>
              <a:buClrTx/>
              <a:buFontTx/>
              <a:buNone/>
            </a:pPr>
            <a:r>
              <a:rPr lang="pt-BR" sz="2700" b="1" kern="1200" dirty="0">
                <a:solidFill>
                  <a:srgbClr val="002E89"/>
                </a:solidFill>
                <a:latin typeface="Times New Roman" panose="02020603050405020304" pitchFamily="18" charset="0"/>
                <a:ea typeface="Times New Roman" panose="02020603050405020304" pitchFamily="18" charset="0"/>
                <a:sym typeface="Wingdings" panose="05000000000000000000" pitchFamily="2" charset="2"/>
              </a:rPr>
              <a:t></a:t>
            </a:r>
            <a:r>
              <a:rPr lang="pt-BR" sz="2700" b="1" kern="1200">
                <a:solidFill>
                  <a:srgbClr val="002E89"/>
                </a:solidFill>
                <a:latin typeface="Times New Roman" panose="02020603050405020304" pitchFamily="18" charset="0"/>
                <a:ea typeface="Times New Roman" panose="02020603050405020304" pitchFamily="18" charset="0"/>
              </a:rPr>
              <a:t>Ghi </a:t>
            </a:r>
            <a:r>
              <a:rPr lang="pt-BR" sz="2700" b="1" kern="1200" smtClean="0">
                <a:solidFill>
                  <a:srgbClr val="002E89"/>
                </a:solidFill>
                <a:latin typeface="Times New Roman" panose="02020603050405020304" pitchFamily="18" charset="0"/>
                <a:ea typeface="Times New Roman" panose="02020603050405020304" pitchFamily="18" charset="0"/>
              </a:rPr>
              <a:t>nhớ: </a:t>
            </a:r>
            <a:endParaRPr lang="en-US" sz="2700" b="1" kern="1200" dirty="0">
              <a:solidFill>
                <a:srgbClr val="002E89"/>
              </a:solidFill>
              <a:latin typeface="Times New Roman" panose="02020603050405020304" pitchFamily="18" charset="0"/>
              <a:ea typeface="Times New Roman" panose="02020603050405020304" pitchFamily="18" charset="0"/>
            </a:endParaRPr>
          </a:p>
        </p:txBody>
      </p:sp>
      <p:pic>
        <p:nvPicPr>
          <p:cNvPr id="9" name="Picture 8">
            <a:extLst>
              <a:ext uri="{FF2B5EF4-FFF2-40B4-BE49-F238E27FC236}">
                <a16:creationId xmlns="" xmlns:a16="http://schemas.microsoft.com/office/drawing/2014/main" id="{C07CE546-6530-4D42-B778-D4778D455037}"/>
              </a:ext>
            </a:extLst>
          </p:cNvPr>
          <p:cNvPicPr>
            <a:picLocks noChangeAspect="1"/>
          </p:cNvPicPr>
          <p:nvPr/>
        </p:nvPicPr>
        <p:blipFill rotWithShape="1">
          <a:blip r:embed="rId2"/>
          <a:srcRect r="72158" b="-12880"/>
          <a:stretch/>
        </p:blipFill>
        <p:spPr>
          <a:xfrm>
            <a:off x="535981" y="188292"/>
            <a:ext cx="728845" cy="792422"/>
          </a:xfrm>
          <a:prstGeom prst="rect">
            <a:avLst/>
          </a:prstGeom>
        </p:spPr>
      </p:pic>
    </p:spTree>
    <p:extLst>
      <p:ext uri="{BB962C8B-B14F-4D97-AF65-F5344CB8AC3E}">
        <p14:creationId xmlns:p14="http://schemas.microsoft.com/office/powerpoint/2010/main" val="4045581549"/>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xmlns="" id="{BECD3472-71C0-D3BA-D174-8E27CA24B242}"/>
              </a:ext>
            </a:extLst>
          </p:cNvPr>
          <p:cNvPicPr>
            <a:picLocks noChangeAspect="1"/>
          </p:cNvPicPr>
          <p:nvPr/>
        </p:nvPicPr>
        <p:blipFill>
          <a:blip r:embed="rId3"/>
          <a:stretch>
            <a:fillRect/>
          </a:stretch>
        </p:blipFill>
        <p:spPr>
          <a:xfrm>
            <a:off x="5335017" y="247928"/>
            <a:ext cx="3313128" cy="4663208"/>
          </a:xfrm>
          <a:prstGeom prst="rect">
            <a:avLst/>
          </a:prstGeom>
        </p:spPr>
      </p:pic>
      <p:sp>
        <p:nvSpPr>
          <p:cNvPr id="5" name="Rectangle 4">
            <a:extLst>
              <a:ext uri="{FF2B5EF4-FFF2-40B4-BE49-F238E27FC236}">
                <a16:creationId xmlns:a16="http://schemas.microsoft.com/office/drawing/2014/main" xmlns="" id="{6C9C98AE-E39B-00F1-C02B-E4273C384C00}"/>
              </a:ext>
            </a:extLst>
          </p:cNvPr>
          <p:cNvSpPr/>
          <p:nvPr/>
        </p:nvSpPr>
        <p:spPr>
          <a:xfrm>
            <a:off x="5345247" y="1306438"/>
            <a:ext cx="2288700" cy="311760"/>
          </a:xfrm>
          <a:prstGeom prst="rect">
            <a:avLst/>
          </a:prstGeom>
          <a:noFill/>
          <a:ln w="19050">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8" name="Straight Arrow Connector 7">
            <a:extLst>
              <a:ext uri="{FF2B5EF4-FFF2-40B4-BE49-F238E27FC236}">
                <a16:creationId xmlns:a16="http://schemas.microsoft.com/office/drawing/2014/main" xmlns="" id="{1E48CB87-C8A7-7DA7-37F2-DBA3755BA3C0}"/>
              </a:ext>
            </a:extLst>
          </p:cNvPr>
          <p:cNvCxnSpPr/>
          <p:nvPr/>
        </p:nvCxnSpPr>
        <p:spPr>
          <a:xfrm>
            <a:off x="4919818" y="1673438"/>
            <a:ext cx="443551" cy="0"/>
          </a:xfrm>
          <a:prstGeom prst="straightConnector1">
            <a:avLst/>
          </a:prstGeom>
          <a:ln w="28575">
            <a:tailEnd type="triangle"/>
          </a:ln>
        </p:spPr>
        <p:style>
          <a:lnRef idx="1">
            <a:schemeClr val="dk1"/>
          </a:lnRef>
          <a:fillRef idx="0">
            <a:schemeClr val="dk1"/>
          </a:fillRef>
          <a:effectRef idx="0">
            <a:schemeClr val="dk1"/>
          </a:effectRef>
          <a:fontRef idx="minor">
            <a:schemeClr val="tx1"/>
          </a:fontRef>
        </p:style>
      </p:cxnSp>
      <p:grpSp>
        <p:nvGrpSpPr>
          <p:cNvPr id="6" name="Group 5">
            <a:extLst>
              <a:ext uri="{FF2B5EF4-FFF2-40B4-BE49-F238E27FC236}">
                <a16:creationId xmlns:a16="http://schemas.microsoft.com/office/drawing/2014/main" xmlns="" id="{BAFD0F1D-5763-01A2-FC31-87E1947F89E4}"/>
              </a:ext>
            </a:extLst>
          </p:cNvPr>
          <p:cNvGrpSpPr/>
          <p:nvPr/>
        </p:nvGrpSpPr>
        <p:grpSpPr>
          <a:xfrm>
            <a:off x="0" y="0"/>
            <a:ext cx="1692322" cy="495857"/>
            <a:chOff x="944490" y="478413"/>
            <a:chExt cx="1692322" cy="495857"/>
          </a:xfrm>
        </p:grpSpPr>
        <p:sp>
          <p:nvSpPr>
            <p:cNvPr id="9" name="Freeform: Shape 8">
              <a:extLst>
                <a:ext uri="{FF2B5EF4-FFF2-40B4-BE49-F238E27FC236}">
                  <a16:creationId xmlns:a16="http://schemas.microsoft.com/office/drawing/2014/main" xmlns="" id="{9E815B0B-AE7F-D3C5-5A9A-E6450960E18E}"/>
                </a:ext>
              </a:extLst>
            </p:cNvPr>
            <p:cNvSpPr/>
            <p:nvPr/>
          </p:nvSpPr>
          <p:spPr>
            <a:xfrm>
              <a:off x="1192417" y="478413"/>
              <a:ext cx="1444395"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b) Sửa lỗi</a:t>
              </a:r>
            </a:p>
          </p:txBody>
        </p:sp>
        <p:sp>
          <p:nvSpPr>
            <p:cNvPr id="10" name="Oval 9">
              <a:extLst>
                <a:ext uri="{FF2B5EF4-FFF2-40B4-BE49-F238E27FC236}">
                  <a16:creationId xmlns:a16="http://schemas.microsoft.com/office/drawing/2014/main" xmlns="" id="{B902E8A1-CF65-0B0C-B178-2C921CE6393B}"/>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pic>
        <p:nvPicPr>
          <p:cNvPr id="12" name="Picture 11">
            <a:extLst>
              <a:ext uri="{FF2B5EF4-FFF2-40B4-BE49-F238E27FC236}">
                <a16:creationId xmlns:a16="http://schemas.microsoft.com/office/drawing/2014/main" xmlns="" id="{D6A1686F-E4A6-3CDE-4C1D-646DACB6E75A}"/>
              </a:ext>
            </a:extLst>
          </p:cNvPr>
          <p:cNvPicPr>
            <a:picLocks noChangeAspect="1"/>
          </p:cNvPicPr>
          <p:nvPr/>
        </p:nvPicPr>
        <p:blipFill>
          <a:blip r:embed="rId4"/>
          <a:stretch>
            <a:fillRect/>
          </a:stretch>
        </p:blipFill>
        <p:spPr>
          <a:xfrm>
            <a:off x="2266052" y="1445790"/>
            <a:ext cx="2402944" cy="455295"/>
          </a:xfrm>
          <a:prstGeom prst="rect">
            <a:avLst/>
          </a:prstGeom>
        </p:spPr>
      </p:pic>
    </p:spTree>
    <p:extLst>
      <p:ext uri="{BB962C8B-B14F-4D97-AF65-F5344CB8AC3E}">
        <p14:creationId xmlns:p14="http://schemas.microsoft.com/office/powerpoint/2010/main" val="24476506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fade">
                                      <p:cBhvr>
                                        <p:cTn id="12" dur="5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 name="Group 13">
            <a:extLst>
              <a:ext uri="{FF2B5EF4-FFF2-40B4-BE49-F238E27FC236}">
                <a16:creationId xmlns:a16="http://schemas.microsoft.com/office/drawing/2014/main" xmlns="" id="{514D378D-0884-61C2-A29F-E02F1F049B8A}"/>
              </a:ext>
            </a:extLst>
          </p:cNvPr>
          <p:cNvGrpSpPr/>
          <p:nvPr/>
        </p:nvGrpSpPr>
        <p:grpSpPr>
          <a:xfrm>
            <a:off x="0" y="0"/>
            <a:ext cx="1692322" cy="495857"/>
            <a:chOff x="944490" y="478413"/>
            <a:chExt cx="1692322" cy="495857"/>
          </a:xfrm>
        </p:grpSpPr>
        <p:sp>
          <p:nvSpPr>
            <p:cNvPr id="15" name="Freeform: Shape 14">
              <a:extLst>
                <a:ext uri="{FF2B5EF4-FFF2-40B4-BE49-F238E27FC236}">
                  <a16:creationId xmlns:a16="http://schemas.microsoft.com/office/drawing/2014/main" xmlns="" id="{E5841B66-092E-85BF-EE7C-ECC21088EF6D}"/>
                </a:ext>
              </a:extLst>
            </p:cNvPr>
            <p:cNvSpPr/>
            <p:nvPr/>
          </p:nvSpPr>
          <p:spPr>
            <a:xfrm>
              <a:off x="1192417" y="478413"/>
              <a:ext cx="1444395" cy="495857"/>
            </a:xfrm>
            <a:custGeom>
              <a:avLst/>
              <a:gdLst>
                <a:gd name="connsiteX0" fmla="*/ 0 w 1930907"/>
                <a:gd name="connsiteY0" fmla="*/ 0 h 495855"/>
                <a:gd name="connsiteX1" fmla="*/ 1682980 w 1930907"/>
                <a:gd name="connsiteY1" fmla="*/ 0 h 495855"/>
                <a:gd name="connsiteX2" fmla="*/ 1930907 w 1930907"/>
                <a:gd name="connsiteY2" fmla="*/ 247928 h 495855"/>
                <a:gd name="connsiteX3" fmla="*/ 1682980 w 1930907"/>
                <a:gd name="connsiteY3" fmla="*/ 495855 h 495855"/>
                <a:gd name="connsiteX4" fmla="*/ 0 w 1930907"/>
                <a:gd name="connsiteY4" fmla="*/ 495855 h 495855"/>
                <a:gd name="connsiteX5" fmla="*/ 0 w 1930907"/>
                <a:gd name="connsiteY5" fmla="*/ 0 h 495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30907" h="495855">
                  <a:moveTo>
                    <a:pt x="1930907" y="495854"/>
                  </a:moveTo>
                  <a:lnTo>
                    <a:pt x="247927" y="495854"/>
                  </a:lnTo>
                  <a:lnTo>
                    <a:pt x="0" y="247927"/>
                  </a:lnTo>
                  <a:lnTo>
                    <a:pt x="247927" y="1"/>
                  </a:lnTo>
                  <a:lnTo>
                    <a:pt x="1930907" y="1"/>
                  </a:lnTo>
                  <a:lnTo>
                    <a:pt x="1930907" y="495854"/>
                  </a:lnTo>
                  <a:close/>
                </a:path>
              </a:pathLst>
            </a:custGeom>
            <a:scene3d>
              <a:camera prst="orthographicFront"/>
              <a:lightRig rig="flat" dir="t"/>
            </a:scene3d>
            <a:sp3d prstMaterial="dkEdge">
              <a:bevelT w="8200" h="38100"/>
            </a:sp3d>
          </p:spPr>
          <p:style>
            <a:lnRef idx="0">
              <a:schemeClr val="lt1">
                <a:hueOff val="0"/>
                <a:satOff val="0"/>
                <a:lumOff val="0"/>
                <a:alphaOff val="0"/>
              </a:schemeClr>
            </a:lnRef>
            <a:fillRef idx="2">
              <a:schemeClr val="accent3">
                <a:hueOff val="0"/>
                <a:satOff val="0"/>
                <a:lumOff val="0"/>
                <a:alphaOff val="0"/>
              </a:schemeClr>
            </a:fillRef>
            <a:effectRef idx="1">
              <a:schemeClr val="accent3">
                <a:hueOff val="0"/>
                <a:satOff val="0"/>
                <a:lumOff val="0"/>
                <a:alphaOff val="0"/>
              </a:schemeClr>
            </a:effectRef>
            <a:fontRef idx="minor">
              <a:schemeClr val="dk1"/>
            </a:fontRef>
          </p:style>
          <p:txBody>
            <a:bodyPr spcFirstLastPara="0" vert="horz" wrap="square" lIns="342623" tIns="68581" rIns="128016" bIns="68581" numCol="1" spcCol="1270" anchor="ctr" anchorCtr="0">
              <a:noAutofit/>
            </a:bodyPr>
            <a:lstStyle/>
            <a:p>
              <a:pPr marL="0" lvl="0" indent="0" algn="l" defTabSz="800100">
                <a:lnSpc>
                  <a:spcPct val="90000"/>
                </a:lnSpc>
                <a:spcBef>
                  <a:spcPct val="0"/>
                </a:spcBef>
                <a:spcAft>
                  <a:spcPct val="35000"/>
                </a:spcAft>
                <a:buNone/>
              </a:pPr>
              <a:r>
                <a:rPr lang="en-US" sz="1800" kern="1200">
                  <a:latin typeface="Times New Roman" panose="02020603050405020304" pitchFamily="18" charset="0"/>
                  <a:cs typeface="Times New Roman" panose="02020603050405020304" pitchFamily="18" charset="0"/>
                </a:rPr>
                <a:t>b) Sửa lỗi</a:t>
              </a:r>
            </a:p>
          </p:txBody>
        </p:sp>
        <p:sp>
          <p:nvSpPr>
            <p:cNvPr id="16" name="Oval 15">
              <a:extLst>
                <a:ext uri="{FF2B5EF4-FFF2-40B4-BE49-F238E27FC236}">
                  <a16:creationId xmlns:a16="http://schemas.microsoft.com/office/drawing/2014/main" xmlns="" id="{C7D3CE7C-04AD-E40F-E0EF-5C94072703BD}"/>
                </a:ext>
              </a:extLst>
            </p:cNvPr>
            <p:cNvSpPr/>
            <p:nvPr/>
          </p:nvSpPr>
          <p:spPr>
            <a:xfrm>
              <a:off x="944490" y="478414"/>
              <a:ext cx="495855" cy="495855"/>
            </a:xfrm>
            <a:prstGeom prst="ellipse">
              <a:avLst/>
            </a:prstGeom>
          </p:spPr>
          <p:style>
            <a:lnRef idx="1">
              <a:schemeClr val="lt1">
                <a:hueOff val="0"/>
                <a:satOff val="0"/>
                <a:lumOff val="0"/>
                <a:alphaOff val="0"/>
              </a:schemeClr>
            </a:lnRef>
            <a:fillRef idx="1">
              <a:schemeClr val="accent3">
                <a:tint val="50000"/>
                <a:hueOff val="0"/>
                <a:satOff val="0"/>
                <a:lumOff val="0"/>
                <a:alphaOff val="0"/>
              </a:schemeClr>
            </a:fillRef>
            <a:effectRef idx="1">
              <a:schemeClr val="accent3">
                <a:tint val="50000"/>
                <a:hueOff val="0"/>
                <a:satOff val="0"/>
                <a:lumOff val="0"/>
                <a:alphaOff val="0"/>
              </a:schemeClr>
            </a:effectRef>
            <a:fontRef idx="minor">
              <a:schemeClr val="lt1">
                <a:hueOff val="0"/>
                <a:satOff val="0"/>
                <a:lumOff val="0"/>
                <a:alphaOff val="0"/>
              </a:schemeClr>
            </a:fontRef>
          </p:style>
          <p:txBody>
            <a:bodyPr/>
            <a:lstStyle/>
            <a:p>
              <a:endParaRPr lang="en-US"/>
            </a:p>
          </p:txBody>
        </p:sp>
      </p:grpSp>
      <p:pic>
        <p:nvPicPr>
          <p:cNvPr id="2" name="Picture 1">
            <a:extLst>
              <a:ext uri="{FF2B5EF4-FFF2-40B4-BE49-F238E27FC236}">
                <a16:creationId xmlns:a16="http://schemas.microsoft.com/office/drawing/2014/main" xmlns="" id="{0AE72C8F-795E-F192-9A43-451E8FF7154A}"/>
              </a:ext>
            </a:extLst>
          </p:cNvPr>
          <p:cNvPicPr>
            <a:picLocks noChangeAspect="1"/>
          </p:cNvPicPr>
          <p:nvPr/>
        </p:nvPicPr>
        <p:blipFill>
          <a:blip r:embed="rId3"/>
          <a:stretch>
            <a:fillRect/>
          </a:stretch>
        </p:blipFill>
        <p:spPr>
          <a:xfrm>
            <a:off x="5337130" y="58003"/>
            <a:ext cx="3203426" cy="5027494"/>
          </a:xfrm>
          <a:prstGeom prst="rect">
            <a:avLst/>
          </a:prstGeom>
        </p:spPr>
      </p:pic>
      <p:pic>
        <p:nvPicPr>
          <p:cNvPr id="3" name="Picture 2">
            <a:extLst>
              <a:ext uri="{FF2B5EF4-FFF2-40B4-BE49-F238E27FC236}">
                <a16:creationId xmlns:a16="http://schemas.microsoft.com/office/drawing/2014/main" xmlns="" id="{F068448B-C869-5C17-67DF-73110499EA2D}"/>
              </a:ext>
            </a:extLst>
          </p:cNvPr>
          <p:cNvPicPr>
            <a:picLocks noChangeAspect="1"/>
          </p:cNvPicPr>
          <p:nvPr/>
        </p:nvPicPr>
        <p:blipFill>
          <a:blip r:embed="rId4"/>
          <a:stretch>
            <a:fillRect/>
          </a:stretch>
        </p:blipFill>
        <p:spPr>
          <a:xfrm>
            <a:off x="5329249" y="1405719"/>
            <a:ext cx="2402944" cy="455295"/>
          </a:xfrm>
          <a:prstGeom prst="rect">
            <a:avLst/>
          </a:prstGeom>
        </p:spPr>
      </p:pic>
      <p:sp>
        <p:nvSpPr>
          <p:cNvPr id="4" name="TextBox 3">
            <a:hlinkClick r:id="rId5" action="ppaction://hlinkfile"/>
          </p:cNvPr>
          <p:cNvSpPr txBox="1"/>
          <p:nvPr/>
        </p:nvSpPr>
        <p:spPr>
          <a:xfrm>
            <a:off x="1591733" y="4763911"/>
            <a:ext cx="1095023" cy="307777"/>
          </a:xfrm>
          <a:prstGeom prst="rect">
            <a:avLst/>
          </a:prstGeom>
          <a:noFill/>
        </p:spPr>
        <p:txBody>
          <a:bodyPr wrap="square" rtlCol="0">
            <a:spAutoFit/>
          </a:bodyPr>
          <a:lstStyle/>
          <a:p>
            <a:r>
              <a:rPr lang="en-US" smtClean="0"/>
              <a:t>Thực hành</a:t>
            </a:r>
            <a:endParaRPr lang="en-US"/>
          </a:p>
        </p:txBody>
      </p:sp>
    </p:spTree>
    <p:extLst>
      <p:ext uri="{BB962C8B-B14F-4D97-AF65-F5344CB8AC3E}">
        <p14:creationId xmlns:p14="http://schemas.microsoft.com/office/powerpoint/2010/main" val="16647780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fade">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ounded Rectangle 1"/>
          <p:cNvSpPr/>
          <p:nvPr/>
        </p:nvSpPr>
        <p:spPr>
          <a:xfrm>
            <a:off x="1356187" y="410703"/>
            <a:ext cx="7075782" cy="3049927"/>
          </a:xfrm>
          <a:prstGeom prst="roundRect">
            <a:avLst/>
          </a:prstGeom>
          <a:solidFill>
            <a:schemeClr val="accent1">
              <a:lumMod val="50000"/>
              <a:lumOff val="50000"/>
              <a:alpha val="19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3" name="Picture 3" descr="C:\Users\Administrator\Desktop\微立体创业计划\002.png"/>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01569" y="224590"/>
            <a:ext cx="3364020" cy="3364604"/>
          </a:xfrm>
          <a:prstGeom prst="rect">
            <a:avLst/>
          </a:prstGeom>
          <a:noFill/>
          <a:effectLst>
            <a:outerShdw blurRad="292100" dist="177800" dir="2460000" sx="99000" sy="99000" algn="l" rotWithShape="0">
              <a:prstClr val="black">
                <a:alpha val="39000"/>
              </a:prstClr>
            </a:outerShdw>
          </a:effectLst>
          <a:extLst>
            <a:ext uri="{909E8E84-426E-40DD-AFC4-6F175D3DCCD1}">
              <a14:hiddenFill xmlns:a14="http://schemas.microsoft.com/office/drawing/2010/main">
                <a:solidFill>
                  <a:srgbClr val="FFFFFF"/>
                </a:solidFill>
              </a14:hiddenFill>
            </a:ext>
          </a:extLst>
        </p:spPr>
      </p:pic>
      <p:sp>
        <p:nvSpPr>
          <p:cNvPr id="4" name="TextBox 3">
            <a:hlinkClick r:id="rId3" action="ppaction://hlinkpres?slideindex=1&amp;slidetitle="/>
          </p:cNvPr>
          <p:cNvSpPr txBox="1"/>
          <p:nvPr/>
        </p:nvSpPr>
        <p:spPr>
          <a:xfrm>
            <a:off x="2343126" y="933045"/>
            <a:ext cx="6088842" cy="1892826"/>
          </a:xfrm>
          <a:prstGeom prst="rect">
            <a:avLst/>
          </a:prstGeom>
          <a:noFill/>
        </p:spPr>
        <p:txBody>
          <a:bodyPr wrap="square" rtlCol="0">
            <a:spAutoFit/>
          </a:bodyPr>
          <a:lstStyle/>
          <a:p>
            <a:pPr algn="ctr">
              <a:buClrTx/>
              <a:buFontTx/>
              <a:buNone/>
            </a:pPr>
            <a:r>
              <a:rPr lang="en-US" sz="3600" b="1" kern="1200" dirty="0" err="1">
                <a:solidFill>
                  <a:srgbClr val="00B050"/>
                </a:solidFill>
                <a:latin typeface="Times New Roman" panose="02020603050405020304" pitchFamily="18" charset="0"/>
                <a:ea typeface="Roboto" panose="02000000000000000000" pitchFamily="2" charset="0"/>
                <a:cs typeface="Times New Roman" panose="02020603050405020304" pitchFamily="18" charset="0"/>
              </a:rPr>
              <a:t>Trò</a:t>
            </a:r>
            <a:r>
              <a:rPr lang="en-US" sz="3600" b="1" kern="1200" dirty="0">
                <a:solidFill>
                  <a:srgbClr val="00B050"/>
                </a:solidFill>
                <a:latin typeface="Times New Roman" panose="02020603050405020304" pitchFamily="18" charset="0"/>
                <a:ea typeface="Roboto" panose="02000000000000000000" pitchFamily="2" charset="0"/>
                <a:cs typeface="Times New Roman" panose="02020603050405020304" pitchFamily="18" charset="0"/>
              </a:rPr>
              <a:t> </a:t>
            </a:r>
            <a:r>
              <a:rPr lang="en-US" sz="3600" b="1" kern="1200" dirty="0" err="1">
                <a:solidFill>
                  <a:srgbClr val="00B050"/>
                </a:solidFill>
                <a:latin typeface="Times New Roman" panose="02020603050405020304" pitchFamily="18" charset="0"/>
                <a:ea typeface="Roboto" panose="02000000000000000000" pitchFamily="2" charset="0"/>
                <a:cs typeface="Times New Roman" panose="02020603050405020304" pitchFamily="18" charset="0"/>
              </a:rPr>
              <a:t>chơi</a:t>
            </a:r>
            <a:r>
              <a:rPr lang="en-US" sz="3600" b="1" kern="1200" dirty="0">
                <a:solidFill>
                  <a:srgbClr val="00B050"/>
                </a:solidFill>
                <a:latin typeface="Times New Roman" panose="02020603050405020304" pitchFamily="18" charset="0"/>
                <a:ea typeface="Roboto" panose="02000000000000000000" pitchFamily="2" charset="0"/>
                <a:cs typeface="Times New Roman" panose="02020603050405020304" pitchFamily="18" charset="0"/>
              </a:rPr>
              <a:t> </a:t>
            </a:r>
          </a:p>
          <a:p>
            <a:pPr algn="ctr">
              <a:buClrTx/>
              <a:buFontTx/>
              <a:buNone/>
            </a:pPr>
            <a:r>
              <a:rPr lang="en-US" sz="4050" kern="1200" dirty="0">
                <a:solidFill>
                  <a:srgbClr val="FF0000"/>
                </a:solidFill>
                <a:latin typeface="Times New Roman" panose="02020603050405020304" pitchFamily="18" charset="0"/>
                <a:ea typeface="Roboto" panose="02000000000000000000" pitchFamily="2" charset="0"/>
                <a:cs typeface="Times New Roman" panose="02020603050405020304" pitchFamily="18" charset="0"/>
              </a:rPr>
              <a:t>ĐIỆN BIÊN PHỦ BẢN HÙNG CA BẤT DIỆT</a:t>
            </a:r>
            <a:endParaRPr lang="en-US" sz="3600" kern="1200" dirty="0">
              <a:solidFill>
                <a:srgbClr val="FF0000"/>
              </a:solidFill>
              <a:latin typeface="Times New Roman" panose="02020603050405020304" pitchFamily="18" charset="0"/>
              <a:ea typeface="Roboto" panose="02000000000000000000" pitchFamily="2" charset="0"/>
              <a:cs typeface="Times New Roman" panose="02020603050405020304" pitchFamily="18" charset="0"/>
            </a:endParaRPr>
          </a:p>
        </p:txBody>
      </p:sp>
      <p:sp>
        <p:nvSpPr>
          <p:cNvPr id="5" name="TextBox 4"/>
          <p:cNvSpPr txBox="1"/>
          <p:nvPr/>
        </p:nvSpPr>
        <p:spPr>
          <a:xfrm>
            <a:off x="286402" y="1474962"/>
            <a:ext cx="2411828" cy="707758"/>
          </a:xfrm>
          <a:prstGeom prst="rect">
            <a:avLst/>
          </a:prstGeom>
          <a:noFill/>
        </p:spPr>
        <p:txBody>
          <a:bodyPr wrap="square" rtlCol="0">
            <a:spAutoFit/>
          </a:bodyPr>
          <a:lstStyle/>
          <a:p>
            <a:pPr>
              <a:buClrTx/>
              <a:buFontTx/>
              <a:buNone/>
            </a:pPr>
            <a:r>
              <a:rPr lang="en-US" sz="3999" kern="1200" dirty="0" err="1">
                <a:solidFill>
                  <a:srgbClr val="0000FF"/>
                </a:solidFill>
                <a:latin typeface="Times New Roman" panose="02020603050405020304" pitchFamily="18" charset="0"/>
                <a:cs typeface="Times New Roman" panose="02020603050405020304" pitchFamily="18" charset="0"/>
              </a:rPr>
              <a:t>Luyện</a:t>
            </a:r>
            <a:r>
              <a:rPr lang="en-US" sz="3999" kern="1200" dirty="0">
                <a:solidFill>
                  <a:srgbClr val="0000FF"/>
                </a:solidFill>
                <a:latin typeface="Times New Roman" panose="02020603050405020304" pitchFamily="18" charset="0"/>
                <a:cs typeface="Times New Roman" panose="02020603050405020304" pitchFamily="18" charset="0"/>
              </a:rPr>
              <a:t> </a:t>
            </a:r>
            <a:r>
              <a:rPr lang="en-US" sz="3999" kern="1200" dirty="0" err="1">
                <a:solidFill>
                  <a:srgbClr val="0000FF"/>
                </a:solidFill>
                <a:latin typeface="Times New Roman" panose="02020603050405020304" pitchFamily="18" charset="0"/>
                <a:cs typeface="Times New Roman" panose="02020603050405020304" pitchFamily="18" charset="0"/>
              </a:rPr>
              <a:t>tập</a:t>
            </a:r>
            <a:endParaRPr lang="en-US" sz="3999" kern="1200"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95711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500"/>
                                        <p:tgtEl>
                                          <p:spTgt spid="3"/>
                                        </p:tgtEl>
                                      </p:cBhvr>
                                    </p:animEffect>
                                    <p:anim calcmode="lin" valueType="num">
                                      <p:cBhvr>
                                        <p:cTn id="8" dur="500" fill="hold"/>
                                        <p:tgtEl>
                                          <p:spTgt spid="3"/>
                                        </p:tgtEl>
                                        <p:attrNameLst>
                                          <p:attrName>ppt_x</p:attrName>
                                        </p:attrNameLst>
                                      </p:cBhvr>
                                      <p:tavLst>
                                        <p:tav tm="0">
                                          <p:val>
                                            <p:strVal val="#ppt_x"/>
                                          </p:val>
                                        </p:tav>
                                        <p:tav tm="100000">
                                          <p:val>
                                            <p:strVal val="#ppt_x"/>
                                          </p:val>
                                        </p:tav>
                                      </p:tavLst>
                                    </p:anim>
                                    <p:anim calcmode="lin" valueType="num">
                                      <p:cBhvr>
                                        <p:cTn id="9" dur="500" fill="hold"/>
                                        <p:tgtEl>
                                          <p:spTgt spid="3"/>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810"/>
                                  </p:stCondLst>
                                  <p:childTnLst>
                                    <p:set>
                                      <p:cBhvr>
                                        <p:cTn id="11" dur="1" fill="hold">
                                          <p:stCondLst>
                                            <p:cond delay="0"/>
                                          </p:stCondLst>
                                        </p:cTn>
                                        <p:tgtEl>
                                          <p:spTgt spid="2"/>
                                        </p:tgtEl>
                                        <p:attrNameLst>
                                          <p:attrName>style.visibility</p:attrName>
                                        </p:attrNameLst>
                                      </p:cBhvr>
                                      <p:to>
                                        <p:strVal val="visible"/>
                                      </p:to>
                                    </p:set>
                                    <p:animEffect transition="in" filter="fade">
                                      <p:cBhvr>
                                        <p:cTn id="12" dur="1000"/>
                                        <p:tgtEl>
                                          <p:spTgt spid="2"/>
                                        </p:tgtEl>
                                      </p:cBhvr>
                                    </p:animEffect>
                                    <p:anim calcmode="lin" valueType="num">
                                      <p:cBhvr>
                                        <p:cTn id="13" dur="1000" fill="hold"/>
                                        <p:tgtEl>
                                          <p:spTgt spid="2"/>
                                        </p:tgtEl>
                                        <p:attrNameLst>
                                          <p:attrName>ppt_x</p:attrName>
                                        </p:attrNameLst>
                                      </p:cBhvr>
                                      <p:tavLst>
                                        <p:tav tm="0">
                                          <p:val>
                                            <p:strVal val="#ppt_x"/>
                                          </p:val>
                                        </p:tav>
                                        <p:tav tm="100000">
                                          <p:val>
                                            <p:strVal val="#ppt_x"/>
                                          </p:val>
                                        </p:tav>
                                      </p:tavLst>
                                    </p:anim>
                                    <p:anim calcmode="lin" valueType="num">
                                      <p:cBhvr>
                                        <p:cTn id="14" dur="1000" fill="hold"/>
                                        <p:tgtEl>
                                          <p:spTgt spid="2"/>
                                        </p:tgtEl>
                                        <p:attrNameLst>
                                          <p:attrName>ppt_y</p:attrName>
                                        </p:attrNameLst>
                                      </p:cBhvr>
                                      <p:tavLst>
                                        <p:tav tm="0">
                                          <p:val>
                                            <p:strVal val="#ppt_y+.1"/>
                                          </p:val>
                                        </p:tav>
                                        <p:tav tm="100000">
                                          <p:val>
                                            <p:strVal val="#ppt_y"/>
                                          </p:val>
                                        </p:tav>
                                      </p:tavLst>
                                    </p:anim>
                                  </p:childTnLst>
                                </p:cTn>
                              </p:par>
                              <p:par>
                                <p:cTn id="15" presetID="16" presetClass="entr" presetSubtype="21" fill="hold" grpId="0" nodeType="withEffect">
                                  <p:stCondLst>
                                    <p:cond delay="810"/>
                                  </p:stCondLst>
                                  <p:childTnLst>
                                    <p:set>
                                      <p:cBhvr>
                                        <p:cTn id="16" dur="1" fill="hold">
                                          <p:stCondLst>
                                            <p:cond delay="0"/>
                                          </p:stCondLst>
                                        </p:cTn>
                                        <p:tgtEl>
                                          <p:spTgt spid="4"/>
                                        </p:tgtEl>
                                        <p:attrNameLst>
                                          <p:attrName>style.visibility</p:attrName>
                                        </p:attrNameLst>
                                      </p:cBhvr>
                                      <p:to>
                                        <p:strVal val="visible"/>
                                      </p:to>
                                    </p:set>
                                    <p:animEffect transition="in" filter="barn(inVertical)">
                                      <p:cBhvr>
                                        <p:cTn id="17" dur="500"/>
                                        <p:tgtEl>
                                          <p:spTgt spid="4"/>
                                        </p:tgtEl>
                                      </p:cBhvr>
                                    </p:animEffect>
                                  </p:childTnLst>
                                </p:cTn>
                              </p:par>
                              <p:par>
                                <p:cTn id="18" presetID="16" presetClass="entr" presetSubtype="21" fill="hold" grpId="0" nodeType="withEffect">
                                  <p:stCondLst>
                                    <p:cond delay="300"/>
                                  </p:stCondLst>
                                  <p:childTnLst>
                                    <p:set>
                                      <p:cBhvr>
                                        <p:cTn id="19" dur="1" fill="hold">
                                          <p:stCondLst>
                                            <p:cond delay="0"/>
                                          </p:stCondLst>
                                        </p:cTn>
                                        <p:tgtEl>
                                          <p:spTgt spid="5"/>
                                        </p:tgtEl>
                                        <p:attrNameLst>
                                          <p:attrName>style.visibility</p:attrName>
                                        </p:attrNameLst>
                                      </p:cBhvr>
                                      <p:to>
                                        <p:strVal val="visible"/>
                                      </p:to>
                                    </p:set>
                                    <p:animEffect transition="in" filter="barn(inVertical)">
                                      <p:cBhvr>
                                        <p:cTn id="2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p:bldP spid="5"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4">
            <a:extLst>
              <a:ext uri="{BEBA8EAE-BF5A-486C-A8C5-ECC9F3942E4B}">
                <a14:imgProps xmlns:a14="http://schemas.microsoft.com/office/drawing/2010/main">
                  <a14:imgLayer r:embed="rId5">
                    <a14:imgEffect>
                      <a14:brightnessContrast bright="-20000"/>
                    </a14:imgEffect>
                  </a14:imgLayer>
                </a14:imgProps>
              </a:ext>
              <a:ext uri="{28A0092B-C50C-407E-A947-70E740481C1C}">
                <a14:useLocalDpi xmlns:a14="http://schemas.microsoft.com/office/drawing/2010/main" val="0"/>
              </a:ext>
            </a:extLst>
          </a:blip>
          <a:stretch>
            <a:fillRect/>
          </a:stretch>
        </p:blipFill>
        <p:spPr>
          <a:xfrm>
            <a:off x="0" y="1255"/>
            <a:ext cx="9144000" cy="5140990"/>
          </a:xfrm>
          <a:prstGeom prst="rect">
            <a:avLst/>
          </a:prstGeom>
        </p:spPr>
      </p:pic>
      <p:pic>
        <p:nvPicPr>
          <p:cNvPr id="16" name="Picture 15"/>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130963" y="-559979"/>
            <a:ext cx="8850817" cy="3493294"/>
          </a:xfrm>
          <a:prstGeom prst="rect">
            <a:avLst/>
          </a:prstGeom>
        </p:spPr>
      </p:pic>
      <p:pic>
        <p:nvPicPr>
          <p:cNvPr id="17" name="Picture 16"/>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1543828" y="2065876"/>
            <a:ext cx="4286250" cy="3214688"/>
          </a:xfrm>
          <a:prstGeom prst="rect">
            <a:avLst/>
          </a:prstGeom>
        </p:spPr>
      </p:pic>
      <p:pic>
        <p:nvPicPr>
          <p:cNvPr id="18" name="Picture 17"/>
          <p:cNvPicPr>
            <a:picLocks noChangeAspect="1"/>
          </p:cNvPicPr>
          <p:nvPr/>
        </p:nvPicPr>
        <p:blipFill>
          <a:blip r:embed="rId8">
            <a:extLst>
              <a:ext uri="{BEBA8EAE-BF5A-486C-A8C5-ECC9F3942E4B}">
                <a14:imgProps xmlns:a14="http://schemas.microsoft.com/office/drawing/2010/main">
                  <a14:imgLayer r:embed="rId9">
                    <a14:imgEffect>
                      <a14:brightnessContrast bright="-20000" contrast="20000"/>
                    </a14:imgEffect>
                  </a14:imgLayer>
                </a14:imgProps>
              </a:ext>
              <a:ext uri="{28A0092B-C50C-407E-A947-70E740481C1C}">
                <a14:useLocalDpi xmlns:a14="http://schemas.microsoft.com/office/drawing/2010/main" val="0"/>
              </a:ext>
            </a:extLst>
          </a:blip>
          <a:stretch>
            <a:fillRect/>
          </a:stretch>
        </p:blipFill>
        <p:spPr>
          <a:xfrm rot="19650000">
            <a:off x="-1740980" y="3194152"/>
            <a:ext cx="5900513" cy="1682020"/>
          </a:xfrm>
          <a:prstGeom prst="rect">
            <a:avLst/>
          </a:prstGeom>
        </p:spPr>
      </p:pic>
      <p:pic>
        <p:nvPicPr>
          <p:cNvPr id="19" name="Picture 18" descr="Flames"/>
          <p:cNvPicPr>
            <a:picLocks noChangeAspect="1" noChangeArrowheads="1" noCrop="1"/>
          </p:cNvPicPr>
          <p:nvPr/>
        </p:nvPicPr>
        <p:blipFill>
          <a:blip r:embed="rId10">
            <a:extLst>
              <a:ext uri="{28A0092B-C50C-407E-A947-70E740481C1C}">
                <a14:useLocalDpi xmlns:a14="http://schemas.microsoft.com/office/drawing/2010/main" val="0"/>
              </a:ext>
            </a:extLst>
          </a:blip>
          <a:srcRect/>
          <a:stretch>
            <a:fillRect/>
          </a:stretch>
        </p:blipFill>
        <p:spPr bwMode="auto">
          <a:xfrm>
            <a:off x="-116587" y="4629150"/>
            <a:ext cx="1257300" cy="514350"/>
          </a:xfrm>
          <a:prstGeom prst="rect">
            <a:avLst/>
          </a:prstGeom>
          <a:noFill/>
          <a:extLst>
            <a:ext uri="{909E8E84-426E-40DD-AFC4-6F175D3DCCD1}">
              <a14:hiddenFill xmlns:a14="http://schemas.microsoft.com/office/drawing/2010/main">
                <a:solidFill>
                  <a:srgbClr val="FFFFFF"/>
                </a:solidFill>
              </a14:hiddenFill>
            </a:ext>
          </a:extLst>
        </p:spPr>
      </p:pic>
      <p:pic>
        <p:nvPicPr>
          <p:cNvPr id="20" name="Picture 19" descr="Flame"/>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rot="21105471">
            <a:off x="2627723" y="2686459"/>
            <a:ext cx="411390" cy="668436"/>
          </a:xfrm>
          <a:prstGeom prst="rect">
            <a:avLst/>
          </a:prstGeom>
          <a:noFill/>
          <a:extLst>
            <a:ext uri="{909E8E84-426E-40DD-AFC4-6F175D3DCCD1}">
              <a14:hiddenFill xmlns:a14="http://schemas.microsoft.com/office/drawing/2010/main">
                <a:solidFill>
                  <a:srgbClr val="FFFFFF"/>
                </a:solidFill>
              </a14:hiddenFill>
            </a:ext>
          </a:extLst>
        </p:spPr>
      </p:pic>
      <p:pic>
        <p:nvPicPr>
          <p:cNvPr id="21" name="Picture 13" descr="fireburn"/>
          <p:cNvPicPr>
            <a:picLocks noChangeAspect="1" noChangeArrowheads="1" noCrop="1"/>
          </p:cNvPicPr>
          <p:nvPr/>
        </p:nvPicPr>
        <p:blipFill>
          <a:blip r:embed="rId12">
            <a:extLst>
              <a:ext uri="{28A0092B-C50C-407E-A947-70E740481C1C}">
                <a14:useLocalDpi xmlns:a14="http://schemas.microsoft.com/office/drawing/2010/main" val="0"/>
              </a:ext>
            </a:extLst>
          </a:blip>
          <a:srcRect/>
          <a:stretch>
            <a:fillRect/>
          </a:stretch>
        </p:blipFill>
        <p:spPr bwMode="auto">
          <a:xfrm rot="716986">
            <a:off x="785474" y="4629150"/>
            <a:ext cx="644129" cy="871538"/>
          </a:xfrm>
          <a:prstGeom prst="rect">
            <a:avLst/>
          </a:prstGeom>
          <a:noFill/>
          <a:extLst>
            <a:ext uri="{909E8E84-426E-40DD-AFC4-6F175D3DCCD1}">
              <a14:hiddenFill xmlns:a14="http://schemas.microsoft.com/office/drawing/2010/main">
                <a:solidFill>
                  <a:srgbClr val="FFFFFF"/>
                </a:solidFill>
              </a14:hiddenFill>
            </a:ext>
          </a:extLst>
        </p:spPr>
      </p:pic>
      <p:pic>
        <p:nvPicPr>
          <p:cNvPr id="22" name="Picture 21" descr="Flame"/>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rot="716986">
            <a:off x="883057" y="3873727"/>
            <a:ext cx="822779" cy="1336871"/>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descr="Flame"/>
          <p:cNvPicPr>
            <a:picLocks noChangeAspect="1" noChangeArrowheads="1" noCrop="1"/>
          </p:cNvPicPr>
          <p:nvPr/>
        </p:nvPicPr>
        <p:blipFill>
          <a:blip r:embed="rId11">
            <a:extLst>
              <a:ext uri="{28A0092B-C50C-407E-A947-70E740481C1C}">
                <a14:useLocalDpi xmlns:a14="http://schemas.microsoft.com/office/drawing/2010/main" val="0"/>
              </a:ext>
            </a:extLst>
          </a:blip>
          <a:srcRect/>
          <a:stretch>
            <a:fillRect/>
          </a:stretch>
        </p:blipFill>
        <p:spPr bwMode="auto">
          <a:xfrm rot="20808335">
            <a:off x="-63524" y="3631729"/>
            <a:ext cx="411390" cy="668436"/>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2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3240414" y="-561235"/>
            <a:ext cx="8850817" cy="4555372"/>
          </a:xfrm>
          <a:prstGeom prst="rect">
            <a:avLst/>
          </a:prstGeom>
        </p:spPr>
      </p:pic>
      <p:pic>
        <p:nvPicPr>
          <p:cNvPr id="25" name="Picture 24"/>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4815720" y="2247490"/>
            <a:ext cx="2376484" cy="3154625"/>
          </a:xfrm>
          <a:prstGeom prst="rect">
            <a:avLst/>
          </a:prstGeom>
        </p:spPr>
      </p:pic>
      <p:pic>
        <p:nvPicPr>
          <p:cNvPr id="26" name="Picture 25">
            <a:hlinkClick r:id="rId14" action="ppaction://hlinksldjump"/>
          </p:cNvPr>
          <p:cNvPicPr>
            <a:picLocks noChangeAspect="1"/>
          </p:cNvPicPr>
          <p:nvPr/>
        </p:nvPicPr>
        <p:blipFill>
          <a:blip r:embed="rId15" cstate="print">
            <a:extLst>
              <a:ext uri="{28A0092B-C50C-407E-A947-70E740481C1C}">
                <a14:useLocalDpi xmlns:a14="http://schemas.microsoft.com/office/drawing/2010/main" val="0"/>
              </a:ext>
            </a:extLst>
          </a:blip>
          <a:stretch>
            <a:fillRect/>
          </a:stretch>
        </p:blipFill>
        <p:spPr>
          <a:xfrm>
            <a:off x="8205810" y="4215982"/>
            <a:ext cx="824162" cy="876710"/>
          </a:xfrm>
          <a:prstGeom prst="rect">
            <a:avLst/>
          </a:prstGeom>
        </p:spPr>
      </p:pic>
      <p:sp>
        <p:nvSpPr>
          <p:cNvPr id="5" name="TextBox 4"/>
          <p:cNvSpPr txBox="1"/>
          <p:nvPr/>
        </p:nvSpPr>
        <p:spPr>
          <a:xfrm>
            <a:off x="1800418" y="200379"/>
            <a:ext cx="5536965" cy="1200329"/>
          </a:xfrm>
          <a:prstGeom prst="rect">
            <a:avLst/>
          </a:prstGeom>
          <a:noFill/>
        </p:spPr>
        <p:txBody>
          <a:bodyPr wrap="none" rtlCol="0">
            <a:spAutoFit/>
          </a:bodyPr>
          <a:lstStyle/>
          <a:p>
            <a:pPr algn="ctr">
              <a:buClrTx/>
              <a:buFontTx/>
              <a:buNone/>
            </a:pPr>
            <a:r>
              <a:rPr lang="en-US" sz="3600" kern="1200">
                <a:solidFill>
                  <a:prstClr val="white"/>
                </a:solidFill>
                <a:latin typeface="Times New Roman" panose="02020603050405020304" pitchFamily="18" charset="0"/>
                <a:cs typeface="Times New Roman" panose="02020603050405020304" pitchFamily="18" charset="0"/>
              </a:rPr>
              <a:t>ĐIỆN BIÊN PHỦ</a:t>
            </a:r>
          </a:p>
          <a:p>
            <a:pPr algn="ctr">
              <a:buClrTx/>
              <a:buFontTx/>
              <a:buNone/>
            </a:pPr>
            <a:r>
              <a:rPr lang="en-US" sz="3600" kern="1200">
                <a:solidFill>
                  <a:prstClr val="white"/>
                </a:solidFill>
                <a:latin typeface="Times New Roman" panose="02020603050405020304" pitchFamily="18" charset="0"/>
                <a:cs typeface="Times New Roman" panose="02020603050405020304" pitchFamily="18" charset="0"/>
              </a:rPr>
              <a:t>BẢN HÙNG CA BẤT DIỆT</a:t>
            </a:r>
          </a:p>
        </p:txBody>
      </p:sp>
      <p:pic>
        <p:nvPicPr>
          <p:cNvPr id="2" name="Nhac Comandos (mp3cut.net)">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6"/>
          <a:stretch>
            <a:fillRect/>
          </a:stretch>
        </p:blipFill>
        <p:spPr>
          <a:xfrm>
            <a:off x="9353148" y="3216020"/>
            <a:ext cx="457200" cy="457200"/>
          </a:xfrm>
          <a:prstGeom prst="rect">
            <a:avLst/>
          </a:prstGeom>
        </p:spPr>
      </p:pic>
    </p:spTree>
    <p:extLst>
      <p:ext uri="{BB962C8B-B14F-4D97-AF65-F5344CB8AC3E}">
        <p14:creationId xmlns:p14="http://schemas.microsoft.com/office/powerpoint/2010/main" val="37465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withEffect">
                                  <p:stCondLst>
                                    <p:cond delay="0"/>
                                  </p:stCondLst>
                                  <p:childTnLst>
                                    <p:cmd type="call" cmd="playFrom(0.0)">
                                      <p:cBhvr>
                                        <p:cTn id="6" dur="1" fill="hold"/>
                                        <p:tgtEl>
                                          <p:spTgt spid="2"/>
                                        </p:tgtEl>
                                      </p:cBhvr>
                                    </p:cmd>
                                  </p:childTnLst>
                                </p:cTn>
                              </p:par>
                              <p:par>
                                <p:cTn id="7" presetID="47"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animEffect transition="in" filter="fade">
                                      <p:cBhvr>
                                        <p:cTn id="9" dur="1000"/>
                                        <p:tgtEl>
                                          <p:spTgt spid="5"/>
                                        </p:tgtEl>
                                      </p:cBhvr>
                                    </p:animEffect>
                                    <p:anim calcmode="lin" valueType="num">
                                      <p:cBhvr>
                                        <p:cTn id="10" dur="1000" fill="hold"/>
                                        <p:tgtEl>
                                          <p:spTgt spid="5"/>
                                        </p:tgtEl>
                                        <p:attrNameLst>
                                          <p:attrName>ppt_x</p:attrName>
                                        </p:attrNameLst>
                                      </p:cBhvr>
                                      <p:tavLst>
                                        <p:tav tm="0">
                                          <p:val>
                                            <p:strVal val="#ppt_x"/>
                                          </p:val>
                                        </p:tav>
                                        <p:tav tm="100000">
                                          <p:val>
                                            <p:strVal val="#ppt_x"/>
                                          </p:val>
                                        </p:tav>
                                      </p:tavLst>
                                    </p:anim>
                                    <p:anim calcmode="lin" valueType="num">
                                      <p:cBhvr>
                                        <p:cTn id="1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25758" numSld="9">
                <p:cTn id="12" repeatCount="indefinite" fill="hold" display="0">
                  <p:stCondLst>
                    <p:cond delay="indefinite"/>
                  </p:stCondLst>
                  <p:endCondLst>
                    <p:cond evt="onStopAudio" delay="0">
                      <p:tgtEl>
                        <p:sldTgt/>
                      </p:tgtEl>
                    </p:cond>
                  </p:endCondLst>
                </p:cTn>
                <p:tgtEl>
                  <p:spTgt spid="2"/>
                </p:tgtEl>
              </p:cMediaNode>
            </p:audio>
          </p:childTnLst>
        </p:cTn>
      </p:par>
    </p:tnLst>
    <p:bldLst>
      <p:bldP spid="5"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2" name="Picture 41"/>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1026" name="Picture 2" descr="Káº¿t quáº£ hÃ¬nh áº£nh cho wood board cartoon"/>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222" y="294096"/>
            <a:ext cx="8641556" cy="4555309"/>
          </a:xfrm>
          <a:prstGeom prst="rect">
            <a:avLst/>
          </a:prstGeom>
          <a:noFill/>
          <a:extLst>
            <a:ext uri="{909E8E84-426E-40DD-AFC4-6F175D3DCCD1}">
              <a14:hiddenFill xmlns:a14="http://schemas.microsoft.com/office/drawing/2010/main">
                <a:solidFill>
                  <a:srgbClr val="FFFFFF"/>
                </a:solidFill>
              </a14:hiddenFill>
            </a:ext>
          </a:extLst>
        </p:spPr>
      </p:pic>
      <p:sp>
        <p:nvSpPr>
          <p:cNvPr id="43" name="TextBox 42"/>
          <p:cNvSpPr txBox="1"/>
          <p:nvPr/>
        </p:nvSpPr>
        <p:spPr>
          <a:xfrm>
            <a:off x="279797" y="631083"/>
            <a:ext cx="8641556" cy="4039567"/>
          </a:xfrm>
          <a:prstGeom prst="rect">
            <a:avLst/>
          </a:prstGeom>
          <a:solidFill>
            <a:schemeClr val="bg1"/>
          </a:solidFill>
        </p:spPr>
        <p:txBody>
          <a:bodyPr wrap="square" rtlCol="0">
            <a:spAutoFit/>
          </a:bodyPr>
          <a:lstStyle/>
          <a:p>
            <a:pPr algn="just">
              <a:buClrTx/>
              <a:buFontTx/>
              <a:buNone/>
            </a:pPr>
            <a:r>
              <a:rPr lang="en-US" sz="4275" kern="1200" smtClean="0">
                <a:solidFill>
                  <a:srgbClr val="0000FF"/>
                </a:solidFill>
                <a:latin typeface="Times New Roman" panose="02020603050405020304" pitchFamily="18" charset="0"/>
                <a:cs typeface="Times New Roman" panose="02020603050405020304" pitchFamily="18" charset="0"/>
              </a:rPr>
              <a:t>	Nhằm </a:t>
            </a:r>
            <a:r>
              <a:rPr lang="en-US" sz="4275" kern="1200" dirty="0" err="1">
                <a:solidFill>
                  <a:srgbClr val="0000FF"/>
                </a:solidFill>
                <a:latin typeface="Times New Roman" panose="02020603050405020304" pitchFamily="18" charset="0"/>
                <a:cs typeface="Times New Roman" panose="02020603050405020304" pitchFamily="18" charset="0"/>
              </a:rPr>
              <a:t>tiếp</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tế</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cho</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quân</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đội</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Pháp</a:t>
            </a:r>
            <a:r>
              <a:rPr lang="en-US" sz="4275" kern="1200" dirty="0">
                <a:solidFill>
                  <a:srgbClr val="0000FF"/>
                </a:solidFill>
                <a:latin typeface="Times New Roman" panose="02020603050405020304" pitchFamily="18" charset="0"/>
                <a:cs typeface="Times New Roman" panose="02020603050405020304" pitchFamily="18" charset="0"/>
              </a:rPr>
              <a:t>, </a:t>
            </a:r>
          </a:p>
          <a:p>
            <a:pPr algn="just">
              <a:buClrTx/>
              <a:buFontTx/>
              <a:buNone/>
            </a:pPr>
            <a:r>
              <a:rPr lang="en-US" sz="4275" kern="1200" dirty="0" err="1">
                <a:solidFill>
                  <a:srgbClr val="0000FF"/>
                </a:solidFill>
                <a:latin typeface="Times New Roman" panose="02020603050405020304" pitchFamily="18" charset="0"/>
                <a:cs typeface="Times New Roman" panose="02020603050405020304" pitchFamily="18" charset="0"/>
              </a:rPr>
              <a:t>máy</a:t>
            </a:r>
            <a:r>
              <a:rPr lang="en-US" sz="4275" kern="1200" dirty="0">
                <a:solidFill>
                  <a:srgbClr val="0000FF"/>
                </a:solidFill>
                <a:latin typeface="Times New Roman" panose="02020603050405020304" pitchFamily="18" charset="0"/>
                <a:cs typeface="Times New Roman" panose="02020603050405020304" pitchFamily="18" charset="0"/>
              </a:rPr>
              <a:t> bay </a:t>
            </a:r>
            <a:r>
              <a:rPr lang="en-US" sz="4275" kern="1200" dirty="0" err="1">
                <a:solidFill>
                  <a:srgbClr val="0000FF"/>
                </a:solidFill>
                <a:latin typeface="Times New Roman" panose="02020603050405020304" pitchFamily="18" charset="0"/>
                <a:cs typeface="Times New Roman" panose="02020603050405020304" pitchFamily="18" charset="0"/>
              </a:rPr>
              <a:t>đã</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được</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sử</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dụng</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để</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err="1">
                <a:solidFill>
                  <a:srgbClr val="0000FF"/>
                </a:solidFill>
                <a:latin typeface="Times New Roman" panose="02020603050405020304" pitchFamily="18" charset="0"/>
                <a:cs typeface="Times New Roman" panose="02020603050405020304" pitchFamily="18" charset="0"/>
              </a:rPr>
              <a:t>thả</a:t>
            </a:r>
            <a:r>
              <a:rPr lang="en-US" sz="4275" kern="1200">
                <a:solidFill>
                  <a:srgbClr val="0000FF"/>
                </a:solidFill>
                <a:latin typeface="Times New Roman" panose="02020603050405020304" pitchFamily="18" charset="0"/>
                <a:cs typeface="Times New Roman" panose="02020603050405020304" pitchFamily="18" charset="0"/>
              </a:rPr>
              <a:t> </a:t>
            </a:r>
            <a:r>
              <a:rPr lang="en-US" sz="4275" kern="1200" smtClean="0">
                <a:solidFill>
                  <a:srgbClr val="0000FF"/>
                </a:solidFill>
                <a:latin typeface="Times New Roman" panose="02020603050405020304" pitchFamily="18" charset="0"/>
                <a:cs typeface="Times New Roman" panose="02020603050405020304" pitchFamily="18" charset="0"/>
              </a:rPr>
              <a:t>các </a:t>
            </a:r>
            <a:r>
              <a:rPr lang="en-US" sz="4275" kern="1200" dirty="0" err="1">
                <a:solidFill>
                  <a:srgbClr val="0000FF"/>
                </a:solidFill>
                <a:latin typeface="Times New Roman" panose="02020603050405020304" pitchFamily="18" charset="0"/>
                <a:cs typeface="Times New Roman" panose="02020603050405020304" pitchFamily="18" charset="0"/>
              </a:rPr>
              <a:t>thùng</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hàng</a:t>
            </a:r>
            <a:r>
              <a:rPr lang="en-US" sz="4275" kern="1200" dirty="0">
                <a:solidFill>
                  <a:srgbClr val="0000FF"/>
                </a:solidFill>
                <a:latin typeface="Times New Roman" panose="02020603050405020304" pitchFamily="18" charset="0"/>
                <a:cs typeface="Times New Roman" panose="02020603050405020304" pitchFamily="18" charset="0"/>
              </a:rPr>
              <a:t>.</a:t>
            </a:r>
          </a:p>
          <a:p>
            <a:pPr algn="just">
              <a:buClrTx/>
              <a:buFontTx/>
              <a:buNone/>
            </a:pPr>
            <a:r>
              <a:rPr lang="en-US" sz="4275" kern="1200" smtClean="0">
                <a:solidFill>
                  <a:srgbClr val="0000FF"/>
                </a:solidFill>
                <a:latin typeface="Times New Roman" panose="02020603050405020304" pitchFamily="18" charset="0"/>
                <a:cs typeface="Times New Roman" panose="02020603050405020304" pitchFamily="18" charset="0"/>
              </a:rPr>
              <a:t>	Hãy </a:t>
            </a:r>
            <a:r>
              <a:rPr lang="en-US" sz="4275" kern="1200" dirty="0" err="1">
                <a:solidFill>
                  <a:srgbClr val="0000FF"/>
                </a:solidFill>
                <a:latin typeface="Times New Roman" panose="02020603050405020304" pitchFamily="18" charset="0"/>
                <a:cs typeface="Times New Roman" panose="02020603050405020304" pitchFamily="18" charset="0"/>
              </a:rPr>
              <a:t>tìm</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cách</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ngăn</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cản</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sự</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viện</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trợ</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của</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máy</a:t>
            </a:r>
            <a:r>
              <a:rPr lang="en-US" sz="4275" kern="1200" dirty="0">
                <a:solidFill>
                  <a:srgbClr val="0000FF"/>
                </a:solidFill>
                <a:latin typeface="Times New Roman" panose="02020603050405020304" pitchFamily="18" charset="0"/>
                <a:cs typeface="Times New Roman" panose="02020603050405020304" pitchFamily="18" charset="0"/>
              </a:rPr>
              <a:t> bay </a:t>
            </a:r>
            <a:r>
              <a:rPr lang="en-US" sz="4275" kern="1200" dirty="0" err="1">
                <a:solidFill>
                  <a:srgbClr val="0000FF"/>
                </a:solidFill>
                <a:latin typeface="Times New Roman" panose="02020603050405020304" pitchFamily="18" charset="0"/>
                <a:cs typeface="Times New Roman" panose="02020603050405020304" pitchFamily="18" charset="0"/>
              </a:rPr>
              <a:t>bằng</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cách</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trả</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lời</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đúng</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các</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câu</a:t>
            </a:r>
            <a:r>
              <a:rPr lang="en-US" sz="4275" kern="1200" dirty="0">
                <a:solidFill>
                  <a:srgbClr val="0000FF"/>
                </a:solidFill>
                <a:latin typeface="Times New Roman" panose="02020603050405020304" pitchFamily="18" charset="0"/>
                <a:cs typeface="Times New Roman" panose="02020603050405020304" pitchFamily="18" charset="0"/>
              </a:rPr>
              <a:t> </a:t>
            </a:r>
            <a:r>
              <a:rPr lang="en-US" sz="4275" kern="1200" dirty="0" err="1">
                <a:solidFill>
                  <a:srgbClr val="0000FF"/>
                </a:solidFill>
                <a:latin typeface="Times New Roman" panose="02020603050405020304" pitchFamily="18" charset="0"/>
                <a:cs typeface="Times New Roman" panose="02020603050405020304" pitchFamily="18" charset="0"/>
              </a:rPr>
              <a:t>hỏi</a:t>
            </a:r>
            <a:endParaRPr lang="en-US" sz="4275" kern="1200" dirty="0">
              <a:solidFill>
                <a:srgbClr val="0000FF"/>
              </a:solidFill>
              <a:latin typeface="Times New Roman" panose="02020603050405020304" pitchFamily="18" charset="0"/>
              <a:cs typeface="Times New Roman" panose="02020603050405020304" pitchFamily="18" charset="0"/>
            </a:endParaRPr>
          </a:p>
        </p:txBody>
      </p:sp>
      <p:pic>
        <p:nvPicPr>
          <p:cNvPr id="45" name="Picture 44">
            <a:hlinkClick r:id="rId4" action="ppaction://hlinksldjump"/>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205810" y="4215982"/>
            <a:ext cx="824162" cy="876710"/>
          </a:xfrm>
          <a:prstGeom prst="rect">
            <a:avLst/>
          </a:prstGeom>
        </p:spPr>
      </p:pic>
    </p:spTree>
    <p:extLst>
      <p:ext uri="{BB962C8B-B14F-4D97-AF65-F5344CB8AC3E}">
        <p14:creationId xmlns:p14="http://schemas.microsoft.com/office/powerpoint/2010/main" val="27942124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grpId="0" nodeType="clickEffect">
                                  <p:stCondLst>
                                    <p:cond delay="0"/>
                                  </p:stCondLst>
                                  <p:childTnLst>
                                    <p:set>
                                      <p:cBhvr>
                                        <p:cTn id="6" dur="1" fill="hold">
                                          <p:stCondLst>
                                            <p:cond delay="0"/>
                                          </p:stCondLst>
                                        </p:cTn>
                                        <p:tgtEl>
                                          <p:spTgt spid="43"/>
                                        </p:tgtEl>
                                        <p:attrNameLst>
                                          <p:attrName>style.visibility</p:attrName>
                                        </p:attrNameLst>
                                      </p:cBhvr>
                                      <p:to>
                                        <p:strVal val="visible"/>
                                      </p:to>
                                    </p:set>
                                    <p:animEffect transition="in" filter="fade">
                                      <p:cBhvr>
                                        <p:cTn id="7" dur="1000"/>
                                        <p:tgtEl>
                                          <p:spTgt spid="43"/>
                                        </p:tgtEl>
                                      </p:cBhvr>
                                    </p:animEffect>
                                    <p:anim calcmode="lin" valueType="num">
                                      <p:cBhvr>
                                        <p:cTn id="8" dur="1000" fill="hold"/>
                                        <p:tgtEl>
                                          <p:spTgt spid="43"/>
                                        </p:tgtEl>
                                        <p:attrNameLst>
                                          <p:attrName>ppt_x</p:attrName>
                                        </p:attrNameLst>
                                      </p:cBhvr>
                                      <p:tavLst>
                                        <p:tav tm="0">
                                          <p:val>
                                            <p:strVal val="#ppt_x"/>
                                          </p:val>
                                        </p:tav>
                                        <p:tav tm="100000">
                                          <p:val>
                                            <p:strVal val="#ppt_x"/>
                                          </p:val>
                                        </p:tav>
                                      </p:tavLst>
                                    </p:anim>
                                    <p:anim calcmode="lin" valueType="num">
                                      <p:cBhvr>
                                        <p:cTn id="9" dur="1000" fill="hold"/>
                                        <p:tgtEl>
                                          <p:spTgt spid="43"/>
                                        </p:tgtEl>
                                        <p:attrNameLst>
                                          <p:attrName>ppt_y</p:attrName>
                                        </p:attrNameLst>
                                      </p:cBhvr>
                                      <p:tavLst>
                                        <p:tav tm="0">
                                          <p:val>
                                            <p:strVal val="#ppt_y-.1"/>
                                          </p:val>
                                        </p:tav>
                                        <p:tav tm="100000">
                                          <p:val>
                                            <p:strVal val="#ppt_y"/>
                                          </p:val>
                                        </p:tav>
                                      </p:tavLst>
                                    </p:anim>
                                  </p:childTnLst>
                                </p:cTn>
                              </p:par>
                              <p:par>
                                <p:cTn id="10" presetID="47" presetClass="entr" presetSubtype="0" fill="hold" nodeType="withEffect">
                                  <p:stCondLst>
                                    <p:cond delay="0"/>
                                  </p:stCondLst>
                                  <p:childTnLst>
                                    <p:set>
                                      <p:cBhvr>
                                        <p:cTn id="11" dur="1" fill="hold">
                                          <p:stCondLst>
                                            <p:cond delay="0"/>
                                          </p:stCondLst>
                                        </p:cTn>
                                        <p:tgtEl>
                                          <p:spTgt spid="1026"/>
                                        </p:tgtEl>
                                        <p:attrNameLst>
                                          <p:attrName>style.visibility</p:attrName>
                                        </p:attrNameLst>
                                      </p:cBhvr>
                                      <p:to>
                                        <p:strVal val="visible"/>
                                      </p:to>
                                    </p:set>
                                    <p:animEffect transition="in" filter="fade">
                                      <p:cBhvr>
                                        <p:cTn id="12" dur="1000"/>
                                        <p:tgtEl>
                                          <p:spTgt spid="1026"/>
                                        </p:tgtEl>
                                      </p:cBhvr>
                                    </p:animEffect>
                                    <p:anim calcmode="lin" valueType="num">
                                      <p:cBhvr>
                                        <p:cTn id="13" dur="1000" fill="hold"/>
                                        <p:tgtEl>
                                          <p:spTgt spid="1026"/>
                                        </p:tgtEl>
                                        <p:attrNameLst>
                                          <p:attrName>ppt_x</p:attrName>
                                        </p:attrNameLst>
                                      </p:cBhvr>
                                      <p:tavLst>
                                        <p:tav tm="0">
                                          <p:val>
                                            <p:strVal val="#ppt_x"/>
                                          </p:val>
                                        </p:tav>
                                        <p:tav tm="100000">
                                          <p:val>
                                            <p:strVal val="#ppt_x"/>
                                          </p:val>
                                        </p:tav>
                                      </p:tavLst>
                                    </p:anim>
                                    <p:anim calcmode="lin" valueType="num">
                                      <p:cBhvr>
                                        <p:cTn id="14" dur="1000" fill="hold"/>
                                        <p:tgtEl>
                                          <p:spTgt spid="102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bg>
      <p:bgPr>
        <a:blipFill dpi="0" rotWithShape="1">
          <a:blip r:embed="rId5">
            <a:lum/>
          </a:blip>
          <a:srcRect/>
          <a:stretch>
            <a:fillRect/>
          </a:stretch>
        </a:blipFill>
        <a:effectLst/>
      </p:bgPr>
    </p:bg>
    <p:spTree>
      <p:nvGrpSpPr>
        <p:cNvPr id="1" name=""/>
        <p:cNvGrpSpPr/>
        <p:nvPr/>
      </p:nvGrpSpPr>
      <p:grpSpPr>
        <a:xfrm>
          <a:off x="0" y="0"/>
          <a:ext cx="0" cy="0"/>
          <a:chOff x="0" y="0"/>
          <a:chExt cx="0" cy="0"/>
        </a:xfrm>
      </p:grpSpPr>
      <p:grpSp>
        <p:nvGrpSpPr>
          <p:cNvPr id="22" name="vong quay"/>
          <p:cNvGrpSpPr/>
          <p:nvPr/>
        </p:nvGrpSpPr>
        <p:grpSpPr>
          <a:xfrm>
            <a:off x="4369488" y="358882"/>
            <a:ext cx="3781594" cy="3777641"/>
            <a:chOff x="5425622" y="292790"/>
            <a:chExt cx="5834378" cy="5828280"/>
          </a:xfrm>
        </p:grpSpPr>
        <p:pic>
          <p:nvPicPr>
            <p:cNvPr id="4" name="Picture 3"/>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5425622" y="292790"/>
              <a:ext cx="5834378" cy="5828280"/>
            </a:xfrm>
            <a:prstGeom prst="rect">
              <a:avLst/>
            </a:prstGeom>
          </p:spPr>
        </p:pic>
        <p:sp>
          <p:nvSpPr>
            <p:cNvPr id="9" name="TextBox 8"/>
            <p:cNvSpPr txBox="1"/>
            <p:nvPr/>
          </p:nvSpPr>
          <p:spPr>
            <a:xfrm rot="14949661">
              <a:off x="6674685" y="1180252"/>
              <a:ext cx="2025648" cy="854728"/>
            </a:xfrm>
            <a:prstGeom prst="rect">
              <a:avLst/>
            </a:prstGeom>
            <a:noFill/>
          </p:spPr>
          <p:txBody>
            <a:bodyPr wrap="square" rtlCol="0">
              <a:spAutoFit/>
            </a:bodyPr>
            <a:lstStyle/>
            <a:p>
              <a:pPr algn="ctr">
                <a:buClrTx/>
                <a:buFontTx/>
                <a:buNone/>
                <a:defRPr/>
              </a:pPr>
              <a:r>
                <a:rPr lang="en-US" sz="1500" b="1" kern="1200" smtClean="0">
                  <a:solidFill>
                    <a:prstClr val="black"/>
                  </a:solidFill>
                  <a:latin typeface="Tahoma" panose="020B0604030504040204" pitchFamily="34" charset="0"/>
                  <a:ea typeface="Tahoma" panose="020B0604030504040204" pitchFamily="34" charset="0"/>
                  <a:cs typeface="Tahoma" panose="020B0604030504040204" pitchFamily="34" charset="0"/>
                </a:rPr>
                <a:t>Chúc may mắn</a:t>
              </a:r>
              <a:endParaRPr lang="vi-VN" sz="150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0" name="TextBox 9"/>
            <p:cNvSpPr txBox="1"/>
            <p:nvPr/>
          </p:nvSpPr>
          <p:spPr>
            <a:xfrm rot="12232592">
              <a:off x="5742638" y="2024609"/>
              <a:ext cx="2025648" cy="997183"/>
            </a:xfrm>
            <a:prstGeom prst="rect">
              <a:avLst/>
            </a:prstGeom>
            <a:noFill/>
          </p:spPr>
          <p:txBody>
            <a:bodyPr wrap="square" rtlCol="0">
              <a:spAutoFit/>
            </a:bodyPr>
            <a:lstStyle/>
            <a:p>
              <a:pPr algn="ctr">
                <a:buClrTx/>
                <a:buFontTx/>
                <a:buNone/>
                <a:defRPr/>
              </a:pPr>
              <a:r>
                <a:rPr lang="en-GB" sz="1800" b="1" kern="1200" dirty="0" err="1">
                  <a:solidFill>
                    <a:prstClr val="white"/>
                  </a:solidFill>
                  <a:latin typeface="Tahoma" panose="020B0604030504040204" pitchFamily="34" charset="0"/>
                  <a:ea typeface="Tahoma" panose="020B0604030504040204" pitchFamily="34" charset="0"/>
                  <a:cs typeface="Tahoma" panose="020B0604030504040204" pitchFamily="34" charset="0"/>
                </a:rPr>
                <a:t>Viên</a:t>
              </a:r>
              <a:r>
                <a:rPr lang="en-GB" sz="1800" b="1" kern="1200" dirty="0">
                  <a:solidFill>
                    <a:prstClr val="white"/>
                  </a:solidFill>
                  <a:latin typeface="Tahoma" panose="020B0604030504040204" pitchFamily="34" charset="0"/>
                  <a:ea typeface="Tahoma" panose="020B0604030504040204" pitchFamily="34" charset="0"/>
                  <a:cs typeface="Tahoma" panose="020B0604030504040204" pitchFamily="34" charset="0"/>
                </a:rPr>
                <a:t> </a:t>
              </a:r>
              <a:r>
                <a:rPr lang="en-GB" sz="1800" b="1" kern="1200" dirty="0" err="1">
                  <a:solidFill>
                    <a:prstClr val="white"/>
                  </a:solidFill>
                  <a:latin typeface="Tahoma" panose="020B0604030504040204" pitchFamily="34" charset="0"/>
                  <a:ea typeface="Tahoma" panose="020B0604030504040204" pitchFamily="34" charset="0"/>
                  <a:cs typeface="Tahoma" panose="020B0604030504040204" pitchFamily="34" charset="0"/>
                </a:rPr>
                <a:t>phấn</a:t>
              </a:r>
              <a:endParaRPr lang="vi-VN" sz="1800" b="1" kern="1200"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1" name="TextBox 10"/>
            <p:cNvSpPr txBox="1"/>
            <p:nvPr/>
          </p:nvSpPr>
          <p:spPr>
            <a:xfrm rot="17590276">
              <a:off x="8020995" y="1266361"/>
              <a:ext cx="2025648" cy="676660"/>
            </a:xfrm>
            <a:prstGeom prst="rect">
              <a:avLst/>
            </a:prstGeom>
            <a:noFill/>
          </p:spPr>
          <p:txBody>
            <a:bodyPr wrap="square" rtlCol="0">
              <a:spAutoFit/>
            </a:bodyPr>
            <a:lstStyle/>
            <a:p>
              <a:pPr algn="ctr">
                <a:buClrTx/>
                <a:buFontTx/>
                <a:buNone/>
                <a:defRPr/>
              </a:pPr>
              <a:r>
                <a:rPr lang="en-GB" sz="2250" b="1" kern="1200" dirty="0" err="1">
                  <a:solidFill>
                    <a:prstClr val="white"/>
                  </a:solidFill>
                  <a:latin typeface="Tahoma" panose="020B0604030504040204" pitchFamily="34" charset="0"/>
                  <a:ea typeface="Tahoma" panose="020B0604030504040204" pitchFamily="34" charset="0"/>
                  <a:cs typeface="Tahoma" panose="020B0604030504040204" pitchFamily="34" charset="0"/>
                </a:rPr>
                <a:t>Vỗ</a:t>
              </a:r>
              <a:r>
                <a:rPr lang="en-GB" sz="2250" b="1" kern="1200" dirty="0">
                  <a:solidFill>
                    <a:prstClr val="white"/>
                  </a:solidFill>
                  <a:latin typeface="Tahoma" panose="020B0604030504040204" pitchFamily="34" charset="0"/>
                  <a:ea typeface="Tahoma" panose="020B0604030504040204" pitchFamily="34" charset="0"/>
                  <a:cs typeface="Tahoma" panose="020B0604030504040204" pitchFamily="34" charset="0"/>
                </a:rPr>
                <a:t> </a:t>
              </a:r>
              <a:r>
                <a:rPr lang="en-GB" sz="2250" b="1" kern="1200" dirty="0" err="1">
                  <a:solidFill>
                    <a:prstClr val="white"/>
                  </a:solidFill>
                  <a:latin typeface="Tahoma" panose="020B0604030504040204" pitchFamily="34" charset="0"/>
                  <a:ea typeface="Tahoma" panose="020B0604030504040204" pitchFamily="34" charset="0"/>
                  <a:cs typeface="Tahoma" panose="020B0604030504040204" pitchFamily="34" charset="0"/>
                </a:rPr>
                <a:t>tay</a:t>
              </a:r>
              <a:endParaRPr lang="vi-VN" sz="2250" b="1" kern="1200"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2" name="TextBox 11"/>
            <p:cNvSpPr txBox="1"/>
            <p:nvPr/>
          </p:nvSpPr>
          <p:spPr>
            <a:xfrm rot="20155085">
              <a:off x="8917980" y="2207284"/>
              <a:ext cx="2025648" cy="641045"/>
            </a:xfrm>
            <a:prstGeom prst="rect">
              <a:avLst/>
            </a:prstGeom>
            <a:noFill/>
          </p:spPr>
          <p:txBody>
            <a:bodyPr wrap="square" rtlCol="0">
              <a:spAutoFit/>
            </a:bodyPr>
            <a:lstStyle/>
            <a:p>
              <a:pPr algn="ctr">
                <a:buClrTx/>
                <a:buFontTx/>
                <a:buNone/>
                <a:defRPr/>
              </a:pPr>
              <a:r>
                <a:rPr lang="en-GB" sz="2100" b="1" kern="1200" dirty="0">
                  <a:solidFill>
                    <a:prstClr val="black"/>
                  </a:solidFill>
                  <a:latin typeface="Tahoma" panose="020B0604030504040204" pitchFamily="34" charset="0"/>
                  <a:ea typeface="Tahoma" panose="020B0604030504040204" pitchFamily="34" charset="0"/>
                  <a:cs typeface="Tahoma" panose="020B0604030504040204" pitchFamily="34" charset="0"/>
                </a:rPr>
                <a:t>10 </a:t>
              </a:r>
              <a:r>
                <a:rPr lang="en-GB" sz="2100" b="1" kern="1200" dirty="0" err="1">
                  <a:solidFill>
                    <a:prstClr val="black"/>
                  </a:solidFill>
                  <a:latin typeface="Tahoma" panose="020B0604030504040204" pitchFamily="34" charset="0"/>
                  <a:ea typeface="Tahoma" panose="020B0604030504040204" pitchFamily="34" charset="0"/>
                  <a:cs typeface="Tahoma" panose="020B0604030504040204" pitchFamily="34" charset="0"/>
                </a:rPr>
                <a:t>điểm</a:t>
              </a:r>
              <a:endParaRPr lang="vi-VN" sz="210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7" name="TextBox 16"/>
            <p:cNvSpPr txBox="1"/>
            <p:nvPr/>
          </p:nvSpPr>
          <p:spPr>
            <a:xfrm rot="9501114">
              <a:off x="5697322" y="3435632"/>
              <a:ext cx="2025648" cy="854728"/>
            </a:xfrm>
            <a:prstGeom prst="rect">
              <a:avLst/>
            </a:prstGeom>
            <a:noFill/>
          </p:spPr>
          <p:txBody>
            <a:bodyPr wrap="square" rtlCol="0">
              <a:spAutoFit/>
            </a:bodyPr>
            <a:lstStyle/>
            <a:p>
              <a:pPr algn="ctr">
                <a:buClrTx/>
                <a:buFontTx/>
                <a:buNone/>
                <a:defRPr/>
              </a:pPr>
              <a:r>
                <a:rPr lang="en-US" sz="1500" b="1" kern="1200" err="1">
                  <a:solidFill>
                    <a:prstClr val="black"/>
                  </a:solidFill>
                  <a:latin typeface="Tahoma" panose="020B0604030504040204" pitchFamily="34" charset="0"/>
                  <a:ea typeface="Tahoma" panose="020B0604030504040204" pitchFamily="34" charset="0"/>
                  <a:cs typeface="Tahoma" panose="020B0604030504040204" pitchFamily="34" charset="0"/>
                </a:rPr>
                <a:t>Tặng</a:t>
              </a:r>
              <a:r>
                <a:rPr lang="en-US" sz="1500" b="1" kern="1200">
                  <a:solidFill>
                    <a:prstClr val="black"/>
                  </a:solidFill>
                  <a:latin typeface="Tahoma" panose="020B0604030504040204" pitchFamily="34" charset="0"/>
                  <a:ea typeface="Tahoma" panose="020B0604030504040204" pitchFamily="34" charset="0"/>
                  <a:cs typeface="Tahoma" panose="020B0604030504040204" pitchFamily="34" charset="0"/>
                </a:rPr>
                <a:t> bút bi hình thú</a:t>
              </a:r>
              <a:endParaRPr lang="vi-VN" sz="150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9" name="TextBox 18"/>
            <p:cNvSpPr txBox="1"/>
            <p:nvPr/>
          </p:nvSpPr>
          <p:spPr>
            <a:xfrm rot="6703311">
              <a:off x="6660977" y="4225895"/>
              <a:ext cx="2025648" cy="1210864"/>
            </a:xfrm>
            <a:prstGeom prst="rect">
              <a:avLst/>
            </a:prstGeom>
            <a:noFill/>
          </p:spPr>
          <p:txBody>
            <a:bodyPr wrap="square" rtlCol="0">
              <a:spAutoFit/>
            </a:bodyPr>
            <a:lstStyle/>
            <a:p>
              <a:pPr algn="ctr">
                <a:buClrTx/>
                <a:buFontTx/>
                <a:buNone/>
                <a:defRPr/>
              </a:pPr>
              <a:r>
                <a:rPr lang="en-US" sz="1500" b="1" kern="1200">
                  <a:solidFill>
                    <a:prstClr val="black"/>
                  </a:solidFill>
                  <a:latin typeface="Tahoma" panose="020B0604030504040204" pitchFamily="34" charset="0"/>
                  <a:ea typeface="Tahoma" panose="020B0604030504040204" pitchFamily="34" charset="0"/>
                  <a:cs typeface="Tahoma" panose="020B0604030504040204" pitchFamily="34" charset="0"/>
                </a:rPr>
                <a:t>Tặng bút chì hình thú</a:t>
              </a:r>
              <a:endParaRPr lang="vi-VN" sz="150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0" name="TextBox 19"/>
            <p:cNvSpPr txBox="1"/>
            <p:nvPr/>
          </p:nvSpPr>
          <p:spPr>
            <a:xfrm rot="3829829">
              <a:off x="8019635" y="4446817"/>
              <a:ext cx="2025648" cy="783500"/>
            </a:xfrm>
            <a:prstGeom prst="rect">
              <a:avLst/>
            </a:prstGeom>
            <a:noFill/>
          </p:spPr>
          <p:txBody>
            <a:bodyPr wrap="square" rtlCol="0">
              <a:spAutoFit/>
            </a:bodyPr>
            <a:lstStyle/>
            <a:p>
              <a:pPr algn="ctr">
                <a:buClrTx/>
                <a:buFontTx/>
                <a:buNone/>
                <a:defRPr/>
              </a:pPr>
              <a:r>
                <a:rPr lang="en-GB" sz="1350" b="1" kern="1200">
                  <a:solidFill>
                    <a:prstClr val="black"/>
                  </a:solidFill>
                  <a:latin typeface="Tahoma" panose="020B0604030504040204" pitchFamily="34" charset="0"/>
                  <a:ea typeface="Tahoma" panose="020B0604030504040204" pitchFamily="34" charset="0"/>
                  <a:cs typeface="Tahoma" panose="020B0604030504040204" pitchFamily="34" charset="0"/>
                </a:rPr>
                <a:t>Tặng thước kẻ </a:t>
              </a:r>
              <a:endParaRPr lang="vi-VN" sz="135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1" name="TextBox 20"/>
            <p:cNvSpPr txBox="1"/>
            <p:nvPr/>
          </p:nvSpPr>
          <p:spPr>
            <a:xfrm rot="1321648">
              <a:off x="8940448" y="3520562"/>
              <a:ext cx="2025648" cy="747887"/>
            </a:xfrm>
            <a:prstGeom prst="rect">
              <a:avLst/>
            </a:prstGeom>
            <a:noFill/>
          </p:spPr>
          <p:txBody>
            <a:bodyPr wrap="square" rtlCol="0">
              <a:spAutoFit/>
            </a:bodyPr>
            <a:lstStyle/>
            <a:p>
              <a:pPr algn="ctr">
                <a:buClrTx/>
                <a:buFontTx/>
                <a:buNone/>
                <a:defRPr/>
              </a:pPr>
              <a:r>
                <a:rPr lang="en-GB" sz="1275" b="1" kern="1200">
                  <a:solidFill>
                    <a:prstClr val="white"/>
                  </a:solidFill>
                  <a:latin typeface="Tahoma" panose="020B0604030504040204" pitchFamily="34" charset="0"/>
                  <a:ea typeface="Tahoma" panose="020B0604030504040204" pitchFamily="34" charset="0"/>
                  <a:cs typeface="Tahoma" panose="020B0604030504040204" pitchFamily="34" charset="0"/>
                </a:rPr>
                <a:t>Tặng móc khoá hình thú</a:t>
              </a:r>
              <a:endParaRPr lang="vi-VN" sz="1275" b="1" kern="1200"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grpSp>
      <p:sp>
        <p:nvSpPr>
          <p:cNvPr id="23" name="Isosceles Triangle 22"/>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25" name="quay dung"/>
          <p:cNvSpPr/>
          <p:nvPr/>
        </p:nvSpPr>
        <p:spPr>
          <a:xfrm>
            <a:off x="7613057" y="3843777"/>
            <a:ext cx="1189505" cy="636814"/>
          </a:xfrm>
          <a:prstGeom prst="roundRect">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r>
              <a:rPr lang="en-GB" sz="1800" b="1" kern="1200" dirty="0">
                <a:solidFill>
                  <a:prstClr val="white"/>
                </a:solidFill>
                <a:latin typeface="Tahoma" panose="020B0604030504040204" pitchFamily="34" charset="0"/>
                <a:ea typeface="Tahoma" panose="020B0604030504040204" pitchFamily="34" charset="0"/>
                <a:cs typeface="Tahoma" panose="020B0604030504040204" pitchFamily="34" charset="0"/>
              </a:rPr>
              <a:t>QUAY</a:t>
            </a:r>
            <a:endParaRPr lang="vi-VN" sz="1800" b="1" kern="1200"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26" name="Rounded Rectangle 25">
            <a:hlinkClick r:id="rId7" action="ppaction://hlinksldjump"/>
          </p:cNvPr>
          <p:cNvSpPr/>
          <p:nvPr/>
        </p:nvSpPr>
        <p:spPr>
          <a:xfrm>
            <a:off x="787579" y="2015867"/>
            <a:ext cx="1003266" cy="1003266"/>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r>
              <a:rPr lang="en-GB" sz="3300" b="1" kern="1200" dirty="0">
                <a:solidFill>
                  <a:prstClr val="black"/>
                </a:solidFill>
                <a:latin typeface="Tahoma" panose="020B0604030504040204" pitchFamily="34" charset="0"/>
                <a:ea typeface="Tahoma" panose="020B0604030504040204" pitchFamily="34" charset="0"/>
                <a:cs typeface="Tahoma" panose="020B0604030504040204" pitchFamily="34" charset="0"/>
              </a:rPr>
              <a:t>1</a:t>
            </a:r>
            <a:endParaRPr lang="vi-VN" sz="330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8" name="Rounded Rectangle 27">
            <a:hlinkClick r:id="rId8" action="ppaction://hlinksldjump"/>
          </p:cNvPr>
          <p:cNvSpPr/>
          <p:nvPr/>
        </p:nvSpPr>
        <p:spPr>
          <a:xfrm>
            <a:off x="1963070" y="2015867"/>
            <a:ext cx="1003266" cy="1003266"/>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r>
              <a:rPr lang="en-US" sz="3300" b="1" kern="1200">
                <a:solidFill>
                  <a:prstClr val="black"/>
                </a:solidFill>
                <a:latin typeface="Tahoma" panose="020B0604030504040204" pitchFamily="34" charset="0"/>
                <a:ea typeface="Tahoma" panose="020B0604030504040204" pitchFamily="34" charset="0"/>
                <a:cs typeface="Tahoma" panose="020B0604030504040204" pitchFamily="34" charset="0"/>
              </a:rPr>
              <a:t>2</a:t>
            </a:r>
            <a:endParaRPr lang="vi-VN" sz="330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37" name="Rounded Rectangle 36">
            <a:hlinkClick r:id="rId9" action="ppaction://hlinksldjump"/>
          </p:cNvPr>
          <p:cNvSpPr/>
          <p:nvPr/>
        </p:nvSpPr>
        <p:spPr>
          <a:xfrm>
            <a:off x="3055586" y="2015867"/>
            <a:ext cx="1003266" cy="1003266"/>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r>
              <a:rPr lang="en-US" sz="3300" b="1" kern="1200">
                <a:solidFill>
                  <a:prstClr val="black"/>
                </a:solidFill>
                <a:latin typeface="Tahoma" panose="020B0604030504040204" pitchFamily="34" charset="0"/>
                <a:ea typeface="Tahoma" panose="020B0604030504040204" pitchFamily="34" charset="0"/>
                <a:cs typeface="Tahoma" panose="020B0604030504040204" pitchFamily="34" charset="0"/>
              </a:rPr>
              <a:t>3</a:t>
            </a:r>
            <a:endParaRPr lang="vi-VN" sz="3300" b="1" kern="1200"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41" name="Rectangle 40"/>
          <p:cNvSpPr/>
          <p:nvPr/>
        </p:nvSpPr>
        <p:spPr>
          <a:xfrm>
            <a:off x="305827" y="341792"/>
            <a:ext cx="3833422" cy="1454244"/>
          </a:xfrm>
          <a:prstGeom prst="rect">
            <a:avLst/>
          </a:prstGeom>
          <a:noFill/>
        </p:spPr>
        <p:txBody>
          <a:bodyPr wrap="none" lIns="68580" tIns="34290" rIns="68580" bIns="34290">
            <a:spAutoFit/>
          </a:bodyPr>
          <a:lstStyle/>
          <a:p>
            <a:pPr algn="ctr">
              <a:buClrTx/>
              <a:buFontTx/>
              <a:buNone/>
              <a:defRPr/>
            </a:pPr>
            <a:r>
              <a:rPr lang="en-US" sz="4500" b="1" kern="1200" dirty="0">
                <a:ln w="6600">
                  <a:solidFill>
                    <a:srgbClr val="ED7D31"/>
                  </a:solidFill>
                  <a:prstDash val="solid"/>
                </a:ln>
                <a:solidFill>
                  <a:srgbClr val="FFFFFF"/>
                </a:solidFill>
                <a:effectLst>
                  <a:outerShdw dist="38100" dir="2700000" algn="tl" rotWithShape="0">
                    <a:srgbClr val="ED7D31"/>
                  </a:outerShdw>
                </a:effectLst>
                <a:latin typeface="Tahoma" panose="020B0604030504040204" pitchFamily="34" charset="0"/>
                <a:ea typeface="Tahoma" panose="020B0604030504040204" pitchFamily="34" charset="0"/>
                <a:cs typeface="Tahoma" panose="020B0604030504040204" pitchFamily="34" charset="0"/>
              </a:rPr>
              <a:t>VÒNG QUAY </a:t>
            </a:r>
          </a:p>
          <a:p>
            <a:pPr algn="ctr">
              <a:buClrTx/>
              <a:buFontTx/>
              <a:buNone/>
              <a:defRPr/>
            </a:pPr>
            <a:r>
              <a:rPr lang="en-US" sz="4500" b="1" kern="1200" dirty="0">
                <a:ln w="6600">
                  <a:solidFill>
                    <a:srgbClr val="ED7D31"/>
                  </a:solidFill>
                  <a:prstDash val="solid"/>
                </a:ln>
                <a:solidFill>
                  <a:srgbClr val="FFFFFF"/>
                </a:solidFill>
                <a:effectLst>
                  <a:outerShdw dist="38100" dir="2700000" algn="tl" rotWithShape="0">
                    <a:srgbClr val="ED7D31"/>
                  </a:outerShdw>
                </a:effectLst>
                <a:latin typeface="Tahoma" panose="020B0604030504040204" pitchFamily="34" charset="0"/>
                <a:ea typeface="Tahoma" panose="020B0604030504040204" pitchFamily="34" charset="0"/>
                <a:cs typeface="Tahoma" panose="020B0604030504040204" pitchFamily="34" charset="0"/>
              </a:rPr>
              <a:t>MAY MẮN</a:t>
            </a:r>
          </a:p>
        </p:txBody>
      </p:sp>
      <p:pic>
        <p:nvPicPr>
          <p:cNvPr id="44" name="Picture 43"/>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543605" y="634148"/>
            <a:ext cx="371475" cy="328613"/>
          </a:xfrm>
          <a:prstGeom prst="rect">
            <a:avLst/>
          </a:prstGeom>
        </p:spPr>
      </p:pic>
      <p:pic>
        <p:nvPicPr>
          <p:cNvPr id="45" name="Picture 44"/>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2122304" y="905604"/>
            <a:ext cx="371475" cy="328613"/>
          </a:xfrm>
          <a:prstGeom prst="rect">
            <a:avLst/>
          </a:prstGeom>
        </p:spPr>
      </p:pic>
      <p:pic>
        <p:nvPicPr>
          <p:cNvPr id="46" name="Picture 45"/>
          <p:cNvPicPr>
            <a:picLocks noChangeAspect="1"/>
          </p:cNvPicPr>
          <p:nvPr/>
        </p:nvPicPr>
        <p:blipFill>
          <a:blip r:embed="rId10">
            <a:extLst>
              <a:ext uri="{28A0092B-C50C-407E-A947-70E740481C1C}">
                <a14:useLocalDpi xmlns:a14="http://schemas.microsoft.com/office/drawing/2010/main" val="0"/>
              </a:ext>
            </a:extLst>
          </a:blip>
          <a:stretch>
            <a:fillRect/>
          </a:stretch>
        </p:blipFill>
        <p:spPr>
          <a:xfrm>
            <a:off x="3689363" y="510208"/>
            <a:ext cx="371475" cy="328613"/>
          </a:xfrm>
          <a:prstGeom prst="rect">
            <a:avLst/>
          </a:prstGeom>
        </p:spPr>
      </p:pic>
      <p:pic>
        <p:nvPicPr>
          <p:cNvPr id="47" name="Picture 46"/>
          <p:cNvPicPr>
            <a:picLocks noChangeAspect="1"/>
          </p:cNvPicPr>
          <p:nvPr/>
        </p:nvPicPr>
        <p:blipFill>
          <a:blip r:embed="rId11">
            <a:extLst>
              <a:ext uri="{28A0092B-C50C-407E-A947-70E740481C1C}">
                <a14:useLocalDpi xmlns:a14="http://schemas.microsoft.com/office/drawing/2010/main" val="0"/>
              </a:ext>
            </a:extLst>
          </a:blip>
          <a:stretch>
            <a:fillRect/>
          </a:stretch>
        </p:blipFill>
        <p:spPr>
          <a:xfrm>
            <a:off x="7914034" y="126126"/>
            <a:ext cx="1125576" cy="1525074"/>
          </a:xfrm>
          <a:prstGeom prst="rect">
            <a:avLst/>
          </a:prstGeom>
        </p:spPr>
      </p:pic>
      <p:pic>
        <p:nvPicPr>
          <p:cNvPr id="2" name="Picture 1"/>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a:off x="5734645" y="1798009"/>
            <a:ext cx="1015661" cy="866298"/>
          </a:xfrm>
          <a:prstGeom prst="rect">
            <a:avLst/>
          </a:prstGeom>
        </p:spPr>
      </p:pic>
      <p:pic>
        <p:nvPicPr>
          <p:cNvPr id="3" name="vongquay">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3"/>
          <a:stretch>
            <a:fillRect/>
          </a:stretch>
        </p:blipFill>
        <p:spPr>
          <a:xfrm>
            <a:off x="7285614" y="-520300"/>
            <a:ext cx="457200" cy="457200"/>
          </a:xfrm>
          <a:prstGeom prst="rect">
            <a:avLst/>
          </a:prstGeom>
        </p:spPr>
      </p:pic>
      <p:sp>
        <p:nvSpPr>
          <p:cNvPr id="31" name="Isosceles Triangle 30"/>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32" name="Isosceles Triangle 31"/>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33" name="Isosceles Triangle 32"/>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34" name="Isosceles Triangle 33"/>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2" name="Isosceles Triangle 41"/>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3" name="Isosceles Triangle 42"/>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8" name="Isosceles Triangle 47"/>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9" name="Isosceles Triangle 48"/>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0" name="Isosceles Triangle 49"/>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1" name="Isosceles Triangle 50"/>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2" name="Isosceles Triangle 51"/>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3" name="Isosceles Triangle 52"/>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4" name="Isosceles Triangle 53"/>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5" name="Isosceles Triangle 54"/>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6" name="Isosceles Triangle 55"/>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7" name="Isosceles Triangle 56"/>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8" name="Isosceles Triangle 57"/>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59" name="Isosceles Triangle 58"/>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60" name="Isosceles Triangle 59"/>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61" name="Isosceles Triangle 60"/>
          <p:cNvSpPr/>
          <p:nvPr/>
        </p:nvSpPr>
        <p:spPr>
          <a:xfrm rot="16200000">
            <a:off x="8130403" y="1747985"/>
            <a:ext cx="454287" cy="990053"/>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24" name="Heart 23">
            <a:hlinkClick r:id="" action="ppaction://noaction"/>
          </p:cNvPr>
          <p:cNvSpPr/>
          <p:nvPr/>
        </p:nvSpPr>
        <p:spPr>
          <a:xfrm rot="5400000">
            <a:off x="8513716" y="1939837"/>
            <a:ext cx="587829" cy="587828"/>
          </a:xfrm>
          <a:prstGeom prst="heart">
            <a:avLst/>
          </a:prstGeom>
          <a:solidFill>
            <a:srgbClr val="FF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6" name="Right Arrow 5">
            <a:hlinkClick r:id="rId14" action="ppaction://hlinksldjump"/>
          </p:cNvPr>
          <p:cNvSpPr/>
          <p:nvPr/>
        </p:nvSpPr>
        <p:spPr>
          <a:xfrm>
            <a:off x="7968947" y="4719392"/>
            <a:ext cx="883626" cy="321705"/>
          </a:xfrm>
          <a:prstGeom prst="rightArrow">
            <a:avLst/>
          </a:prstGeom>
        </p:spPr>
        <p:style>
          <a:lnRef idx="2">
            <a:schemeClr val="accent2"/>
          </a:lnRef>
          <a:fillRef idx="1">
            <a:schemeClr val="lt1"/>
          </a:fillRef>
          <a:effectRef idx="0">
            <a:schemeClr val="accent2"/>
          </a:effectRef>
          <a:fontRef idx="minor">
            <a:schemeClr val="dk1"/>
          </a:fontRef>
        </p:style>
        <p:txBody>
          <a:bodyPr rtlCol="0" anchor="ctr"/>
          <a:lstStyle/>
          <a:p>
            <a:pPr algn="ctr">
              <a:buClrTx/>
              <a:buFontTx/>
              <a:buNone/>
            </a:pPr>
            <a:r>
              <a:rPr lang="en-US" sz="1350" kern="1200">
                <a:solidFill>
                  <a:prstClr val="black"/>
                </a:solidFill>
              </a:rPr>
              <a:t>Bài mới</a:t>
            </a:r>
          </a:p>
        </p:txBody>
      </p:sp>
    </p:spTree>
    <p:extLst>
      <p:ext uri="{BB962C8B-B14F-4D97-AF65-F5344CB8AC3E}">
        <p14:creationId xmlns:p14="http://schemas.microsoft.com/office/powerpoint/2010/main" val="572245586"/>
      </p:ext>
    </p:extLst>
  </p:cSld>
  <p:clrMapOvr>
    <a:masterClrMapping/>
  </p:clrMapOvr>
  <mc:AlternateContent xmlns:mc="http://schemas.openxmlformats.org/markup-compatibility/2006" xmlns:p14="http://schemas.microsoft.com/office/powerpoint/2010/main">
    <mc:Choice Requires="p14">
      <p:transition spd="med">
        <p14:warp dir="in"/>
      </p:transition>
    </mc:Choice>
    <mc:Fallback xmlns="">
      <p:transition spd="med">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repeatCount="indefinite" fill="hold" grpId="0" nodeType="withEffect">
                                  <p:stCondLst>
                                    <p:cond delay="0"/>
                                  </p:stCondLst>
                                  <p:iterate type="lt">
                                    <p:tmPct val="10000"/>
                                  </p:iterate>
                                  <p:childTnLst>
                                    <p:animMotion origin="layout" path="M 1.25E-6 -2.59259E-6 L 1.25E-6 -0.02407 " pathEditMode="relative" rAng="0" ptsTypes="AA">
                                      <p:cBhvr>
                                        <p:cTn id="6" dur="250" accel="50000" decel="50000" autoRev="1" fill="hold">
                                          <p:stCondLst>
                                            <p:cond delay="0"/>
                                          </p:stCondLst>
                                        </p:cTn>
                                        <p:tgtEl>
                                          <p:spTgt spid="41"/>
                                        </p:tgtEl>
                                        <p:attrNameLst>
                                          <p:attrName>ppt_x</p:attrName>
                                          <p:attrName>ppt_y</p:attrName>
                                        </p:attrNameLst>
                                      </p:cBhvr>
                                      <p:rCtr x="0" y="-1204"/>
                                    </p:animMotion>
                                    <p:animRot by="1500000">
                                      <p:cBhvr>
                                        <p:cTn id="7" dur="125" fill="hold">
                                          <p:stCondLst>
                                            <p:cond delay="0"/>
                                          </p:stCondLst>
                                        </p:cTn>
                                        <p:tgtEl>
                                          <p:spTgt spid="41"/>
                                        </p:tgtEl>
                                        <p:attrNameLst>
                                          <p:attrName>r</p:attrName>
                                        </p:attrNameLst>
                                      </p:cBhvr>
                                    </p:animRot>
                                    <p:animRot by="-1500000">
                                      <p:cBhvr>
                                        <p:cTn id="8" dur="125" fill="hold">
                                          <p:stCondLst>
                                            <p:cond delay="125"/>
                                          </p:stCondLst>
                                        </p:cTn>
                                        <p:tgtEl>
                                          <p:spTgt spid="41"/>
                                        </p:tgtEl>
                                        <p:attrNameLst>
                                          <p:attrName>r</p:attrName>
                                        </p:attrNameLst>
                                      </p:cBhvr>
                                    </p:animRot>
                                    <p:animRot by="-1500000">
                                      <p:cBhvr>
                                        <p:cTn id="9" dur="125" fill="hold">
                                          <p:stCondLst>
                                            <p:cond delay="250"/>
                                          </p:stCondLst>
                                        </p:cTn>
                                        <p:tgtEl>
                                          <p:spTgt spid="41"/>
                                        </p:tgtEl>
                                        <p:attrNameLst>
                                          <p:attrName>r</p:attrName>
                                        </p:attrNameLst>
                                      </p:cBhvr>
                                    </p:animRot>
                                    <p:animRot by="1500000">
                                      <p:cBhvr>
                                        <p:cTn id="10" dur="125" fill="hold">
                                          <p:stCondLst>
                                            <p:cond delay="375"/>
                                          </p:stCondLst>
                                        </p:cTn>
                                        <p:tgtEl>
                                          <p:spTgt spid="41"/>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31"/>
                                        </p:tgtEl>
                                      </p:cBhvr>
                                    </p:animEffect>
                                    <p:set>
                                      <p:cBhvr>
                                        <p:cTn id="15" dur="1" fill="hold">
                                          <p:stCondLst>
                                            <p:cond delay="499"/>
                                          </p:stCondLst>
                                        </p:cTn>
                                        <p:tgtEl>
                                          <p:spTgt spid="31"/>
                                        </p:tgtEl>
                                        <p:attrNameLst>
                                          <p:attrName>style.visibility</p:attrName>
                                        </p:attrNameLst>
                                      </p:cBhvr>
                                      <p:to>
                                        <p:strVal val="hidden"/>
                                      </p:to>
                                    </p:set>
                                  </p:childTnLst>
                                </p:cTn>
                              </p:par>
                              <p:par>
                                <p:cTn id="16" presetID="3" presetClass="mediacall" presetSubtype="0" fill="hold" nodeType="withEffect">
                                  <p:stCondLst>
                                    <p:cond delay="0"/>
                                  </p:stCondLst>
                                  <p:childTnLst>
                                    <p:cmd type="call" cmd="stop">
                                      <p:cBhvr>
                                        <p:cTn id="17" dur="1" fill="hold"/>
                                        <p:tgtEl>
                                          <p:spTgt spid="3"/>
                                        </p:tgtEl>
                                      </p:cBhvr>
                                    </p:cmd>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32"/>
                                        </p:tgtEl>
                                      </p:cBhvr>
                                    </p:animEffect>
                                    <p:set>
                                      <p:cBhvr>
                                        <p:cTn id="22" dur="1" fill="hold">
                                          <p:stCondLst>
                                            <p:cond delay="499"/>
                                          </p:stCondLst>
                                        </p:cTn>
                                        <p:tgtEl>
                                          <p:spTgt spid="32"/>
                                        </p:tgtEl>
                                        <p:attrNameLst>
                                          <p:attrName>style.visibility</p:attrName>
                                        </p:attrNameLst>
                                      </p:cBhvr>
                                      <p:to>
                                        <p:strVal val="hidden"/>
                                      </p:to>
                                    </p:set>
                                  </p:childTnLst>
                                </p:cTn>
                              </p:par>
                              <p:par>
                                <p:cTn id="23" presetID="3" presetClass="mediacall" presetSubtype="0" fill="hold" nodeType="withEffect">
                                  <p:stCondLst>
                                    <p:cond delay="0"/>
                                  </p:stCondLst>
                                  <p:childTnLst>
                                    <p:cmd type="call" cmd="stop">
                                      <p:cBhvr>
                                        <p:cTn id="24" dur="1" fill="hold"/>
                                        <p:tgtEl>
                                          <p:spTgt spid="3"/>
                                        </p:tgtEl>
                                      </p:cBhvr>
                                    </p:cmd>
                                  </p:childTnLst>
                                </p:cTn>
                              </p:par>
                            </p:childTnLst>
                          </p:cTn>
                        </p:par>
                      </p:childTnLst>
                    </p:cTn>
                  </p:par>
                  <p:par>
                    <p:cTn id="25" fill="hold">
                      <p:stCondLst>
                        <p:cond delay="indefinite"/>
                      </p:stCondLst>
                      <p:childTnLst>
                        <p:par>
                          <p:cTn id="26" fill="hold">
                            <p:stCondLst>
                              <p:cond delay="0"/>
                            </p:stCondLst>
                            <p:childTnLst>
                              <p:par>
                                <p:cTn id="27" presetID="10" presetClass="exit" presetSubtype="0" fill="hold" grpId="0" nodeType="clickEffect">
                                  <p:stCondLst>
                                    <p:cond delay="0"/>
                                  </p:stCondLst>
                                  <p:childTnLst>
                                    <p:animEffect transition="out" filter="fade">
                                      <p:cBhvr>
                                        <p:cTn id="28" dur="500"/>
                                        <p:tgtEl>
                                          <p:spTgt spid="33"/>
                                        </p:tgtEl>
                                      </p:cBhvr>
                                    </p:animEffect>
                                    <p:set>
                                      <p:cBhvr>
                                        <p:cTn id="29" dur="1" fill="hold">
                                          <p:stCondLst>
                                            <p:cond delay="499"/>
                                          </p:stCondLst>
                                        </p:cTn>
                                        <p:tgtEl>
                                          <p:spTgt spid="33"/>
                                        </p:tgtEl>
                                        <p:attrNameLst>
                                          <p:attrName>style.visibility</p:attrName>
                                        </p:attrNameLst>
                                      </p:cBhvr>
                                      <p:to>
                                        <p:strVal val="hidden"/>
                                      </p:to>
                                    </p:set>
                                  </p:childTnLst>
                                </p:cTn>
                              </p:par>
                              <p:par>
                                <p:cTn id="30" presetID="3" presetClass="mediacall" presetSubtype="0" fill="hold" nodeType="withEffect">
                                  <p:stCondLst>
                                    <p:cond delay="0"/>
                                  </p:stCondLst>
                                  <p:childTnLst>
                                    <p:cmd type="call" cmd="stop">
                                      <p:cBhvr>
                                        <p:cTn id="31" dur="1" fill="hold"/>
                                        <p:tgtEl>
                                          <p:spTgt spid="3"/>
                                        </p:tgtEl>
                                      </p:cBhvr>
                                    </p:cmd>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0" nodeType="clickEffect">
                                  <p:stCondLst>
                                    <p:cond delay="0"/>
                                  </p:stCondLst>
                                  <p:childTnLst>
                                    <p:animEffect transition="out" filter="fade">
                                      <p:cBhvr>
                                        <p:cTn id="35" dur="500"/>
                                        <p:tgtEl>
                                          <p:spTgt spid="34"/>
                                        </p:tgtEl>
                                      </p:cBhvr>
                                    </p:animEffect>
                                    <p:set>
                                      <p:cBhvr>
                                        <p:cTn id="36" dur="1" fill="hold">
                                          <p:stCondLst>
                                            <p:cond delay="499"/>
                                          </p:stCondLst>
                                        </p:cTn>
                                        <p:tgtEl>
                                          <p:spTgt spid="34"/>
                                        </p:tgtEl>
                                        <p:attrNameLst>
                                          <p:attrName>style.visibility</p:attrName>
                                        </p:attrNameLst>
                                      </p:cBhvr>
                                      <p:to>
                                        <p:strVal val="hidden"/>
                                      </p:to>
                                    </p:set>
                                  </p:childTnLst>
                                </p:cTn>
                              </p:par>
                              <p:par>
                                <p:cTn id="37" presetID="3" presetClass="mediacall" presetSubtype="0" fill="hold" nodeType="withEffect">
                                  <p:stCondLst>
                                    <p:cond delay="0"/>
                                  </p:stCondLst>
                                  <p:childTnLst>
                                    <p:cmd type="call" cmd="stop">
                                      <p:cBhvr>
                                        <p:cTn id="38" dur="1" fill="hold"/>
                                        <p:tgtEl>
                                          <p:spTgt spid="3"/>
                                        </p:tgtEl>
                                      </p:cBhvr>
                                    </p:cmd>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500"/>
                                        <p:tgtEl>
                                          <p:spTgt spid="42"/>
                                        </p:tgtEl>
                                      </p:cBhvr>
                                    </p:animEffect>
                                    <p:set>
                                      <p:cBhvr>
                                        <p:cTn id="43" dur="1" fill="hold">
                                          <p:stCondLst>
                                            <p:cond delay="499"/>
                                          </p:stCondLst>
                                        </p:cTn>
                                        <p:tgtEl>
                                          <p:spTgt spid="42"/>
                                        </p:tgtEl>
                                        <p:attrNameLst>
                                          <p:attrName>style.visibility</p:attrName>
                                        </p:attrNameLst>
                                      </p:cBhvr>
                                      <p:to>
                                        <p:strVal val="hidden"/>
                                      </p:to>
                                    </p:set>
                                  </p:childTnLst>
                                </p:cTn>
                              </p:par>
                              <p:par>
                                <p:cTn id="44" presetID="3" presetClass="mediacall" presetSubtype="0" fill="hold" nodeType="withEffect">
                                  <p:stCondLst>
                                    <p:cond delay="0"/>
                                  </p:stCondLst>
                                  <p:childTnLst>
                                    <p:cmd type="call" cmd="stop">
                                      <p:cBhvr>
                                        <p:cTn id="45" dur="1" fill="hold"/>
                                        <p:tgtEl>
                                          <p:spTgt spid="3"/>
                                        </p:tgtEl>
                                      </p:cBhvr>
                                    </p:cmd>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0" nodeType="clickEffect">
                                  <p:stCondLst>
                                    <p:cond delay="0"/>
                                  </p:stCondLst>
                                  <p:childTnLst>
                                    <p:animEffect transition="out" filter="fade">
                                      <p:cBhvr>
                                        <p:cTn id="49" dur="500"/>
                                        <p:tgtEl>
                                          <p:spTgt spid="43"/>
                                        </p:tgtEl>
                                      </p:cBhvr>
                                    </p:animEffect>
                                    <p:set>
                                      <p:cBhvr>
                                        <p:cTn id="50" dur="1" fill="hold">
                                          <p:stCondLst>
                                            <p:cond delay="499"/>
                                          </p:stCondLst>
                                        </p:cTn>
                                        <p:tgtEl>
                                          <p:spTgt spid="43"/>
                                        </p:tgtEl>
                                        <p:attrNameLst>
                                          <p:attrName>style.visibility</p:attrName>
                                        </p:attrNameLst>
                                      </p:cBhvr>
                                      <p:to>
                                        <p:strVal val="hidden"/>
                                      </p:to>
                                    </p:set>
                                  </p:childTnLst>
                                </p:cTn>
                              </p:par>
                              <p:par>
                                <p:cTn id="51" presetID="3" presetClass="mediacall" presetSubtype="0" fill="hold" nodeType="withEffect">
                                  <p:stCondLst>
                                    <p:cond delay="0"/>
                                  </p:stCondLst>
                                  <p:childTnLst>
                                    <p:cmd type="call" cmd="stop">
                                      <p:cBhvr>
                                        <p:cTn id="52" dur="1" fill="hold"/>
                                        <p:tgtEl>
                                          <p:spTgt spid="3"/>
                                        </p:tgtEl>
                                      </p:cBhvr>
                                    </p:cmd>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grpId="0" nodeType="clickEffect">
                                  <p:stCondLst>
                                    <p:cond delay="0"/>
                                  </p:stCondLst>
                                  <p:childTnLst>
                                    <p:animEffect transition="out" filter="fade">
                                      <p:cBhvr>
                                        <p:cTn id="56" dur="500"/>
                                        <p:tgtEl>
                                          <p:spTgt spid="48"/>
                                        </p:tgtEl>
                                      </p:cBhvr>
                                    </p:animEffect>
                                    <p:set>
                                      <p:cBhvr>
                                        <p:cTn id="57" dur="1" fill="hold">
                                          <p:stCondLst>
                                            <p:cond delay="499"/>
                                          </p:stCondLst>
                                        </p:cTn>
                                        <p:tgtEl>
                                          <p:spTgt spid="48"/>
                                        </p:tgtEl>
                                        <p:attrNameLst>
                                          <p:attrName>style.visibility</p:attrName>
                                        </p:attrNameLst>
                                      </p:cBhvr>
                                      <p:to>
                                        <p:strVal val="hidden"/>
                                      </p:to>
                                    </p:set>
                                  </p:childTnLst>
                                </p:cTn>
                              </p:par>
                              <p:par>
                                <p:cTn id="58" presetID="3" presetClass="mediacall" presetSubtype="0" fill="hold" nodeType="withEffect">
                                  <p:stCondLst>
                                    <p:cond delay="0"/>
                                  </p:stCondLst>
                                  <p:childTnLst>
                                    <p:cmd type="call" cmd="stop">
                                      <p:cBhvr>
                                        <p:cTn id="59" dur="1" fill="hold"/>
                                        <p:tgtEl>
                                          <p:spTgt spid="3"/>
                                        </p:tgtEl>
                                      </p:cBhvr>
                                    </p:cmd>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grpId="0" nodeType="clickEffect">
                                  <p:stCondLst>
                                    <p:cond delay="0"/>
                                  </p:stCondLst>
                                  <p:childTnLst>
                                    <p:animEffect transition="out" filter="fade">
                                      <p:cBhvr>
                                        <p:cTn id="63" dur="500"/>
                                        <p:tgtEl>
                                          <p:spTgt spid="49"/>
                                        </p:tgtEl>
                                      </p:cBhvr>
                                    </p:animEffect>
                                    <p:set>
                                      <p:cBhvr>
                                        <p:cTn id="64" dur="1" fill="hold">
                                          <p:stCondLst>
                                            <p:cond delay="499"/>
                                          </p:stCondLst>
                                        </p:cTn>
                                        <p:tgtEl>
                                          <p:spTgt spid="49"/>
                                        </p:tgtEl>
                                        <p:attrNameLst>
                                          <p:attrName>style.visibility</p:attrName>
                                        </p:attrNameLst>
                                      </p:cBhvr>
                                      <p:to>
                                        <p:strVal val="hidden"/>
                                      </p:to>
                                    </p:set>
                                  </p:childTnLst>
                                </p:cTn>
                              </p:par>
                              <p:par>
                                <p:cTn id="65" presetID="3" presetClass="mediacall" presetSubtype="0" fill="hold" nodeType="withEffect">
                                  <p:stCondLst>
                                    <p:cond delay="0"/>
                                  </p:stCondLst>
                                  <p:childTnLst>
                                    <p:cmd type="call" cmd="stop">
                                      <p:cBhvr>
                                        <p:cTn id="66" dur="1" fill="hold"/>
                                        <p:tgtEl>
                                          <p:spTgt spid="3"/>
                                        </p:tgtEl>
                                      </p:cBhvr>
                                    </p:cmd>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0" nodeType="clickEffect">
                                  <p:stCondLst>
                                    <p:cond delay="0"/>
                                  </p:stCondLst>
                                  <p:childTnLst>
                                    <p:animEffect transition="out" filter="fade">
                                      <p:cBhvr>
                                        <p:cTn id="70" dur="500"/>
                                        <p:tgtEl>
                                          <p:spTgt spid="50"/>
                                        </p:tgtEl>
                                      </p:cBhvr>
                                    </p:animEffect>
                                    <p:set>
                                      <p:cBhvr>
                                        <p:cTn id="71" dur="1" fill="hold">
                                          <p:stCondLst>
                                            <p:cond delay="499"/>
                                          </p:stCondLst>
                                        </p:cTn>
                                        <p:tgtEl>
                                          <p:spTgt spid="50"/>
                                        </p:tgtEl>
                                        <p:attrNameLst>
                                          <p:attrName>style.visibility</p:attrName>
                                        </p:attrNameLst>
                                      </p:cBhvr>
                                      <p:to>
                                        <p:strVal val="hidden"/>
                                      </p:to>
                                    </p:set>
                                  </p:childTnLst>
                                </p:cTn>
                              </p:par>
                              <p:par>
                                <p:cTn id="72" presetID="3" presetClass="mediacall" presetSubtype="0" fill="hold" nodeType="withEffect">
                                  <p:stCondLst>
                                    <p:cond delay="0"/>
                                  </p:stCondLst>
                                  <p:childTnLst>
                                    <p:cmd type="call" cmd="stop">
                                      <p:cBhvr>
                                        <p:cTn id="73" dur="1" fill="hold"/>
                                        <p:tgtEl>
                                          <p:spTgt spid="3"/>
                                        </p:tgtEl>
                                      </p:cBhvr>
                                    </p:cmd>
                                  </p:childTnLst>
                                </p:cTn>
                              </p:par>
                            </p:childTnLst>
                          </p:cTn>
                        </p:par>
                      </p:childTnLst>
                    </p:cTn>
                  </p:par>
                  <p:par>
                    <p:cTn id="74" fill="hold">
                      <p:stCondLst>
                        <p:cond delay="indefinite"/>
                      </p:stCondLst>
                      <p:childTnLst>
                        <p:par>
                          <p:cTn id="75" fill="hold">
                            <p:stCondLst>
                              <p:cond delay="0"/>
                            </p:stCondLst>
                            <p:childTnLst>
                              <p:par>
                                <p:cTn id="76" presetID="10" presetClass="exit" presetSubtype="0" fill="hold" grpId="0" nodeType="clickEffect">
                                  <p:stCondLst>
                                    <p:cond delay="0"/>
                                  </p:stCondLst>
                                  <p:childTnLst>
                                    <p:animEffect transition="out" filter="fade">
                                      <p:cBhvr>
                                        <p:cTn id="77" dur="500"/>
                                        <p:tgtEl>
                                          <p:spTgt spid="51"/>
                                        </p:tgtEl>
                                      </p:cBhvr>
                                    </p:animEffect>
                                    <p:set>
                                      <p:cBhvr>
                                        <p:cTn id="78" dur="1" fill="hold">
                                          <p:stCondLst>
                                            <p:cond delay="499"/>
                                          </p:stCondLst>
                                        </p:cTn>
                                        <p:tgtEl>
                                          <p:spTgt spid="51"/>
                                        </p:tgtEl>
                                        <p:attrNameLst>
                                          <p:attrName>style.visibility</p:attrName>
                                        </p:attrNameLst>
                                      </p:cBhvr>
                                      <p:to>
                                        <p:strVal val="hidden"/>
                                      </p:to>
                                    </p:set>
                                  </p:childTnLst>
                                </p:cTn>
                              </p:par>
                              <p:par>
                                <p:cTn id="79" presetID="3" presetClass="mediacall" presetSubtype="0" fill="hold" nodeType="withEffect">
                                  <p:stCondLst>
                                    <p:cond delay="0"/>
                                  </p:stCondLst>
                                  <p:childTnLst>
                                    <p:cmd type="call" cmd="stop">
                                      <p:cBhvr>
                                        <p:cTn id="80" dur="1" fill="hold"/>
                                        <p:tgtEl>
                                          <p:spTgt spid="3"/>
                                        </p:tgtEl>
                                      </p:cBhvr>
                                    </p:cmd>
                                  </p:childTnLst>
                                </p:cTn>
                              </p:par>
                            </p:childTnLst>
                          </p:cTn>
                        </p:par>
                      </p:childTnLst>
                    </p:cTn>
                  </p:par>
                  <p:par>
                    <p:cTn id="81" fill="hold">
                      <p:stCondLst>
                        <p:cond delay="indefinite"/>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500"/>
                                        <p:tgtEl>
                                          <p:spTgt spid="52"/>
                                        </p:tgtEl>
                                      </p:cBhvr>
                                    </p:animEffect>
                                    <p:set>
                                      <p:cBhvr>
                                        <p:cTn id="85" dur="1" fill="hold">
                                          <p:stCondLst>
                                            <p:cond delay="499"/>
                                          </p:stCondLst>
                                        </p:cTn>
                                        <p:tgtEl>
                                          <p:spTgt spid="52"/>
                                        </p:tgtEl>
                                        <p:attrNameLst>
                                          <p:attrName>style.visibility</p:attrName>
                                        </p:attrNameLst>
                                      </p:cBhvr>
                                      <p:to>
                                        <p:strVal val="hidden"/>
                                      </p:to>
                                    </p:set>
                                  </p:childTnLst>
                                </p:cTn>
                              </p:par>
                              <p:par>
                                <p:cTn id="86" presetID="3" presetClass="mediacall" presetSubtype="0" fill="hold" nodeType="withEffect">
                                  <p:stCondLst>
                                    <p:cond delay="0"/>
                                  </p:stCondLst>
                                  <p:childTnLst>
                                    <p:cmd type="call" cmd="stop">
                                      <p:cBhvr>
                                        <p:cTn id="87" dur="1" fill="hold"/>
                                        <p:tgtEl>
                                          <p:spTgt spid="3"/>
                                        </p:tgtEl>
                                      </p:cBhvr>
                                    </p:cmd>
                                  </p:childTnLst>
                                </p:cTn>
                              </p:par>
                            </p:childTnLst>
                          </p:cTn>
                        </p:par>
                      </p:childTnLst>
                    </p:cTn>
                  </p:par>
                  <p:par>
                    <p:cTn id="88" fill="hold">
                      <p:stCondLst>
                        <p:cond delay="indefinite"/>
                      </p:stCondLst>
                      <p:childTnLst>
                        <p:par>
                          <p:cTn id="89" fill="hold">
                            <p:stCondLst>
                              <p:cond delay="0"/>
                            </p:stCondLst>
                            <p:childTnLst>
                              <p:par>
                                <p:cTn id="90" presetID="10" presetClass="exit" presetSubtype="0" fill="hold" grpId="0" nodeType="clickEffect">
                                  <p:stCondLst>
                                    <p:cond delay="0"/>
                                  </p:stCondLst>
                                  <p:childTnLst>
                                    <p:animEffect transition="out" filter="fade">
                                      <p:cBhvr>
                                        <p:cTn id="91" dur="500"/>
                                        <p:tgtEl>
                                          <p:spTgt spid="53"/>
                                        </p:tgtEl>
                                      </p:cBhvr>
                                    </p:animEffect>
                                    <p:set>
                                      <p:cBhvr>
                                        <p:cTn id="92" dur="1" fill="hold">
                                          <p:stCondLst>
                                            <p:cond delay="499"/>
                                          </p:stCondLst>
                                        </p:cTn>
                                        <p:tgtEl>
                                          <p:spTgt spid="53"/>
                                        </p:tgtEl>
                                        <p:attrNameLst>
                                          <p:attrName>style.visibility</p:attrName>
                                        </p:attrNameLst>
                                      </p:cBhvr>
                                      <p:to>
                                        <p:strVal val="hidden"/>
                                      </p:to>
                                    </p:set>
                                  </p:childTnLst>
                                </p:cTn>
                              </p:par>
                              <p:par>
                                <p:cTn id="93" presetID="3" presetClass="mediacall" presetSubtype="0" fill="hold" nodeType="withEffect">
                                  <p:stCondLst>
                                    <p:cond delay="0"/>
                                  </p:stCondLst>
                                  <p:childTnLst>
                                    <p:cmd type="call" cmd="stop">
                                      <p:cBhvr>
                                        <p:cTn id="94" dur="1" fill="hold"/>
                                        <p:tgtEl>
                                          <p:spTgt spid="3"/>
                                        </p:tgtEl>
                                      </p:cBhvr>
                                    </p:cmd>
                                  </p:childTnLst>
                                </p:cTn>
                              </p:par>
                            </p:childTnLst>
                          </p:cTn>
                        </p:par>
                      </p:childTnLst>
                    </p:cTn>
                  </p:par>
                  <p:par>
                    <p:cTn id="95" fill="hold">
                      <p:stCondLst>
                        <p:cond delay="indefinite"/>
                      </p:stCondLst>
                      <p:childTnLst>
                        <p:par>
                          <p:cTn id="96" fill="hold">
                            <p:stCondLst>
                              <p:cond delay="0"/>
                            </p:stCondLst>
                            <p:childTnLst>
                              <p:par>
                                <p:cTn id="97" presetID="10" presetClass="exit" presetSubtype="0" fill="hold" grpId="0" nodeType="clickEffect">
                                  <p:stCondLst>
                                    <p:cond delay="0"/>
                                  </p:stCondLst>
                                  <p:childTnLst>
                                    <p:animEffect transition="out" filter="fade">
                                      <p:cBhvr>
                                        <p:cTn id="98" dur="500"/>
                                        <p:tgtEl>
                                          <p:spTgt spid="54"/>
                                        </p:tgtEl>
                                      </p:cBhvr>
                                    </p:animEffect>
                                    <p:set>
                                      <p:cBhvr>
                                        <p:cTn id="99" dur="1" fill="hold">
                                          <p:stCondLst>
                                            <p:cond delay="499"/>
                                          </p:stCondLst>
                                        </p:cTn>
                                        <p:tgtEl>
                                          <p:spTgt spid="54"/>
                                        </p:tgtEl>
                                        <p:attrNameLst>
                                          <p:attrName>style.visibility</p:attrName>
                                        </p:attrNameLst>
                                      </p:cBhvr>
                                      <p:to>
                                        <p:strVal val="hidden"/>
                                      </p:to>
                                    </p:set>
                                  </p:childTnLst>
                                </p:cTn>
                              </p:par>
                              <p:par>
                                <p:cTn id="100" presetID="3" presetClass="mediacall" presetSubtype="0" fill="hold" nodeType="withEffect">
                                  <p:stCondLst>
                                    <p:cond delay="0"/>
                                  </p:stCondLst>
                                  <p:childTnLst>
                                    <p:cmd type="call" cmd="stop">
                                      <p:cBhvr>
                                        <p:cTn id="101" dur="1" fill="hold"/>
                                        <p:tgtEl>
                                          <p:spTgt spid="3"/>
                                        </p:tgtEl>
                                      </p:cBhvr>
                                    </p:cmd>
                                  </p:childTnLst>
                                </p:cTn>
                              </p:par>
                            </p:childTnLst>
                          </p:cTn>
                        </p:par>
                      </p:childTnLst>
                    </p:cTn>
                  </p:par>
                  <p:par>
                    <p:cTn id="102" fill="hold">
                      <p:stCondLst>
                        <p:cond delay="indefinite"/>
                      </p:stCondLst>
                      <p:childTnLst>
                        <p:par>
                          <p:cTn id="103" fill="hold">
                            <p:stCondLst>
                              <p:cond delay="0"/>
                            </p:stCondLst>
                            <p:childTnLst>
                              <p:par>
                                <p:cTn id="104" presetID="10" presetClass="exit" presetSubtype="0" fill="hold" grpId="0" nodeType="clickEffect">
                                  <p:stCondLst>
                                    <p:cond delay="0"/>
                                  </p:stCondLst>
                                  <p:childTnLst>
                                    <p:animEffect transition="out" filter="fade">
                                      <p:cBhvr>
                                        <p:cTn id="105" dur="500"/>
                                        <p:tgtEl>
                                          <p:spTgt spid="55"/>
                                        </p:tgtEl>
                                      </p:cBhvr>
                                    </p:animEffect>
                                    <p:set>
                                      <p:cBhvr>
                                        <p:cTn id="106" dur="1" fill="hold">
                                          <p:stCondLst>
                                            <p:cond delay="499"/>
                                          </p:stCondLst>
                                        </p:cTn>
                                        <p:tgtEl>
                                          <p:spTgt spid="55"/>
                                        </p:tgtEl>
                                        <p:attrNameLst>
                                          <p:attrName>style.visibility</p:attrName>
                                        </p:attrNameLst>
                                      </p:cBhvr>
                                      <p:to>
                                        <p:strVal val="hidden"/>
                                      </p:to>
                                    </p:set>
                                  </p:childTnLst>
                                </p:cTn>
                              </p:par>
                              <p:par>
                                <p:cTn id="107" presetID="3" presetClass="mediacall" presetSubtype="0" fill="hold" nodeType="withEffect">
                                  <p:stCondLst>
                                    <p:cond delay="0"/>
                                  </p:stCondLst>
                                  <p:childTnLst>
                                    <p:cmd type="call" cmd="stop">
                                      <p:cBhvr>
                                        <p:cTn id="108" dur="1" fill="hold"/>
                                        <p:tgtEl>
                                          <p:spTgt spid="3"/>
                                        </p:tgtEl>
                                      </p:cBhvr>
                                    </p:cmd>
                                  </p:childTnLst>
                                </p:cTn>
                              </p:par>
                            </p:childTnLst>
                          </p:cTn>
                        </p:par>
                      </p:childTnLst>
                    </p:cTn>
                  </p:par>
                  <p:par>
                    <p:cTn id="109" fill="hold">
                      <p:stCondLst>
                        <p:cond delay="indefinite"/>
                      </p:stCondLst>
                      <p:childTnLst>
                        <p:par>
                          <p:cTn id="110" fill="hold">
                            <p:stCondLst>
                              <p:cond delay="0"/>
                            </p:stCondLst>
                            <p:childTnLst>
                              <p:par>
                                <p:cTn id="111" presetID="10" presetClass="exit" presetSubtype="0" fill="hold" grpId="0" nodeType="clickEffect">
                                  <p:stCondLst>
                                    <p:cond delay="0"/>
                                  </p:stCondLst>
                                  <p:childTnLst>
                                    <p:animEffect transition="out" filter="fade">
                                      <p:cBhvr>
                                        <p:cTn id="112" dur="500"/>
                                        <p:tgtEl>
                                          <p:spTgt spid="56"/>
                                        </p:tgtEl>
                                      </p:cBhvr>
                                    </p:animEffect>
                                    <p:set>
                                      <p:cBhvr>
                                        <p:cTn id="113" dur="1" fill="hold">
                                          <p:stCondLst>
                                            <p:cond delay="499"/>
                                          </p:stCondLst>
                                        </p:cTn>
                                        <p:tgtEl>
                                          <p:spTgt spid="56"/>
                                        </p:tgtEl>
                                        <p:attrNameLst>
                                          <p:attrName>style.visibility</p:attrName>
                                        </p:attrNameLst>
                                      </p:cBhvr>
                                      <p:to>
                                        <p:strVal val="hidden"/>
                                      </p:to>
                                    </p:set>
                                  </p:childTnLst>
                                </p:cTn>
                              </p:par>
                              <p:par>
                                <p:cTn id="114" presetID="3" presetClass="mediacall" presetSubtype="0" fill="hold" nodeType="withEffect">
                                  <p:stCondLst>
                                    <p:cond delay="0"/>
                                  </p:stCondLst>
                                  <p:childTnLst>
                                    <p:cmd type="call" cmd="stop">
                                      <p:cBhvr>
                                        <p:cTn id="115" dur="1" fill="hold"/>
                                        <p:tgtEl>
                                          <p:spTgt spid="3"/>
                                        </p:tgtEl>
                                      </p:cBhvr>
                                    </p:cmd>
                                  </p:childTnLst>
                                </p:cTn>
                              </p:par>
                            </p:childTnLst>
                          </p:cTn>
                        </p:par>
                      </p:childTnLst>
                    </p:cTn>
                  </p:par>
                  <p:par>
                    <p:cTn id="116" fill="hold">
                      <p:stCondLst>
                        <p:cond delay="indefinite"/>
                      </p:stCondLst>
                      <p:childTnLst>
                        <p:par>
                          <p:cTn id="117" fill="hold">
                            <p:stCondLst>
                              <p:cond delay="0"/>
                            </p:stCondLst>
                            <p:childTnLst>
                              <p:par>
                                <p:cTn id="118" presetID="10" presetClass="exit" presetSubtype="0" fill="hold" grpId="0" nodeType="clickEffect">
                                  <p:stCondLst>
                                    <p:cond delay="0"/>
                                  </p:stCondLst>
                                  <p:childTnLst>
                                    <p:animEffect transition="out" filter="fade">
                                      <p:cBhvr>
                                        <p:cTn id="119" dur="500"/>
                                        <p:tgtEl>
                                          <p:spTgt spid="57"/>
                                        </p:tgtEl>
                                      </p:cBhvr>
                                    </p:animEffect>
                                    <p:set>
                                      <p:cBhvr>
                                        <p:cTn id="120" dur="1" fill="hold">
                                          <p:stCondLst>
                                            <p:cond delay="499"/>
                                          </p:stCondLst>
                                        </p:cTn>
                                        <p:tgtEl>
                                          <p:spTgt spid="57"/>
                                        </p:tgtEl>
                                        <p:attrNameLst>
                                          <p:attrName>style.visibility</p:attrName>
                                        </p:attrNameLst>
                                      </p:cBhvr>
                                      <p:to>
                                        <p:strVal val="hidden"/>
                                      </p:to>
                                    </p:set>
                                  </p:childTnLst>
                                </p:cTn>
                              </p:par>
                              <p:par>
                                <p:cTn id="121" presetID="3" presetClass="mediacall" presetSubtype="0" fill="hold" nodeType="withEffect">
                                  <p:stCondLst>
                                    <p:cond delay="0"/>
                                  </p:stCondLst>
                                  <p:childTnLst>
                                    <p:cmd type="call" cmd="stop">
                                      <p:cBhvr>
                                        <p:cTn id="122" dur="1" fill="hold"/>
                                        <p:tgtEl>
                                          <p:spTgt spid="3"/>
                                        </p:tgtEl>
                                      </p:cBhvr>
                                    </p:cmd>
                                  </p:childTnLst>
                                </p:cTn>
                              </p:par>
                            </p:childTnLst>
                          </p:cTn>
                        </p:par>
                      </p:childTnLst>
                    </p:cTn>
                  </p:par>
                  <p:par>
                    <p:cTn id="123" fill="hold">
                      <p:stCondLst>
                        <p:cond delay="indefinite"/>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500"/>
                                        <p:tgtEl>
                                          <p:spTgt spid="58"/>
                                        </p:tgtEl>
                                      </p:cBhvr>
                                    </p:animEffect>
                                    <p:set>
                                      <p:cBhvr>
                                        <p:cTn id="127" dur="1" fill="hold">
                                          <p:stCondLst>
                                            <p:cond delay="499"/>
                                          </p:stCondLst>
                                        </p:cTn>
                                        <p:tgtEl>
                                          <p:spTgt spid="58"/>
                                        </p:tgtEl>
                                        <p:attrNameLst>
                                          <p:attrName>style.visibility</p:attrName>
                                        </p:attrNameLst>
                                      </p:cBhvr>
                                      <p:to>
                                        <p:strVal val="hidden"/>
                                      </p:to>
                                    </p:set>
                                  </p:childTnLst>
                                </p:cTn>
                              </p:par>
                              <p:par>
                                <p:cTn id="128" presetID="3" presetClass="mediacall" presetSubtype="0" fill="hold" nodeType="withEffect">
                                  <p:stCondLst>
                                    <p:cond delay="0"/>
                                  </p:stCondLst>
                                  <p:childTnLst>
                                    <p:cmd type="call" cmd="stop">
                                      <p:cBhvr>
                                        <p:cTn id="129" dur="1" fill="hold"/>
                                        <p:tgtEl>
                                          <p:spTgt spid="3"/>
                                        </p:tgtEl>
                                      </p:cBhvr>
                                    </p:cmd>
                                  </p:childTnLst>
                                </p:cTn>
                              </p:par>
                            </p:childTnLst>
                          </p:cTn>
                        </p:par>
                      </p:childTnLst>
                    </p:cTn>
                  </p:par>
                  <p:par>
                    <p:cTn id="130" fill="hold">
                      <p:stCondLst>
                        <p:cond delay="indefinite"/>
                      </p:stCondLst>
                      <p:childTnLst>
                        <p:par>
                          <p:cTn id="131" fill="hold">
                            <p:stCondLst>
                              <p:cond delay="0"/>
                            </p:stCondLst>
                            <p:childTnLst>
                              <p:par>
                                <p:cTn id="132" presetID="10" presetClass="exit" presetSubtype="0" fill="hold" grpId="0" nodeType="clickEffect">
                                  <p:stCondLst>
                                    <p:cond delay="0"/>
                                  </p:stCondLst>
                                  <p:childTnLst>
                                    <p:animEffect transition="out" filter="fade">
                                      <p:cBhvr>
                                        <p:cTn id="133" dur="500"/>
                                        <p:tgtEl>
                                          <p:spTgt spid="59"/>
                                        </p:tgtEl>
                                      </p:cBhvr>
                                    </p:animEffect>
                                    <p:set>
                                      <p:cBhvr>
                                        <p:cTn id="134" dur="1" fill="hold">
                                          <p:stCondLst>
                                            <p:cond delay="499"/>
                                          </p:stCondLst>
                                        </p:cTn>
                                        <p:tgtEl>
                                          <p:spTgt spid="59"/>
                                        </p:tgtEl>
                                        <p:attrNameLst>
                                          <p:attrName>style.visibility</p:attrName>
                                        </p:attrNameLst>
                                      </p:cBhvr>
                                      <p:to>
                                        <p:strVal val="hidden"/>
                                      </p:to>
                                    </p:set>
                                  </p:childTnLst>
                                </p:cTn>
                              </p:par>
                              <p:par>
                                <p:cTn id="135" presetID="3" presetClass="mediacall" presetSubtype="0" fill="hold" nodeType="withEffect">
                                  <p:stCondLst>
                                    <p:cond delay="0"/>
                                  </p:stCondLst>
                                  <p:childTnLst>
                                    <p:cmd type="call" cmd="stop">
                                      <p:cBhvr>
                                        <p:cTn id="136" dur="1" fill="hold"/>
                                        <p:tgtEl>
                                          <p:spTgt spid="3"/>
                                        </p:tgtEl>
                                      </p:cBhvr>
                                    </p:cmd>
                                  </p:childTnLst>
                                </p:cTn>
                              </p:par>
                            </p:childTnLst>
                          </p:cTn>
                        </p:par>
                      </p:childTnLst>
                    </p:cTn>
                  </p:par>
                  <p:par>
                    <p:cTn id="137" fill="hold">
                      <p:stCondLst>
                        <p:cond delay="indefinite"/>
                      </p:stCondLst>
                      <p:childTnLst>
                        <p:par>
                          <p:cTn id="138" fill="hold">
                            <p:stCondLst>
                              <p:cond delay="0"/>
                            </p:stCondLst>
                            <p:childTnLst>
                              <p:par>
                                <p:cTn id="139" presetID="10" presetClass="exit" presetSubtype="0" fill="hold" grpId="0" nodeType="clickEffect">
                                  <p:stCondLst>
                                    <p:cond delay="0"/>
                                  </p:stCondLst>
                                  <p:childTnLst>
                                    <p:animEffect transition="out" filter="fade">
                                      <p:cBhvr>
                                        <p:cTn id="140" dur="500"/>
                                        <p:tgtEl>
                                          <p:spTgt spid="60"/>
                                        </p:tgtEl>
                                      </p:cBhvr>
                                    </p:animEffect>
                                    <p:set>
                                      <p:cBhvr>
                                        <p:cTn id="141" dur="1" fill="hold">
                                          <p:stCondLst>
                                            <p:cond delay="499"/>
                                          </p:stCondLst>
                                        </p:cTn>
                                        <p:tgtEl>
                                          <p:spTgt spid="60"/>
                                        </p:tgtEl>
                                        <p:attrNameLst>
                                          <p:attrName>style.visibility</p:attrName>
                                        </p:attrNameLst>
                                      </p:cBhvr>
                                      <p:to>
                                        <p:strVal val="hidden"/>
                                      </p:to>
                                    </p:set>
                                  </p:childTnLst>
                                </p:cTn>
                              </p:par>
                              <p:par>
                                <p:cTn id="142" presetID="3" presetClass="mediacall" presetSubtype="0" fill="hold" nodeType="withEffect">
                                  <p:stCondLst>
                                    <p:cond delay="0"/>
                                  </p:stCondLst>
                                  <p:childTnLst>
                                    <p:cmd type="call" cmd="stop">
                                      <p:cBhvr>
                                        <p:cTn id="143" dur="1" fill="hold"/>
                                        <p:tgtEl>
                                          <p:spTgt spid="3"/>
                                        </p:tgtEl>
                                      </p:cBhvr>
                                    </p:cmd>
                                  </p:childTnLst>
                                </p:cTn>
                              </p:par>
                            </p:childTnLst>
                          </p:cTn>
                        </p:par>
                      </p:childTnLst>
                    </p:cTn>
                  </p:par>
                  <p:par>
                    <p:cTn id="144" fill="hold">
                      <p:stCondLst>
                        <p:cond delay="indefinite"/>
                      </p:stCondLst>
                      <p:childTnLst>
                        <p:par>
                          <p:cTn id="145" fill="hold">
                            <p:stCondLst>
                              <p:cond delay="0"/>
                            </p:stCondLst>
                            <p:childTnLst>
                              <p:par>
                                <p:cTn id="146" presetID="10" presetClass="exit" presetSubtype="0" fill="hold" grpId="0" nodeType="clickEffect">
                                  <p:stCondLst>
                                    <p:cond delay="0"/>
                                  </p:stCondLst>
                                  <p:childTnLst>
                                    <p:animEffect transition="out" filter="fade">
                                      <p:cBhvr>
                                        <p:cTn id="147" dur="500"/>
                                        <p:tgtEl>
                                          <p:spTgt spid="61"/>
                                        </p:tgtEl>
                                      </p:cBhvr>
                                    </p:animEffect>
                                    <p:set>
                                      <p:cBhvr>
                                        <p:cTn id="148" dur="1" fill="hold">
                                          <p:stCondLst>
                                            <p:cond delay="499"/>
                                          </p:stCondLst>
                                        </p:cTn>
                                        <p:tgtEl>
                                          <p:spTgt spid="61"/>
                                        </p:tgtEl>
                                        <p:attrNameLst>
                                          <p:attrName>style.visibility</p:attrName>
                                        </p:attrNameLst>
                                      </p:cBhvr>
                                      <p:to>
                                        <p:strVal val="hidden"/>
                                      </p:to>
                                    </p:set>
                                  </p:childTnLst>
                                </p:cTn>
                              </p:par>
                              <p:par>
                                <p:cTn id="149" presetID="3" presetClass="mediacall" presetSubtype="0" fill="hold" nodeType="withEffect">
                                  <p:stCondLst>
                                    <p:cond delay="0"/>
                                  </p:stCondLst>
                                  <p:childTnLst>
                                    <p:cmd type="call" cmd="stop">
                                      <p:cBhvr>
                                        <p:cTn id="150" dur="1" fill="hold"/>
                                        <p:tgtEl>
                                          <p:spTgt spid="3"/>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1" restart="whenNotActive" fill="hold" evtFilter="cancelBubble" nodeType="interactiveSeq">
                <p:stCondLst>
                  <p:cond evt="onClick" delay="0">
                    <p:tgtEl>
                      <p:spTgt spid="25"/>
                    </p:tgtEl>
                  </p:cond>
                </p:stCondLst>
                <p:endSync evt="end" delay="0">
                  <p:rtn val="all"/>
                </p:endSync>
                <p:childTnLst>
                  <p:par>
                    <p:cTn id="152" fill="hold">
                      <p:stCondLst>
                        <p:cond delay="0"/>
                      </p:stCondLst>
                      <p:childTnLst>
                        <p:par>
                          <p:cTn id="153" fill="hold">
                            <p:stCondLst>
                              <p:cond delay="0"/>
                            </p:stCondLst>
                            <p:childTnLst>
                              <p:par>
                                <p:cTn id="154" presetID="8" presetClass="emph" presetSubtype="0" repeatCount="indefinite" fill="hold" nodeType="clickEffect">
                                  <p:stCondLst>
                                    <p:cond delay="0"/>
                                  </p:stCondLst>
                                  <p:endCondLst>
                                    <p:cond evt="onNext" delay="0">
                                      <p:tgtEl>
                                        <p:sldTgt/>
                                      </p:tgtEl>
                                    </p:cond>
                                  </p:endCondLst>
                                  <p:childTnLst>
                                    <p:animRot by="21600000">
                                      <p:cBhvr>
                                        <p:cTn id="155" dur="500" fill="hold"/>
                                        <p:tgtEl>
                                          <p:spTgt spid="22"/>
                                        </p:tgtEl>
                                        <p:attrNameLst>
                                          <p:attrName>r</p:attrName>
                                        </p:attrNameLst>
                                      </p:cBhvr>
                                    </p:animRot>
                                  </p:childTnLst>
                                </p:cTn>
                              </p:par>
                              <p:par>
                                <p:cTn id="156" presetID="1" presetClass="mediacall" presetSubtype="0" fill="hold" nodeType="withEffect">
                                  <p:stCondLst>
                                    <p:cond delay="0"/>
                                  </p:stCondLst>
                                  <p:childTnLst>
                                    <p:cmd type="call" cmd="playFrom(0.0)">
                                      <p:cBhvr>
                                        <p:cTn id="157" dur="30406" fill="hold"/>
                                        <p:tgtEl>
                                          <p:spTgt spid="3"/>
                                        </p:tgtEl>
                                      </p:cBhvr>
                                    </p:cmd>
                                  </p:childTnLst>
                                </p:cTn>
                              </p:par>
                            </p:childTnLst>
                          </p:cTn>
                        </p:par>
                      </p:childTnLst>
                    </p:cTn>
                  </p:par>
                </p:childTnLst>
              </p:cTn>
              <p:nextCondLst>
                <p:cond evt="onClick" delay="0">
                  <p:tgtEl>
                    <p:spTgt spid="25"/>
                  </p:tgtEl>
                </p:cond>
              </p:nextCondLst>
            </p:seq>
            <p:seq concurrent="1" nextAc="seek">
              <p:cTn id="158" restart="whenNotActive" fill="hold" evtFilter="cancelBubble" nodeType="interactiveSeq">
                <p:stCondLst>
                  <p:cond evt="onClick" delay="0">
                    <p:tgtEl>
                      <p:spTgt spid="26"/>
                    </p:tgtEl>
                  </p:cond>
                </p:stCondLst>
                <p:endSync evt="end" delay="0">
                  <p:rtn val="all"/>
                </p:endSync>
                <p:childTnLst>
                  <p:par>
                    <p:cTn id="159" fill="hold">
                      <p:stCondLst>
                        <p:cond delay="0"/>
                      </p:stCondLst>
                      <p:childTnLst>
                        <p:par>
                          <p:cTn id="160" fill="hold">
                            <p:stCondLst>
                              <p:cond delay="0"/>
                            </p:stCondLst>
                            <p:childTnLst>
                              <p:par>
                                <p:cTn id="161" presetID="1" presetClass="emph" presetSubtype="2" fill="hold" nodeType="clickEffect">
                                  <p:stCondLst>
                                    <p:cond delay="0"/>
                                  </p:stCondLst>
                                  <p:childTnLst>
                                    <p:animClr clrSpc="rgb" dir="cw">
                                      <p:cBhvr>
                                        <p:cTn id="162" dur="500" fill="hold"/>
                                        <p:tgtEl>
                                          <p:spTgt spid="26"/>
                                        </p:tgtEl>
                                        <p:attrNameLst>
                                          <p:attrName>fillcolor</p:attrName>
                                        </p:attrNameLst>
                                      </p:cBhvr>
                                      <p:to>
                                        <a:srgbClr val="000000"/>
                                      </p:to>
                                    </p:animClr>
                                    <p:set>
                                      <p:cBhvr>
                                        <p:cTn id="163" dur="500" fill="hold"/>
                                        <p:tgtEl>
                                          <p:spTgt spid="26"/>
                                        </p:tgtEl>
                                        <p:attrNameLst>
                                          <p:attrName>fill.type</p:attrName>
                                        </p:attrNameLst>
                                      </p:cBhvr>
                                      <p:to>
                                        <p:strVal val="solid"/>
                                      </p:to>
                                    </p:set>
                                    <p:set>
                                      <p:cBhvr>
                                        <p:cTn id="164" dur="50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165" restart="whenNotActive" fill="hold" evtFilter="cancelBubble" nodeType="interactiveSeq">
                <p:stCondLst>
                  <p:cond evt="onClick" delay="0">
                    <p:tgtEl>
                      <p:spTgt spid="28"/>
                    </p:tgtEl>
                  </p:cond>
                </p:stCondLst>
                <p:endSync evt="end" delay="0">
                  <p:rtn val="all"/>
                </p:endSync>
                <p:childTnLst>
                  <p:par>
                    <p:cTn id="166" fill="hold">
                      <p:stCondLst>
                        <p:cond delay="0"/>
                      </p:stCondLst>
                      <p:childTnLst>
                        <p:par>
                          <p:cTn id="167" fill="hold">
                            <p:stCondLst>
                              <p:cond delay="0"/>
                            </p:stCondLst>
                            <p:childTnLst>
                              <p:par>
                                <p:cTn id="168" presetID="1" presetClass="emph" presetSubtype="2" fill="hold" nodeType="clickEffect">
                                  <p:stCondLst>
                                    <p:cond delay="0"/>
                                  </p:stCondLst>
                                  <p:childTnLst>
                                    <p:animClr clrSpc="rgb" dir="cw">
                                      <p:cBhvr>
                                        <p:cTn id="169" dur="500" fill="hold"/>
                                        <p:tgtEl>
                                          <p:spTgt spid="28"/>
                                        </p:tgtEl>
                                        <p:attrNameLst>
                                          <p:attrName>fillcolor</p:attrName>
                                        </p:attrNameLst>
                                      </p:cBhvr>
                                      <p:to>
                                        <a:srgbClr val="000000"/>
                                      </p:to>
                                    </p:animClr>
                                    <p:set>
                                      <p:cBhvr>
                                        <p:cTn id="170" dur="500" fill="hold"/>
                                        <p:tgtEl>
                                          <p:spTgt spid="28"/>
                                        </p:tgtEl>
                                        <p:attrNameLst>
                                          <p:attrName>fill.type</p:attrName>
                                        </p:attrNameLst>
                                      </p:cBhvr>
                                      <p:to>
                                        <p:strVal val="solid"/>
                                      </p:to>
                                    </p:set>
                                    <p:set>
                                      <p:cBhvr>
                                        <p:cTn id="171" dur="500" fill="hold"/>
                                        <p:tgtEl>
                                          <p:spTgt spid="28"/>
                                        </p:tgtEl>
                                        <p:attrNameLst>
                                          <p:attrName>fill.on</p:attrName>
                                        </p:attrNameLst>
                                      </p:cBhvr>
                                      <p:to>
                                        <p:strVal val="true"/>
                                      </p:to>
                                    </p:set>
                                  </p:childTnLst>
                                </p:cTn>
                              </p:par>
                            </p:childTnLst>
                          </p:cTn>
                        </p:par>
                      </p:childTnLst>
                    </p:cTn>
                  </p:par>
                </p:childTnLst>
              </p:cTn>
              <p:nextCondLst>
                <p:cond evt="onClick" delay="0">
                  <p:tgtEl>
                    <p:spTgt spid="28"/>
                  </p:tgtEl>
                </p:cond>
              </p:nextCondLst>
            </p:seq>
            <p:seq concurrent="1" nextAc="seek">
              <p:cTn id="172" restart="whenNotActive" fill="hold" evtFilter="cancelBubble" nodeType="interactiveSeq">
                <p:stCondLst>
                  <p:cond evt="onClick" delay="0">
                    <p:tgtEl>
                      <p:spTgt spid="37"/>
                    </p:tgtEl>
                  </p:cond>
                </p:stCondLst>
                <p:endSync evt="end" delay="0">
                  <p:rtn val="all"/>
                </p:endSync>
                <p:childTnLst>
                  <p:par>
                    <p:cTn id="173" fill="hold">
                      <p:stCondLst>
                        <p:cond delay="0"/>
                      </p:stCondLst>
                      <p:childTnLst>
                        <p:par>
                          <p:cTn id="174" fill="hold">
                            <p:stCondLst>
                              <p:cond delay="0"/>
                            </p:stCondLst>
                            <p:childTnLst>
                              <p:par>
                                <p:cTn id="175" presetID="1" presetClass="emph" presetSubtype="2" fill="hold" nodeType="clickEffect">
                                  <p:stCondLst>
                                    <p:cond delay="0"/>
                                  </p:stCondLst>
                                  <p:childTnLst>
                                    <p:animClr clrSpc="rgb" dir="cw">
                                      <p:cBhvr>
                                        <p:cTn id="176" dur="500" fill="hold"/>
                                        <p:tgtEl>
                                          <p:spTgt spid="37"/>
                                        </p:tgtEl>
                                        <p:attrNameLst>
                                          <p:attrName>fillcolor</p:attrName>
                                        </p:attrNameLst>
                                      </p:cBhvr>
                                      <p:to>
                                        <a:srgbClr val="000000"/>
                                      </p:to>
                                    </p:animClr>
                                    <p:set>
                                      <p:cBhvr>
                                        <p:cTn id="177" dur="500" fill="hold"/>
                                        <p:tgtEl>
                                          <p:spTgt spid="37"/>
                                        </p:tgtEl>
                                        <p:attrNameLst>
                                          <p:attrName>fill.type</p:attrName>
                                        </p:attrNameLst>
                                      </p:cBhvr>
                                      <p:to>
                                        <p:strVal val="solid"/>
                                      </p:to>
                                    </p:set>
                                    <p:set>
                                      <p:cBhvr>
                                        <p:cTn id="178" dur="500" fill="hold"/>
                                        <p:tgtEl>
                                          <p:spTgt spid="37"/>
                                        </p:tgtEl>
                                        <p:attrNameLst>
                                          <p:attrName>fill.on</p:attrName>
                                        </p:attrNameLst>
                                      </p:cBhvr>
                                      <p:to>
                                        <p:strVal val="true"/>
                                      </p:to>
                                    </p:set>
                                  </p:childTnLst>
                                </p:cTn>
                              </p:par>
                            </p:childTnLst>
                          </p:cTn>
                        </p:par>
                      </p:childTnLst>
                    </p:cTn>
                  </p:par>
                </p:childTnLst>
              </p:cTn>
              <p:nextCondLst>
                <p:cond evt="onClick" delay="0">
                  <p:tgtEl>
                    <p:spTgt spid="37"/>
                  </p:tgtEl>
                </p:cond>
              </p:nextCondLst>
            </p:seq>
            <p:audio>
              <p:cMediaNode vol="80000">
                <p:cTn id="179" fill="hold" display="0">
                  <p:stCondLst>
                    <p:cond delay="indefinite"/>
                  </p:stCondLst>
                  <p:endCondLst>
                    <p:cond evt="onStopAudio" delay="0">
                      <p:tgtEl>
                        <p:sldTgt/>
                      </p:tgtEl>
                    </p:cond>
                  </p:endCondLst>
                </p:cTn>
                <p:tgtEl>
                  <p:spTgt spid="3"/>
                </p:tgtEl>
              </p:cMediaNode>
            </p:audio>
          </p:childTnLst>
        </p:cTn>
      </p:par>
    </p:tnLst>
    <p:bldLst>
      <p:bldP spid="41" grpId="0"/>
      <p:bldP spid="31" grpId="0" animBg="1"/>
      <p:bldP spid="32" grpId="0" animBg="1"/>
      <p:bldP spid="33" grpId="0" animBg="1"/>
      <p:bldP spid="34" grpId="0" animBg="1"/>
      <p:bldP spid="42" grpId="0" animBg="1"/>
      <p:bldP spid="43" grpId="0" animBg="1"/>
      <p:bldP spid="48" grpId="0" animBg="1"/>
      <p:bldP spid="49" grpId="0" animBg="1"/>
      <p:bldP spid="50" grpId="0" animBg="1"/>
      <p:bldP spid="51" grpId="0" animBg="1"/>
      <p:bldP spid="52" grpId="0" animBg="1"/>
      <p:bldP spid="53" grpId="0" animBg="1"/>
      <p:bldP spid="54" grpId="0" animBg="1"/>
      <p:bldP spid="55" grpId="0" animBg="1"/>
      <p:bldP spid="56" grpId="0" animBg="1"/>
      <p:bldP spid="57" grpId="0" animBg="1"/>
      <p:bldP spid="58" grpId="0" animBg="1"/>
      <p:bldP spid="59" grpId="0" animBg="1"/>
      <p:bldP spid="60" grpId="0" animBg="1"/>
      <p:bldP spid="61" grpId="0"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6" name="Picture 5"/>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56953" y="2569867"/>
            <a:ext cx="1876056" cy="2490341"/>
          </a:xfrm>
          <a:prstGeom prst="rect">
            <a:avLst/>
          </a:prstGeom>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flipH="1">
            <a:off x="135227" y="2726770"/>
            <a:ext cx="1864218" cy="2257117"/>
          </a:xfrm>
          <a:prstGeom prst="rect">
            <a:avLst/>
          </a:prstGeom>
        </p:spPr>
      </p:pic>
      <p:pic>
        <p:nvPicPr>
          <p:cNvPr id="9" name="Picture 8"/>
          <p:cNvPicPr>
            <a:picLocks noChangeAspect="1"/>
          </p:cNvPicPr>
          <p:nvPr/>
        </p:nvPicPr>
        <p:blipFill>
          <a:blip r:embed="rId6" cstate="print">
            <a:extLst>
              <a:ext uri="{BEBA8EAE-BF5A-486C-A8C5-ECC9F3942E4B}">
                <a14:imgProps xmlns:a14="http://schemas.microsoft.com/office/drawing/2010/main">
                  <a14:imgLayer r:embed="rId7">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806357" y="224749"/>
            <a:ext cx="884439" cy="239900"/>
          </a:xfrm>
          <a:prstGeom prst="rect">
            <a:avLst/>
          </a:prstGeom>
        </p:spPr>
      </p:pic>
      <p:grpSp>
        <p:nvGrpSpPr>
          <p:cNvPr id="13" name="Group 12"/>
          <p:cNvGrpSpPr/>
          <p:nvPr/>
        </p:nvGrpSpPr>
        <p:grpSpPr>
          <a:xfrm>
            <a:off x="801487" y="136913"/>
            <a:ext cx="884439" cy="466851"/>
            <a:chOff x="1278198" y="812888"/>
            <a:chExt cx="1364965" cy="878405"/>
          </a:xfrm>
        </p:grpSpPr>
        <p:pic>
          <p:nvPicPr>
            <p:cNvPr id="10" name="Picture 9"/>
            <p:cNvPicPr>
              <a:picLocks noChangeAspect="1"/>
            </p:cNvPicPr>
            <p:nvPr/>
          </p:nvPicPr>
          <p:blipFill>
            <a:blip r:embed="rId6" cstate="print">
              <a:extLst>
                <a:ext uri="{BEBA8EAE-BF5A-486C-A8C5-ECC9F3942E4B}">
                  <a14:imgProps xmlns:a14="http://schemas.microsoft.com/office/drawing/2010/main">
                    <a14:imgLayer r:embed="rId7">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1278198" y="1321052"/>
              <a:ext cx="1364965" cy="370241"/>
            </a:xfrm>
            <a:prstGeom prst="rect">
              <a:avLst/>
            </a:prstGeom>
          </p:spPr>
        </p:pic>
        <p:pic>
          <p:nvPicPr>
            <p:cNvPr id="11" name="Picture 10"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2245918" y="812888"/>
              <a:ext cx="287732" cy="763222"/>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1"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606811" y="912043"/>
              <a:ext cx="287732" cy="763222"/>
            </a:xfrm>
            <a:prstGeom prst="rect">
              <a:avLst/>
            </a:prstGeom>
            <a:noFill/>
            <a:extLst>
              <a:ext uri="{909E8E84-426E-40DD-AFC4-6F175D3DCCD1}">
                <a14:hiddenFill xmlns:a14="http://schemas.microsoft.com/office/drawing/2010/main">
                  <a:solidFill>
                    <a:srgbClr val="FFFFFF"/>
                  </a:solidFill>
                </a14:hiddenFill>
              </a:ext>
            </a:extLst>
          </p:spPr>
        </p:pic>
      </p:grpSp>
      <p:pic>
        <p:nvPicPr>
          <p:cNvPr id="2" name="Tieng Bom">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9415463" y="1071563"/>
            <a:ext cx="457200" cy="457200"/>
          </a:xfrm>
          <a:prstGeom prst="rect">
            <a:avLst/>
          </a:prstGeom>
        </p:spPr>
      </p:pic>
      <p:pic>
        <p:nvPicPr>
          <p:cNvPr id="14" name="Picture 13"/>
          <p:cNvPicPr>
            <a:picLocks noChangeAspect="1"/>
          </p:cNvPicPr>
          <p:nvPr/>
        </p:nvPicPr>
        <p:blipFill>
          <a:blip r:embed="rId10" cstate="print">
            <a:extLst>
              <a:ext uri="{BEBA8EAE-BF5A-486C-A8C5-ECC9F3942E4B}">
                <a14:imgProps xmlns:a14="http://schemas.microsoft.com/office/drawing/2010/main">
                  <a14:imgLayer r:embed="rId11">
                    <a14:imgEffect>
                      <a14:brightnessContrast bright="-40000"/>
                    </a14:imgEffect>
                  </a14:imgLayer>
                </a14:imgProps>
              </a:ext>
              <a:ext uri="{28A0092B-C50C-407E-A947-70E740481C1C}">
                <a14:useLocalDpi xmlns:a14="http://schemas.microsoft.com/office/drawing/2010/main" val="0"/>
              </a:ext>
            </a:extLst>
          </a:blip>
          <a:stretch>
            <a:fillRect/>
          </a:stretch>
        </p:blipFill>
        <p:spPr>
          <a:xfrm rot="427520" flipH="1">
            <a:off x="5926633" y="544842"/>
            <a:ext cx="1022219" cy="277681"/>
          </a:xfrm>
          <a:prstGeom prst="rect">
            <a:avLst/>
          </a:prstGeom>
        </p:spPr>
      </p:pic>
      <p:grpSp>
        <p:nvGrpSpPr>
          <p:cNvPr id="15" name="Group 14"/>
          <p:cNvGrpSpPr/>
          <p:nvPr/>
        </p:nvGrpSpPr>
        <p:grpSpPr>
          <a:xfrm flipH="1">
            <a:off x="5861875" y="346836"/>
            <a:ext cx="1151738" cy="657736"/>
            <a:chOff x="1278198" y="812888"/>
            <a:chExt cx="1364965" cy="878405"/>
          </a:xfrm>
        </p:grpSpPr>
        <p:pic>
          <p:nvPicPr>
            <p:cNvPr id="16" name="Picture 15"/>
            <p:cNvPicPr>
              <a:picLocks noChangeAspect="1"/>
            </p:cNvPicPr>
            <p:nvPr/>
          </p:nvPicPr>
          <p:blipFill>
            <a:blip r:embed="rId12" cstate="print">
              <a:extLst>
                <a:ext uri="{BEBA8EAE-BF5A-486C-A8C5-ECC9F3942E4B}">
                  <a14:imgProps xmlns:a14="http://schemas.microsoft.com/office/drawing/2010/main">
                    <a14:imgLayer r:embed="rId13">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1278198" y="1321052"/>
              <a:ext cx="1364965" cy="370241"/>
            </a:xfrm>
            <a:prstGeom prst="rect">
              <a:avLst/>
            </a:prstGeom>
          </p:spPr>
        </p:pic>
        <p:pic>
          <p:nvPicPr>
            <p:cNvPr id="17" name="Picture 16"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2245918" y="812888"/>
              <a:ext cx="287732" cy="763222"/>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17"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606811" y="912043"/>
              <a:ext cx="287732" cy="763222"/>
            </a:xfrm>
            <a:prstGeom prst="rect">
              <a:avLst/>
            </a:prstGeom>
            <a:noFill/>
            <a:extLst>
              <a:ext uri="{909E8E84-426E-40DD-AFC4-6F175D3DCCD1}">
                <a14:hiddenFill xmlns:a14="http://schemas.microsoft.com/office/drawing/2010/main">
                  <a:solidFill>
                    <a:srgbClr val="FFFFFF"/>
                  </a:solidFill>
                </a14:hiddenFill>
              </a:ext>
            </a:extLst>
          </p:spPr>
        </p:pic>
      </p:grpSp>
      <p:pic>
        <p:nvPicPr>
          <p:cNvPr id="19" name="Picture 18"/>
          <p:cNvPicPr>
            <a:picLocks noChangeAspect="1"/>
          </p:cNvPicPr>
          <p:nvPr/>
        </p:nvPicPr>
        <p:blipFill>
          <a:blip r:embed="rId6" cstate="print">
            <a:extLst>
              <a:ext uri="{BEBA8EAE-BF5A-486C-A8C5-ECC9F3942E4B}">
                <a14:imgProps xmlns:a14="http://schemas.microsoft.com/office/drawing/2010/main">
                  <a14:imgLayer r:embed="rId7">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2244523" y="1161102"/>
            <a:ext cx="1023724" cy="277681"/>
          </a:xfrm>
          <a:prstGeom prst="rect">
            <a:avLst/>
          </a:prstGeom>
        </p:spPr>
      </p:pic>
      <p:grpSp>
        <p:nvGrpSpPr>
          <p:cNvPr id="20" name="Group 19"/>
          <p:cNvGrpSpPr/>
          <p:nvPr/>
        </p:nvGrpSpPr>
        <p:grpSpPr>
          <a:xfrm>
            <a:off x="2244524" y="961281"/>
            <a:ext cx="1023724" cy="658804"/>
            <a:chOff x="1278198" y="812888"/>
            <a:chExt cx="1364965" cy="878405"/>
          </a:xfrm>
        </p:grpSpPr>
        <p:pic>
          <p:nvPicPr>
            <p:cNvPr id="21" name="Picture 20"/>
            <p:cNvPicPr>
              <a:picLocks noChangeAspect="1"/>
            </p:cNvPicPr>
            <p:nvPr/>
          </p:nvPicPr>
          <p:blipFill>
            <a:blip r:embed="rId6" cstate="print">
              <a:extLst>
                <a:ext uri="{BEBA8EAE-BF5A-486C-A8C5-ECC9F3942E4B}">
                  <a14:imgProps xmlns:a14="http://schemas.microsoft.com/office/drawing/2010/main">
                    <a14:imgLayer r:embed="rId7">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1278198" y="1321052"/>
              <a:ext cx="1364965" cy="370241"/>
            </a:xfrm>
            <a:prstGeom prst="rect">
              <a:avLst/>
            </a:prstGeom>
          </p:spPr>
        </p:pic>
        <p:pic>
          <p:nvPicPr>
            <p:cNvPr id="22" name="Picture 21"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2245918" y="812888"/>
              <a:ext cx="287732" cy="763222"/>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22"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606811" y="912043"/>
              <a:ext cx="287732" cy="763222"/>
            </a:xfrm>
            <a:prstGeom prst="rect">
              <a:avLst/>
            </a:prstGeom>
            <a:noFill/>
            <a:extLst>
              <a:ext uri="{909E8E84-426E-40DD-AFC4-6F175D3DCCD1}">
                <a14:hiddenFill xmlns:a14="http://schemas.microsoft.com/office/drawing/2010/main">
                  <a:solidFill>
                    <a:srgbClr val="FFFFFF"/>
                  </a:solidFill>
                </a14:hiddenFill>
              </a:ext>
            </a:extLst>
          </p:spPr>
        </p:pic>
      </p:grpSp>
      <p:pic>
        <p:nvPicPr>
          <p:cNvPr id="24" name="Picture 23"/>
          <p:cNvPicPr>
            <a:picLocks noChangeAspect="1"/>
          </p:cNvPicPr>
          <p:nvPr/>
        </p:nvPicPr>
        <p:blipFill>
          <a:blip r:embed="rId10" cstate="print">
            <a:extLst>
              <a:ext uri="{BEBA8EAE-BF5A-486C-A8C5-ECC9F3942E4B}">
                <a14:imgProps xmlns:a14="http://schemas.microsoft.com/office/drawing/2010/main">
                  <a14:imgLayer r:embed="rId11">
                    <a14:imgEffect>
                      <a14:brightnessContrast bright="-40000"/>
                    </a14:imgEffect>
                  </a14:imgLayer>
                </a14:imgProps>
              </a:ext>
              <a:ext uri="{28A0092B-C50C-407E-A947-70E740481C1C}">
                <a14:useLocalDpi xmlns:a14="http://schemas.microsoft.com/office/drawing/2010/main" val="0"/>
              </a:ext>
            </a:extLst>
          </a:blip>
          <a:stretch>
            <a:fillRect/>
          </a:stretch>
        </p:blipFill>
        <p:spPr>
          <a:xfrm rot="427520" flipH="1">
            <a:off x="8003062" y="140097"/>
            <a:ext cx="815953" cy="221650"/>
          </a:xfrm>
          <a:prstGeom prst="rect">
            <a:avLst/>
          </a:prstGeom>
        </p:spPr>
      </p:pic>
      <p:grpSp>
        <p:nvGrpSpPr>
          <p:cNvPr id="25" name="Group 24"/>
          <p:cNvGrpSpPr/>
          <p:nvPr/>
        </p:nvGrpSpPr>
        <p:grpSpPr>
          <a:xfrm flipH="1">
            <a:off x="7770311" y="203693"/>
            <a:ext cx="919338" cy="379677"/>
            <a:chOff x="1278198" y="812888"/>
            <a:chExt cx="1364965" cy="878405"/>
          </a:xfrm>
        </p:grpSpPr>
        <p:pic>
          <p:nvPicPr>
            <p:cNvPr id="26" name="Picture 25"/>
            <p:cNvPicPr>
              <a:picLocks noChangeAspect="1"/>
            </p:cNvPicPr>
            <p:nvPr/>
          </p:nvPicPr>
          <p:blipFill>
            <a:blip r:embed="rId12" cstate="print">
              <a:extLst>
                <a:ext uri="{BEBA8EAE-BF5A-486C-A8C5-ECC9F3942E4B}">
                  <a14:imgProps xmlns:a14="http://schemas.microsoft.com/office/drawing/2010/main">
                    <a14:imgLayer r:embed="rId13">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1278198" y="1321052"/>
              <a:ext cx="1364965" cy="370241"/>
            </a:xfrm>
            <a:prstGeom prst="rect">
              <a:avLst/>
            </a:prstGeom>
          </p:spPr>
        </p:pic>
        <p:pic>
          <p:nvPicPr>
            <p:cNvPr id="27" name="Picture 26"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2245918" y="812888"/>
              <a:ext cx="287732" cy="763222"/>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27"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606811" y="912043"/>
              <a:ext cx="287732" cy="763222"/>
            </a:xfrm>
            <a:prstGeom prst="rect">
              <a:avLst/>
            </a:prstGeom>
            <a:noFill/>
            <a:extLst>
              <a:ext uri="{909E8E84-426E-40DD-AFC4-6F175D3DCCD1}">
                <a14:hiddenFill xmlns:a14="http://schemas.microsoft.com/office/drawing/2010/main">
                  <a:solidFill>
                    <a:srgbClr val="FFFFFF"/>
                  </a:solidFill>
                </a14:hiddenFill>
              </a:ext>
            </a:extLst>
          </p:spPr>
        </p:pic>
      </p:grpSp>
      <p:pic>
        <p:nvPicPr>
          <p:cNvPr id="29" name="Picture 28"/>
          <p:cNvPicPr>
            <a:picLocks noChangeAspect="1"/>
          </p:cNvPicPr>
          <p:nvPr/>
        </p:nvPicPr>
        <p:blipFill>
          <a:blip r:embed="rId6" cstate="print">
            <a:extLst>
              <a:ext uri="{BEBA8EAE-BF5A-486C-A8C5-ECC9F3942E4B}">
                <a14:imgProps xmlns:a14="http://schemas.microsoft.com/office/drawing/2010/main">
                  <a14:imgLayer r:embed="rId7">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3978629" y="240297"/>
            <a:ext cx="809423" cy="219553"/>
          </a:xfrm>
          <a:prstGeom prst="rect">
            <a:avLst/>
          </a:prstGeom>
        </p:spPr>
      </p:pic>
      <p:grpSp>
        <p:nvGrpSpPr>
          <p:cNvPr id="30" name="Group 29"/>
          <p:cNvGrpSpPr/>
          <p:nvPr/>
        </p:nvGrpSpPr>
        <p:grpSpPr>
          <a:xfrm>
            <a:off x="3989344" y="146750"/>
            <a:ext cx="809423" cy="515333"/>
            <a:chOff x="1278198" y="812888"/>
            <a:chExt cx="1364965" cy="878405"/>
          </a:xfrm>
        </p:grpSpPr>
        <p:pic>
          <p:nvPicPr>
            <p:cNvPr id="31" name="Picture 30"/>
            <p:cNvPicPr>
              <a:picLocks noChangeAspect="1"/>
            </p:cNvPicPr>
            <p:nvPr/>
          </p:nvPicPr>
          <p:blipFill>
            <a:blip r:embed="rId6" cstate="print">
              <a:extLst>
                <a:ext uri="{BEBA8EAE-BF5A-486C-A8C5-ECC9F3942E4B}">
                  <a14:imgProps xmlns:a14="http://schemas.microsoft.com/office/drawing/2010/main">
                    <a14:imgLayer r:embed="rId7">
                      <a14:imgEffect>
                        <a14:brightnessContrast bright="-40000"/>
                      </a14:imgEffect>
                    </a14:imgLayer>
                  </a14:imgProps>
                </a:ext>
                <a:ext uri="{28A0092B-C50C-407E-A947-70E740481C1C}">
                  <a14:useLocalDpi xmlns:a14="http://schemas.microsoft.com/office/drawing/2010/main" val="0"/>
                </a:ext>
              </a:extLst>
            </a:blip>
            <a:stretch>
              <a:fillRect/>
            </a:stretch>
          </p:blipFill>
          <p:spPr>
            <a:xfrm rot="20941461">
              <a:off x="1278198" y="1321052"/>
              <a:ext cx="1364965" cy="370241"/>
            </a:xfrm>
            <a:prstGeom prst="rect">
              <a:avLst/>
            </a:prstGeom>
          </p:spPr>
        </p:pic>
        <p:pic>
          <p:nvPicPr>
            <p:cNvPr id="32" name="Picture 31"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2245918" y="812888"/>
              <a:ext cx="287732" cy="763222"/>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32" descr="Flame"/>
            <p:cNvPicPr>
              <a:picLocks noChangeAspect="1" noChangeArrowheads="1" noCrop="1"/>
            </p:cNvPicPr>
            <p:nvPr/>
          </p:nvPicPr>
          <p:blipFill>
            <a:blip r:embed="rId8">
              <a:extLst>
                <a:ext uri="{28A0092B-C50C-407E-A947-70E740481C1C}">
                  <a14:useLocalDpi xmlns:a14="http://schemas.microsoft.com/office/drawing/2010/main" val="0"/>
                </a:ext>
              </a:extLst>
            </a:blip>
            <a:srcRect/>
            <a:stretch>
              <a:fillRect/>
            </a:stretch>
          </p:blipFill>
          <p:spPr bwMode="auto">
            <a:xfrm>
              <a:off x="1606811" y="912043"/>
              <a:ext cx="287732" cy="763222"/>
            </a:xfrm>
            <a:prstGeom prst="rect">
              <a:avLst/>
            </a:prstGeom>
            <a:noFill/>
            <a:extLst>
              <a:ext uri="{909E8E84-426E-40DD-AFC4-6F175D3DCCD1}">
                <a14:hiddenFill xmlns:a14="http://schemas.microsoft.com/office/drawing/2010/main">
                  <a:solidFill>
                    <a:srgbClr val="FFFFFF"/>
                  </a:solidFill>
                </a14:hiddenFill>
              </a:ext>
            </a:extLst>
          </p:spPr>
        </p:pic>
      </p:grpSp>
      <p:sp>
        <p:nvSpPr>
          <p:cNvPr id="3" name="Explosion 2 2"/>
          <p:cNvSpPr/>
          <p:nvPr/>
        </p:nvSpPr>
        <p:spPr>
          <a:xfrm>
            <a:off x="794622" y="307353"/>
            <a:ext cx="775054" cy="536802"/>
          </a:xfrm>
          <a:prstGeom prst="irregularSeal2">
            <a:avLst/>
          </a:prstGeom>
          <a:solidFill>
            <a:srgbClr val="FF0000"/>
          </a:solid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8" name="Picture 7">
            <a:hlinkClick r:id="rId14" action="ppaction://hlinksldjump"/>
          </p:cNvPr>
          <p:cNvPicPr>
            <a:picLocks noChangeAspect="1"/>
          </p:cNvPicPr>
          <p:nvPr/>
        </p:nvPicPr>
        <p:blipFill>
          <a:blip r:embed="rId15" cstate="hqprint">
            <a:extLst>
              <a:ext uri="{BEBA8EAE-BF5A-486C-A8C5-ECC9F3942E4B}">
                <a14:imgProps xmlns:a14="http://schemas.microsoft.com/office/drawing/2010/main">
                  <a14:imgLayer r:embed="rId16">
                    <a14:imgEffect>
                      <a14:brightnessContrast bright="-20000"/>
                    </a14:imgEffect>
                  </a14:imgLayer>
                </a14:imgProps>
              </a:ext>
              <a:ext uri="{28A0092B-C50C-407E-A947-70E740481C1C}">
                <a14:useLocalDpi xmlns:a14="http://schemas.microsoft.com/office/drawing/2010/main" val="0"/>
              </a:ext>
            </a:extLst>
          </a:blip>
          <a:stretch>
            <a:fillRect/>
          </a:stretch>
        </p:blipFill>
        <p:spPr>
          <a:xfrm rot="20144502">
            <a:off x="1050901" y="1022027"/>
            <a:ext cx="464989" cy="573552"/>
          </a:xfrm>
          <a:prstGeom prst="rect">
            <a:avLst/>
          </a:prstGeom>
        </p:spPr>
      </p:pic>
      <p:pic>
        <p:nvPicPr>
          <p:cNvPr id="35" name="Picture 34">
            <a:hlinkClick r:id="rId17" action="ppaction://hlinksldjump"/>
          </p:cNvPr>
          <p:cNvPicPr>
            <a:picLocks noChangeAspect="1"/>
          </p:cNvPicPr>
          <p:nvPr/>
        </p:nvPicPr>
        <p:blipFill>
          <a:blip r:embed="rId18" cstate="hqprint">
            <a:extLst>
              <a:ext uri="{BEBA8EAE-BF5A-486C-A8C5-ECC9F3942E4B}">
                <a14:imgProps xmlns:a14="http://schemas.microsoft.com/office/drawing/2010/main">
                  <a14:imgLayer r:embed="rId19">
                    <a14:imgEffect>
                      <a14:brightnessContrast bright="-20000"/>
                    </a14:imgEffect>
                  </a14:imgLayer>
                </a14:imgProps>
              </a:ext>
              <a:ext uri="{28A0092B-C50C-407E-A947-70E740481C1C}">
                <a14:useLocalDpi xmlns:a14="http://schemas.microsoft.com/office/drawing/2010/main" val="0"/>
              </a:ext>
            </a:extLst>
          </a:blip>
          <a:stretch>
            <a:fillRect/>
          </a:stretch>
        </p:blipFill>
        <p:spPr>
          <a:xfrm rot="21056865">
            <a:off x="8104533" y="860597"/>
            <a:ext cx="452493" cy="558139"/>
          </a:xfrm>
          <a:prstGeom prst="rect">
            <a:avLst/>
          </a:prstGeom>
        </p:spPr>
      </p:pic>
      <p:pic>
        <p:nvPicPr>
          <p:cNvPr id="36" name="Picture 35">
            <a:hlinkClick r:id="rId20" action="ppaction://hlinksldjump"/>
          </p:cNvPr>
          <p:cNvPicPr>
            <a:picLocks noChangeAspect="1"/>
          </p:cNvPicPr>
          <p:nvPr/>
        </p:nvPicPr>
        <p:blipFill>
          <a:blip r:embed="rId21" cstate="hqprint">
            <a:extLst>
              <a:ext uri="{BEBA8EAE-BF5A-486C-A8C5-ECC9F3942E4B}">
                <a14:imgProps xmlns:a14="http://schemas.microsoft.com/office/drawing/2010/main">
                  <a14:imgLayer r:embed="rId22">
                    <a14:imgEffect>
                      <a14:brightnessContrast bright="-20000"/>
                    </a14:imgEffect>
                  </a14:imgLayer>
                </a14:imgProps>
              </a:ext>
              <a:ext uri="{28A0092B-C50C-407E-A947-70E740481C1C}">
                <a14:useLocalDpi xmlns:a14="http://schemas.microsoft.com/office/drawing/2010/main" val="0"/>
              </a:ext>
            </a:extLst>
          </a:blip>
          <a:stretch>
            <a:fillRect/>
          </a:stretch>
        </p:blipFill>
        <p:spPr>
          <a:xfrm rot="20553054">
            <a:off x="2559286" y="1915796"/>
            <a:ext cx="598493" cy="738227"/>
          </a:xfrm>
          <a:prstGeom prst="rect">
            <a:avLst/>
          </a:prstGeom>
        </p:spPr>
      </p:pic>
      <p:pic>
        <p:nvPicPr>
          <p:cNvPr id="37" name="Picture 36">
            <a:hlinkClick r:id="rId23" action="ppaction://hlinksldjump"/>
          </p:cNvPr>
          <p:cNvPicPr>
            <a:picLocks noChangeAspect="1"/>
          </p:cNvPicPr>
          <p:nvPr/>
        </p:nvPicPr>
        <p:blipFill>
          <a:blip r:embed="rId24" cstate="print">
            <a:extLst>
              <a:ext uri="{28A0092B-C50C-407E-A947-70E740481C1C}">
                <a14:useLocalDpi xmlns:a14="http://schemas.microsoft.com/office/drawing/2010/main" val="0"/>
              </a:ext>
            </a:extLst>
          </a:blip>
          <a:stretch>
            <a:fillRect/>
          </a:stretch>
        </p:blipFill>
        <p:spPr>
          <a:xfrm rot="20962330">
            <a:off x="4399947" y="752345"/>
            <a:ext cx="428956" cy="529106"/>
          </a:xfrm>
          <a:prstGeom prst="rect">
            <a:avLst/>
          </a:prstGeom>
        </p:spPr>
      </p:pic>
      <p:pic>
        <p:nvPicPr>
          <p:cNvPr id="38" name="Picture 37">
            <a:hlinkClick r:id="rId25" action="ppaction://hlinksldjump"/>
          </p:cNvPr>
          <p:cNvPicPr>
            <a:picLocks noChangeAspect="1"/>
          </p:cNvPicPr>
          <p:nvPr/>
        </p:nvPicPr>
        <p:blipFill>
          <a:blip r:embed="rId26" cstate="hqprint">
            <a:extLst>
              <a:ext uri="{BEBA8EAE-BF5A-486C-A8C5-ECC9F3942E4B}">
                <a14:imgProps xmlns:a14="http://schemas.microsoft.com/office/drawing/2010/main">
                  <a14:imgLayer r:embed="rId27">
                    <a14:imgEffect>
                      <a14:brightnessContrast bright="-20000"/>
                    </a14:imgEffect>
                  </a14:imgLayer>
                </a14:imgProps>
              </a:ext>
              <a:ext uri="{28A0092B-C50C-407E-A947-70E740481C1C}">
                <a14:useLocalDpi xmlns:a14="http://schemas.microsoft.com/office/drawing/2010/main" val="0"/>
              </a:ext>
            </a:extLst>
          </a:blip>
          <a:stretch>
            <a:fillRect/>
          </a:stretch>
        </p:blipFill>
        <p:spPr>
          <a:xfrm>
            <a:off x="6173581" y="1377470"/>
            <a:ext cx="602330" cy="742960"/>
          </a:xfrm>
          <a:prstGeom prst="rect">
            <a:avLst/>
          </a:prstGeom>
        </p:spPr>
      </p:pic>
      <p:sp>
        <p:nvSpPr>
          <p:cNvPr id="39" name="Explosion 2 38"/>
          <p:cNvSpPr/>
          <p:nvPr/>
        </p:nvSpPr>
        <p:spPr>
          <a:xfrm>
            <a:off x="2395680" y="1035647"/>
            <a:ext cx="775054" cy="536802"/>
          </a:xfrm>
          <a:prstGeom prst="irregularSeal2">
            <a:avLst/>
          </a:prstGeom>
          <a:solidFill>
            <a:srgbClr val="FF0000"/>
          </a:solid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40" name="Tieng Bom">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0488683" y="1078984"/>
            <a:ext cx="457200" cy="457200"/>
          </a:xfrm>
          <a:prstGeom prst="rect">
            <a:avLst/>
          </a:prstGeom>
        </p:spPr>
      </p:pic>
      <p:sp>
        <p:nvSpPr>
          <p:cNvPr id="41" name="Explosion 2 40"/>
          <p:cNvSpPr/>
          <p:nvPr/>
        </p:nvSpPr>
        <p:spPr>
          <a:xfrm>
            <a:off x="4093839" y="108906"/>
            <a:ext cx="775054" cy="536802"/>
          </a:xfrm>
          <a:prstGeom prst="irregularSeal2">
            <a:avLst/>
          </a:prstGeom>
          <a:solidFill>
            <a:srgbClr val="FF0000"/>
          </a:solid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42" name="Tieng Bom">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1402627" y="1139666"/>
            <a:ext cx="457200" cy="457200"/>
          </a:xfrm>
          <a:prstGeom prst="rect">
            <a:avLst/>
          </a:prstGeom>
        </p:spPr>
      </p:pic>
      <p:sp>
        <p:nvSpPr>
          <p:cNvPr id="43" name="Explosion 2 42"/>
          <p:cNvSpPr/>
          <p:nvPr/>
        </p:nvSpPr>
        <p:spPr>
          <a:xfrm>
            <a:off x="5881557" y="411496"/>
            <a:ext cx="775054" cy="536802"/>
          </a:xfrm>
          <a:prstGeom prst="irregularSeal2">
            <a:avLst/>
          </a:prstGeom>
          <a:solidFill>
            <a:srgbClr val="FF0000"/>
          </a:solid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44" name="Tieng Bom">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2290565" y="1148870"/>
            <a:ext cx="457200" cy="457200"/>
          </a:xfrm>
          <a:prstGeom prst="rect">
            <a:avLst/>
          </a:prstGeom>
        </p:spPr>
      </p:pic>
      <p:sp>
        <p:nvSpPr>
          <p:cNvPr id="45" name="Explosion 2 44"/>
          <p:cNvSpPr/>
          <p:nvPr/>
        </p:nvSpPr>
        <p:spPr>
          <a:xfrm>
            <a:off x="7768923" y="-32240"/>
            <a:ext cx="775054" cy="536802"/>
          </a:xfrm>
          <a:prstGeom prst="irregularSeal2">
            <a:avLst/>
          </a:prstGeom>
          <a:solidFill>
            <a:srgbClr val="FF0000"/>
          </a:solid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46" name="Tieng Bom">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9"/>
          <a:stretch>
            <a:fillRect/>
          </a:stretch>
        </p:blipFill>
        <p:spPr>
          <a:xfrm>
            <a:off x="13178503" y="1148870"/>
            <a:ext cx="457200" cy="457200"/>
          </a:xfrm>
          <a:prstGeom prst="rect">
            <a:avLst/>
          </a:prstGeom>
        </p:spPr>
      </p:pic>
    </p:spTree>
    <p:extLst>
      <p:ext uri="{BB962C8B-B14F-4D97-AF65-F5344CB8AC3E}">
        <p14:creationId xmlns:p14="http://schemas.microsoft.com/office/powerpoint/2010/main" val="1717164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repeatCount="indefinite" fill="hold" nodeType="withEffect">
                                  <p:stCondLst>
                                    <p:cond delay="0"/>
                                  </p:stCondLst>
                                  <p:childTnLst>
                                    <p:animRot by="120000">
                                      <p:cBhvr>
                                        <p:cTn id="6" dur="900" fill="hold">
                                          <p:stCondLst>
                                            <p:cond delay="0"/>
                                          </p:stCondLst>
                                        </p:cTn>
                                        <p:tgtEl>
                                          <p:spTgt spid="7"/>
                                        </p:tgtEl>
                                        <p:attrNameLst>
                                          <p:attrName>r</p:attrName>
                                        </p:attrNameLst>
                                      </p:cBhvr>
                                    </p:animRot>
                                    <p:animRot by="-240000">
                                      <p:cBhvr>
                                        <p:cTn id="7" dur="1800" fill="hold">
                                          <p:stCondLst>
                                            <p:cond delay="1800"/>
                                          </p:stCondLst>
                                        </p:cTn>
                                        <p:tgtEl>
                                          <p:spTgt spid="7"/>
                                        </p:tgtEl>
                                        <p:attrNameLst>
                                          <p:attrName>r</p:attrName>
                                        </p:attrNameLst>
                                      </p:cBhvr>
                                    </p:animRot>
                                    <p:animRot by="240000">
                                      <p:cBhvr>
                                        <p:cTn id="8" dur="1800" fill="hold">
                                          <p:stCondLst>
                                            <p:cond delay="3600"/>
                                          </p:stCondLst>
                                        </p:cTn>
                                        <p:tgtEl>
                                          <p:spTgt spid="7"/>
                                        </p:tgtEl>
                                        <p:attrNameLst>
                                          <p:attrName>r</p:attrName>
                                        </p:attrNameLst>
                                      </p:cBhvr>
                                    </p:animRot>
                                    <p:animRot by="-240000">
                                      <p:cBhvr>
                                        <p:cTn id="9" dur="1800" fill="hold">
                                          <p:stCondLst>
                                            <p:cond delay="5400"/>
                                          </p:stCondLst>
                                        </p:cTn>
                                        <p:tgtEl>
                                          <p:spTgt spid="7"/>
                                        </p:tgtEl>
                                        <p:attrNameLst>
                                          <p:attrName>r</p:attrName>
                                        </p:attrNameLst>
                                      </p:cBhvr>
                                    </p:animRot>
                                    <p:animRot by="120000">
                                      <p:cBhvr>
                                        <p:cTn id="10" dur="1800" fill="hold">
                                          <p:stCondLst>
                                            <p:cond delay="7200"/>
                                          </p:stCondLst>
                                        </p:cTn>
                                        <p:tgtEl>
                                          <p:spTgt spid="7"/>
                                        </p:tgtEl>
                                        <p:attrNameLst>
                                          <p:attrName>r</p:attrName>
                                        </p:attrNameLst>
                                      </p:cBhvr>
                                    </p:animRot>
                                  </p:childTnLst>
                                </p:cTn>
                              </p:par>
                              <p:par>
                                <p:cTn id="11" presetID="32" presetClass="emph" presetSubtype="0" repeatCount="indefinite" fill="hold" nodeType="withEffect">
                                  <p:stCondLst>
                                    <p:cond delay="0"/>
                                  </p:stCondLst>
                                  <p:childTnLst>
                                    <p:animRot by="120000">
                                      <p:cBhvr>
                                        <p:cTn id="12" dur="900" fill="hold">
                                          <p:stCondLst>
                                            <p:cond delay="0"/>
                                          </p:stCondLst>
                                        </p:cTn>
                                        <p:tgtEl>
                                          <p:spTgt spid="6"/>
                                        </p:tgtEl>
                                        <p:attrNameLst>
                                          <p:attrName>r</p:attrName>
                                        </p:attrNameLst>
                                      </p:cBhvr>
                                    </p:animRot>
                                    <p:animRot by="-240000">
                                      <p:cBhvr>
                                        <p:cTn id="13" dur="1800" fill="hold">
                                          <p:stCondLst>
                                            <p:cond delay="1800"/>
                                          </p:stCondLst>
                                        </p:cTn>
                                        <p:tgtEl>
                                          <p:spTgt spid="6"/>
                                        </p:tgtEl>
                                        <p:attrNameLst>
                                          <p:attrName>r</p:attrName>
                                        </p:attrNameLst>
                                      </p:cBhvr>
                                    </p:animRot>
                                    <p:animRot by="240000">
                                      <p:cBhvr>
                                        <p:cTn id="14" dur="1800" fill="hold">
                                          <p:stCondLst>
                                            <p:cond delay="3600"/>
                                          </p:stCondLst>
                                        </p:cTn>
                                        <p:tgtEl>
                                          <p:spTgt spid="6"/>
                                        </p:tgtEl>
                                        <p:attrNameLst>
                                          <p:attrName>r</p:attrName>
                                        </p:attrNameLst>
                                      </p:cBhvr>
                                    </p:animRot>
                                    <p:animRot by="-240000">
                                      <p:cBhvr>
                                        <p:cTn id="15" dur="1800" fill="hold">
                                          <p:stCondLst>
                                            <p:cond delay="5400"/>
                                          </p:stCondLst>
                                        </p:cTn>
                                        <p:tgtEl>
                                          <p:spTgt spid="6"/>
                                        </p:tgtEl>
                                        <p:attrNameLst>
                                          <p:attrName>r</p:attrName>
                                        </p:attrNameLst>
                                      </p:cBhvr>
                                    </p:animRot>
                                    <p:animRot by="120000">
                                      <p:cBhvr>
                                        <p:cTn id="16" dur="1800" fill="hold">
                                          <p:stCondLst>
                                            <p:cond delay="7200"/>
                                          </p:stCondLst>
                                        </p:cTn>
                                        <p:tgtEl>
                                          <p:spTgt spid="6"/>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seq concurrent="1" nextAc="seek">
              <p:cTn id="17" restart="whenNotActive" fill="hold" evtFilter="cancelBubble" nodeType="interactiveSeq">
                <p:stCondLst>
                  <p:cond evt="onClick" delay="0">
                    <p:tgtEl>
                      <p:spTgt spid="9"/>
                    </p:tgtEl>
                  </p:cond>
                </p:stCondLst>
                <p:endSync evt="end" delay="0">
                  <p:rtn val="all"/>
                </p:endSync>
                <p:childTnLst>
                  <p:par>
                    <p:cTn id="18" fill="hold">
                      <p:stCondLst>
                        <p:cond delay="0"/>
                      </p:stCondLst>
                      <p:childTnLst>
                        <p:par>
                          <p:cTn id="19" fill="hold">
                            <p:stCondLst>
                              <p:cond delay="0"/>
                            </p:stCondLst>
                            <p:childTnLst>
                              <p:par>
                                <p:cTn id="20" presetID="1" presetClass="mediacall" presetSubtype="0" fill="hold" nodeType="withEffect">
                                  <p:stCondLst>
                                    <p:cond delay="0"/>
                                  </p:stCondLst>
                                  <p:childTnLst>
                                    <p:cmd type="call" cmd="playFrom(0.0)">
                                      <p:cBhvr>
                                        <p:cTn id="21" dur="5067" fill="hold"/>
                                        <p:tgtEl>
                                          <p:spTgt spid="2"/>
                                        </p:tgtEl>
                                      </p:cBhvr>
                                    </p:cmd>
                                  </p:childTnLst>
                                </p:cTn>
                              </p:par>
                              <p:par>
                                <p:cTn id="22" presetID="1" presetClass="exit" presetSubtype="0" fill="hold" nodeType="withEffect">
                                  <p:stCondLst>
                                    <p:cond delay="4000"/>
                                  </p:stCondLst>
                                  <p:childTnLst>
                                    <p:set>
                                      <p:cBhvr>
                                        <p:cTn id="23" dur="1" fill="hold">
                                          <p:stCondLst>
                                            <p:cond delay="0"/>
                                          </p:stCondLst>
                                        </p:cTn>
                                        <p:tgtEl>
                                          <p:spTgt spid="9"/>
                                        </p:tgtEl>
                                        <p:attrNameLst>
                                          <p:attrName>style.visibility</p:attrName>
                                        </p:attrNameLst>
                                      </p:cBhvr>
                                      <p:to>
                                        <p:strVal val="hidden"/>
                                      </p:to>
                                    </p:set>
                                  </p:childTnLst>
                                </p:cTn>
                              </p:par>
                              <p:par>
                                <p:cTn id="24" presetID="1" presetClass="entr" presetSubtype="0" fill="hold" grpId="0" nodeType="withEffect">
                                  <p:stCondLst>
                                    <p:cond delay="4000"/>
                                  </p:stCondLst>
                                  <p:childTnLst>
                                    <p:set>
                                      <p:cBhvr>
                                        <p:cTn id="25" dur="1" fill="hold">
                                          <p:stCondLst>
                                            <p:cond delay="0"/>
                                          </p:stCondLst>
                                        </p:cTn>
                                        <p:tgtEl>
                                          <p:spTgt spid="3"/>
                                        </p:tgtEl>
                                        <p:attrNameLst>
                                          <p:attrName>style.visibility</p:attrName>
                                        </p:attrNameLst>
                                      </p:cBhvr>
                                      <p:to>
                                        <p:strVal val="visible"/>
                                      </p:to>
                                    </p:set>
                                  </p:childTnLst>
                                </p:cTn>
                              </p:par>
                            </p:childTnLst>
                          </p:cTn>
                        </p:par>
                        <p:par>
                          <p:cTn id="26" fill="hold">
                            <p:stCondLst>
                              <p:cond delay="5067"/>
                            </p:stCondLst>
                            <p:childTnLst>
                              <p:par>
                                <p:cTn id="27" presetID="1" presetClass="exit" presetSubtype="0" fill="hold" grpId="1" nodeType="afterEffect">
                                  <p:stCondLst>
                                    <p:cond delay="0"/>
                                  </p:stCondLst>
                                  <p:childTnLst>
                                    <p:set>
                                      <p:cBhvr>
                                        <p:cTn id="28" dur="1" fill="hold">
                                          <p:stCondLst>
                                            <p:cond delay="0"/>
                                          </p:stCondLst>
                                        </p:cTn>
                                        <p:tgtEl>
                                          <p:spTgt spid="3"/>
                                        </p:tgtEl>
                                        <p:attrNameLst>
                                          <p:attrName>style.visibility</p:attrName>
                                        </p:attrNameLst>
                                      </p:cBhvr>
                                      <p:to>
                                        <p:strVal val="hidden"/>
                                      </p:to>
                                    </p:set>
                                  </p:childTnLst>
                                </p:cTn>
                              </p:par>
                              <p:par>
                                <p:cTn id="29" presetID="1" presetClass="entr" presetSubtype="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childTnLst>
                                </p:cTn>
                              </p:par>
                              <p:par>
                                <p:cTn id="31" presetID="0" presetClass="path" presetSubtype="0" accel="50000" decel="50000" fill="hold" nodeType="withEffect">
                                  <p:stCondLst>
                                    <p:cond delay="0"/>
                                  </p:stCondLst>
                                  <p:childTnLst>
                                    <p:animMotion origin="layout" path="M 2.5E-6 -7.40741E-7 L 2.5E-6 0.00023 L 0.01185 0.0125 C 0.01302 0.01389 0.01445 0.01505 0.01536 0.0169 C 0.01679 0.01921 0.01745 0.02269 0.01888 0.02523 C 0.02005 0.02708 0.02148 0.02778 0.02239 0.0294 C 0.0263 0.03611 0.02656 0.03982 0.02851 0.04861 C 0.02682 0.06829 0.0263 0.08843 0.02357 0.10787 C 0.02304 0.11157 0.02031 0.1132 0.01888 0.1162 C 0.01002 0.13704 0.01679 0.1287 0.00833 0.13958 C 0.00586 0.14236 0.00325 0.14514 0.00117 0.14792 C -0.00964 0.16204 -0.0017 0.15579 -0.01914 0.1713 C -0.02149 0.17338 -0.02383 0.17593 -0.0263 0.17755 C -0.03099 0.18102 -0.03568 0.18218 -0.04063 0.18403 C -0.04857 0.18333 -0.05677 0.18588 -0.06446 0.18195 C -0.06953 0.17917 -0.07357 0.17176 -0.07748 0.16505 C -0.09076 0.1412 -0.08594 0.15185 -0.09297 0.13542 C -0.09414 0.12894 -0.09688 0.12292 -0.09649 0.1162 C -0.09518 0.09259 -0.09336 0.06829 -0.08815 0.04653 C -0.08633 0.03843 -0.08034 0.03611 -0.0763 0.03171 C -0.07214 0.02708 -0.06771 0.02222 -0.06328 0.01898 C -0.05091 0.00995 -0.03711 0.00509 -0.02383 0.00208 C -0.01849 0.0007 -0.01289 0.0007 -0.00729 -7.40741E-7 C 0.00534 0.00208 0.01823 0.00278 0.03086 0.00625 C 0.0375 0.0081 0.04909 0.02986 0.05104 0.0338 C 0.05273 0.03681 0.05351 0.04074 0.05469 0.04421 C 0.05625 0.04861 0.0582 0.05255 0.0595 0.05695 C 0.06094 0.0625 0.06146 0.06852 0.06302 0.07384 C 0.0651 0.08079 0.0681 0.08634 0.07018 0.09306 C 0.07161 0.09769 0.07252 0.10301 0.0737 0.10787 C 0.08047 0.13403 0.07422 0.10579 0.08086 0.1375 C 0.08203 0.15162 0.08502 0.16551 0.0845 0.17986 C 0.08372 0.19537 0.08346 0.21088 0.08203 0.22639 C 0.08138 0.23171 0.08008 0.23657 0.07851 0.2412 C 0.07721 0.24514 0.07539 0.24838 0.0737 0.25162 C 0.06862 0.26204 0.06549 0.26574 0.05703 0.27083 C 0.05469 0.27222 0.05234 0.27361 0.04987 0.275 C 0.04844 0.27593 0.04674 0.27616 0.04518 0.27708 C 0.03997 0.28032 0.03502 0.28495 0.02969 0.28773 C 0.02656 0.28935 0.0233 0.28889 0.02005 0.28982 C 0.01614 0.29097 0.01211 0.29259 0.00833 0.29398 L -0.07279 0.28982 C -0.0888 0.28843 -0.09271 0.28704 -0.10534 0.28357 L -0.1155 0.27708 L -0.11914 0.275 C -0.1224 0.25718 -0.12253 0.26042 -0.11433 0.22847 C -0.11315 0.22338 -0.10977 0.22083 -0.10755 0.21782 C -0.10534 0.21528 -0.10261 0.21296 -0.1 0.21157 C -0.09623 0.20926 -0.08815 0.20718 -0.08815 0.20741 C -0.08177 0.20787 -0.07539 0.20671 -0.06914 0.20949 C -0.06511 0.21111 -0.06393 0.2213 -0.06211 0.22639 C -0.06068 0.23009 -0.05886 0.23333 -0.05716 0.23681 C -0.05482 0.24815 -0.05248 0.25949 -0.05 0.27083 C -0.04948 0.27431 -0.04805 0.27755 -0.04766 0.28125 L -0.04649 0.2919 C -0.0474 0.30741 -0.04675 0.32338 -0.04883 0.33843 C -0.04948 0.34144 -0.05209 0.34144 -0.05365 0.34282 C -0.05768 0.3456 -0.06133 0.35 -0.0655 0.35116 C -0.0767 0.3544 -0.07031 0.35255 -0.08464 0.35764 L -0.17852 0.35532 C -0.18893 0.35486 -0.18321 0.35185 -0.19401 0.34491 C -0.1974 0.34259 -0.20117 0.34213 -0.20469 0.34051 C -0.20625 0.34005 -0.20782 0.33912 -0.20938 0.33843 C -0.21068 0.33704 -0.21172 0.33519 -0.21302 0.33426 C -0.21485 0.33287 -0.21719 0.33403 -0.21901 0.33218 C -0.22018 0.33079 -0.22045 0.32778 -0.22136 0.3257 C -0.23112 0.30509 -0.21914 0.33195 -0.22852 0.31528 C -0.22995 0.31273 -0.23073 0.30949 -0.23203 0.30671 C -0.23516 0.30023 -0.23594 0.30162 -0.23802 0.29398 C -0.23815 0.29352 -0.23802 0.29259 -0.23802 0.2919 " pathEditMode="relative" rAng="0" ptsTypes="AAAAAAAAAAAAAAAAAAAAAAAAAAAAAAAAAAAAAAAAAAAAAAAAAAAAAAAAAAAAAAAAAAAAAA">
                                      <p:cBhvr>
                                        <p:cTn id="32" dur="5000" fill="hold"/>
                                        <p:tgtEl>
                                          <p:spTgt spid="13"/>
                                        </p:tgtEl>
                                        <p:attrNameLst>
                                          <p:attrName>ppt_x</p:attrName>
                                          <p:attrName>ppt_y</p:attrName>
                                        </p:attrNameLst>
                                      </p:cBhvr>
                                      <p:rCtr x="-7682" y="17870"/>
                                    </p:animMotion>
                                  </p:childTnLst>
                                </p:cTn>
                              </p:par>
                            </p:childTnLst>
                          </p:cTn>
                        </p:par>
                      </p:childTnLst>
                    </p:cTn>
                  </p:par>
                </p:childTnLst>
              </p:cTn>
              <p:nextCondLst>
                <p:cond evt="onClick" delay="0">
                  <p:tgtEl>
                    <p:spTgt spid="9"/>
                  </p:tgtEl>
                </p:cond>
              </p:nextCondLst>
            </p:seq>
            <p:audio>
              <p:cMediaNode vol="80000">
                <p:cTn id="33" fill="hold" display="0">
                  <p:stCondLst>
                    <p:cond delay="indefinite"/>
                  </p:stCondLst>
                  <p:endCondLst>
                    <p:cond evt="onStopAudio" delay="0">
                      <p:tgtEl>
                        <p:sldTgt/>
                      </p:tgtEl>
                    </p:cond>
                  </p:endCondLst>
                </p:cTn>
                <p:tgtEl>
                  <p:spTgt spid="2"/>
                </p:tgtEl>
              </p:cMediaNode>
            </p:audio>
            <p:seq concurrent="1" nextAc="seek">
              <p:cTn id="34" restart="whenNotActive" fill="hold" evtFilter="cancelBubble" nodeType="interactiveSeq">
                <p:stCondLst>
                  <p:cond evt="onClick" delay="0">
                    <p:tgtEl>
                      <p:spTgt spid="14"/>
                    </p:tgtEl>
                  </p:cond>
                </p:stCondLst>
                <p:endSync evt="end" delay="0">
                  <p:rtn val="all"/>
                </p:endSync>
                <p:childTnLst>
                  <p:par>
                    <p:cTn id="35" fill="hold">
                      <p:stCondLst>
                        <p:cond delay="0"/>
                      </p:stCondLst>
                      <p:childTnLst>
                        <p:par>
                          <p:cTn id="36" fill="hold">
                            <p:stCondLst>
                              <p:cond delay="0"/>
                            </p:stCondLst>
                            <p:childTnLst>
                              <p:par>
                                <p:cTn id="37" presetID="1" presetClass="mediacall" presetSubtype="0" fill="hold" nodeType="withEffect">
                                  <p:stCondLst>
                                    <p:cond delay="0"/>
                                  </p:stCondLst>
                                  <p:childTnLst>
                                    <p:cmd type="call" cmd="playFrom(0.0)">
                                      <p:cBhvr>
                                        <p:cTn id="38" dur="5067" fill="hold"/>
                                        <p:tgtEl>
                                          <p:spTgt spid="44"/>
                                        </p:tgtEl>
                                      </p:cBhvr>
                                    </p:cmd>
                                  </p:childTnLst>
                                </p:cTn>
                              </p:par>
                              <p:par>
                                <p:cTn id="39" presetID="1" presetClass="exit" presetSubtype="0" fill="hold" nodeType="withEffect">
                                  <p:stCondLst>
                                    <p:cond delay="4000"/>
                                  </p:stCondLst>
                                  <p:childTnLst>
                                    <p:set>
                                      <p:cBhvr>
                                        <p:cTn id="40" dur="1" fill="hold">
                                          <p:stCondLst>
                                            <p:cond delay="0"/>
                                          </p:stCondLst>
                                        </p:cTn>
                                        <p:tgtEl>
                                          <p:spTgt spid="14"/>
                                        </p:tgtEl>
                                        <p:attrNameLst>
                                          <p:attrName>style.visibility</p:attrName>
                                        </p:attrNameLst>
                                      </p:cBhvr>
                                      <p:to>
                                        <p:strVal val="hidden"/>
                                      </p:to>
                                    </p:set>
                                  </p:childTnLst>
                                </p:cTn>
                              </p:par>
                              <p:par>
                                <p:cTn id="41" presetID="1" presetClass="entr" presetSubtype="0" fill="hold" grpId="0" nodeType="withEffect">
                                  <p:stCondLst>
                                    <p:cond delay="4000"/>
                                  </p:stCondLst>
                                  <p:childTnLst>
                                    <p:set>
                                      <p:cBhvr>
                                        <p:cTn id="42" dur="1" fill="hold">
                                          <p:stCondLst>
                                            <p:cond delay="0"/>
                                          </p:stCondLst>
                                        </p:cTn>
                                        <p:tgtEl>
                                          <p:spTgt spid="43"/>
                                        </p:tgtEl>
                                        <p:attrNameLst>
                                          <p:attrName>style.visibility</p:attrName>
                                        </p:attrNameLst>
                                      </p:cBhvr>
                                      <p:to>
                                        <p:strVal val="visible"/>
                                      </p:to>
                                    </p:set>
                                  </p:childTnLst>
                                </p:cTn>
                              </p:par>
                            </p:childTnLst>
                          </p:cTn>
                        </p:par>
                        <p:par>
                          <p:cTn id="43" fill="hold">
                            <p:stCondLst>
                              <p:cond delay="5067"/>
                            </p:stCondLst>
                            <p:childTnLst>
                              <p:par>
                                <p:cTn id="44" presetID="1" presetClass="exit" presetSubtype="0" fill="hold" grpId="1" nodeType="afterEffect">
                                  <p:stCondLst>
                                    <p:cond delay="0"/>
                                  </p:stCondLst>
                                  <p:childTnLst>
                                    <p:set>
                                      <p:cBhvr>
                                        <p:cTn id="45" dur="1" fill="hold">
                                          <p:stCondLst>
                                            <p:cond delay="0"/>
                                          </p:stCondLst>
                                        </p:cTn>
                                        <p:tgtEl>
                                          <p:spTgt spid="43"/>
                                        </p:tgtEl>
                                        <p:attrNameLst>
                                          <p:attrName>style.visibility</p:attrName>
                                        </p:attrNameLst>
                                      </p:cBhvr>
                                      <p:to>
                                        <p:strVal val="hidden"/>
                                      </p:to>
                                    </p:set>
                                  </p:childTnLst>
                                </p:cTn>
                              </p:par>
                              <p:par>
                                <p:cTn id="46" presetID="1" presetClass="entr" presetSubtype="0" fill="hold" nodeType="withEffect">
                                  <p:stCondLst>
                                    <p:cond delay="0"/>
                                  </p:stCondLst>
                                  <p:childTnLst>
                                    <p:set>
                                      <p:cBhvr>
                                        <p:cTn id="47" dur="1" fill="hold">
                                          <p:stCondLst>
                                            <p:cond delay="0"/>
                                          </p:stCondLst>
                                        </p:cTn>
                                        <p:tgtEl>
                                          <p:spTgt spid="15"/>
                                        </p:tgtEl>
                                        <p:attrNameLst>
                                          <p:attrName>style.visibility</p:attrName>
                                        </p:attrNameLst>
                                      </p:cBhvr>
                                      <p:to>
                                        <p:strVal val="visible"/>
                                      </p:to>
                                    </p:set>
                                  </p:childTnLst>
                                </p:cTn>
                              </p:par>
                              <p:par>
                                <p:cTn id="48" presetID="0" presetClass="path" presetSubtype="0" accel="50000" decel="50000" fill="hold" nodeType="withEffect">
                                  <p:stCondLst>
                                    <p:cond delay="0"/>
                                  </p:stCondLst>
                                  <p:childTnLst>
                                    <p:animMotion origin="layout" path="M 3.54167E-6 0 L 3.54167E-6 0.00023 C -0.00365 0.00648 -0.00756 0.0125 -0.01094 0.01944 C -0.01745 0.03194 -0.01146 0.02292 -0.01563 0.03611 C -0.01693 0.04005 -0.01901 0.04329 -0.02032 0.04722 C -0.02162 0.05069 -0.0224 0.05463 -0.02344 0.05833 C -0.02448 0.06111 -0.02578 0.06366 -0.02657 0.06667 C -0.02735 0.06921 -0.02735 0.07245 -0.02813 0.075 C -0.02943 0.07894 -0.03125 0.08241 -0.03282 0.08611 C -0.03334 0.09074 -0.03386 0.09537 -0.03438 0.1 C -0.0349 0.10278 -0.03555 0.10532 -0.03594 0.10833 C -0.03711 0.11551 -0.03802 0.12315 -0.03907 0.13056 C -0.0375 0.15741 -0.03633 0.18426 -0.03438 0.21111 C -0.03425 0.21389 -0.03386 0.21713 -0.03282 0.21944 C -0.02969 0.22662 -0.02696 0.23657 -0.02188 0.23889 L -0.01563 0.24167 C -0.01355 0.24444 -0.01159 0.24722 -0.00938 0.25 C 0.00885 0.27315 0.00468 0.2544 0.04843 0.25 C 0.05208 0.2463 0.0556 0.24236 0.05937 0.23889 C 0.06549 0.2331 0.07252 0.22986 0.07812 0.22222 C 0.08281 0.21574 0.08789 0.21019 0.09218 0.20278 C 0.09427 0.19907 0.09609 0.19491 0.09843 0.19167 C 0.10039 0.18843 0.10286 0.18681 0.10468 0.18333 C 0.10989 0.17269 0.11132 0.16505 0.11406 0.15278 C 0.11458 0.15 0.11497 0.14699 0.11562 0.14444 C 0.11653 0.14051 0.1177 0.13704 0.11875 0.13333 C 0.11823 0.11296 0.1194 0.09213 0.11718 0.07222 C 0.11666 0.06759 0.11328 0.06574 0.11093 0.06389 C 0.10846 0.06181 0.1056 0.06204 0.10312 0.06111 C 0.09935 0.05926 0.09583 0.05741 0.09218 0.05556 C 0.075 0.05833 0.05768 0.05995 0.04062 0.06389 C 0.03073 0.06597 0.03099 0.06898 0.02343 0.075 C 0.02187 0.07616 0.02018 0.07639 0.01875 0.07778 C 0.00104 0.09329 0.0138 0.08519 0.00312 0.09167 C -0.00105 0.09722 -0.00573 0.10162 -0.00938 0.10833 C -0.01302 0.11481 -0.01615 0.12269 -0.02032 0.12778 C -0.02722 0.13588 -0.02396 0.13056 -0.02969 0.14444 C -0.03073 0.15 -0.03099 0.15625 -0.03282 0.16111 C -0.03386 0.16389 -0.03529 0.1662 -0.03594 0.16944 C -0.03789 0.17755 -0.04063 0.19444 -0.04063 0.19468 C -0.04128 0.20162 -0.04401 0.23356 -0.04375 0.23889 C -0.04297 0.27037 -0.04193 0.30208 -0.03907 0.33333 C -0.03868 0.33773 -0.0362 0.34097 -0.03438 0.34444 C -0.03256 0.34838 -0.03008 0.35162 -0.02813 0.35556 C -0.02591 0.35995 -0.02448 0.36551 -0.02188 0.36944 C -0.02019 0.37199 -0.01771 0.37292 -0.01563 0.375 C -0.01302 0.37755 -0.01055 0.38079 -0.00782 0.38333 C -0.00638 0.38449 -0.00469 0.38472 -0.00313 0.38611 C 0.01289 0.40023 -0.01771 0.37986 0.0125 0.40278 C 0.01588 0.40532 0.01966 0.40694 0.02343 0.40833 C 0.03086 0.41111 0.04505 0.41273 0.05156 0.41389 L 0.07968 0.41944 C 0.10781 0.41852 0.13593 0.41991 0.16406 0.41667 C 0.16705 0.4162 0.16914 0.41088 0.17187 0.40833 C 0.17487 0.40532 0.17825 0.40347 0.18125 0.4 C 0.18307 0.39769 0.18398 0.39352 0.18593 0.39167 C 0.1888 0.38866 0.19218 0.38819 0.19531 0.38611 C 0.19843 0.38356 0.20156 0.38056 0.20468 0.37778 C 0.21692 0.36574 0.20833 0.37431 0.21718 0.36111 C 0.22213 0.35324 0.22539 0.35046 0.23125 0.34444 C 0.23229 0.34167 0.2332 0.33866 0.23437 0.33611 C 0.2358 0.33218 0.23763 0.32894 0.23906 0.325 C 0.24023 0.3213 0.24088 0.31736 0.24218 0.31389 C 0.24453 0.30718 0.24739 0.30093 0.25 0.29444 C 0.25169 0.28519 0.25208 0.28218 0.25468 0.27222 C 0.25976 0.25162 0.25612 0.26991 0.25937 0.25278 C 0.25885 0.23796 0.25859 0.22292 0.25781 0.20833 C 0.25755 0.20532 0.25742 0.20185 0.25625 0.2 C 0.25351 0.19583 0.25 0.19398 0.24687 0.19167 C 0.24218 0.18819 0.23281 0.18333 0.23281 0.18356 C 0.22187 0.18519 0.21041 0.1831 0.2 0.18889 C 0.19427 0.1919 0.18593 0.20833 0.18593 0.20856 C 0.18489 0.21204 0.18424 0.2162 0.18281 0.21944 C 0.18112 0.22292 0.17851 0.22454 0.17656 0.22778 C 0.17422 0.23102 0.17239 0.23519 0.17031 0.23889 C 0.16705 0.26111 0.17135 0.23866 0.1625 0.26111 C 0.16145 0.26343 0.16145 0.26667 0.16093 0.26944 C 0.15364 0.3037 0.16172 0.26481 0.15468 0.29444 C 0.15403 0.29699 0.15364 0.3 0.15312 0.30278 C 0.15468 0.32963 0.1556 0.35648 0.15781 0.38333 C 0.1582 0.38819 0.15963 0.39259 0.16093 0.39722 C 0.16172 0.40023 0.16914 0.42778 0.17187 0.43333 C 0.17356 0.43681 0.17604 0.43866 0.17812 0.44167 C 0.17968 0.44421 0.18125 0.44699 0.18281 0.45 C 0.1845 0.45347 0.18541 0.4581 0.1875 0.46111 C 0.19323 0.46991 0.19284 0.46389 0.19843 0.46944 C 0.20169 0.47269 0.20442 0.47755 0.20781 0.48056 C 0.20963 0.48218 0.21198 0.48194 0.21406 0.48333 C 0.21666 0.48472 0.21927 0.48681 0.22187 0.48889 C 0.22604 0.49236 0.23007 0.49676 0.23437 0.5 C 0.23737 0.50231 0.24062 0.50324 0.24375 0.50556 C 0.25859 0.5169 0.25208 0.51574 0.26562 0.52222 C 0.3177 0.54745 0.29622 0.53981 0.34843 0.54722 L 0.36718 0.55 C 0.39492 0.56088 0.37643 0.55556 0.42343 0.55556 " pathEditMode="relative" rAng="0" ptsTypes="AAAAAAAAAAAAAAAAAAAAAAAAAAAAAAAAAAAAAAAAAAAAAAAAAAAAAAAAAAAAAAAAAAAAAAAAAAAAAAAAAAAAAAAAAAAAAAA">
                                      <p:cBhvr>
                                        <p:cTn id="49" dur="5000" fill="hold"/>
                                        <p:tgtEl>
                                          <p:spTgt spid="15"/>
                                        </p:tgtEl>
                                        <p:attrNameLst>
                                          <p:attrName>ppt_x</p:attrName>
                                          <p:attrName>ppt_y</p:attrName>
                                        </p:attrNameLst>
                                      </p:cBhvr>
                                      <p:rCtr x="18971" y="27824"/>
                                    </p:animMotion>
                                  </p:childTnLst>
                                </p:cTn>
                              </p:par>
                            </p:childTnLst>
                          </p:cTn>
                        </p:par>
                      </p:childTnLst>
                    </p:cTn>
                  </p:par>
                </p:childTnLst>
              </p:cTn>
              <p:nextCondLst>
                <p:cond evt="onClick" delay="0">
                  <p:tgtEl>
                    <p:spTgt spid="14"/>
                  </p:tgtEl>
                </p:cond>
              </p:nextCondLst>
            </p:seq>
            <p:seq concurrent="1" nextAc="seek">
              <p:cTn id="50" restart="whenNotActive" fill="hold" evtFilter="cancelBubble" nodeType="interactiveSeq">
                <p:stCondLst>
                  <p:cond evt="onClick" delay="0">
                    <p:tgtEl>
                      <p:spTgt spid="19"/>
                    </p:tgtEl>
                  </p:cond>
                </p:stCondLst>
                <p:endSync evt="end" delay="0">
                  <p:rtn val="all"/>
                </p:endSync>
                <p:childTnLst>
                  <p:par>
                    <p:cTn id="51" fill="hold">
                      <p:stCondLst>
                        <p:cond delay="0"/>
                      </p:stCondLst>
                      <p:childTnLst>
                        <p:par>
                          <p:cTn id="52" fill="hold">
                            <p:stCondLst>
                              <p:cond delay="0"/>
                            </p:stCondLst>
                            <p:childTnLst>
                              <p:par>
                                <p:cTn id="53" presetID="1" presetClass="mediacall" presetSubtype="0" fill="hold" nodeType="withEffect">
                                  <p:stCondLst>
                                    <p:cond delay="0"/>
                                  </p:stCondLst>
                                  <p:childTnLst>
                                    <p:cmd type="call" cmd="playFrom(0.0)">
                                      <p:cBhvr>
                                        <p:cTn id="54" dur="5067" fill="hold"/>
                                        <p:tgtEl>
                                          <p:spTgt spid="40"/>
                                        </p:tgtEl>
                                      </p:cBhvr>
                                    </p:cmd>
                                  </p:childTnLst>
                                </p:cTn>
                              </p:par>
                              <p:par>
                                <p:cTn id="55" presetID="1" presetClass="exit" presetSubtype="0" fill="hold" nodeType="withEffect">
                                  <p:stCondLst>
                                    <p:cond delay="4000"/>
                                  </p:stCondLst>
                                  <p:childTnLst>
                                    <p:set>
                                      <p:cBhvr>
                                        <p:cTn id="56" dur="1" fill="hold">
                                          <p:stCondLst>
                                            <p:cond delay="0"/>
                                          </p:stCondLst>
                                        </p:cTn>
                                        <p:tgtEl>
                                          <p:spTgt spid="19"/>
                                        </p:tgtEl>
                                        <p:attrNameLst>
                                          <p:attrName>style.visibility</p:attrName>
                                        </p:attrNameLst>
                                      </p:cBhvr>
                                      <p:to>
                                        <p:strVal val="hidden"/>
                                      </p:to>
                                    </p:set>
                                  </p:childTnLst>
                                </p:cTn>
                              </p:par>
                              <p:par>
                                <p:cTn id="57" presetID="1" presetClass="entr" presetSubtype="0" fill="hold" grpId="0" nodeType="withEffect">
                                  <p:stCondLst>
                                    <p:cond delay="4000"/>
                                  </p:stCondLst>
                                  <p:childTnLst>
                                    <p:set>
                                      <p:cBhvr>
                                        <p:cTn id="58" dur="1" fill="hold">
                                          <p:stCondLst>
                                            <p:cond delay="0"/>
                                          </p:stCondLst>
                                        </p:cTn>
                                        <p:tgtEl>
                                          <p:spTgt spid="39"/>
                                        </p:tgtEl>
                                        <p:attrNameLst>
                                          <p:attrName>style.visibility</p:attrName>
                                        </p:attrNameLst>
                                      </p:cBhvr>
                                      <p:to>
                                        <p:strVal val="visible"/>
                                      </p:to>
                                    </p:set>
                                  </p:childTnLst>
                                </p:cTn>
                              </p:par>
                            </p:childTnLst>
                          </p:cTn>
                        </p:par>
                        <p:par>
                          <p:cTn id="59" fill="hold">
                            <p:stCondLst>
                              <p:cond delay="5067"/>
                            </p:stCondLst>
                            <p:childTnLst>
                              <p:par>
                                <p:cTn id="60" presetID="1" presetClass="exit" presetSubtype="0" fill="hold" grpId="1" nodeType="afterEffect">
                                  <p:stCondLst>
                                    <p:cond delay="0"/>
                                  </p:stCondLst>
                                  <p:childTnLst>
                                    <p:set>
                                      <p:cBhvr>
                                        <p:cTn id="61" dur="1" fill="hold">
                                          <p:stCondLst>
                                            <p:cond delay="0"/>
                                          </p:stCondLst>
                                        </p:cTn>
                                        <p:tgtEl>
                                          <p:spTgt spid="39"/>
                                        </p:tgtEl>
                                        <p:attrNameLst>
                                          <p:attrName>style.visibility</p:attrName>
                                        </p:attrNameLst>
                                      </p:cBhvr>
                                      <p:to>
                                        <p:strVal val="hidden"/>
                                      </p:to>
                                    </p:set>
                                  </p:childTnLst>
                                </p:cTn>
                              </p:par>
                              <p:par>
                                <p:cTn id="62" presetID="1" presetClass="entr" presetSubtype="0" fill="hold" nodeType="withEffect">
                                  <p:stCondLst>
                                    <p:cond delay="0"/>
                                  </p:stCondLst>
                                  <p:childTnLst>
                                    <p:set>
                                      <p:cBhvr>
                                        <p:cTn id="63" dur="1" fill="hold">
                                          <p:stCondLst>
                                            <p:cond delay="0"/>
                                          </p:stCondLst>
                                        </p:cTn>
                                        <p:tgtEl>
                                          <p:spTgt spid="20"/>
                                        </p:tgtEl>
                                        <p:attrNameLst>
                                          <p:attrName>style.visibility</p:attrName>
                                        </p:attrNameLst>
                                      </p:cBhvr>
                                      <p:to>
                                        <p:strVal val="visible"/>
                                      </p:to>
                                    </p:set>
                                  </p:childTnLst>
                                </p:cTn>
                              </p:par>
                              <p:par>
                                <p:cTn id="64" presetID="0" presetClass="path" presetSubtype="0" accel="50000" decel="50000" fill="hold" nodeType="withEffect">
                                  <p:stCondLst>
                                    <p:cond delay="0"/>
                                  </p:stCondLst>
                                  <p:childTnLst>
                                    <p:animMotion origin="layout" path="M -2.29167E-6 4.07407E-6 L -2.29167E-6 0.00023 C 0.00052 0.00833 0.00078 0.01666 0.00156 0.025 C 0.00183 0.02777 0.00261 0.03032 0.00313 0.03333 C 0.00417 0.04051 0.00521 0.04814 0.00625 0.05555 C 0.00469 0.08981 0.00378 0.12407 0.00156 0.15833 C 0.00117 0.16226 -0.00091 0.16527 -0.00156 0.16944 C -0.00247 0.17476 -0.00221 0.18055 -0.00312 0.18611 C -0.00377 0.18912 -0.00534 0.19143 -0.00625 0.19444 C -0.01666 0.22361 -0.0056 0.1956 -0.01562 0.21666 C -0.01745 0.22013 -0.01823 0.225 -0.02031 0.22777 C -0.02265 0.23055 -0.02552 0.23148 -0.02812 0.23333 C -0.03021 0.23703 -0.03216 0.24097 -0.03437 0.24444 C -0.0358 0.24652 -0.0375 0.24838 -0.03906 0.25 C -0.05065 0.26088 -0.0569 0.26782 -0.06875 0.27222 C -0.07291 0.27361 -0.07708 0.27407 -0.08125 0.275 C -0.08541 0.27777 -0.08945 0.28148 -0.09375 0.28333 C -0.12174 0.29398 -0.14518 0.2875 -0.175 0.28611 C -0.17708 0.28333 -0.17942 0.28101 -0.18125 0.27777 C -0.18711 0.26736 -0.18737 0.26435 -0.19062 0.25277 C -0.19531 0.19861 -0.19635 0.2037 -0.19062 0.13055 C -0.19036 0.125 -0.18828 0.12013 -0.18594 0.11666 C -0.18489 0.11481 -0.17604 0.10972 -0.17344 0.10833 C -0.15573 0.10926 -0.13802 0.10856 -0.12031 0.11111 C -0.11263 0.11203 -0.10794 0.12476 -0.10312 0.13333 L -0.09687 0.14444 C -0.09453 0.16111 -0.09609 0.15185 -0.09219 0.17222 L -0.08906 0.18888 C -0.08945 0.19166 -0.09349 0.25324 -0.1 0.275 C -0.10651 0.29583 -0.10729 0.29143 -0.11719 0.31111 C -0.11849 0.31342 -0.11901 0.31689 -0.12031 0.31944 C -0.12226 0.32268 -0.12448 0.325 -0.12656 0.32777 C -0.13385 0.33657 -0.1457 0.35208 -0.15469 0.36111 C -0.15781 0.36388 -0.16107 0.36643 -0.16406 0.36944 C -0.16679 0.37199 -0.16901 0.37592 -0.17187 0.37777 C -0.17539 0.37963 -0.17916 0.37963 -0.18281 0.38055 C -0.21172 0.39745 -0.18112 0.38032 -0.225 0.4 C -0.22916 0.40185 -0.23333 0.40416 -0.2375 0.40555 C -0.24323 0.40694 -0.24896 0.40717 -0.25469 0.40833 C -0.25898 0.40902 -0.26302 0.41018 -0.26719 0.41111 L -0.30924 0.41944 C -0.32747 0.41666 -0.34583 0.41481 -0.36393 0.41111 C -0.37435 0.40879 -0.38711 0.39838 -0.39518 0.38888 C -0.39831 0.38518 -0.40169 0.38194 -0.40456 0.37777 C -0.40742 0.37361 -0.40963 0.36805 -0.41237 0.36388 C -0.43307 0.33101 -0.40052 0.3875 -0.42643 0.34166 C -0.42929 0.31666 -0.42617 0.33842 -0.43268 0.31111 C -0.4345 0.3037 -0.43581 0.29606 -0.43737 0.28888 C -0.43893 0.28217 -0.44049 0.27592 -0.44206 0.26944 C -0.44258 0.25926 -0.44245 0.24884 -0.44362 0.23888 C -0.44453 0.23194 -0.44726 0.22615 -0.44831 0.21944 C -0.44987 0.20926 -0.45039 0.19907 -0.45143 0.18888 C -0.45338 0.14629 -0.45299 0.16481 -0.45299 0.13333 " pathEditMode="relative" rAng="0" ptsTypes="AAAAAAAAAAAAAAAAAAAAAAAAAAAAAAAAAAAAAAAAAAAAAAAAAAAAA">
                                      <p:cBhvr>
                                        <p:cTn id="65" dur="5000" fill="hold"/>
                                        <p:tgtEl>
                                          <p:spTgt spid="20"/>
                                        </p:tgtEl>
                                        <p:attrNameLst>
                                          <p:attrName>ppt_x</p:attrName>
                                          <p:attrName>ppt_y</p:attrName>
                                        </p:attrNameLst>
                                      </p:cBhvr>
                                      <p:rCtr x="-22344" y="20972"/>
                                    </p:animMotion>
                                  </p:childTnLst>
                                </p:cTn>
                              </p:par>
                            </p:childTnLst>
                          </p:cTn>
                        </p:par>
                      </p:childTnLst>
                    </p:cTn>
                  </p:par>
                </p:childTnLst>
              </p:cTn>
              <p:nextCondLst>
                <p:cond evt="onClick" delay="0">
                  <p:tgtEl>
                    <p:spTgt spid="19"/>
                  </p:tgtEl>
                </p:cond>
              </p:nextCondLst>
            </p:seq>
            <p:seq concurrent="1" nextAc="seek">
              <p:cTn id="66" restart="whenNotActive" fill="hold" evtFilter="cancelBubble" nodeType="interactiveSeq">
                <p:stCondLst>
                  <p:cond evt="onClick" delay="0">
                    <p:tgtEl>
                      <p:spTgt spid="24"/>
                    </p:tgtEl>
                  </p:cond>
                </p:stCondLst>
                <p:endSync evt="end" delay="0">
                  <p:rtn val="all"/>
                </p:endSync>
                <p:childTnLst>
                  <p:par>
                    <p:cTn id="67" fill="hold">
                      <p:stCondLst>
                        <p:cond delay="0"/>
                      </p:stCondLst>
                      <p:childTnLst>
                        <p:par>
                          <p:cTn id="68" fill="hold">
                            <p:stCondLst>
                              <p:cond delay="0"/>
                            </p:stCondLst>
                            <p:childTnLst>
                              <p:par>
                                <p:cTn id="69" presetID="1" presetClass="mediacall" presetSubtype="0" fill="hold" nodeType="withEffect">
                                  <p:stCondLst>
                                    <p:cond delay="0"/>
                                  </p:stCondLst>
                                  <p:childTnLst>
                                    <p:cmd type="call" cmd="playFrom(0.0)">
                                      <p:cBhvr>
                                        <p:cTn id="70" dur="5067" fill="hold"/>
                                        <p:tgtEl>
                                          <p:spTgt spid="46"/>
                                        </p:tgtEl>
                                      </p:cBhvr>
                                    </p:cmd>
                                  </p:childTnLst>
                                </p:cTn>
                              </p:par>
                              <p:par>
                                <p:cTn id="71" presetID="1" presetClass="exit" presetSubtype="0" fill="hold" nodeType="withEffect">
                                  <p:stCondLst>
                                    <p:cond delay="4000"/>
                                  </p:stCondLst>
                                  <p:childTnLst>
                                    <p:set>
                                      <p:cBhvr>
                                        <p:cTn id="72" dur="1" fill="hold">
                                          <p:stCondLst>
                                            <p:cond delay="0"/>
                                          </p:stCondLst>
                                        </p:cTn>
                                        <p:tgtEl>
                                          <p:spTgt spid="24"/>
                                        </p:tgtEl>
                                        <p:attrNameLst>
                                          <p:attrName>style.visibility</p:attrName>
                                        </p:attrNameLst>
                                      </p:cBhvr>
                                      <p:to>
                                        <p:strVal val="hidden"/>
                                      </p:to>
                                    </p:set>
                                  </p:childTnLst>
                                </p:cTn>
                              </p:par>
                              <p:par>
                                <p:cTn id="73" presetID="1" presetClass="entr" presetSubtype="0" fill="hold" grpId="0" nodeType="withEffect">
                                  <p:stCondLst>
                                    <p:cond delay="4000"/>
                                  </p:stCondLst>
                                  <p:childTnLst>
                                    <p:set>
                                      <p:cBhvr>
                                        <p:cTn id="74" dur="1" fill="hold">
                                          <p:stCondLst>
                                            <p:cond delay="0"/>
                                          </p:stCondLst>
                                        </p:cTn>
                                        <p:tgtEl>
                                          <p:spTgt spid="45"/>
                                        </p:tgtEl>
                                        <p:attrNameLst>
                                          <p:attrName>style.visibility</p:attrName>
                                        </p:attrNameLst>
                                      </p:cBhvr>
                                      <p:to>
                                        <p:strVal val="visible"/>
                                      </p:to>
                                    </p:set>
                                  </p:childTnLst>
                                </p:cTn>
                              </p:par>
                            </p:childTnLst>
                          </p:cTn>
                        </p:par>
                        <p:par>
                          <p:cTn id="75" fill="hold">
                            <p:stCondLst>
                              <p:cond delay="5067"/>
                            </p:stCondLst>
                            <p:childTnLst>
                              <p:par>
                                <p:cTn id="76" presetID="1" presetClass="exit" presetSubtype="0" fill="hold" grpId="1" nodeType="afterEffect">
                                  <p:stCondLst>
                                    <p:cond delay="0"/>
                                  </p:stCondLst>
                                  <p:childTnLst>
                                    <p:set>
                                      <p:cBhvr>
                                        <p:cTn id="77" dur="1" fill="hold">
                                          <p:stCondLst>
                                            <p:cond delay="0"/>
                                          </p:stCondLst>
                                        </p:cTn>
                                        <p:tgtEl>
                                          <p:spTgt spid="45"/>
                                        </p:tgtEl>
                                        <p:attrNameLst>
                                          <p:attrName>style.visibility</p:attrName>
                                        </p:attrNameLst>
                                      </p:cBhvr>
                                      <p:to>
                                        <p:strVal val="hidden"/>
                                      </p:to>
                                    </p:set>
                                  </p:childTnLst>
                                </p:cTn>
                              </p:par>
                              <p:par>
                                <p:cTn id="78" presetID="1" presetClass="entr" presetSubtype="0" fill="hold" nodeType="withEffect">
                                  <p:stCondLst>
                                    <p:cond delay="0"/>
                                  </p:stCondLst>
                                  <p:childTnLst>
                                    <p:set>
                                      <p:cBhvr>
                                        <p:cTn id="79" dur="1" fill="hold">
                                          <p:stCondLst>
                                            <p:cond delay="0"/>
                                          </p:stCondLst>
                                        </p:cTn>
                                        <p:tgtEl>
                                          <p:spTgt spid="25"/>
                                        </p:tgtEl>
                                        <p:attrNameLst>
                                          <p:attrName>style.visibility</p:attrName>
                                        </p:attrNameLst>
                                      </p:cBhvr>
                                      <p:to>
                                        <p:strVal val="visible"/>
                                      </p:to>
                                    </p:set>
                                  </p:childTnLst>
                                </p:cTn>
                              </p:par>
                              <p:par>
                                <p:cTn id="80" presetID="0" presetClass="path" presetSubtype="0" accel="50000" decel="50000" fill="hold" nodeType="withEffect">
                                  <p:stCondLst>
                                    <p:cond delay="0"/>
                                  </p:stCondLst>
                                  <p:childTnLst>
                                    <p:animMotion origin="layout" path="M 0 1.11111E-6 L 0 0.00023 C -0.00365 0.00648 -0.00755 0.0125 -0.01094 0.01944 C -0.01745 0.03194 -0.01146 0.02292 -0.01562 0.03611 C -0.01693 0.04005 -0.01901 0.04329 -0.02031 0.04722 C -0.02161 0.05069 -0.0224 0.05463 -0.02344 0.05833 C -0.02448 0.06111 -0.02578 0.06366 -0.02656 0.06667 C -0.02734 0.06921 -0.02734 0.07245 -0.02812 0.075 C -0.02943 0.07893 -0.03125 0.08241 -0.03281 0.08611 C -0.03333 0.09074 -0.03385 0.09537 -0.03437 0.1 C -0.0349 0.10278 -0.03555 0.10532 -0.03594 0.10833 C -0.03711 0.11551 -0.03802 0.12315 -0.03906 0.13055 C -0.0375 0.15741 -0.03633 0.18426 -0.03437 0.21111 C -0.03424 0.21389 -0.03385 0.21713 -0.03281 0.21944 C -0.02969 0.22662 -0.02695 0.23657 -0.02187 0.23889 L -0.01562 0.24167 C -0.01354 0.24444 -0.01159 0.24722 -0.00937 0.25 C 0.00885 0.27315 0.00469 0.2544 0.04844 0.25 C 0.05208 0.2463 0.0556 0.24236 0.05938 0.23889 C 0.06549 0.2331 0.07253 0.22986 0.07813 0.22222 C 0.08281 0.21574 0.08789 0.21018 0.09219 0.20278 C 0.09427 0.19907 0.09609 0.19491 0.09844 0.19167 C 0.10039 0.18842 0.10286 0.1868 0.10469 0.18333 C 0.1099 0.17268 0.11133 0.16505 0.11406 0.15278 C 0.11458 0.15 0.11497 0.14699 0.11563 0.14444 C 0.11654 0.14051 0.11771 0.13704 0.11875 0.13333 C 0.11823 0.11296 0.1194 0.09213 0.11719 0.07222 C 0.11667 0.06759 0.11328 0.06574 0.11094 0.06389 C 0.10846 0.0618 0.1056 0.06204 0.10313 0.06111 C 0.09935 0.05926 0.09583 0.05741 0.09219 0.05555 C 0.075 0.05833 0.05768 0.05995 0.04063 0.06389 C 0.03073 0.06597 0.03099 0.06898 0.02344 0.075 C 0.02188 0.07616 0.02018 0.07639 0.01875 0.07778 C 0.00104 0.09329 0.0138 0.08518 0.00313 0.09167 C -0.00104 0.09722 -0.00573 0.10162 -0.00937 0.10833 C -0.01302 0.11481 -0.01615 0.12268 -0.02031 0.12778 C -0.02721 0.13588 -0.02396 0.13055 -0.02969 0.14444 C -0.03073 0.15 -0.03099 0.15625 -0.03281 0.16111 C -0.03385 0.16389 -0.03529 0.1662 -0.03594 0.16944 C -0.03789 0.17755 -0.04062 0.19444 -0.04062 0.19467 C -0.04128 0.20162 -0.04401 0.23356 -0.04375 0.23889 C -0.04297 0.27037 -0.04193 0.30208 -0.03906 0.33333 C -0.03867 0.33773 -0.0362 0.34097 -0.03437 0.34444 C -0.03255 0.34838 -0.03008 0.35162 -0.02812 0.35555 C -0.02591 0.35995 -0.02448 0.36551 -0.02187 0.36944 C -0.02018 0.37199 -0.01771 0.37292 -0.01562 0.375 C -0.01302 0.37755 -0.01055 0.38079 -0.00781 0.38333 C -0.00638 0.38449 -0.00469 0.38472 -0.00312 0.38611 C 0.01289 0.40023 -0.01771 0.37986 0.0125 0.40278 C 0.01589 0.40532 0.01966 0.40694 0.02344 0.40833 C 0.03086 0.41111 0.04505 0.41273 0.05156 0.41389 L 0.07969 0.41944 C 0.10781 0.41852 0.13594 0.41991 0.16406 0.41667 C 0.16706 0.4162 0.16914 0.41088 0.17188 0.40833 C 0.17487 0.40532 0.17826 0.40347 0.18125 0.4 C 0.18307 0.39768 0.18398 0.39352 0.18594 0.39167 C 0.1888 0.38866 0.19219 0.38819 0.19531 0.38611 C 0.19844 0.38356 0.20156 0.38055 0.20469 0.37778 C 0.21693 0.36574 0.20833 0.3743 0.21719 0.36111 C 0.22214 0.35324 0.22539 0.35046 0.23125 0.34444 C 0.23229 0.34167 0.2332 0.33866 0.23438 0.33611 C 0.23581 0.33217 0.23763 0.32893 0.23906 0.325 C 0.24023 0.3213 0.24089 0.31736 0.24219 0.31389 C 0.24453 0.30717 0.2474 0.30092 0.25 0.29444 C 0.25169 0.28518 0.25208 0.28217 0.25469 0.27222 C 0.25977 0.25162 0.25612 0.26991 0.25938 0.25278 C 0.25885 0.23796 0.25859 0.22292 0.25781 0.20833 C 0.25755 0.20532 0.25742 0.20185 0.25625 0.2 C 0.25352 0.19583 0.25 0.19398 0.24688 0.19167 C 0.24219 0.18819 0.23281 0.18333 0.23281 0.18356 C 0.22188 0.18518 0.21042 0.1831 0.2 0.18889 C 0.19427 0.1919 0.18594 0.20833 0.18594 0.20856 C 0.1849 0.21204 0.18424 0.2162 0.18281 0.21944 C 0.18112 0.22292 0.17852 0.22454 0.17656 0.22778 C 0.17422 0.23102 0.1724 0.23518 0.17031 0.23889 C 0.16706 0.26111 0.17135 0.23866 0.1625 0.26111 C 0.16146 0.26342 0.16146 0.26667 0.16094 0.26944 C 0.15365 0.3037 0.16172 0.26481 0.15469 0.29444 C 0.15404 0.29699 0.15365 0.3 0.15313 0.30278 C 0.15469 0.32963 0.1556 0.35648 0.15781 0.38333 C 0.1582 0.38819 0.15964 0.39259 0.16094 0.39722 C 0.16172 0.40023 0.16914 0.42778 0.17188 0.43333 C 0.17357 0.4368 0.17604 0.43866 0.17813 0.44167 C 0.17969 0.44421 0.18125 0.44699 0.18281 0.45 C 0.18451 0.45347 0.18542 0.4581 0.1875 0.46111 C 0.19323 0.46991 0.19284 0.46389 0.19844 0.46944 C 0.20169 0.47268 0.20443 0.47755 0.20781 0.48055 C 0.20964 0.48217 0.21198 0.48194 0.21406 0.48333 C 0.21667 0.48472 0.21927 0.4868 0.22188 0.48889 C 0.22604 0.49236 0.23008 0.49676 0.23438 0.5 C 0.23737 0.50231 0.24063 0.50324 0.24375 0.50555 C 0.25859 0.5169 0.25208 0.51574 0.26563 0.52222 C 0.31771 0.54745 0.29622 0.53981 0.34844 0.54722 L 0.36719 0.55 C 0.39492 0.56088 0.37643 0.55555 0.42344 0.55555 " pathEditMode="relative" rAng="0" ptsTypes="AAAAAAAAAAAAAAAAAAAAAAAAAAAAAAAAAAAAAAAAAAAAAAAAAAAAAAAAAAAAAAAAAAAAAAAAAAAAAAAAAAAAAAAAAAAAAAA">
                                      <p:cBhvr>
                                        <p:cTn id="81" dur="6000" fill="hold"/>
                                        <p:tgtEl>
                                          <p:spTgt spid="25"/>
                                        </p:tgtEl>
                                        <p:attrNameLst>
                                          <p:attrName>ppt_x</p:attrName>
                                          <p:attrName>ppt_y</p:attrName>
                                        </p:attrNameLst>
                                      </p:cBhvr>
                                      <p:rCtr x="18971" y="27824"/>
                                    </p:animMotion>
                                  </p:childTnLst>
                                </p:cTn>
                              </p:par>
                            </p:childTnLst>
                          </p:cTn>
                        </p:par>
                      </p:childTnLst>
                    </p:cTn>
                  </p:par>
                </p:childTnLst>
              </p:cTn>
              <p:nextCondLst>
                <p:cond evt="onClick" delay="0">
                  <p:tgtEl>
                    <p:spTgt spid="24"/>
                  </p:tgtEl>
                </p:cond>
              </p:nextCondLst>
            </p:seq>
            <p:seq concurrent="1" nextAc="seek">
              <p:cTn id="82" restart="whenNotActive" fill="hold" evtFilter="cancelBubble" nodeType="interactiveSeq">
                <p:stCondLst>
                  <p:cond evt="onClick" delay="0">
                    <p:tgtEl>
                      <p:spTgt spid="29"/>
                    </p:tgtEl>
                  </p:cond>
                </p:stCondLst>
                <p:endSync evt="end" delay="0">
                  <p:rtn val="all"/>
                </p:endSync>
                <p:childTnLst>
                  <p:par>
                    <p:cTn id="83" fill="hold">
                      <p:stCondLst>
                        <p:cond delay="0"/>
                      </p:stCondLst>
                      <p:childTnLst>
                        <p:par>
                          <p:cTn id="84" fill="hold">
                            <p:stCondLst>
                              <p:cond delay="0"/>
                            </p:stCondLst>
                            <p:childTnLst>
                              <p:par>
                                <p:cTn id="85" presetID="1" presetClass="mediacall" presetSubtype="0" fill="hold" nodeType="withEffect">
                                  <p:stCondLst>
                                    <p:cond delay="0"/>
                                  </p:stCondLst>
                                  <p:childTnLst>
                                    <p:cmd type="call" cmd="playFrom(0.0)">
                                      <p:cBhvr>
                                        <p:cTn id="86" dur="5067" fill="hold"/>
                                        <p:tgtEl>
                                          <p:spTgt spid="42"/>
                                        </p:tgtEl>
                                      </p:cBhvr>
                                    </p:cmd>
                                  </p:childTnLst>
                                </p:cTn>
                              </p:par>
                              <p:par>
                                <p:cTn id="87" presetID="1" presetClass="exit" presetSubtype="0" fill="hold" nodeType="withEffect">
                                  <p:stCondLst>
                                    <p:cond delay="4000"/>
                                  </p:stCondLst>
                                  <p:childTnLst>
                                    <p:set>
                                      <p:cBhvr>
                                        <p:cTn id="88" dur="1" fill="hold">
                                          <p:stCondLst>
                                            <p:cond delay="0"/>
                                          </p:stCondLst>
                                        </p:cTn>
                                        <p:tgtEl>
                                          <p:spTgt spid="29"/>
                                        </p:tgtEl>
                                        <p:attrNameLst>
                                          <p:attrName>style.visibility</p:attrName>
                                        </p:attrNameLst>
                                      </p:cBhvr>
                                      <p:to>
                                        <p:strVal val="hidden"/>
                                      </p:to>
                                    </p:set>
                                  </p:childTnLst>
                                </p:cTn>
                              </p:par>
                              <p:par>
                                <p:cTn id="89" presetID="1" presetClass="entr" presetSubtype="0" fill="hold" grpId="0" nodeType="withEffect">
                                  <p:stCondLst>
                                    <p:cond delay="4000"/>
                                  </p:stCondLst>
                                  <p:childTnLst>
                                    <p:set>
                                      <p:cBhvr>
                                        <p:cTn id="90" dur="1" fill="hold">
                                          <p:stCondLst>
                                            <p:cond delay="0"/>
                                          </p:stCondLst>
                                        </p:cTn>
                                        <p:tgtEl>
                                          <p:spTgt spid="41"/>
                                        </p:tgtEl>
                                        <p:attrNameLst>
                                          <p:attrName>style.visibility</p:attrName>
                                        </p:attrNameLst>
                                      </p:cBhvr>
                                      <p:to>
                                        <p:strVal val="visible"/>
                                      </p:to>
                                    </p:set>
                                  </p:childTnLst>
                                </p:cTn>
                              </p:par>
                            </p:childTnLst>
                          </p:cTn>
                        </p:par>
                        <p:par>
                          <p:cTn id="91" fill="hold">
                            <p:stCondLst>
                              <p:cond delay="5067"/>
                            </p:stCondLst>
                            <p:childTnLst>
                              <p:par>
                                <p:cTn id="92" presetID="1" presetClass="exit" presetSubtype="0" fill="hold" grpId="1" nodeType="afterEffect">
                                  <p:stCondLst>
                                    <p:cond delay="0"/>
                                  </p:stCondLst>
                                  <p:childTnLst>
                                    <p:set>
                                      <p:cBhvr>
                                        <p:cTn id="93" dur="1" fill="hold">
                                          <p:stCondLst>
                                            <p:cond delay="0"/>
                                          </p:stCondLst>
                                        </p:cTn>
                                        <p:tgtEl>
                                          <p:spTgt spid="41"/>
                                        </p:tgtEl>
                                        <p:attrNameLst>
                                          <p:attrName>style.visibility</p:attrName>
                                        </p:attrNameLst>
                                      </p:cBhvr>
                                      <p:to>
                                        <p:strVal val="hidden"/>
                                      </p:to>
                                    </p:set>
                                  </p:childTnLst>
                                </p:cTn>
                              </p:par>
                              <p:par>
                                <p:cTn id="94" presetID="1" presetClass="entr" presetSubtype="0" fill="hold" nodeType="withEffect">
                                  <p:stCondLst>
                                    <p:cond delay="0"/>
                                  </p:stCondLst>
                                  <p:childTnLst>
                                    <p:set>
                                      <p:cBhvr>
                                        <p:cTn id="95" dur="1" fill="hold">
                                          <p:stCondLst>
                                            <p:cond delay="0"/>
                                          </p:stCondLst>
                                        </p:cTn>
                                        <p:tgtEl>
                                          <p:spTgt spid="30"/>
                                        </p:tgtEl>
                                        <p:attrNameLst>
                                          <p:attrName>style.visibility</p:attrName>
                                        </p:attrNameLst>
                                      </p:cBhvr>
                                      <p:to>
                                        <p:strVal val="visible"/>
                                      </p:to>
                                    </p:set>
                                  </p:childTnLst>
                                </p:cTn>
                              </p:par>
                              <p:par>
                                <p:cTn id="96" presetID="0" presetClass="path" presetSubtype="0" accel="50000" decel="50000" fill="hold" nodeType="withEffect">
                                  <p:stCondLst>
                                    <p:cond delay="0"/>
                                  </p:stCondLst>
                                  <p:childTnLst>
                                    <p:animMotion origin="layout" path="M 1.45833E-6 -2.22222E-6 L 1.45833E-6 -2.22222E-6 C 0.00052 0.00926 0.00182 0.01829 0.00156 0.02778 C 0.0013 0.03519 -0.00065 0.04237 -0.00157 0.05 C -0.00274 0.06088 -0.00326 0.07223 -0.00469 0.08334 C -0.00534 0.08889 -0.00716 0.09422 -0.00782 0.1 C -0.01159 0.1338 -0.0086 0.11922 -0.01563 0.14445 C -0.0194 0.17778 -0.01706 0.1632 -0.02188 0.18889 C -0.0224 0.19167 -0.02253 0.19468 -0.02344 0.19723 C -0.02448 0.2 -0.02552 0.20255 -0.02657 0.20556 C -0.02813 0.20996 -0.02956 0.21482 -0.03125 0.21945 C -0.03216 0.22223 -0.03308 0.22524 -0.03438 0.22778 C -0.03568 0.2301 -0.03763 0.23102 -0.03907 0.23334 C -0.04232 0.23843 -0.04545 0.24399 -0.04844 0.25 C -0.05677 0.26621 -0.04883 0.25718 -0.05938 0.26667 C -0.06042 0.26945 -0.06094 0.27292 -0.0625 0.275 C -0.06836 0.28241 -0.07474 0.28866 -0.08125 0.29445 C -0.08334 0.2963 -0.08529 0.29838 -0.0875 0.3 C -0.0905 0.30209 -0.09375 0.30371 -0.09688 0.30556 C -0.09896 0.30649 -0.10104 0.30695 -0.10313 0.30811 C -0.10677 0.31065 -0.11016 0.31459 -0.11407 0.31667 C -0.12123 0.32014 -0.12852 0.32246 -0.13594 0.325 C -0.14258 0.32709 -0.14948 0.32871 -0.15625 0.33056 C -0.23255 0.32801 -0.21888 0.35394 -0.25 0.31945 C -0.25157 0.3176 -0.25326 0.31621 -0.25469 0.31389 C -0.25808 0.30787 -0.26055 0.29931 -0.2625 0.29167 C -0.26459 0.28287 -0.26459 0.27662 -0.26563 0.26667 C -0.26511 0.24815 -0.26498 0.2294 -0.26407 0.21112 C -0.26393 0.20811 -0.26341 0.2051 -0.2625 0.20278 C -0.2612 0.19931 -0.25951 0.19676 -0.25782 0.19445 C -0.25638 0.19213 -0.25482 0.19005 -0.25313 0.18889 C -0.25117 0.18727 -0.24896 0.18704 -0.24688 0.18612 C -0.24532 0.18519 -0.24375 0.18426 -0.24219 0.18334 C -0.22969 0.18426 -0.21719 0.18426 -0.20469 0.18612 C -0.203 0.18612 -0.20143 0.1875 -0.2 0.18889 C -0.19831 0.19028 -0.19688 0.1926 -0.19532 0.19445 C -0.18946 0.20024 -0.18776 0.19931 -0.18282 0.20834 C -0.18151 0.21065 -0.18086 0.21389 -0.17969 0.21667 C -0.1681 0.24121 -0.18268 0.20417 -0.17032 0.23889 C -0.16823 0.24445 -0.16615 0.25 -0.16407 0.25556 C -0.16302 0.25834 -0.16146 0.26065 -0.16094 0.26389 L -0.15782 0.28056 L -0.15625 0.28889 C -0.15821 0.36783 -0.15104 0.33311 -0.16094 0.36112 C -0.1625 0.36551 -0.16367 0.37084 -0.16563 0.375 C -0.1668 0.37732 -0.16875 0.37871 -0.17032 0.38056 C -0.17136 0.38334 -0.17214 0.38635 -0.17344 0.38889 C -0.17604 0.39352 -0.18698 0.40556 -0.18907 0.40834 C -0.18933 0.4088 -0.19844 0.42107 -0.2 0.42223 C -0.20248 0.42385 -0.20521 0.42408 -0.20782 0.425 C -0.20938 0.42686 -0.21081 0.42917 -0.2125 0.43056 C -0.2155 0.43287 -0.21875 0.43426 -0.22188 0.43612 L -0.23125 0.44167 C -0.23438 0.44352 -0.23737 0.44607 -0.24063 0.44723 C -0.24375 0.44815 -0.24688 0.44838 -0.25 0.45 C -0.25625 0.45301 -0.26224 0.45926 -0.26875 0.46112 C -0.27058 0.46158 -0.28646 0.46528 -0.28907 0.46667 C -0.29375 0.46875 -0.29818 0.47362 -0.30313 0.475 L -0.32657 0.48056 C -0.32969 0.48125 -0.33282 0.48241 -0.33594 0.48334 L -0.36094 0.48889 C -0.38802 0.48704 -0.41511 0.48612 -0.44219 0.48334 C -0.44844 0.48241 -0.45469 0.47963 -0.46094 0.47778 L -0.47032 0.475 C -0.4724 0.47315 -0.47435 0.47061 -0.47657 0.46945 C -0.48633 0.46343 -0.49115 0.4632 -0.50144 0.46112 C -0.50456 0.45926 -0.50782 0.45811 -0.51081 0.45556 C -0.51289 0.45371 -0.51485 0.45139 -0.51706 0.45 C -0.52787 0.44283 -0.52552 0.4463 -0.53425 0.44167 C -0.53737 0.43982 -0.5405 0.43797 -0.54362 0.43612 L -0.54831 0.43334 C -0.54987 0.43241 -0.55157 0.43218 -0.553 0.43056 C -0.55456 0.42871 -0.55599 0.42639 -0.55769 0.425 C -0.57058 0.41343 -0.55235 0.4338 -0.56862 0.41667 C -0.57175 0.4132 -0.57435 0.40764 -0.578 0.40556 C -0.58334 0.40232 -0.58151 0.40463 -0.58425 0.4 L -0.61394 0.20834 " pathEditMode="relative" ptsTypes="AAAAAAAAAAAAAAAAAAAAAAAAAAAAAAAAAAAAAAAAAAAAAAAAAAAAAAAAAAAAAAAAAAAAAAAAAAAAA">
                                      <p:cBhvr>
                                        <p:cTn id="97" dur="5000" fill="hold"/>
                                        <p:tgtEl>
                                          <p:spTgt spid="30"/>
                                        </p:tgtEl>
                                        <p:attrNameLst>
                                          <p:attrName>ppt_x</p:attrName>
                                          <p:attrName>ppt_y</p:attrName>
                                        </p:attrNameLst>
                                      </p:cBhvr>
                                    </p:animMotion>
                                  </p:childTnLst>
                                </p:cTn>
                              </p:par>
                            </p:childTnLst>
                          </p:cTn>
                        </p:par>
                      </p:childTnLst>
                    </p:cTn>
                  </p:par>
                </p:childTnLst>
              </p:cTn>
              <p:nextCondLst>
                <p:cond evt="onClick" delay="0">
                  <p:tgtEl>
                    <p:spTgt spid="29"/>
                  </p:tgtEl>
                </p:cond>
              </p:nextCondLst>
            </p:seq>
            <p:seq concurrent="1" nextAc="seek">
              <p:cTn id="98" restart="whenNotActive" fill="hold" evtFilter="cancelBubble" nodeType="interactiveSeq">
                <p:stCondLst>
                  <p:cond evt="onClick" delay="0">
                    <p:tgtEl>
                      <p:spTgt spid="8"/>
                    </p:tgtEl>
                  </p:cond>
                </p:stCondLst>
                <p:endSync evt="end" delay="0">
                  <p:rtn val="all"/>
                </p:endSync>
                <p:childTnLst>
                  <p:par>
                    <p:cTn id="99" fill="hold">
                      <p:stCondLst>
                        <p:cond delay="0"/>
                      </p:stCondLst>
                      <p:childTnLst>
                        <p:par>
                          <p:cTn id="100" fill="hold">
                            <p:stCondLst>
                              <p:cond delay="0"/>
                            </p:stCondLst>
                            <p:childTnLst>
                              <p:par>
                                <p:cTn id="101" presetID="1" presetClass="exit" presetSubtype="0" fill="hold" nodeType="clickEffect">
                                  <p:stCondLst>
                                    <p:cond delay="0"/>
                                  </p:stCondLst>
                                  <p:childTnLst>
                                    <p:set>
                                      <p:cBhvr>
                                        <p:cTn id="102" dur="1" fill="hold">
                                          <p:stCondLst>
                                            <p:cond delay="0"/>
                                          </p:stCondLst>
                                        </p:cTn>
                                        <p:tgtEl>
                                          <p:spTgt spid="8"/>
                                        </p:tgtEl>
                                        <p:attrNameLst>
                                          <p:attrName>style.visibility</p:attrName>
                                        </p:attrNameLst>
                                      </p:cBhvr>
                                      <p:to>
                                        <p:strVal val="hidden"/>
                                      </p:to>
                                    </p:set>
                                  </p:childTnLst>
                                </p:cTn>
                              </p:par>
                            </p:childTnLst>
                          </p:cTn>
                        </p:par>
                      </p:childTnLst>
                    </p:cTn>
                  </p:par>
                </p:childTnLst>
              </p:cTn>
              <p:nextCondLst>
                <p:cond evt="onClick" delay="0">
                  <p:tgtEl>
                    <p:spTgt spid="8"/>
                  </p:tgtEl>
                </p:cond>
              </p:nextCondLst>
            </p:seq>
            <p:seq concurrent="1" nextAc="seek">
              <p:cTn id="103" restart="whenNotActive" fill="hold" evtFilter="cancelBubble" nodeType="interactiveSeq">
                <p:stCondLst>
                  <p:cond evt="onClick" delay="0">
                    <p:tgtEl>
                      <p:spTgt spid="36"/>
                    </p:tgtEl>
                  </p:cond>
                </p:stCondLst>
                <p:endSync evt="end" delay="0">
                  <p:rtn val="all"/>
                </p:endSync>
                <p:childTnLst>
                  <p:par>
                    <p:cTn id="104" fill="hold">
                      <p:stCondLst>
                        <p:cond delay="0"/>
                      </p:stCondLst>
                      <p:childTnLst>
                        <p:par>
                          <p:cTn id="105" fill="hold">
                            <p:stCondLst>
                              <p:cond delay="0"/>
                            </p:stCondLst>
                            <p:childTnLst>
                              <p:par>
                                <p:cTn id="106" presetID="1" presetClass="exit" presetSubtype="0" fill="hold" nodeType="clickEffect">
                                  <p:stCondLst>
                                    <p:cond delay="0"/>
                                  </p:stCondLst>
                                  <p:childTnLst>
                                    <p:set>
                                      <p:cBhvr>
                                        <p:cTn id="107" dur="1" fill="hold">
                                          <p:stCondLst>
                                            <p:cond delay="0"/>
                                          </p:stCondLst>
                                        </p:cTn>
                                        <p:tgtEl>
                                          <p:spTgt spid="36"/>
                                        </p:tgtEl>
                                        <p:attrNameLst>
                                          <p:attrName>style.visibility</p:attrName>
                                        </p:attrNameLst>
                                      </p:cBhvr>
                                      <p:to>
                                        <p:strVal val="hidden"/>
                                      </p:to>
                                    </p:set>
                                  </p:childTnLst>
                                </p:cTn>
                              </p:par>
                            </p:childTnLst>
                          </p:cTn>
                        </p:par>
                      </p:childTnLst>
                    </p:cTn>
                  </p:par>
                </p:childTnLst>
              </p:cTn>
              <p:nextCondLst>
                <p:cond evt="onClick" delay="0">
                  <p:tgtEl>
                    <p:spTgt spid="36"/>
                  </p:tgtEl>
                </p:cond>
              </p:nextCondLst>
            </p:seq>
            <p:seq concurrent="1" nextAc="seek">
              <p:cTn id="108" restart="whenNotActive" fill="hold" evtFilter="cancelBubble" nodeType="interactiveSeq">
                <p:stCondLst>
                  <p:cond evt="onClick" delay="0">
                    <p:tgtEl>
                      <p:spTgt spid="37"/>
                    </p:tgtEl>
                  </p:cond>
                </p:stCondLst>
                <p:endSync evt="end" delay="0">
                  <p:rtn val="all"/>
                </p:endSync>
                <p:childTnLst>
                  <p:par>
                    <p:cTn id="109" fill="hold">
                      <p:stCondLst>
                        <p:cond delay="0"/>
                      </p:stCondLst>
                      <p:childTnLst>
                        <p:par>
                          <p:cTn id="110" fill="hold">
                            <p:stCondLst>
                              <p:cond delay="0"/>
                            </p:stCondLst>
                            <p:childTnLst>
                              <p:par>
                                <p:cTn id="111" presetID="1" presetClass="exit" presetSubtype="0" fill="hold" nodeType="clickEffect">
                                  <p:stCondLst>
                                    <p:cond delay="0"/>
                                  </p:stCondLst>
                                  <p:childTnLst>
                                    <p:set>
                                      <p:cBhvr>
                                        <p:cTn id="112" dur="1" fill="hold">
                                          <p:stCondLst>
                                            <p:cond delay="0"/>
                                          </p:stCondLst>
                                        </p:cTn>
                                        <p:tgtEl>
                                          <p:spTgt spid="37"/>
                                        </p:tgtEl>
                                        <p:attrNameLst>
                                          <p:attrName>style.visibility</p:attrName>
                                        </p:attrNameLst>
                                      </p:cBhvr>
                                      <p:to>
                                        <p:strVal val="hidden"/>
                                      </p:to>
                                    </p:set>
                                  </p:childTnLst>
                                </p:cTn>
                              </p:par>
                            </p:childTnLst>
                          </p:cTn>
                        </p:par>
                      </p:childTnLst>
                    </p:cTn>
                  </p:par>
                </p:childTnLst>
              </p:cTn>
              <p:nextCondLst>
                <p:cond evt="onClick" delay="0">
                  <p:tgtEl>
                    <p:spTgt spid="37"/>
                  </p:tgtEl>
                </p:cond>
              </p:nextCondLst>
            </p:seq>
            <p:seq concurrent="1" nextAc="seek">
              <p:cTn id="113" restart="whenNotActive" fill="hold" evtFilter="cancelBubble" nodeType="interactiveSeq">
                <p:stCondLst>
                  <p:cond evt="onClick" delay="0">
                    <p:tgtEl>
                      <p:spTgt spid="35"/>
                    </p:tgtEl>
                  </p:cond>
                </p:stCondLst>
                <p:endSync evt="end" delay="0">
                  <p:rtn val="all"/>
                </p:endSync>
                <p:childTnLst>
                  <p:par>
                    <p:cTn id="114" fill="hold">
                      <p:stCondLst>
                        <p:cond delay="0"/>
                      </p:stCondLst>
                      <p:childTnLst>
                        <p:par>
                          <p:cTn id="115" fill="hold">
                            <p:stCondLst>
                              <p:cond delay="0"/>
                            </p:stCondLst>
                            <p:childTnLst>
                              <p:par>
                                <p:cTn id="116" presetID="1" presetClass="exit" presetSubtype="0" fill="hold" nodeType="clickEffect">
                                  <p:stCondLst>
                                    <p:cond delay="0"/>
                                  </p:stCondLst>
                                  <p:childTnLst>
                                    <p:set>
                                      <p:cBhvr>
                                        <p:cTn id="117" dur="1" fill="hold">
                                          <p:stCondLst>
                                            <p:cond delay="0"/>
                                          </p:stCondLst>
                                        </p:cTn>
                                        <p:tgtEl>
                                          <p:spTgt spid="35"/>
                                        </p:tgtEl>
                                        <p:attrNameLst>
                                          <p:attrName>style.visibility</p:attrName>
                                        </p:attrNameLst>
                                      </p:cBhvr>
                                      <p:to>
                                        <p:strVal val="hidden"/>
                                      </p:to>
                                    </p:set>
                                  </p:childTnLst>
                                </p:cTn>
                              </p:par>
                            </p:childTnLst>
                          </p:cTn>
                        </p:par>
                      </p:childTnLst>
                    </p:cTn>
                  </p:par>
                </p:childTnLst>
              </p:cTn>
              <p:nextCondLst>
                <p:cond evt="onClick" delay="0">
                  <p:tgtEl>
                    <p:spTgt spid="35"/>
                  </p:tgtEl>
                </p:cond>
              </p:nextCondLst>
            </p:seq>
            <p:seq concurrent="1" nextAc="seek">
              <p:cTn id="118" restart="whenNotActive" fill="hold" evtFilter="cancelBubble" nodeType="interactiveSeq">
                <p:stCondLst>
                  <p:cond evt="onClick" delay="0">
                    <p:tgtEl>
                      <p:spTgt spid="38"/>
                    </p:tgtEl>
                  </p:cond>
                </p:stCondLst>
                <p:endSync evt="end" delay="0">
                  <p:rtn val="all"/>
                </p:endSync>
                <p:childTnLst>
                  <p:par>
                    <p:cTn id="119" fill="hold">
                      <p:stCondLst>
                        <p:cond delay="0"/>
                      </p:stCondLst>
                      <p:childTnLst>
                        <p:par>
                          <p:cTn id="120" fill="hold">
                            <p:stCondLst>
                              <p:cond delay="0"/>
                            </p:stCondLst>
                            <p:childTnLst>
                              <p:par>
                                <p:cTn id="121" presetID="1" presetClass="exit" presetSubtype="0" fill="hold" nodeType="clickEffect">
                                  <p:stCondLst>
                                    <p:cond delay="0"/>
                                  </p:stCondLst>
                                  <p:childTnLst>
                                    <p:set>
                                      <p:cBhvr>
                                        <p:cTn id="122" dur="1" fill="hold">
                                          <p:stCondLst>
                                            <p:cond delay="0"/>
                                          </p:stCondLst>
                                        </p:cTn>
                                        <p:tgtEl>
                                          <p:spTgt spid="38"/>
                                        </p:tgtEl>
                                        <p:attrNameLst>
                                          <p:attrName>style.visibility</p:attrName>
                                        </p:attrNameLst>
                                      </p:cBhvr>
                                      <p:to>
                                        <p:strVal val="hidden"/>
                                      </p:to>
                                    </p:set>
                                  </p:childTnLst>
                                </p:cTn>
                              </p:par>
                            </p:childTnLst>
                          </p:cTn>
                        </p:par>
                      </p:childTnLst>
                    </p:cTn>
                  </p:par>
                </p:childTnLst>
              </p:cTn>
              <p:nextCondLst>
                <p:cond evt="onClick" delay="0">
                  <p:tgtEl>
                    <p:spTgt spid="38"/>
                  </p:tgtEl>
                </p:cond>
              </p:nextCondLst>
            </p:seq>
            <p:audio>
              <p:cMediaNode vol="80000">
                <p:cTn id="123" fill="hold" display="0">
                  <p:stCondLst>
                    <p:cond delay="indefinite"/>
                  </p:stCondLst>
                  <p:endCondLst>
                    <p:cond evt="onStopAudio" delay="0">
                      <p:tgtEl>
                        <p:sldTgt/>
                      </p:tgtEl>
                    </p:cond>
                  </p:endCondLst>
                </p:cTn>
                <p:tgtEl>
                  <p:spTgt spid="40"/>
                </p:tgtEl>
              </p:cMediaNode>
            </p:audio>
            <p:audio>
              <p:cMediaNode vol="80000">
                <p:cTn id="124" fill="hold" display="0">
                  <p:stCondLst>
                    <p:cond delay="indefinite"/>
                  </p:stCondLst>
                  <p:endCondLst>
                    <p:cond evt="onStopAudio" delay="0">
                      <p:tgtEl>
                        <p:sldTgt/>
                      </p:tgtEl>
                    </p:cond>
                  </p:endCondLst>
                </p:cTn>
                <p:tgtEl>
                  <p:spTgt spid="42"/>
                </p:tgtEl>
              </p:cMediaNode>
            </p:audio>
            <p:audio>
              <p:cMediaNode vol="80000">
                <p:cTn id="125" fill="hold" display="0">
                  <p:stCondLst>
                    <p:cond delay="indefinite"/>
                  </p:stCondLst>
                  <p:endCondLst>
                    <p:cond evt="onStopAudio" delay="0">
                      <p:tgtEl>
                        <p:sldTgt/>
                      </p:tgtEl>
                    </p:cond>
                  </p:endCondLst>
                </p:cTn>
                <p:tgtEl>
                  <p:spTgt spid="44"/>
                </p:tgtEl>
              </p:cMediaNode>
            </p:audio>
            <p:audio>
              <p:cMediaNode vol="80000">
                <p:cTn id="126" fill="hold" display="0">
                  <p:stCondLst>
                    <p:cond delay="indefinite"/>
                  </p:stCondLst>
                  <p:endCondLst>
                    <p:cond evt="onStopAudio" delay="0">
                      <p:tgtEl>
                        <p:sldTgt/>
                      </p:tgtEl>
                    </p:cond>
                  </p:endCondLst>
                </p:cTn>
                <p:tgtEl>
                  <p:spTgt spid="46"/>
                </p:tgtEl>
              </p:cMediaNode>
            </p:audio>
          </p:childTnLst>
        </p:cTn>
      </p:par>
    </p:tnLst>
    <p:bldLst>
      <p:bldP spid="3" grpId="0" animBg="1"/>
      <p:bldP spid="3" grpId="1" animBg="1"/>
      <p:bldP spid="39" grpId="0" animBg="1"/>
      <p:bldP spid="39" grpId="1" animBg="1"/>
      <p:bldP spid="41" grpId="0" animBg="1"/>
      <p:bldP spid="41" grpId="1" animBg="1"/>
      <p:bldP spid="43" grpId="0" animBg="1"/>
      <p:bldP spid="43" grpId="1" animBg="1"/>
      <p:bldP spid="45" grpId="0" animBg="1"/>
      <p:bldP spid="45" grpId="1"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10">
            <a:extLst>
              <a:ext uri="{BEBA8EAE-BF5A-486C-A8C5-ECC9F3942E4B}">
                <a14:imgProps xmlns:a14="http://schemas.microsoft.com/office/drawing/2010/main">
                  <a14:imgLayer r:embed="rId11">
                    <a14:imgEffect>
                      <a14:sharpenSoften amount="-50000"/>
                    </a14:imgEffect>
                  </a14:imgLayer>
                </a14:imgProps>
              </a:ex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34" name="Picture 33"/>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rot="5400000">
            <a:off x="3592587" y="-2452405"/>
            <a:ext cx="1515866" cy="6704960"/>
          </a:xfrm>
          <a:prstGeom prst="rect">
            <a:avLst/>
          </a:prstGeom>
        </p:spPr>
      </p:pic>
      <p:pic>
        <p:nvPicPr>
          <p:cNvPr id="8" name="Picture 7">
            <a:hlinkClick r:id="rId13" action="ppaction://hlinksldjump"/>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8217569" y="74604"/>
            <a:ext cx="824162" cy="876710"/>
          </a:xfrm>
          <a:prstGeom prst="rect">
            <a:avLst/>
          </a:prstGeom>
        </p:spPr>
      </p:pic>
      <p:pic>
        <p:nvPicPr>
          <p:cNvPr id="9" name="Picture 2" descr="C:\Users\ADMIN\Desktop\Doremon cau ca ( trac nghiem )\Picture1 (2).pn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38871" y="414407"/>
            <a:ext cx="589829" cy="657156"/>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times up"/>
          <p:cNvGrpSpPr/>
          <p:nvPr/>
        </p:nvGrpSpPr>
        <p:grpSpPr>
          <a:xfrm>
            <a:off x="441033" y="100013"/>
            <a:ext cx="567813" cy="281298"/>
            <a:chOff x="2989747" y="438150"/>
            <a:chExt cx="1572029" cy="683752"/>
          </a:xfrm>
        </p:grpSpPr>
        <p:sp>
          <p:nvSpPr>
            <p:cNvPr id="11" name="Rounded Rectangle 10"/>
            <p:cNvSpPr/>
            <p:nvPr/>
          </p:nvSpPr>
          <p:spPr>
            <a:xfrm>
              <a:off x="2989747" y="540553"/>
              <a:ext cx="1572029" cy="581349"/>
            </a:xfrm>
            <a:prstGeom prst="round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GB" sz="2100" kern="1200" dirty="0">
                <a:solidFill>
                  <a:prstClr val="white"/>
                </a:solidFill>
                <a:cs typeface="Arial" panose="020B0604020202020204" pitchFamily="34" charset="0"/>
              </a:endParaRPr>
            </a:p>
          </p:txBody>
        </p:sp>
        <p:sp>
          <p:nvSpPr>
            <p:cNvPr id="12" name="Rounded Rectangle 11"/>
            <p:cNvSpPr/>
            <p:nvPr/>
          </p:nvSpPr>
          <p:spPr>
            <a:xfrm>
              <a:off x="2989747" y="438150"/>
              <a:ext cx="1572029" cy="58134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GB" sz="825" kern="1200" dirty="0" err="1">
                  <a:solidFill>
                    <a:prstClr val="white"/>
                  </a:solidFill>
                  <a:cs typeface="Arial" panose="020B0604020202020204" pitchFamily="34" charset="0"/>
                </a:rPr>
                <a:t>Bắt</a:t>
              </a:r>
              <a:r>
                <a:rPr lang="en-GB" sz="825" kern="1200" dirty="0">
                  <a:solidFill>
                    <a:prstClr val="white"/>
                  </a:solidFill>
                  <a:cs typeface="Arial" panose="020B0604020202020204" pitchFamily="34" charset="0"/>
                </a:rPr>
                <a:t> </a:t>
              </a:r>
              <a:r>
                <a:rPr lang="en-GB" sz="825" kern="1200" dirty="0" err="1">
                  <a:solidFill>
                    <a:prstClr val="white"/>
                  </a:solidFill>
                  <a:cs typeface="Arial" panose="020B0604020202020204" pitchFamily="34" charset="0"/>
                </a:rPr>
                <a:t>đầu</a:t>
              </a:r>
              <a:r>
                <a:rPr lang="en-GB" sz="825" kern="1200" dirty="0">
                  <a:solidFill>
                    <a:prstClr val="white"/>
                  </a:solidFill>
                  <a:cs typeface="Arial" panose="020B0604020202020204" pitchFamily="34" charset="0"/>
                </a:rPr>
                <a:t>!</a:t>
              </a:r>
            </a:p>
          </p:txBody>
        </p:sp>
      </p:grpSp>
      <p:pic>
        <p:nvPicPr>
          <p:cNvPr id="13" name="Picture 3" descr="C:\Users\ADMIN\Desktop\Picture2.png"/>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4612" y="540359"/>
            <a:ext cx="479235" cy="479235"/>
          </a:xfrm>
          <a:prstGeom prst="rect">
            <a:avLst/>
          </a:prstGeom>
          <a:noFill/>
          <a:extLst>
            <a:ext uri="{909E8E84-426E-40DD-AFC4-6F175D3DCCD1}">
              <a14:hiddenFill xmlns:a14="http://schemas.microsoft.com/office/drawing/2010/main">
                <a:solidFill>
                  <a:srgbClr val="FFFFFF"/>
                </a:solidFill>
              </a14:hiddenFill>
            </a:ext>
          </a:extLst>
        </p:spPr>
      </p:pic>
      <p:grpSp>
        <p:nvGrpSpPr>
          <p:cNvPr id="14" name="Group 13">
            <a:extLst>
              <a:ext uri="{FF2B5EF4-FFF2-40B4-BE49-F238E27FC236}">
                <a16:creationId xmlns="" xmlns:a16="http://schemas.microsoft.com/office/drawing/2014/main" id="{A3772A17-BB74-4A75-BA55-D622FE4D0639}"/>
              </a:ext>
            </a:extLst>
          </p:cNvPr>
          <p:cNvGrpSpPr/>
          <p:nvPr/>
        </p:nvGrpSpPr>
        <p:grpSpPr>
          <a:xfrm>
            <a:off x="699935" y="531638"/>
            <a:ext cx="67683" cy="57246"/>
            <a:chOff x="2455863" y="2411803"/>
            <a:chExt cx="566738" cy="566738"/>
          </a:xfrm>
        </p:grpSpPr>
        <p:sp>
          <p:nvSpPr>
            <p:cNvPr id="15"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6"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7"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8"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9"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0" name="Group 19">
            <a:extLst>
              <a:ext uri="{FF2B5EF4-FFF2-40B4-BE49-F238E27FC236}">
                <a16:creationId xmlns="" xmlns:a16="http://schemas.microsoft.com/office/drawing/2014/main" id="{A3772A17-BB74-4A75-BA55-D622FE4D0639}"/>
              </a:ext>
            </a:extLst>
          </p:cNvPr>
          <p:cNvGrpSpPr/>
          <p:nvPr/>
        </p:nvGrpSpPr>
        <p:grpSpPr>
          <a:xfrm>
            <a:off x="700945" y="945862"/>
            <a:ext cx="67683" cy="57246"/>
            <a:chOff x="2455863" y="2411803"/>
            <a:chExt cx="566738" cy="566738"/>
          </a:xfrm>
        </p:grpSpPr>
        <p:sp>
          <p:nvSpPr>
            <p:cNvPr id="21"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2"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3"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4"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5"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6" name="Group 25">
            <a:extLst>
              <a:ext uri="{FF2B5EF4-FFF2-40B4-BE49-F238E27FC236}">
                <a16:creationId xmlns="" xmlns:a16="http://schemas.microsoft.com/office/drawing/2014/main" id="{A3772A17-BB74-4A75-BA55-D622FE4D0639}"/>
              </a:ext>
            </a:extLst>
          </p:cNvPr>
          <p:cNvGrpSpPr/>
          <p:nvPr/>
        </p:nvGrpSpPr>
        <p:grpSpPr>
          <a:xfrm>
            <a:off x="923721" y="751402"/>
            <a:ext cx="67683" cy="57246"/>
            <a:chOff x="2455863" y="2411803"/>
            <a:chExt cx="566738" cy="566738"/>
          </a:xfrm>
        </p:grpSpPr>
        <p:sp>
          <p:nvSpPr>
            <p:cNvPr id="27"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8"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9"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0"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1"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32" name="Group 31">
            <a:extLst>
              <a:ext uri="{FF2B5EF4-FFF2-40B4-BE49-F238E27FC236}">
                <a16:creationId xmlns="" xmlns:a16="http://schemas.microsoft.com/office/drawing/2014/main" id="{A3772A17-BB74-4A75-BA55-D622FE4D0639}"/>
              </a:ext>
            </a:extLst>
          </p:cNvPr>
          <p:cNvGrpSpPr/>
          <p:nvPr/>
        </p:nvGrpSpPr>
        <p:grpSpPr>
          <a:xfrm>
            <a:off x="496421" y="770105"/>
            <a:ext cx="67683" cy="57246"/>
            <a:chOff x="2455863" y="2411803"/>
            <a:chExt cx="566738" cy="566738"/>
          </a:xfrm>
        </p:grpSpPr>
        <p:sp>
          <p:nvSpPr>
            <p:cNvPr id="33"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9"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0"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1"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2"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sp>
        <p:nvSpPr>
          <p:cNvPr id="43" name="Oval 107"/>
          <p:cNvSpPr>
            <a:spLocks noChangeArrowheads="1"/>
          </p:cNvSpPr>
          <p:nvPr/>
        </p:nvSpPr>
        <p:spPr bwMode="auto">
          <a:xfrm>
            <a:off x="708363" y="749243"/>
            <a:ext cx="50846" cy="43080"/>
          </a:xfrm>
          <a:prstGeom prst="ellipse">
            <a:avLst/>
          </a:prstGeom>
          <a:solidFill>
            <a:srgbClr val="5D5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4" name="Explosion 2 43"/>
          <p:cNvSpPr/>
          <p:nvPr/>
        </p:nvSpPr>
        <p:spPr>
          <a:xfrm>
            <a:off x="-28575" y="1219570"/>
            <a:ext cx="1771650" cy="1166648"/>
          </a:xfrm>
          <a:prstGeom prst="irregularSeal2">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1800" kern="1200" dirty="0">
                <a:solidFill>
                  <a:srgbClr val="0000FF"/>
                </a:solidFill>
              </a:rPr>
              <a:t>HẾT GIỜ</a:t>
            </a:r>
          </a:p>
        </p:txBody>
      </p:sp>
      <p:pic>
        <p:nvPicPr>
          <p:cNvPr id="45" name="Het gio-ok">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7"/>
          <a:stretch>
            <a:fillRect/>
          </a:stretch>
        </p:blipFill>
        <p:spPr>
          <a:xfrm>
            <a:off x="9461024" y="-60611"/>
            <a:ext cx="457200" cy="457200"/>
          </a:xfrm>
          <a:prstGeom prst="rect">
            <a:avLst/>
          </a:prstGeom>
        </p:spPr>
      </p:pic>
      <p:sp>
        <p:nvSpPr>
          <p:cNvPr id="46" name="Rounded Rectangle 45"/>
          <p:cNvSpPr/>
          <p:nvPr/>
        </p:nvSpPr>
        <p:spPr>
          <a:xfrm>
            <a:off x="4503422" y="4089457"/>
            <a:ext cx="4382161"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D. </a:t>
            </a:r>
            <a:r>
              <a:rPr lang="en-US" sz="2100" kern="1200" dirty="0" err="1">
                <a:solidFill>
                  <a:srgbClr val="0070C0"/>
                </a:solidFill>
                <a:latin typeface="Times New Roman" panose="02020603050405020304" pitchFamily="18" charset="0"/>
                <a:cs typeface="Times New Roman" panose="02020603050405020304" pitchFamily="18" charset="0"/>
              </a:rPr>
              <a:t>Không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cần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loại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bỏ</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lỗi</a:t>
            </a:r>
            <a:endParaRPr lang="en-US" sz="2100" kern="1200" dirty="0">
              <a:solidFill>
                <a:srgbClr val="0070C0"/>
              </a:solidFill>
              <a:latin typeface="Times New Roman" panose="02020603050405020304" pitchFamily="18" charset="0"/>
              <a:cs typeface="Times New Roman" panose="02020603050405020304" pitchFamily="18" charset="0"/>
            </a:endParaRPr>
          </a:p>
        </p:txBody>
      </p:sp>
      <p:sp>
        <p:nvSpPr>
          <p:cNvPr id="47" name="Rounded Rectangle 46"/>
          <p:cNvSpPr/>
          <p:nvPr/>
        </p:nvSpPr>
        <p:spPr>
          <a:xfrm>
            <a:off x="600074" y="4108234"/>
            <a:ext cx="3704908"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srgbClr val="0070C0"/>
                </a:solidFill>
              </a:rPr>
              <a:t>  </a:t>
            </a:r>
            <a:r>
              <a:rPr lang="en-US" sz="2100" kern="1200" dirty="0">
                <a:solidFill>
                  <a:srgbClr val="0070C0"/>
                </a:solidFill>
                <a:latin typeface="Times New Roman" panose="02020603050405020304" pitchFamily="18" charset="0"/>
                <a:cs typeface="Times New Roman" panose="02020603050405020304" pitchFamily="18" charset="0"/>
              </a:rPr>
              <a:t>C. </a:t>
            </a:r>
            <a:r>
              <a:rPr lang="pt-BR" sz="2100" kern="1200" dirty="0">
                <a:solidFill>
                  <a:srgbClr val="0070C0"/>
                </a:solidFill>
                <a:latin typeface="Times New Roman" panose="02020603050405020304" pitchFamily="18" charset="0"/>
                <a:cs typeface="Times New Roman" panose="02020603050405020304" pitchFamily="18" charset="0"/>
              </a:rPr>
              <a:t>Phát hiện và loại bỏ lỗi.</a:t>
            </a:r>
            <a:endParaRPr lang="en-US" sz="2100" kern="1200" dirty="0">
              <a:solidFill>
                <a:srgbClr val="0070C0"/>
              </a:solidFill>
              <a:latin typeface="Times New Roman" panose="02020603050405020304" pitchFamily="18" charset="0"/>
              <a:cs typeface="Times New Roman" panose="02020603050405020304" pitchFamily="18" charset="0"/>
            </a:endParaRPr>
          </a:p>
        </p:txBody>
      </p:sp>
      <p:sp>
        <p:nvSpPr>
          <p:cNvPr id="48" name="Rounded Rectangle 47"/>
          <p:cNvSpPr/>
          <p:nvPr/>
        </p:nvSpPr>
        <p:spPr>
          <a:xfrm>
            <a:off x="600074" y="3201866"/>
            <a:ext cx="3704908"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prstClr val="black">
                    <a:lumMod val="50000"/>
                    <a:lumOff val="50000"/>
                  </a:prstClr>
                </a:solidFill>
              </a:rPr>
              <a:t>  </a:t>
            </a:r>
            <a:r>
              <a:rPr lang="en-US" sz="2100" kern="1200" dirty="0">
                <a:solidFill>
                  <a:srgbClr val="0070C0"/>
                </a:solidFill>
                <a:latin typeface="Times New Roman" panose="02020603050405020304" pitchFamily="18" charset="0"/>
                <a:cs typeface="Times New Roman" panose="02020603050405020304" pitchFamily="18" charset="0"/>
              </a:rPr>
              <a:t>A. </a:t>
            </a:r>
            <a:r>
              <a:rPr lang="en-US" sz="2100" kern="1200" dirty="0" err="1">
                <a:solidFill>
                  <a:srgbClr val="0070C0"/>
                </a:solidFill>
                <a:latin typeface="Times New Roman" panose="02020603050405020304" pitchFamily="18" charset="0"/>
                <a:cs typeface="Times New Roman" panose="02020603050405020304" pitchFamily="18" charset="0"/>
              </a:rPr>
              <a:t>Xem</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chương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trình</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thực</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hiện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như</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thế</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nào</a:t>
            </a:r>
            <a:r>
              <a:rPr lang="en-US" sz="2100" kern="1200" dirty="0">
                <a:solidFill>
                  <a:srgbClr val="0070C0"/>
                </a:solidFill>
                <a:latin typeface="Times New Roman" panose="02020603050405020304" pitchFamily="18" charset="0"/>
                <a:cs typeface="Times New Roman" panose="02020603050405020304" pitchFamily="18" charset="0"/>
              </a:rPr>
              <a:t>. </a:t>
            </a:r>
          </a:p>
        </p:txBody>
      </p:sp>
      <p:sp>
        <p:nvSpPr>
          <p:cNvPr id="49" name="Rounded Rectangle 48"/>
          <p:cNvSpPr/>
          <p:nvPr/>
        </p:nvSpPr>
        <p:spPr>
          <a:xfrm>
            <a:off x="4503422" y="3201866"/>
            <a:ext cx="3692759"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  B. </a:t>
            </a:r>
            <a:r>
              <a:rPr lang="en-US" sz="2100" kern="1200" dirty="0" err="1">
                <a:solidFill>
                  <a:srgbClr val="0070C0"/>
                </a:solidFill>
                <a:latin typeface="Times New Roman" panose="02020603050405020304" pitchFamily="18" charset="0"/>
                <a:cs typeface="Times New Roman" panose="02020603050405020304" pitchFamily="18" charset="0"/>
              </a:rPr>
              <a:t>Không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cần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chạy</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thử</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chương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trình</a:t>
            </a:r>
            <a:r>
              <a:rPr lang="en-US" sz="2100" kern="1200" dirty="0">
                <a:solidFill>
                  <a:srgbClr val="0070C0"/>
                </a:solidFill>
                <a:latin typeface="Times New Roman" panose="02020603050405020304" pitchFamily="18" charset="0"/>
                <a:cs typeface="Times New Roman" panose="02020603050405020304" pitchFamily="18" charset="0"/>
              </a:rPr>
              <a:t>  </a:t>
            </a:r>
          </a:p>
        </p:txBody>
      </p:sp>
      <p:pic>
        <p:nvPicPr>
          <p:cNvPr id="50" name="Dung-ok">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17"/>
          <a:stretch>
            <a:fillRect/>
          </a:stretch>
        </p:blipFill>
        <p:spPr>
          <a:xfrm>
            <a:off x="9572625" y="2342522"/>
            <a:ext cx="457200" cy="457200"/>
          </a:xfrm>
          <a:prstGeom prst="rect">
            <a:avLst/>
          </a:prstGeom>
        </p:spPr>
      </p:pic>
      <p:pic>
        <p:nvPicPr>
          <p:cNvPr id="51"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26671" y="3298594"/>
            <a:ext cx="457200" cy="457200"/>
          </a:xfrm>
          <a:prstGeom prst="rect">
            <a:avLst/>
          </a:prstGeom>
        </p:spPr>
      </p:pic>
      <p:pic>
        <p:nvPicPr>
          <p:cNvPr id="52"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572625" y="3954174"/>
            <a:ext cx="457200" cy="457200"/>
          </a:xfrm>
          <a:prstGeom prst="rect">
            <a:avLst/>
          </a:prstGeom>
        </p:spPr>
      </p:pic>
      <p:pic>
        <p:nvPicPr>
          <p:cNvPr id="53"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32519" y="4609754"/>
            <a:ext cx="457200" cy="457200"/>
          </a:xfrm>
          <a:prstGeom prst="rect">
            <a:avLst/>
          </a:prstGeom>
        </p:spPr>
      </p:pic>
      <p:pic>
        <p:nvPicPr>
          <p:cNvPr id="54" name="Tieng vo tay (mp3cut.net)">
            <a:hlinkClick r:id="" action="ppaction://media"/>
          </p:cNvPr>
          <p:cNvPicPr>
            <a:picLocks noChangeAspect="1"/>
          </p:cNvPicPr>
          <p:nvPr>
            <a:audioFile r:link="rId8"/>
            <p:extLst>
              <p:ext uri="{DAA4B4D4-6D71-4841-9C94-3DE7FCFB9230}">
                <p14:media xmlns:p14="http://schemas.microsoft.com/office/powerpoint/2010/main" r:embed="rId7"/>
              </p:ext>
            </p:extLst>
          </p:nvPr>
        </p:nvPicPr>
        <p:blipFill>
          <a:blip r:embed="rId17"/>
          <a:stretch>
            <a:fillRect/>
          </a:stretch>
        </p:blipFill>
        <p:spPr>
          <a:xfrm>
            <a:off x="10629900" y="2350724"/>
            <a:ext cx="457200" cy="457200"/>
          </a:xfrm>
          <a:prstGeom prst="rect">
            <a:avLst/>
          </a:prstGeom>
        </p:spPr>
      </p:pic>
      <p:sp>
        <p:nvSpPr>
          <p:cNvPr id="2" name="Rectangle 1"/>
          <p:cNvSpPr/>
          <p:nvPr/>
        </p:nvSpPr>
        <p:spPr>
          <a:xfrm>
            <a:off x="1562143" y="494385"/>
            <a:ext cx="5649669" cy="1207254"/>
          </a:xfrm>
          <a:prstGeom prst="rect">
            <a:avLst/>
          </a:prstGeom>
        </p:spPr>
        <p:txBody>
          <a:bodyPr wrap="square">
            <a:spAutoFit/>
          </a:bodyPr>
          <a:lstStyle/>
          <a:p>
            <a:pPr algn="ctr">
              <a:lnSpc>
                <a:spcPct val="115000"/>
              </a:lnSpc>
              <a:buClrTx/>
              <a:buFontTx/>
              <a:buNone/>
            </a:pP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Câu</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1 :</a:t>
            </a:r>
            <a:r>
              <a:rPr lang="en-US" sz="2100"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Mục</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đích</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của</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chạy</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thử</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chương</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trình</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là</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để</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làm</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 </a:t>
            </a:r>
            <a:r>
              <a:rPr lang="en-US" sz="2100" b="1" kern="1200" dirty="0" err="1">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gì</a:t>
            </a:r>
            <a:r>
              <a:rPr lang="en-US" sz="2100" b="1" kern="1200" dirty="0">
                <a:solidFill>
                  <a:srgbClr val="333333"/>
                </a:solidFill>
                <a:latin typeface="Times New Roman" panose="02020603050405020304" pitchFamily="18" charset="0"/>
                <a:ea typeface="Times New Roman" panose="02020603050405020304" pitchFamily="18" charset="0"/>
                <a:cs typeface="Times New Roman" panose="02020603050405020304" pitchFamily="18" charset="0"/>
              </a:rPr>
              <a:t>?</a:t>
            </a:r>
          </a:p>
          <a:p>
            <a:pPr>
              <a:lnSpc>
                <a:spcPct val="115000"/>
              </a:lnSpc>
              <a:buClrTx/>
              <a:buFontTx/>
              <a:buNone/>
            </a:pPr>
            <a:endParaRPr lang="en-US" sz="2100" kern="1200" dirty="0">
              <a:solidFill>
                <a:prstClr val="black"/>
              </a:solidFill>
              <a:latin typeface="Times New Roman" panose="02020603050405020304" pitchFamily="18" charset="0"/>
              <a:ea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09175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48"/>
                                        </p:tgtEl>
                                        <p:attrNameLst>
                                          <p:attrName>style.visibility</p:attrName>
                                        </p:attrNameLst>
                                      </p:cBhvr>
                                      <p:to>
                                        <p:strVal val="visible"/>
                                      </p:to>
                                    </p:set>
                                    <p:anim calcmode="lin" valueType="num">
                                      <p:cBhvr additive="base">
                                        <p:cTn id="14" dur="500" fill="hold"/>
                                        <p:tgtEl>
                                          <p:spTgt spid="48"/>
                                        </p:tgtEl>
                                        <p:attrNameLst>
                                          <p:attrName>ppt_x</p:attrName>
                                        </p:attrNameLst>
                                      </p:cBhvr>
                                      <p:tavLst>
                                        <p:tav tm="0">
                                          <p:val>
                                            <p:strVal val="#ppt_x"/>
                                          </p:val>
                                        </p:tav>
                                        <p:tav tm="100000">
                                          <p:val>
                                            <p:strVal val="#ppt_x"/>
                                          </p:val>
                                        </p:tav>
                                      </p:tavLst>
                                    </p:anim>
                                    <p:anim calcmode="lin" valueType="num">
                                      <p:cBhvr additive="base">
                                        <p:cTn id="15"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 presetClass="entr" presetSubtype="4" fill="hold" grpId="0" nodeType="clickEffect">
                                  <p:stCondLst>
                                    <p:cond delay="0"/>
                                  </p:stCondLst>
                                  <p:childTnLst>
                                    <p:set>
                                      <p:cBhvr>
                                        <p:cTn id="19" dur="1" fill="hold">
                                          <p:stCondLst>
                                            <p:cond delay="0"/>
                                          </p:stCondLst>
                                        </p:cTn>
                                        <p:tgtEl>
                                          <p:spTgt spid="49"/>
                                        </p:tgtEl>
                                        <p:attrNameLst>
                                          <p:attrName>style.visibility</p:attrName>
                                        </p:attrNameLst>
                                      </p:cBhvr>
                                      <p:to>
                                        <p:strVal val="visible"/>
                                      </p:to>
                                    </p:set>
                                    <p:anim calcmode="lin" valueType="num">
                                      <p:cBhvr additive="base">
                                        <p:cTn id="20" dur="500" fill="hold"/>
                                        <p:tgtEl>
                                          <p:spTgt spid="49"/>
                                        </p:tgtEl>
                                        <p:attrNameLst>
                                          <p:attrName>ppt_x</p:attrName>
                                        </p:attrNameLst>
                                      </p:cBhvr>
                                      <p:tavLst>
                                        <p:tav tm="0">
                                          <p:val>
                                            <p:strVal val="#ppt_x"/>
                                          </p:val>
                                        </p:tav>
                                        <p:tav tm="100000">
                                          <p:val>
                                            <p:strVal val="#ppt_x"/>
                                          </p:val>
                                        </p:tav>
                                      </p:tavLst>
                                    </p:anim>
                                    <p:anim calcmode="lin" valueType="num">
                                      <p:cBhvr additive="base">
                                        <p:cTn id="21"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 presetClass="entr" presetSubtype="4" fill="hold" grpId="0" nodeType="clickEffect">
                                  <p:stCondLst>
                                    <p:cond delay="0"/>
                                  </p:stCondLst>
                                  <p:childTnLst>
                                    <p:set>
                                      <p:cBhvr>
                                        <p:cTn id="25" dur="1" fill="hold">
                                          <p:stCondLst>
                                            <p:cond delay="0"/>
                                          </p:stCondLst>
                                        </p:cTn>
                                        <p:tgtEl>
                                          <p:spTgt spid="47"/>
                                        </p:tgtEl>
                                        <p:attrNameLst>
                                          <p:attrName>style.visibility</p:attrName>
                                        </p:attrNameLst>
                                      </p:cBhvr>
                                      <p:to>
                                        <p:strVal val="visible"/>
                                      </p:to>
                                    </p:set>
                                    <p:anim calcmode="lin" valueType="num">
                                      <p:cBhvr additive="base">
                                        <p:cTn id="26" dur="500" fill="hold"/>
                                        <p:tgtEl>
                                          <p:spTgt spid="47"/>
                                        </p:tgtEl>
                                        <p:attrNameLst>
                                          <p:attrName>ppt_x</p:attrName>
                                        </p:attrNameLst>
                                      </p:cBhvr>
                                      <p:tavLst>
                                        <p:tav tm="0">
                                          <p:val>
                                            <p:strVal val="#ppt_x"/>
                                          </p:val>
                                        </p:tav>
                                        <p:tav tm="100000">
                                          <p:val>
                                            <p:strVal val="#ppt_x"/>
                                          </p:val>
                                        </p:tav>
                                      </p:tavLst>
                                    </p:anim>
                                    <p:anim calcmode="lin" valueType="num">
                                      <p:cBhvr additive="base">
                                        <p:cTn id="27"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2" presetClass="entr" presetSubtype="4" fill="hold" grpId="0" nodeType="clickEffect">
                                  <p:stCondLst>
                                    <p:cond delay="0"/>
                                  </p:stCondLst>
                                  <p:childTnLst>
                                    <p:set>
                                      <p:cBhvr>
                                        <p:cTn id="31" dur="1" fill="hold">
                                          <p:stCondLst>
                                            <p:cond delay="0"/>
                                          </p:stCondLst>
                                        </p:cTn>
                                        <p:tgtEl>
                                          <p:spTgt spid="46"/>
                                        </p:tgtEl>
                                        <p:attrNameLst>
                                          <p:attrName>style.visibility</p:attrName>
                                        </p:attrNameLst>
                                      </p:cBhvr>
                                      <p:to>
                                        <p:strVal val="visible"/>
                                      </p:to>
                                    </p:set>
                                    <p:anim calcmode="lin" valueType="num">
                                      <p:cBhvr additive="base">
                                        <p:cTn id="32" dur="500" fill="hold"/>
                                        <p:tgtEl>
                                          <p:spTgt spid="46"/>
                                        </p:tgtEl>
                                        <p:attrNameLst>
                                          <p:attrName>ppt_x</p:attrName>
                                        </p:attrNameLst>
                                      </p:cBhvr>
                                      <p:tavLst>
                                        <p:tav tm="0">
                                          <p:val>
                                            <p:strVal val="#ppt_x"/>
                                          </p:val>
                                        </p:tav>
                                        <p:tav tm="100000">
                                          <p:val>
                                            <p:strVal val="#ppt_x"/>
                                          </p:val>
                                        </p:tav>
                                      </p:tavLst>
                                    </p:anim>
                                    <p:anim calcmode="lin" valueType="num">
                                      <p:cBhvr additive="base">
                                        <p:cTn id="33"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4" restart="whenNotActive" fill="hold" evtFilter="cancelBubble" nodeType="interactiveSeq">
                <p:stCondLst>
                  <p:cond evt="onClick" delay="0">
                    <p:tgtEl>
                      <p:spTgt spid="10"/>
                    </p:tgtEl>
                  </p:cond>
                </p:stCondLst>
                <p:endSync evt="end" delay="0">
                  <p:rtn val="all"/>
                </p:endSync>
                <p:childTnLst>
                  <p:par>
                    <p:cTn id="35" fill="hold">
                      <p:stCondLst>
                        <p:cond delay="0"/>
                      </p:stCondLst>
                      <p:childTnLst>
                        <p:par>
                          <p:cTn id="36" fill="hold">
                            <p:stCondLst>
                              <p:cond delay="0"/>
                            </p:stCondLst>
                            <p:childTnLst>
                              <p:par>
                                <p:cTn id="37" presetID="8" presetClass="emph" presetSubtype="0" fill="hold" nodeType="clickEffect">
                                  <p:stCondLst>
                                    <p:cond delay="0"/>
                                  </p:stCondLst>
                                  <p:childTnLst>
                                    <p:animRot by="21600000">
                                      <p:cBhvr>
                                        <p:cTn id="38" dur="10000" fill="hold"/>
                                        <p:tgtEl>
                                          <p:spTgt spid="13"/>
                                        </p:tgtEl>
                                        <p:attrNameLst>
                                          <p:attrName>r</p:attrName>
                                        </p:attrNameLst>
                                      </p:cBhvr>
                                    </p:animRot>
                                  </p:childTnLst>
                                </p:cTn>
                              </p:par>
                            </p:childTnLst>
                          </p:cTn>
                        </p:par>
                        <p:par>
                          <p:cTn id="39" fill="hold">
                            <p:stCondLst>
                              <p:cond delay="10000"/>
                            </p:stCondLst>
                            <p:childTnLst>
                              <p:par>
                                <p:cTn id="40" presetID="1" presetClass="entr" presetSubtype="0" fill="hold" grpId="0" nodeType="afterEffect">
                                  <p:stCondLst>
                                    <p:cond delay="0"/>
                                  </p:stCondLst>
                                  <p:childTnLst>
                                    <p:set>
                                      <p:cBhvr>
                                        <p:cTn id="41" dur="1" fill="hold">
                                          <p:stCondLst>
                                            <p:cond delay="0"/>
                                          </p:stCondLst>
                                        </p:cTn>
                                        <p:tgtEl>
                                          <p:spTgt spid="44"/>
                                        </p:tgtEl>
                                        <p:attrNameLst>
                                          <p:attrName>style.visibility</p:attrName>
                                        </p:attrNameLst>
                                      </p:cBhvr>
                                      <p:to>
                                        <p:strVal val="visible"/>
                                      </p:to>
                                    </p:set>
                                  </p:childTnLst>
                                </p:cTn>
                              </p:par>
                              <p:par>
                                <p:cTn id="42" presetID="1" presetClass="mediacall" presetSubtype="0" fill="hold" nodeType="withEffect">
                                  <p:stCondLst>
                                    <p:cond delay="0"/>
                                  </p:stCondLst>
                                  <p:childTnLst>
                                    <p:cmd type="call" cmd="playFrom(0.0)">
                                      <p:cBhvr>
                                        <p:cTn id="43" dur="1773" fill="hold"/>
                                        <p:tgtEl>
                                          <p:spTgt spid="45"/>
                                        </p:tgtEl>
                                      </p:cBhvr>
                                    </p:cmd>
                                  </p:childTnLst>
                                </p:cTn>
                              </p:par>
                              <p:par>
                                <p:cTn id="44" presetID="1" presetClass="exit" presetSubtype="0" fill="hold" grpId="1" nodeType="withEffect">
                                  <p:stCondLst>
                                    <p:cond delay="2000"/>
                                  </p:stCondLst>
                                  <p:childTnLst>
                                    <p:set>
                                      <p:cBhvr>
                                        <p:cTn id="45" dur="1" fill="hold">
                                          <p:stCondLst>
                                            <p:cond delay="0"/>
                                          </p:stCondLst>
                                        </p:cTn>
                                        <p:tgtEl>
                                          <p:spTgt spid="44"/>
                                        </p:tgtEl>
                                        <p:attrNameLst>
                                          <p:attrName>style.visibility</p:attrName>
                                        </p:attrNameLst>
                                      </p:cBhvr>
                                      <p:to>
                                        <p:strVal val="hidden"/>
                                      </p:to>
                                    </p:set>
                                  </p:childTnLst>
                                </p:cTn>
                              </p:par>
                            </p:childTnLst>
                          </p:cTn>
                        </p:par>
                      </p:childTnLst>
                    </p:cTn>
                  </p:par>
                </p:childTnLst>
              </p:cTn>
              <p:nextCondLst>
                <p:cond evt="onClick" delay="0">
                  <p:tgtEl>
                    <p:spTgt spid="10"/>
                  </p:tgtEl>
                </p:cond>
              </p:nextCondLst>
            </p:seq>
            <p:audio>
              <p:cMediaNode vol="80000">
                <p:cTn id="46" fill="hold" display="0">
                  <p:stCondLst>
                    <p:cond delay="indefinite"/>
                  </p:stCondLst>
                  <p:endCondLst>
                    <p:cond evt="onStopAudio" delay="0">
                      <p:tgtEl>
                        <p:sldTgt/>
                      </p:tgtEl>
                    </p:cond>
                  </p:endCondLst>
                </p:cTn>
                <p:tgtEl>
                  <p:spTgt spid="45"/>
                </p:tgtEl>
              </p:cMediaNode>
            </p:audio>
            <p:seq concurrent="1" nextAc="seek">
              <p:cTn id="47" restart="whenNotActive" fill="hold" evtFilter="cancelBubble" nodeType="interactiveSeq">
                <p:stCondLst>
                  <p:cond evt="onClick" delay="0">
                    <p:tgtEl>
                      <p:spTgt spid="47"/>
                    </p:tgtEl>
                  </p:cond>
                </p:stCondLst>
                <p:endSync evt="end" delay="0">
                  <p:rtn val="all"/>
                </p:endSync>
                <p:childTnLst>
                  <p:par>
                    <p:cTn id="48" fill="hold">
                      <p:stCondLst>
                        <p:cond delay="0"/>
                      </p:stCondLst>
                      <p:childTnLst>
                        <p:par>
                          <p:cTn id="49" fill="hold">
                            <p:stCondLst>
                              <p:cond delay="0"/>
                            </p:stCondLst>
                            <p:childTnLst>
                              <p:par>
                                <p:cTn id="50" presetID="21" presetClass="emph" presetSubtype="0" fill="hold" grpId="1" nodeType="withEffect">
                                  <p:stCondLst>
                                    <p:cond delay="0"/>
                                  </p:stCondLst>
                                  <p:childTnLst>
                                    <p:animClr clrSpc="hsl" dir="cw">
                                      <p:cBhvr override="childStyle">
                                        <p:cTn id="51" dur="500" fill="hold"/>
                                        <p:tgtEl>
                                          <p:spTgt spid="47"/>
                                        </p:tgtEl>
                                        <p:attrNameLst>
                                          <p:attrName>style.color</p:attrName>
                                        </p:attrNameLst>
                                      </p:cBhvr>
                                      <p:by>
                                        <p:hsl h="7200000" s="0" l="0"/>
                                      </p:by>
                                    </p:animClr>
                                    <p:animClr clrSpc="hsl" dir="cw">
                                      <p:cBhvr>
                                        <p:cTn id="52" dur="500" fill="hold"/>
                                        <p:tgtEl>
                                          <p:spTgt spid="47"/>
                                        </p:tgtEl>
                                        <p:attrNameLst>
                                          <p:attrName>fillcolor</p:attrName>
                                        </p:attrNameLst>
                                      </p:cBhvr>
                                      <p:by>
                                        <p:hsl h="7200000" s="0" l="0"/>
                                      </p:by>
                                    </p:animClr>
                                    <p:animClr clrSpc="hsl" dir="cw">
                                      <p:cBhvr>
                                        <p:cTn id="53" dur="500" fill="hold"/>
                                        <p:tgtEl>
                                          <p:spTgt spid="47"/>
                                        </p:tgtEl>
                                        <p:attrNameLst>
                                          <p:attrName>stroke.color</p:attrName>
                                        </p:attrNameLst>
                                      </p:cBhvr>
                                      <p:by>
                                        <p:hsl h="7200000" s="0" l="0"/>
                                      </p:by>
                                    </p:animClr>
                                    <p:set>
                                      <p:cBhvr>
                                        <p:cTn id="54" dur="500" fill="hold"/>
                                        <p:tgtEl>
                                          <p:spTgt spid="47"/>
                                        </p:tgtEl>
                                        <p:attrNameLst>
                                          <p:attrName>fill.type</p:attrName>
                                        </p:attrNameLst>
                                      </p:cBhvr>
                                      <p:to>
                                        <p:strVal val="solid"/>
                                      </p:to>
                                    </p:set>
                                  </p:childTnLst>
                                </p:cTn>
                              </p:par>
                              <p:par>
                                <p:cTn id="55" presetID="1" presetClass="mediacall" presetSubtype="0" fill="hold" nodeType="withEffect">
                                  <p:stCondLst>
                                    <p:cond delay="0"/>
                                  </p:stCondLst>
                                  <p:childTnLst>
                                    <p:cmd type="call" cmd="playFrom(0.0)">
                                      <p:cBhvr>
                                        <p:cTn id="56" dur="1252" fill="hold"/>
                                        <p:tgtEl>
                                          <p:spTgt spid="50"/>
                                        </p:tgtEl>
                                      </p:cBhvr>
                                    </p:cmd>
                                  </p:childTnLst>
                                </p:cTn>
                              </p:par>
                              <p:par>
                                <p:cTn id="57" presetID="1" presetClass="mediacall" presetSubtype="0" fill="hold" nodeType="withEffect">
                                  <p:stCondLst>
                                    <p:cond delay="500"/>
                                  </p:stCondLst>
                                  <p:childTnLst>
                                    <p:cmd type="call" cmd="playFrom(0.0)">
                                      <p:cBhvr>
                                        <p:cTn id="58" dur="5042" fill="hold"/>
                                        <p:tgtEl>
                                          <p:spTgt spid="54"/>
                                        </p:tgtEl>
                                      </p:cBhvr>
                                    </p:cmd>
                                  </p:childTnLst>
                                </p:cTn>
                              </p:par>
                            </p:childTnLst>
                          </p:cTn>
                        </p:par>
                      </p:childTnLst>
                    </p:cTn>
                  </p:par>
                </p:childTnLst>
              </p:cTn>
              <p:nextCondLst>
                <p:cond evt="onClick" delay="0">
                  <p:tgtEl>
                    <p:spTgt spid="47"/>
                  </p:tgtEl>
                </p:cond>
              </p:nextCondLst>
            </p:seq>
            <p:seq concurrent="1" nextAc="seek">
              <p:cTn id="59" restart="whenNotActive" fill="hold" evtFilter="cancelBubble" nodeType="interactiveSeq">
                <p:stCondLst>
                  <p:cond evt="onClick" delay="0">
                    <p:tgtEl>
                      <p:spTgt spid="48"/>
                    </p:tgtEl>
                  </p:cond>
                </p:stCondLst>
                <p:endSync evt="end" delay="0">
                  <p:rtn val="all"/>
                </p:endSync>
                <p:childTnLst>
                  <p:par>
                    <p:cTn id="60" fill="hold">
                      <p:stCondLst>
                        <p:cond delay="0"/>
                      </p:stCondLst>
                      <p:childTnLst>
                        <p:par>
                          <p:cTn id="61" fill="hold">
                            <p:stCondLst>
                              <p:cond delay="0"/>
                            </p:stCondLst>
                            <p:childTnLst>
                              <p:par>
                                <p:cTn id="62" presetID="10" presetClass="exit" presetSubtype="0" fill="hold" grpId="1" nodeType="clickEffect">
                                  <p:stCondLst>
                                    <p:cond delay="0"/>
                                  </p:stCondLst>
                                  <p:childTnLst>
                                    <p:animEffect transition="out" filter="fade">
                                      <p:cBhvr>
                                        <p:cTn id="63" dur="500"/>
                                        <p:tgtEl>
                                          <p:spTgt spid="48"/>
                                        </p:tgtEl>
                                      </p:cBhvr>
                                    </p:animEffect>
                                    <p:set>
                                      <p:cBhvr>
                                        <p:cTn id="64" dur="1" fill="hold">
                                          <p:stCondLst>
                                            <p:cond delay="499"/>
                                          </p:stCondLst>
                                        </p:cTn>
                                        <p:tgtEl>
                                          <p:spTgt spid="48"/>
                                        </p:tgtEl>
                                        <p:attrNameLst>
                                          <p:attrName>style.visibility</p:attrName>
                                        </p:attrNameLst>
                                      </p:cBhvr>
                                      <p:to>
                                        <p:strVal val="hidden"/>
                                      </p:to>
                                    </p:set>
                                  </p:childTnLst>
                                </p:cTn>
                              </p:par>
                              <p:par>
                                <p:cTn id="65" presetID="1" presetClass="mediacall" presetSubtype="0" fill="hold" nodeType="withEffect">
                                  <p:stCondLst>
                                    <p:cond delay="0"/>
                                  </p:stCondLst>
                                  <p:childTnLst>
                                    <p:cmd type="call" cmd="playFrom(0.0)">
                                      <p:cBhvr>
                                        <p:cTn id="66" dur="2060" fill="hold"/>
                                        <p:tgtEl>
                                          <p:spTgt spid="51"/>
                                        </p:tgtEl>
                                      </p:cBhvr>
                                    </p:cmd>
                                  </p:childTnLst>
                                </p:cTn>
                              </p:par>
                            </p:childTnLst>
                          </p:cTn>
                        </p:par>
                      </p:childTnLst>
                    </p:cTn>
                  </p:par>
                </p:childTnLst>
              </p:cTn>
              <p:nextCondLst>
                <p:cond evt="onClick" delay="0">
                  <p:tgtEl>
                    <p:spTgt spid="48"/>
                  </p:tgtEl>
                </p:cond>
              </p:nextCondLst>
            </p:seq>
            <p:seq concurrent="1" nextAc="seek">
              <p:cTn id="67" restart="whenNotActive" fill="hold" evtFilter="cancelBubble" nodeType="interactiveSeq">
                <p:stCondLst>
                  <p:cond evt="onClick" delay="0">
                    <p:tgtEl>
                      <p:spTgt spid="49"/>
                    </p:tgtEl>
                  </p:cond>
                </p:stCondLst>
                <p:endSync evt="end" delay="0">
                  <p:rtn val="all"/>
                </p:endSync>
                <p:childTnLst>
                  <p:par>
                    <p:cTn id="68" fill="hold">
                      <p:stCondLst>
                        <p:cond delay="0"/>
                      </p:stCondLst>
                      <p:childTnLst>
                        <p:par>
                          <p:cTn id="69" fill="hold">
                            <p:stCondLst>
                              <p:cond delay="0"/>
                            </p:stCondLst>
                            <p:childTnLst>
                              <p:par>
                                <p:cTn id="70" presetID="10" presetClass="exit" presetSubtype="0" fill="hold" grpId="1" nodeType="clickEffect">
                                  <p:stCondLst>
                                    <p:cond delay="0"/>
                                  </p:stCondLst>
                                  <p:childTnLst>
                                    <p:animEffect transition="out" filter="fade">
                                      <p:cBhvr>
                                        <p:cTn id="71" dur="500"/>
                                        <p:tgtEl>
                                          <p:spTgt spid="49"/>
                                        </p:tgtEl>
                                      </p:cBhvr>
                                    </p:animEffect>
                                    <p:set>
                                      <p:cBhvr>
                                        <p:cTn id="72" dur="1" fill="hold">
                                          <p:stCondLst>
                                            <p:cond delay="499"/>
                                          </p:stCondLst>
                                        </p:cTn>
                                        <p:tgtEl>
                                          <p:spTgt spid="49"/>
                                        </p:tgtEl>
                                        <p:attrNameLst>
                                          <p:attrName>style.visibility</p:attrName>
                                        </p:attrNameLst>
                                      </p:cBhvr>
                                      <p:to>
                                        <p:strVal val="hidden"/>
                                      </p:to>
                                    </p:set>
                                  </p:childTnLst>
                                </p:cTn>
                              </p:par>
                              <p:par>
                                <p:cTn id="73" presetID="1" presetClass="mediacall" presetSubtype="0" fill="hold" nodeType="withEffect">
                                  <p:stCondLst>
                                    <p:cond delay="0"/>
                                  </p:stCondLst>
                                  <p:childTnLst>
                                    <p:cmd type="call" cmd="playFrom(0.0)">
                                      <p:cBhvr>
                                        <p:cTn id="74" dur="2060" fill="hold"/>
                                        <p:tgtEl>
                                          <p:spTgt spid="52"/>
                                        </p:tgtEl>
                                      </p:cBhvr>
                                    </p:cmd>
                                  </p:childTnLst>
                                </p:cTn>
                              </p:par>
                            </p:childTnLst>
                          </p:cTn>
                        </p:par>
                      </p:childTnLst>
                    </p:cTn>
                  </p:par>
                </p:childTnLst>
              </p:cTn>
              <p:nextCondLst>
                <p:cond evt="onClick" delay="0">
                  <p:tgtEl>
                    <p:spTgt spid="49"/>
                  </p:tgtEl>
                </p:cond>
              </p:nextCondLst>
            </p:seq>
            <p:seq concurrent="1" nextAc="seek">
              <p:cTn id="75" restart="whenNotActive" fill="hold" evtFilter="cancelBubble" nodeType="interactiveSeq">
                <p:stCondLst>
                  <p:cond evt="onClick" delay="0">
                    <p:tgtEl>
                      <p:spTgt spid="46"/>
                    </p:tgtEl>
                  </p:cond>
                </p:stCondLst>
                <p:endSync evt="end" delay="0">
                  <p:rtn val="all"/>
                </p:endSync>
                <p:childTnLst>
                  <p:par>
                    <p:cTn id="76" fill="hold">
                      <p:stCondLst>
                        <p:cond delay="0"/>
                      </p:stCondLst>
                      <p:childTnLst>
                        <p:par>
                          <p:cTn id="77" fill="hold">
                            <p:stCondLst>
                              <p:cond delay="0"/>
                            </p:stCondLst>
                            <p:childTnLst>
                              <p:par>
                                <p:cTn id="78" presetID="10" presetClass="exit" presetSubtype="0" fill="hold" grpId="1" nodeType="clickEffect">
                                  <p:stCondLst>
                                    <p:cond delay="0"/>
                                  </p:stCondLst>
                                  <p:childTnLst>
                                    <p:animEffect transition="out" filter="fade">
                                      <p:cBhvr>
                                        <p:cTn id="79" dur="500"/>
                                        <p:tgtEl>
                                          <p:spTgt spid="46"/>
                                        </p:tgtEl>
                                      </p:cBhvr>
                                    </p:animEffect>
                                    <p:set>
                                      <p:cBhvr>
                                        <p:cTn id="80" dur="1" fill="hold">
                                          <p:stCondLst>
                                            <p:cond delay="499"/>
                                          </p:stCondLst>
                                        </p:cTn>
                                        <p:tgtEl>
                                          <p:spTgt spid="46"/>
                                        </p:tgtEl>
                                        <p:attrNameLst>
                                          <p:attrName>style.visibility</p:attrName>
                                        </p:attrNameLst>
                                      </p:cBhvr>
                                      <p:to>
                                        <p:strVal val="hidden"/>
                                      </p:to>
                                    </p:set>
                                  </p:childTnLst>
                                </p:cTn>
                              </p:par>
                              <p:par>
                                <p:cTn id="81" presetID="1" presetClass="mediacall" presetSubtype="0" fill="hold" nodeType="withEffect">
                                  <p:stCondLst>
                                    <p:cond delay="0"/>
                                  </p:stCondLst>
                                  <p:childTnLst>
                                    <p:cmd type="call" cmd="playFrom(0.0)">
                                      <p:cBhvr>
                                        <p:cTn id="82" dur="2060" fill="hold"/>
                                        <p:tgtEl>
                                          <p:spTgt spid="53"/>
                                        </p:tgtEl>
                                      </p:cBhvr>
                                    </p:cmd>
                                  </p:childTnLst>
                                </p:cTn>
                              </p:par>
                            </p:childTnLst>
                          </p:cTn>
                        </p:par>
                      </p:childTnLst>
                    </p:cTn>
                  </p:par>
                </p:childTnLst>
              </p:cTn>
              <p:nextCondLst>
                <p:cond evt="onClick" delay="0">
                  <p:tgtEl>
                    <p:spTgt spid="46"/>
                  </p:tgtEl>
                </p:cond>
              </p:nextCondLst>
            </p:seq>
            <p:audio>
              <p:cMediaNode vol="100000">
                <p:cTn id="83" fill="hold" display="0">
                  <p:stCondLst>
                    <p:cond delay="indefinite"/>
                  </p:stCondLst>
                  <p:endCondLst>
                    <p:cond evt="onStopAudio" delay="0">
                      <p:tgtEl>
                        <p:sldTgt/>
                      </p:tgtEl>
                    </p:cond>
                  </p:endCondLst>
                </p:cTn>
                <p:tgtEl>
                  <p:spTgt spid="50"/>
                </p:tgtEl>
              </p:cMediaNode>
            </p:audio>
            <p:audio>
              <p:cMediaNode vol="80000">
                <p:cTn id="84" fill="hold" display="0">
                  <p:stCondLst>
                    <p:cond delay="indefinite"/>
                  </p:stCondLst>
                  <p:endCondLst>
                    <p:cond evt="onStopAudio" delay="0">
                      <p:tgtEl>
                        <p:sldTgt/>
                      </p:tgtEl>
                    </p:cond>
                  </p:endCondLst>
                </p:cTn>
                <p:tgtEl>
                  <p:spTgt spid="51"/>
                </p:tgtEl>
              </p:cMediaNode>
            </p:audio>
            <p:audio>
              <p:cMediaNode vol="80000">
                <p:cTn id="85" fill="hold" display="0">
                  <p:stCondLst>
                    <p:cond delay="indefinite"/>
                  </p:stCondLst>
                  <p:endCondLst>
                    <p:cond evt="onStopAudio" delay="0">
                      <p:tgtEl>
                        <p:sldTgt/>
                      </p:tgtEl>
                    </p:cond>
                  </p:endCondLst>
                </p:cTn>
                <p:tgtEl>
                  <p:spTgt spid="52"/>
                </p:tgtEl>
              </p:cMediaNode>
            </p:audio>
            <p:audio>
              <p:cMediaNode vol="80000">
                <p:cTn id="86" fill="hold" display="0">
                  <p:stCondLst>
                    <p:cond delay="indefinite"/>
                  </p:stCondLst>
                  <p:endCondLst>
                    <p:cond evt="onStopAudio" delay="0">
                      <p:tgtEl>
                        <p:sldTgt/>
                      </p:tgtEl>
                    </p:cond>
                  </p:endCondLst>
                </p:cTn>
                <p:tgtEl>
                  <p:spTgt spid="53"/>
                </p:tgtEl>
              </p:cMediaNode>
            </p:audio>
            <p:audio>
              <p:cMediaNode vol="42424">
                <p:cTn id="87" fill="hold" display="0">
                  <p:stCondLst>
                    <p:cond delay="indefinite"/>
                  </p:stCondLst>
                  <p:endCondLst>
                    <p:cond evt="onStopAudio" delay="0">
                      <p:tgtEl>
                        <p:sldTgt/>
                      </p:tgtEl>
                    </p:cond>
                  </p:endCondLst>
                </p:cTn>
                <p:tgtEl>
                  <p:spTgt spid="54"/>
                </p:tgtEl>
              </p:cMediaNode>
            </p:audio>
          </p:childTnLst>
        </p:cTn>
      </p:par>
    </p:tnLst>
    <p:bldLst>
      <p:bldP spid="44" grpId="0" animBg="1"/>
      <p:bldP spid="44" grpId="1" animBg="1"/>
      <p:bldP spid="46" grpId="0" animBg="1"/>
      <p:bldP spid="46" grpId="1" animBg="1"/>
      <p:bldP spid="47" grpId="0" animBg="1"/>
      <p:bldP spid="47" grpId="1" animBg="1"/>
      <p:bldP spid="48" grpId="0" animBg="1"/>
      <p:bldP spid="48" grpId="1" animBg="1"/>
      <p:bldP spid="49" grpId="0" animBg="1"/>
      <p:bldP spid="49" grpId="1"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10">
            <a:extLst>
              <a:ext uri="{BEBA8EAE-BF5A-486C-A8C5-ECC9F3942E4B}">
                <a14:imgProps xmlns:a14="http://schemas.microsoft.com/office/drawing/2010/main">
                  <a14:imgLayer r:embed="rId11">
                    <a14:imgEffect>
                      <a14:sharpenSoften amount="-50000"/>
                    </a14:imgEffect>
                  </a14:imgLayer>
                </a14:imgProps>
              </a:ex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34" name="Picture 33"/>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rot="5400000">
            <a:off x="3606492" y="-2332886"/>
            <a:ext cx="1746448" cy="6704960"/>
          </a:xfrm>
          <a:prstGeom prst="rect">
            <a:avLst/>
          </a:prstGeom>
        </p:spPr>
      </p:pic>
      <p:sp>
        <p:nvSpPr>
          <p:cNvPr id="36" name="TextBox 35"/>
          <p:cNvSpPr txBox="1"/>
          <p:nvPr/>
        </p:nvSpPr>
        <p:spPr>
          <a:xfrm>
            <a:off x="1557934" y="645317"/>
            <a:ext cx="5797022" cy="923330"/>
          </a:xfrm>
          <a:prstGeom prst="rect">
            <a:avLst/>
          </a:prstGeom>
          <a:noFill/>
        </p:spPr>
        <p:txBody>
          <a:bodyPr wrap="square" rtlCol="0">
            <a:spAutoFit/>
          </a:bodyPr>
          <a:lstStyle/>
          <a:p>
            <a:pPr algn="ctr">
              <a:buClrTx/>
              <a:buFontTx/>
              <a:buNone/>
            </a:pPr>
            <a:r>
              <a:rPr lang="en-US" sz="2700" b="1" kern="1200" dirty="0" err="1">
                <a:solidFill>
                  <a:prstClr val="black"/>
                </a:solidFill>
                <a:latin typeface="Times New Roman" panose="02020603050405020304" pitchFamily="18" charset="0"/>
                <a:cs typeface="Times New Roman" panose="02020603050405020304" pitchFamily="18" charset="0"/>
              </a:rPr>
              <a:t>Câu</a:t>
            </a:r>
            <a:r>
              <a:rPr lang="en-US" sz="2700" b="1" kern="1200" dirty="0">
                <a:solidFill>
                  <a:prstClr val="black"/>
                </a:solidFill>
                <a:latin typeface="Times New Roman" panose="02020603050405020304" pitchFamily="18" charset="0"/>
                <a:cs typeface="Times New Roman" panose="02020603050405020304" pitchFamily="18" charset="0"/>
              </a:rPr>
              <a:t> 2:</a:t>
            </a:r>
            <a:r>
              <a:rPr lang="en-US" sz="2700"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Trong</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chương</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trình</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thường</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có</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hai</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lỗi</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chính</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nào</a:t>
            </a:r>
            <a:r>
              <a:rPr lang="en-US" sz="2700" b="1" kern="1200" dirty="0">
                <a:solidFill>
                  <a:prstClr val="black"/>
                </a:solidFill>
                <a:latin typeface="Times New Roman" panose="02020603050405020304" pitchFamily="18" charset="0"/>
                <a:cs typeface="Times New Roman" panose="02020603050405020304" pitchFamily="18" charset="0"/>
              </a:rPr>
              <a:t>?</a:t>
            </a:r>
          </a:p>
        </p:txBody>
      </p:sp>
      <p:pic>
        <p:nvPicPr>
          <p:cNvPr id="8" name="Picture 7">
            <a:hlinkClick r:id="rId13" action="ppaction://hlinksldjump"/>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8217569" y="74604"/>
            <a:ext cx="824162" cy="876710"/>
          </a:xfrm>
          <a:prstGeom prst="rect">
            <a:avLst/>
          </a:prstGeom>
        </p:spPr>
      </p:pic>
      <p:pic>
        <p:nvPicPr>
          <p:cNvPr id="9" name="Picture 2" descr="C:\Users\ADMIN\Desktop\Doremon cau ca ( trac nghiem )\Picture1 (2).pn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38871" y="414407"/>
            <a:ext cx="589829" cy="657156"/>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times up"/>
          <p:cNvGrpSpPr/>
          <p:nvPr/>
        </p:nvGrpSpPr>
        <p:grpSpPr>
          <a:xfrm>
            <a:off x="441033" y="100013"/>
            <a:ext cx="567813" cy="281298"/>
            <a:chOff x="2989747" y="438150"/>
            <a:chExt cx="1572029" cy="683752"/>
          </a:xfrm>
        </p:grpSpPr>
        <p:sp>
          <p:nvSpPr>
            <p:cNvPr id="11" name="Rounded Rectangle 10"/>
            <p:cNvSpPr/>
            <p:nvPr/>
          </p:nvSpPr>
          <p:spPr>
            <a:xfrm>
              <a:off x="2989747" y="540553"/>
              <a:ext cx="1572029" cy="581349"/>
            </a:xfrm>
            <a:prstGeom prst="round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GB" sz="2100" kern="1200" dirty="0">
                <a:solidFill>
                  <a:prstClr val="white"/>
                </a:solidFill>
                <a:cs typeface="Arial" panose="020B0604020202020204" pitchFamily="34" charset="0"/>
              </a:endParaRPr>
            </a:p>
          </p:txBody>
        </p:sp>
        <p:sp>
          <p:nvSpPr>
            <p:cNvPr id="12" name="Rounded Rectangle 11"/>
            <p:cNvSpPr/>
            <p:nvPr/>
          </p:nvSpPr>
          <p:spPr>
            <a:xfrm>
              <a:off x="2989747" y="438150"/>
              <a:ext cx="1572029" cy="58134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GB" sz="825" kern="1200" dirty="0" err="1">
                  <a:solidFill>
                    <a:prstClr val="white"/>
                  </a:solidFill>
                  <a:cs typeface="Arial" panose="020B0604020202020204" pitchFamily="34" charset="0"/>
                </a:rPr>
                <a:t>Bắt</a:t>
              </a:r>
              <a:r>
                <a:rPr lang="en-GB" sz="825" kern="1200" dirty="0">
                  <a:solidFill>
                    <a:prstClr val="white"/>
                  </a:solidFill>
                  <a:cs typeface="Arial" panose="020B0604020202020204" pitchFamily="34" charset="0"/>
                </a:rPr>
                <a:t> </a:t>
              </a:r>
              <a:r>
                <a:rPr lang="en-GB" sz="825" kern="1200" dirty="0" err="1">
                  <a:solidFill>
                    <a:prstClr val="white"/>
                  </a:solidFill>
                  <a:cs typeface="Arial" panose="020B0604020202020204" pitchFamily="34" charset="0"/>
                </a:rPr>
                <a:t>đầu</a:t>
              </a:r>
              <a:r>
                <a:rPr lang="en-GB" sz="825" kern="1200" dirty="0">
                  <a:solidFill>
                    <a:prstClr val="white"/>
                  </a:solidFill>
                  <a:cs typeface="Arial" panose="020B0604020202020204" pitchFamily="34" charset="0"/>
                </a:rPr>
                <a:t>!</a:t>
              </a:r>
            </a:p>
          </p:txBody>
        </p:sp>
      </p:grpSp>
      <p:pic>
        <p:nvPicPr>
          <p:cNvPr id="13" name="Picture 3" descr="C:\Users\ADMIN\Desktop\Picture2.png"/>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4612" y="540359"/>
            <a:ext cx="479235" cy="479235"/>
          </a:xfrm>
          <a:prstGeom prst="rect">
            <a:avLst/>
          </a:prstGeom>
          <a:noFill/>
          <a:extLst>
            <a:ext uri="{909E8E84-426E-40DD-AFC4-6F175D3DCCD1}">
              <a14:hiddenFill xmlns:a14="http://schemas.microsoft.com/office/drawing/2010/main">
                <a:solidFill>
                  <a:srgbClr val="FFFFFF"/>
                </a:solidFill>
              </a14:hiddenFill>
            </a:ext>
          </a:extLst>
        </p:spPr>
      </p:pic>
      <p:grpSp>
        <p:nvGrpSpPr>
          <p:cNvPr id="14" name="Group 13">
            <a:extLst>
              <a:ext uri="{FF2B5EF4-FFF2-40B4-BE49-F238E27FC236}">
                <a16:creationId xmlns="" xmlns:a16="http://schemas.microsoft.com/office/drawing/2014/main" id="{A3772A17-BB74-4A75-BA55-D622FE4D0639}"/>
              </a:ext>
            </a:extLst>
          </p:cNvPr>
          <p:cNvGrpSpPr/>
          <p:nvPr/>
        </p:nvGrpSpPr>
        <p:grpSpPr>
          <a:xfrm>
            <a:off x="699935" y="531638"/>
            <a:ext cx="67683" cy="57246"/>
            <a:chOff x="2455863" y="2411803"/>
            <a:chExt cx="566738" cy="566738"/>
          </a:xfrm>
        </p:grpSpPr>
        <p:sp>
          <p:nvSpPr>
            <p:cNvPr id="15"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6"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7"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8"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9"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0" name="Group 19">
            <a:extLst>
              <a:ext uri="{FF2B5EF4-FFF2-40B4-BE49-F238E27FC236}">
                <a16:creationId xmlns="" xmlns:a16="http://schemas.microsoft.com/office/drawing/2014/main" id="{A3772A17-BB74-4A75-BA55-D622FE4D0639}"/>
              </a:ext>
            </a:extLst>
          </p:cNvPr>
          <p:cNvGrpSpPr/>
          <p:nvPr/>
        </p:nvGrpSpPr>
        <p:grpSpPr>
          <a:xfrm>
            <a:off x="700945" y="945862"/>
            <a:ext cx="67683" cy="57246"/>
            <a:chOff x="2455863" y="2411803"/>
            <a:chExt cx="566738" cy="566738"/>
          </a:xfrm>
        </p:grpSpPr>
        <p:sp>
          <p:nvSpPr>
            <p:cNvPr id="21"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2"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3"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4"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5"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6" name="Group 25">
            <a:extLst>
              <a:ext uri="{FF2B5EF4-FFF2-40B4-BE49-F238E27FC236}">
                <a16:creationId xmlns="" xmlns:a16="http://schemas.microsoft.com/office/drawing/2014/main" id="{A3772A17-BB74-4A75-BA55-D622FE4D0639}"/>
              </a:ext>
            </a:extLst>
          </p:cNvPr>
          <p:cNvGrpSpPr/>
          <p:nvPr/>
        </p:nvGrpSpPr>
        <p:grpSpPr>
          <a:xfrm>
            <a:off x="923721" y="751402"/>
            <a:ext cx="67683" cy="57246"/>
            <a:chOff x="2455863" y="2411803"/>
            <a:chExt cx="566738" cy="566738"/>
          </a:xfrm>
        </p:grpSpPr>
        <p:sp>
          <p:nvSpPr>
            <p:cNvPr id="27"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8"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9"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0"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1"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32" name="Group 31">
            <a:extLst>
              <a:ext uri="{FF2B5EF4-FFF2-40B4-BE49-F238E27FC236}">
                <a16:creationId xmlns="" xmlns:a16="http://schemas.microsoft.com/office/drawing/2014/main" id="{A3772A17-BB74-4A75-BA55-D622FE4D0639}"/>
              </a:ext>
            </a:extLst>
          </p:cNvPr>
          <p:cNvGrpSpPr/>
          <p:nvPr/>
        </p:nvGrpSpPr>
        <p:grpSpPr>
          <a:xfrm>
            <a:off x="496421" y="770105"/>
            <a:ext cx="67683" cy="57246"/>
            <a:chOff x="2455863" y="2411803"/>
            <a:chExt cx="566738" cy="566738"/>
          </a:xfrm>
        </p:grpSpPr>
        <p:sp>
          <p:nvSpPr>
            <p:cNvPr id="33"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9"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0"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1"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2"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sp>
        <p:nvSpPr>
          <p:cNvPr id="43" name="Oval 107"/>
          <p:cNvSpPr>
            <a:spLocks noChangeArrowheads="1"/>
          </p:cNvSpPr>
          <p:nvPr/>
        </p:nvSpPr>
        <p:spPr bwMode="auto">
          <a:xfrm>
            <a:off x="708363" y="749243"/>
            <a:ext cx="50846" cy="43080"/>
          </a:xfrm>
          <a:prstGeom prst="ellipse">
            <a:avLst/>
          </a:prstGeom>
          <a:solidFill>
            <a:srgbClr val="5D5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4" name="Explosion 2 43"/>
          <p:cNvSpPr/>
          <p:nvPr/>
        </p:nvSpPr>
        <p:spPr>
          <a:xfrm>
            <a:off x="-28575" y="1219570"/>
            <a:ext cx="1771650" cy="1166648"/>
          </a:xfrm>
          <a:prstGeom prst="irregularSeal2">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1800" kern="1200" dirty="0">
                <a:solidFill>
                  <a:srgbClr val="0000FF"/>
                </a:solidFill>
              </a:rPr>
              <a:t>HẾT GIỜ</a:t>
            </a:r>
          </a:p>
        </p:txBody>
      </p:sp>
      <p:pic>
        <p:nvPicPr>
          <p:cNvPr id="45" name="Het gio-ok">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7"/>
          <a:stretch>
            <a:fillRect/>
          </a:stretch>
        </p:blipFill>
        <p:spPr>
          <a:xfrm>
            <a:off x="9461024" y="-60611"/>
            <a:ext cx="457200" cy="457200"/>
          </a:xfrm>
          <a:prstGeom prst="rect">
            <a:avLst/>
          </a:prstGeom>
        </p:spPr>
      </p:pic>
      <p:sp>
        <p:nvSpPr>
          <p:cNvPr id="46" name="Rounded Rectangle 45"/>
          <p:cNvSpPr/>
          <p:nvPr/>
        </p:nvSpPr>
        <p:spPr>
          <a:xfrm>
            <a:off x="423544" y="3211013"/>
            <a:ext cx="3938489"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400" kern="1200" dirty="0">
                <a:solidFill>
                  <a:srgbClr val="0070C0"/>
                </a:solidFill>
                <a:latin typeface="Times New Roman" panose="02020603050405020304" pitchFamily="18" charset="0"/>
                <a:cs typeface="Times New Roman" panose="02020603050405020304" pitchFamily="18" charset="0"/>
              </a:rPr>
              <a:t>A. </a:t>
            </a:r>
            <a:r>
              <a:rPr lang="en-US" sz="2400" kern="1200" dirty="0" err="1">
                <a:solidFill>
                  <a:srgbClr val="0070C0"/>
                </a:solidFill>
                <a:latin typeface="Times New Roman" panose="02020603050405020304" pitchFamily="18" charset="0"/>
                <a:cs typeface="Times New Roman" panose="02020603050405020304" pitchFamily="18" charset="0"/>
              </a:rPr>
              <a:t>Lỗi</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cú</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pháp</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và</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lỗi</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chính</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tả</a:t>
            </a:r>
            <a:r>
              <a:rPr lang="en-US" sz="2400" kern="1200" dirty="0">
                <a:solidFill>
                  <a:srgbClr val="0070C0"/>
                </a:solidFill>
                <a:latin typeface="Times New Roman" panose="02020603050405020304" pitchFamily="18" charset="0"/>
                <a:cs typeface="Times New Roman" panose="02020603050405020304" pitchFamily="18" charset="0"/>
              </a:rPr>
              <a:t>.</a:t>
            </a:r>
          </a:p>
        </p:txBody>
      </p:sp>
      <p:sp>
        <p:nvSpPr>
          <p:cNvPr id="47" name="Rounded Rectangle 46"/>
          <p:cNvSpPr/>
          <p:nvPr/>
        </p:nvSpPr>
        <p:spPr>
          <a:xfrm>
            <a:off x="4713691" y="4064345"/>
            <a:ext cx="4248528"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400" kern="1200" dirty="0">
                <a:solidFill>
                  <a:srgbClr val="0070C0"/>
                </a:solidFill>
                <a:latin typeface="Times New Roman" panose="02020603050405020304" pitchFamily="18" charset="0"/>
                <a:cs typeface="Times New Roman" panose="02020603050405020304" pitchFamily="18" charset="0"/>
              </a:rPr>
              <a:t>D. </a:t>
            </a:r>
            <a:r>
              <a:rPr lang="en-US" sz="2400" kern="1200" dirty="0" err="1">
                <a:solidFill>
                  <a:srgbClr val="0070C0"/>
                </a:solidFill>
                <a:latin typeface="Times New Roman" panose="02020603050405020304" pitchFamily="18" charset="0"/>
                <a:cs typeface="Times New Roman" panose="02020603050405020304" pitchFamily="18" charset="0"/>
              </a:rPr>
              <a:t>Lỗi</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cú</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pháp</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và</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lỗi</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lôgic</a:t>
            </a:r>
            <a:r>
              <a:rPr lang="en-US" sz="2400" kern="1200" dirty="0">
                <a:solidFill>
                  <a:srgbClr val="0070C0"/>
                </a:solidFill>
                <a:latin typeface="Times New Roman" panose="02020603050405020304" pitchFamily="18" charset="0"/>
                <a:cs typeface="Times New Roman" panose="02020603050405020304" pitchFamily="18" charset="0"/>
              </a:rPr>
              <a:t>.</a:t>
            </a:r>
          </a:p>
        </p:txBody>
      </p:sp>
      <p:sp>
        <p:nvSpPr>
          <p:cNvPr id="48" name="Rounded Rectangle 47"/>
          <p:cNvSpPr/>
          <p:nvPr/>
        </p:nvSpPr>
        <p:spPr>
          <a:xfrm>
            <a:off x="484591" y="4100772"/>
            <a:ext cx="3877442"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400" kern="1200" dirty="0">
                <a:solidFill>
                  <a:srgbClr val="0070C0"/>
                </a:solidFill>
                <a:latin typeface="Times New Roman" panose="02020603050405020304" pitchFamily="18" charset="0"/>
                <a:cs typeface="Times New Roman" panose="02020603050405020304" pitchFamily="18" charset="0"/>
              </a:rPr>
              <a:t>C. </a:t>
            </a:r>
            <a:r>
              <a:rPr lang="en-US" sz="2400" kern="1200" dirty="0" err="1">
                <a:solidFill>
                  <a:srgbClr val="0070C0"/>
                </a:solidFill>
                <a:latin typeface="Times New Roman" panose="02020603050405020304" pitchFamily="18" charset="0"/>
                <a:cs typeface="Times New Roman" panose="02020603050405020304" pitchFamily="18" charset="0"/>
              </a:rPr>
              <a:t>Lỗi</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ngữ</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nghĩa</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err="1">
                <a:solidFill>
                  <a:srgbClr val="0070C0"/>
                </a:solidFill>
                <a:latin typeface="Times New Roman" panose="02020603050405020304" pitchFamily="18" charset="0"/>
                <a:cs typeface="Times New Roman" panose="02020603050405020304" pitchFamily="18" charset="0"/>
              </a:rPr>
              <a:t>và</a:t>
            </a:r>
            <a:r>
              <a:rPr lang="en-US" sz="2400" kern="1200">
                <a:solidFill>
                  <a:srgbClr val="0070C0"/>
                </a:solidFill>
                <a:latin typeface="Times New Roman" panose="02020603050405020304" pitchFamily="18" charset="0"/>
                <a:cs typeface="Times New Roman" panose="02020603050405020304" pitchFamily="18" charset="0"/>
              </a:rPr>
              <a:t> </a:t>
            </a:r>
            <a:r>
              <a:rPr lang="en-US" sz="2400" kern="1200" smtClean="0">
                <a:solidFill>
                  <a:srgbClr val="0070C0"/>
                </a:solidFill>
                <a:latin typeface="Times New Roman" panose="02020603050405020304" pitchFamily="18" charset="0"/>
                <a:cs typeface="Times New Roman" panose="02020603050405020304" pitchFamily="18" charset="0"/>
              </a:rPr>
              <a:t>lỗi </a:t>
            </a:r>
            <a:r>
              <a:rPr lang="en-US" sz="2400" kern="1200" dirty="0" err="1">
                <a:solidFill>
                  <a:srgbClr val="0070C0"/>
                </a:solidFill>
                <a:latin typeface="Times New Roman" panose="02020603050405020304" pitchFamily="18" charset="0"/>
                <a:cs typeface="Times New Roman" panose="02020603050405020304" pitchFamily="18" charset="0"/>
              </a:rPr>
              <a:t>cú</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pháp</a:t>
            </a:r>
            <a:r>
              <a:rPr lang="en-US" sz="2400" kern="1200" dirty="0">
                <a:solidFill>
                  <a:srgbClr val="0070C0"/>
                </a:solidFill>
                <a:latin typeface="Times New Roman" panose="02020603050405020304" pitchFamily="18" charset="0"/>
                <a:cs typeface="Times New Roman" panose="02020603050405020304" pitchFamily="18" charset="0"/>
              </a:rPr>
              <a:t>.</a:t>
            </a:r>
          </a:p>
        </p:txBody>
      </p:sp>
      <p:sp>
        <p:nvSpPr>
          <p:cNvPr id="49" name="Rounded Rectangle 48"/>
          <p:cNvSpPr/>
          <p:nvPr/>
        </p:nvSpPr>
        <p:spPr>
          <a:xfrm>
            <a:off x="4795008" y="3191135"/>
            <a:ext cx="4117516"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400" kern="1200" dirty="0">
                <a:solidFill>
                  <a:srgbClr val="0070C0"/>
                </a:solidFill>
                <a:latin typeface="Times New Roman" panose="02020603050405020304" pitchFamily="18" charset="0"/>
                <a:cs typeface="Times New Roman" panose="02020603050405020304" pitchFamily="18" charset="0"/>
              </a:rPr>
              <a:t>B. </a:t>
            </a:r>
            <a:r>
              <a:rPr lang="en-US" sz="2400" kern="1200" dirty="0" err="1">
                <a:solidFill>
                  <a:srgbClr val="0070C0"/>
                </a:solidFill>
                <a:latin typeface="Times New Roman" panose="02020603050405020304" pitchFamily="18" charset="0"/>
                <a:cs typeface="Times New Roman" panose="02020603050405020304" pitchFamily="18" charset="0"/>
              </a:rPr>
              <a:t>Lỗi</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cấu</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trúc</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dirty="0" err="1">
                <a:solidFill>
                  <a:srgbClr val="0070C0"/>
                </a:solidFill>
                <a:latin typeface="Times New Roman" panose="02020603050405020304" pitchFamily="18" charset="0"/>
                <a:cs typeface="Times New Roman" panose="02020603050405020304" pitchFamily="18" charset="0"/>
              </a:rPr>
              <a:t>và</a:t>
            </a:r>
            <a:r>
              <a:rPr lang="en-US" sz="2400" kern="1200" dirty="0">
                <a:solidFill>
                  <a:srgbClr val="0070C0"/>
                </a:solidFill>
                <a:latin typeface="Times New Roman" panose="02020603050405020304" pitchFamily="18" charset="0"/>
                <a:cs typeface="Times New Roman" panose="02020603050405020304" pitchFamily="18" charset="0"/>
              </a:rPr>
              <a:t> </a:t>
            </a:r>
            <a:r>
              <a:rPr lang="en-US" sz="2400" kern="1200" err="1">
                <a:solidFill>
                  <a:srgbClr val="0070C0"/>
                </a:solidFill>
                <a:latin typeface="Times New Roman" panose="02020603050405020304" pitchFamily="18" charset="0"/>
                <a:cs typeface="Times New Roman" panose="02020603050405020304" pitchFamily="18" charset="0"/>
              </a:rPr>
              <a:t>lỗi</a:t>
            </a:r>
            <a:r>
              <a:rPr lang="en-US" sz="2400" kern="1200">
                <a:solidFill>
                  <a:srgbClr val="0070C0"/>
                </a:solidFill>
                <a:latin typeface="Times New Roman" panose="02020603050405020304" pitchFamily="18" charset="0"/>
                <a:cs typeface="Times New Roman" panose="02020603050405020304" pitchFamily="18" charset="0"/>
              </a:rPr>
              <a:t> </a:t>
            </a:r>
            <a:r>
              <a:rPr lang="en-US" sz="2400" kern="1200" smtClean="0">
                <a:solidFill>
                  <a:srgbClr val="0070C0"/>
                </a:solidFill>
                <a:latin typeface="Times New Roman" panose="02020603050405020304" pitchFamily="18" charset="0"/>
                <a:cs typeface="Times New Roman" panose="02020603050405020304" pitchFamily="18" charset="0"/>
              </a:rPr>
              <a:t>lôgic.</a:t>
            </a:r>
            <a:endParaRPr lang="en-US" sz="2400" kern="1200" dirty="0">
              <a:solidFill>
                <a:srgbClr val="0070C0"/>
              </a:solidFill>
              <a:latin typeface="Times New Roman" panose="02020603050405020304" pitchFamily="18" charset="0"/>
              <a:cs typeface="Times New Roman" panose="02020603050405020304" pitchFamily="18" charset="0"/>
            </a:endParaRPr>
          </a:p>
        </p:txBody>
      </p:sp>
      <p:pic>
        <p:nvPicPr>
          <p:cNvPr id="50" name="Dung-ok">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17"/>
          <a:stretch>
            <a:fillRect/>
          </a:stretch>
        </p:blipFill>
        <p:spPr>
          <a:xfrm>
            <a:off x="9572625" y="2342522"/>
            <a:ext cx="457200" cy="457200"/>
          </a:xfrm>
          <a:prstGeom prst="rect">
            <a:avLst/>
          </a:prstGeom>
        </p:spPr>
      </p:pic>
      <p:pic>
        <p:nvPicPr>
          <p:cNvPr id="51"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26671" y="3298594"/>
            <a:ext cx="457200" cy="457200"/>
          </a:xfrm>
          <a:prstGeom prst="rect">
            <a:avLst/>
          </a:prstGeom>
        </p:spPr>
      </p:pic>
      <p:pic>
        <p:nvPicPr>
          <p:cNvPr id="52"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572625" y="3954174"/>
            <a:ext cx="457200" cy="457200"/>
          </a:xfrm>
          <a:prstGeom prst="rect">
            <a:avLst/>
          </a:prstGeom>
        </p:spPr>
      </p:pic>
      <p:pic>
        <p:nvPicPr>
          <p:cNvPr id="53"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32519" y="4609754"/>
            <a:ext cx="457200" cy="457200"/>
          </a:xfrm>
          <a:prstGeom prst="rect">
            <a:avLst/>
          </a:prstGeom>
        </p:spPr>
      </p:pic>
      <p:pic>
        <p:nvPicPr>
          <p:cNvPr id="54" name="Tieng vo tay (mp3cut.net)">
            <a:hlinkClick r:id="" action="ppaction://media"/>
          </p:cNvPr>
          <p:cNvPicPr>
            <a:picLocks noChangeAspect="1"/>
          </p:cNvPicPr>
          <p:nvPr>
            <a:audioFile r:link="rId8"/>
            <p:extLst>
              <p:ext uri="{DAA4B4D4-6D71-4841-9C94-3DE7FCFB9230}">
                <p14:media xmlns:p14="http://schemas.microsoft.com/office/powerpoint/2010/main" r:embed="rId7"/>
              </p:ext>
            </p:extLst>
          </p:nvPr>
        </p:nvPicPr>
        <p:blipFill>
          <a:blip r:embed="rId17"/>
          <a:stretch>
            <a:fillRect/>
          </a:stretch>
        </p:blipFill>
        <p:spPr>
          <a:xfrm>
            <a:off x="10629900" y="2350724"/>
            <a:ext cx="457200" cy="457200"/>
          </a:xfrm>
          <a:prstGeom prst="rect">
            <a:avLst/>
          </a:prstGeom>
        </p:spPr>
      </p:pic>
    </p:spTree>
    <p:extLst>
      <p:ext uri="{BB962C8B-B14F-4D97-AF65-F5344CB8AC3E}">
        <p14:creationId xmlns:p14="http://schemas.microsoft.com/office/powerpoint/2010/main" val="874019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1000"/>
                                        <p:tgtEl>
                                          <p:spTgt spid="36"/>
                                        </p:tgtEl>
                                      </p:cBhvr>
                                    </p:animEffect>
                                    <p:anim calcmode="lin" valueType="num">
                                      <p:cBhvr>
                                        <p:cTn id="13" dur="1000" fill="hold"/>
                                        <p:tgtEl>
                                          <p:spTgt spid="36"/>
                                        </p:tgtEl>
                                        <p:attrNameLst>
                                          <p:attrName>ppt_x</p:attrName>
                                        </p:attrNameLst>
                                      </p:cBhvr>
                                      <p:tavLst>
                                        <p:tav tm="0">
                                          <p:val>
                                            <p:strVal val="#ppt_x"/>
                                          </p:val>
                                        </p:tav>
                                        <p:tav tm="100000">
                                          <p:val>
                                            <p:strVal val="#ppt_x"/>
                                          </p:val>
                                        </p:tav>
                                      </p:tavLst>
                                    </p:anim>
                                    <p:anim calcmode="lin" valueType="num">
                                      <p:cBhvr>
                                        <p:cTn id="14"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6"/>
                                        </p:tgtEl>
                                        <p:attrNameLst>
                                          <p:attrName>style.visibility</p:attrName>
                                        </p:attrNameLst>
                                      </p:cBhvr>
                                      <p:to>
                                        <p:strVal val="visible"/>
                                      </p:to>
                                    </p:set>
                                    <p:anim calcmode="lin" valueType="num">
                                      <p:cBhvr additive="base">
                                        <p:cTn id="19" dur="500" fill="hold"/>
                                        <p:tgtEl>
                                          <p:spTgt spid="46"/>
                                        </p:tgtEl>
                                        <p:attrNameLst>
                                          <p:attrName>ppt_x</p:attrName>
                                        </p:attrNameLst>
                                      </p:cBhvr>
                                      <p:tavLst>
                                        <p:tav tm="0">
                                          <p:val>
                                            <p:strVal val="#ppt_x"/>
                                          </p:val>
                                        </p:tav>
                                        <p:tav tm="100000">
                                          <p:val>
                                            <p:strVal val="#ppt_x"/>
                                          </p:val>
                                        </p:tav>
                                      </p:tavLst>
                                    </p:anim>
                                    <p:anim calcmode="lin" valueType="num">
                                      <p:cBhvr additive="base">
                                        <p:cTn id="20"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 calcmode="lin" valueType="num">
                                      <p:cBhvr additive="base">
                                        <p:cTn id="25" dur="500" fill="hold"/>
                                        <p:tgtEl>
                                          <p:spTgt spid="49"/>
                                        </p:tgtEl>
                                        <p:attrNameLst>
                                          <p:attrName>ppt_x</p:attrName>
                                        </p:attrNameLst>
                                      </p:cBhvr>
                                      <p:tavLst>
                                        <p:tav tm="0">
                                          <p:val>
                                            <p:strVal val="#ppt_x"/>
                                          </p:val>
                                        </p:tav>
                                        <p:tav tm="100000">
                                          <p:val>
                                            <p:strVal val="#ppt_x"/>
                                          </p:val>
                                        </p:tav>
                                      </p:tavLst>
                                    </p:anim>
                                    <p:anim calcmode="lin" valueType="num">
                                      <p:cBhvr additive="base">
                                        <p:cTn id="2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8"/>
                                        </p:tgtEl>
                                        <p:attrNameLst>
                                          <p:attrName>style.visibility</p:attrName>
                                        </p:attrNameLst>
                                      </p:cBhvr>
                                      <p:to>
                                        <p:strVal val="visible"/>
                                      </p:to>
                                    </p:set>
                                    <p:anim calcmode="lin" valueType="num">
                                      <p:cBhvr additive="base">
                                        <p:cTn id="31" dur="500" fill="hold"/>
                                        <p:tgtEl>
                                          <p:spTgt spid="48"/>
                                        </p:tgtEl>
                                        <p:attrNameLst>
                                          <p:attrName>ppt_x</p:attrName>
                                        </p:attrNameLst>
                                      </p:cBhvr>
                                      <p:tavLst>
                                        <p:tav tm="0">
                                          <p:val>
                                            <p:strVal val="#ppt_x"/>
                                          </p:val>
                                        </p:tav>
                                        <p:tav tm="100000">
                                          <p:val>
                                            <p:strVal val="#ppt_x"/>
                                          </p:val>
                                        </p:tav>
                                      </p:tavLst>
                                    </p:anim>
                                    <p:anim calcmode="lin" valueType="num">
                                      <p:cBhvr additive="base">
                                        <p:cTn id="3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7"/>
                                        </p:tgtEl>
                                        <p:attrNameLst>
                                          <p:attrName>style.visibility</p:attrName>
                                        </p:attrNameLst>
                                      </p:cBhvr>
                                      <p:to>
                                        <p:strVal val="visible"/>
                                      </p:to>
                                    </p:set>
                                    <p:anim calcmode="lin" valueType="num">
                                      <p:cBhvr additive="base">
                                        <p:cTn id="37" dur="500" fill="hold"/>
                                        <p:tgtEl>
                                          <p:spTgt spid="47"/>
                                        </p:tgtEl>
                                        <p:attrNameLst>
                                          <p:attrName>ppt_x</p:attrName>
                                        </p:attrNameLst>
                                      </p:cBhvr>
                                      <p:tavLst>
                                        <p:tav tm="0">
                                          <p:val>
                                            <p:strVal val="#ppt_x"/>
                                          </p:val>
                                        </p:tav>
                                        <p:tav tm="100000">
                                          <p:val>
                                            <p:strVal val="#ppt_x"/>
                                          </p:val>
                                        </p:tav>
                                      </p:tavLst>
                                    </p:anim>
                                    <p:anim calcmode="lin" valueType="num">
                                      <p:cBhvr additive="base">
                                        <p:cTn id="38"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9" restart="whenNotActive" fill="hold" evtFilter="cancelBubble" nodeType="interactiveSeq">
                <p:stCondLst>
                  <p:cond evt="onClick" delay="0">
                    <p:tgtEl>
                      <p:spTgt spid="10"/>
                    </p:tgtEl>
                  </p:cond>
                </p:stCondLst>
                <p:endSync evt="end" delay="0">
                  <p:rtn val="all"/>
                </p:endSync>
                <p:childTnLst>
                  <p:par>
                    <p:cTn id="40" fill="hold">
                      <p:stCondLst>
                        <p:cond delay="0"/>
                      </p:stCondLst>
                      <p:childTnLst>
                        <p:par>
                          <p:cTn id="41" fill="hold">
                            <p:stCondLst>
                              <p:cond delay="0"/>
                            </p:stCondLst>
                            <p:childTnLst>
                              <p:par>
                                <p:cTn id="42" presetID="8" presetClass="emph" presetSubtype="0" fill="hold" nodeType="clickEffect">
                                  <p:stCondLst>
                                    <p:cond delay="0"/>
                                  </p:stCondLst>
                                  <p:childTnLst>
                                    <p:animRot by="21600000">
                                      <p:cBhvr>
                                        <p:cTn id="43" dur="10000" fill="hold"/>
                                        <p:tgtEl>
                                          <p:spTgt spid="13"/>
                                        </p:tgtEl>
                                        <p:attrNameLst>
                                          <p:attrName>r</p:attrName>
                                        </p:attrNameLst>
                                      </p:cBhvr>
                                    </p:animRot>
                                  </p:childTnLst>
                                </p:cTn>
                              </p:par>
                            </p:childTnLst>
                          </p:cTn>
                        </p:par>
                        <p:par>
                          <p:cTn id="44" fill="hold">
                            <p:stCondLst>
                              <p:cond delay="10000"/>
                            </p:stCondLst>
                            <p:childTnLst>
                              <p:par>
                                <p:cTn id="45" presetID="1" presetClass="entr" presetSubtype="0" fill="hold" grpId="0" nodeType="afterEffect">
                                  <p:stCondLst>
                                    <p:cond delay="0"/>
                                  </p:stCondLst>
                                  <p:childTnLst>
                                    <p:set>
                                      <p:cBhvr>
                                        <p:cTn id="46" dur="1" fill="hold">
                                          <p:stCondLst>
                                            <p:cond delay="0"/>
                                          </p:stCondLst>
                                        </p:cTn>
                                        <p:tgtEl>
                                          <p:spTgt spid="44"/>
                                        </p:tgtEl>
                                        <p:attrNameLst>
                                          <p:attrName>style.visibility</p:attrName>
                                        </p:attrNameLst>
                                      </p:cBhvr>
                                      <p:to>
                                        <p:strVal val="visible"/>
                                      </p:to>
                                    </p:set>
                                  </p:childTnLst>
                                </p:cTn>
                              </p:par>
                              <p:par>
                                <p:cTn id="47" presetID="1" presetClass="mediacall" presetSubtype="0" fill="hold" nodeType="withEffect">
                                  <p:stCondLst>
                                    <p:cond delay="0"/>
                                  </p:stCondLst>
                                  <p:childTnLst>
                                    <p:cmd type="call" cmd="playFrom(0.0)">
                                      <p:cBhvr>
                                        <p:cTn id="48" dur="1773" fill="hold"/>
                                        <p:tgtEl>
                                          <p:spTgt spid="45"/>
                                        </p:tgtEl>
                                      </p:cBhvr>
                                    </p:cmd>
                                  </p:childTnLst>
                                </p:cTn>
                              </p:par>
                              <p:par>
                                <p:cTn id="49" presetID="1" presetClass="exit" presetSubtype="0" fill="hold" grpId="1" nodeType="withEffect">
                                  <p:stCondLst>
                                    <p:cond delay="2000"/>
                                  </p:stCondLst>
                                  <p:childTnLst>
                                    <p:set>
                                      <p:cBhvr>
                                        <p:cTn id="50" dur="1" fill="hold">
                                          <p:stCondLst>
                                            <p:cond delay="0"/>
                                          </p:stCondLst>
                                        </p:cTn>
                                        <p:tgtEl>
                                          <p:spTgt spid="44"/>
                                        </p:tgtEl>
                                        <p:attrNameLst>
                                          <p:attrName>style.visibility</p:attrName>
                                        </p:attrNameLst>
                                      </p:cBhvr>
                                      <p:to>
                                        <p:strVal val="hidden"/>
                                      </p:to>
                                    </p:set>
                                  </p:childTnLst>
                                </p:cTn>
                              </p:par>
                            </p:childTnLst>
                          </p:cTn>
                        </p:par>
                      </p:childTnLst>
                    </p:cTn>
                  </p:par>
                </p:childTnLst>
              </p:cTn>
              <p:nextCondLst>
                <p:cond evt="onClick" delay="0">
                  <p:tgtEl>
                    <p:spTgt spid="10"/>
                  </p:tgtEl>
                </p:cond>
              </p:nextCondLst>
            </p:seq>
            <p:audio>
              <p:cMediaNode vol="80000">
                <p:cTn id="51" fill="hold" display="0">
                  <p:stCondLst>
                    <p:cond delay="indefinite"/>
                  </p:stCondLst>
                  <p:endCondLst>
                    <p:cond evt="onStopAudio" delay="0">
                      <p:tgtEl>
                        <p:sldTgt/>
                      </p:tgtEl>
                    </p:cond>
                  </p:endCondLst>
                </p:cTn>
                <p:tgtEl>
                  <p:spTgt spid="45"/>
                </p:tgtEl>
              </p:cMediaNode>
            </p:audio>
            <p:seq concurrent="1" nextAc="seek">
              <p:cTn id="52" restart="whenNotActive" fill="hold" evtFilter="cancelBubble" nodeType="interactiveSeq">
                <p:stCondLst>
                  <p:cond evt="onClick" delay="0">
                    <p:tgtEl>
                      <p:spTgt spid="47"/>
                    </p:tgtEl>
                  </p:cond>
                </p:stCondLst>
                <p:endSync evt="end" delay="0">
                  <p:rtn val="all"/>
                </p:endSync>
                <p:childTnLst>
                  <p:par>
                    <p:cTn id="53" fill="hold">
                      <p:stCondLst>
                        <p:cond delay="0"/>
                      </p:stCondLst>
                      <p:childTnLst>
                        <p:par>
                          <p:cTn id="54" fill="hold">
                            <p:stCondLst>
                              <p:cond delay="0"/>
                            </p:stCondLst>
                            <p:childTnLst>
                              <p:par>
                                <p:cTn id="55" presetID="21" presetClass="emph" presetSubtype="0" fill="hold" grpId="1" nodeType="withEffect">
                                  <p:stCondLst>
                                    <p:cond delay="0"/>
                                  </p:stCondLst>
                                  <p:childTnLst>
                                    <p:animClr clrSpc="hsl" dir="cw">
                                      <p:cBhvr override="childStyle">
                                        <p:cTn id="56" dur="500" fill="hold"/>
                                        <p:tgtEl>
                                          <p:spTgt spid="47"/>
                                        </p:tgtEl>
                                        <p:attrNameLst>
                                          <p:attrName>style.color</p:attrName>
                                        </p:attrNameLst>
                                      </p:cBhvr>
                                      <p:by>
                                        <p:hsl h="7200000" s="0" l="0"/>
                                      </p:by>
                                    </p:animClr>
                                    <p:animClr clrSpc="hsl" dir="cw">
                                      <p:cBhvr>
                                        <p:cTn id="57" dur="500" fill="hold"/>
                                        <p:tgtEl>
                                          <p:spTgt spid="47"/>
                                        </p:tgtEl>
                                        <p:attrNameLst>
                                          <p:attrName>fillcolor</p:attrName>
                                        </p:attrNameLst>
                                      </p:cBhvr>
                                      <p:by>
                                        <p:hsl h="7200000" s="0" l="0"/>
                                      </p:by>
                                    </p:animClr>
                                    <p:animClr clrSpc="hsl" dir="cw">
                                      <p:cBhvr>
                                        <p:cTn id="58" dur="500" fill="hold"/>
                                        <p:tgtEl>
                                          <p:spTgt spid="47"/>
                                        </p:tgtEl>
                                        <p:attrNameLst>
                                          <p:attrName>stroke.color</p:attrName>
                                        </p:attrNameLst>
                                      </p:cBhvr>
                                      <p:by>
                                        <p:hsl h="7200000" s="0" l="0"/>
                                      </p:by>
                                    </p:animClr>
                                    <p:set>
                                      <p:cBhvr>
                                        <p:cTn id="59" dur="500" fill="hold"/>
                                        <p:tgtEl>
                                          <p:spTgt spid="47"/>
                                        </p:tgtEl>
                                        <p:attrNameLst>
                                          <p:attrName>fill.type</p:attrName>
                                        </p:attrNameLst>
                                      </p:cBhvr>
                                      <p:to>
                                        <p:strVal val="solid"/>
                                      </p:to>
                                    </p:set>
                                  </p:childTnLst>
                                </p:cTn>
                              </p:par>
                              <p:par>
                                <p:cTn id="60" presetID="1" presetClass="mediacall" presetSubtype="0" fill="hold" nodeType="withEffect">
                                  <p:stCondLst>
                                    <p:cond delay="0"/>
                                  </p:stCondLst>
                                  <p:childTnLst>
                                    <p:cmd type="call" cmd="playFrom(0.0)">
                                      <p:cBhvr>
                                        <p:cTn id="61" dur="1252" fill="hold"/>
                                        <p:tgtEl>
                                          <p:spTgt spid="50"/>
                                        </p:tgtEl>
                                      </p:cBhvr>
                                    </p:cmd>
                                  </p:childTnLst>
                                </p:cTn>
                              </p:par>
                              <p:par>
                                <p:cTn id="62" presetID="1" presetClass="mediacall" presetSubtype="0" fill="hold" nodeType="withEffect">
                                  <p:stCondLst>
                                    <p:cond delay="500"/>
                                  </p:stCondLst>
                                  <p:childTnLst>
                                    <p:cmd type="call" cmd="playFrom(0.0)">
                                      <p:cBhvr>
                                        <p:cTn id="63" dur="5042" fill="hold"/>
                                        <p:tgtEl>
                                          <p:spTgt spid="54"/>
                                        </p:tgtEl>
                                      </p:cBhvr>
                                    </p:cmd>
                                  </p:childTnLst>
                                </p:cTn>
                              </p:par>
                            </p:childTnLst>
                          </p:cTn>
                        </p:par>
                      </p:childTnLst>
                    </p:cTn>
                  </p:par>
                </p:childTnLst>
              </p:cTn>
              <p:nextCondLst>
                <p:cond evt="onClick" delay="0">
                  <p:tgtEl>
                    <p:spTgt spid="47"/>
                  </p:tgtEl>
                </p:cond>
              </p:nextCondLst>
            </p:seq>
            <p:seq concurrent="1" nextAc="seek">
              <p:cTn id="64" restart="whenNotActive" fill="hold" evtFilter="cancelBubble" nodeType="interactiveSeq">
                <p:stCondLst>
                  <p:cond evt="onClick" delay="0">
                    <p:tgtEl>
                      <p:spTgt spid="46"/>
                    </p:tgtEl>
                  </p:cond>
                </p:stCondLst>
                <p:endSync evt="end" delay="0">
                  <p:rtn val="all"/>
                </p:endSync>
                <p:childTnLst>
                  <p:par>
                    <p:cTn id="65" fill="hold">
                      <p:stCondLst>
                        <p:cond delay="0"/>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46"/>
                                        </p:tgtEl>
                                      </p:cBhvr>
                                    </p:animEffect>
                                    <p:set>
                                      <p:cBhvr>
                                        <p:cTn id="69" dur="1" fill="hold">
                                          <p:stCondLst>
                                            <p:cond delay="499"/>
                                          </p:stCondLst>
                                        </p:cTn>
                                        <p:tgtEl>
                                          <p:spTgt spid="46"/>
                                        </p:tgtEl>
                                        <p:attrNameLst>
                                          <p:attrName>style.visibility</p:attrName>
                                        </p:attrNameLst>
                                      </p:cBhvr>
                                      <p:to>
                                        <p:strVal val="hidden"/>
                                      </p:to>
                                    </p:set>
                                  </p:childTnLst>
                                </p:cTn>
                              </p:par>
                              <p:par>
                                <p:cTn id="70" presetID="1" presetClass="mediacall" presetSubtype="0" fill="hold" nodeType="withEffect">
                                  <p:stCondLst>
                                    <p:cond delay="0"/>
                                  </p:stCondLst>
                                  <p:childTnLst>
                                    <p:cmd type="call" cmd="playFrom(0.0)">
                                      <p:cBhvr>
                                        <p:cTn id="71" dur="2060" fill="hold"/>
                                        <p:tgtEl>
                                          <p:spTgt spid="51"/>
                                        </p:tgtEl>
                                      </p:cBhvr>
                                    </p:cmd>
                                  </p:childTnLst>
                                </p:cTn>
                              </p:par>
                            </p:childTnLst>
                          </p:cTn>
                        </p:par>
                      </p:childTnLst>
                    </p:cTn>
                  </p:par>
                </p:childTnLst>
              </p:cTn>
              <p:nextCondLst>
                <p:cond evt="onClick" delay="0">
                  <p:tgtEl>
                    <p:spTgt spid="46"/>
                  </p:tgtEl>
                </p:cond>
              </p:nextCondLst>
            </p:seq>
            <p:seq concurrent="1" nextAc="seek">
              <p:cTn id="72" restart="whenNotActive" fill="hold" evtFilter="cancelBubble" nodeType="interactiveSeq">
                <p:stCondLst>
                  <p:cond evt="onClick" delay="0">
                    <p:tgtEl>
                      <p:spTgt spid="49"/>
                    </p:tgtEl>
                  </p:cond>
                </p:stCondLst>
                <p:endSync evt="end" delay="0">
                  <p:rtn val="all"/>
                </p:endSync>
                <p:childTnLst>
                  <p:par>
                    <p:cTn id="73" fill="hold">
                      <p:stCondLst>
                        <p:cond delay="0"/>
                      </p:stCondLst>
                      <p:childTnLst>
                        <p:par>
                          <p:cTn id="74" fill="hold">
                            <p:stCondLst>
                              <p:cond delay="0"/>
                            </p:stCondLst>
                            <p:childTnLst>
                              <p:par>
                                <p:cTn id="75" presetID="10" presetClass="exit" presetSubtype="0" fill="hold" grpId="1" nodeType="clickEffect">
                                  <p:stCondLst>
                                    <p:cond delay="0"/>
                                  </p:stCondLst>
                                  <p:childTnLst>
                                    <p:animEffect transition="out" filter="fade">
                                      <p:cBhvr>
                                        <p:cTn id="76" dur="500"/>
                                        <p:tgtEl>
                                          <p:spTgt spid="49"/>
                                        </p:tgtEl>
                                      </p:cBhvr>
                                    </p:animEffect>
                                    <p:set>
                                      <p:cBhvr>
                                        <p:cTn id="77" dur="1" fill="hold">
                                          <p:stCondLst>
                                            <p:cond delay="499"/>
                                          </p:stCondLst>
                                        </p:cTn>
                                        <p:tgtEl>
                                          <p:spTgt spid="49"/>
                                        </p:tgtEl>
                                        <p:attrNameLst>
                                          <p:attrName>style.visibility</p:attrName>
                                        </p:attrNameLst>
                                      </p:cBhvr>
                                      <p:to>
                                        <p:strVal val="hidden"/>
                                      </p:to>
                                    </p:set>
                                  </p:childTnLst>
                                </p:cTn>
                              </p:par>
                              <p:par>
                                <p:cTn id="78" presetID="1" presetClass="mediacall" presetSubtype="0" fill="hold" nodeType="withEffect">
                                  <p:stCondLst>
                                    <p:cond delay="0"/>
                                  </p:stCondLst>
                                  <p:childTnLst>
                                    <p:cmd type="call" cmd="playFrom(0.0)">
                                      <p:cBhvr>
                                        <p:cTn id="79" dur="2060" fill="hold"/>
                                        <p:tgtEl>
                                          <p:spTgt spid="52"/>
                                        </p:tgtEl>
                                      </p:cBhvr>
                                    </p:cmd>
                                  </p:childTnLst>
                                </p:cTn>
                              </p:par>
                            </p:childTnLst>
                          </p:cTn>
                        </p:par>
                      </p:childTnLst>
                    </p:cTn>
                  </p:par>
                </p:childTnLst>
              </p:cTn>
              <p:nextCondLst>
                <p:cond evt="onClick" delay="0">
                  <p:tgtEl>
                    <p:spTgt spid="49"/>
                  </p:tgtEl>
                </p:cond>
              </p:nextCondLst>
            </p:seq>
            <p:seq concurrent="1" nextAc="seek">
              <p:cTn id="80" restart="whenNotActive" fill="hold" evtFilter="cancelBubble" nodeType="interactiveSeq">
                <p:stCondLst>
                  <p:cond evt="onClick" delay="0">
                    <p:tgtEl>
                      <p:spTgt spid="48"/>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1" nodeType="clickEffect">
                                  <p:stCondLst>
                                    <p:cond delay="0"/>
                                  </p:stCondLst>
                                  <p:childTnLst>
                                    <p:animEffect transition="out" filter="fade">
                                      <p:cBhvr>
                                        <p:cTn id="84" dur="500"/>
                                        <p:tgtEl>
                                          <p:spTgt spid="48"/>
                                        </p:tgtEl>
                                      </p:cBhvr>
                                    </p:animEffect>
                                    <p:set>
                                      <p:cBhvr>
                                        <p:cTn id="85" dur="1" fill="hold">
                                          <p:stCondLst>
                                            <p:cond delay="499"/>
                                          </p:stCondLst>
                                        </p:cTn>
                                        <p:tgtEl>
                                          <p:spTgt spid="48"/>
                                        </p:tgtEl>
                                        <p:attrNameLst>
                                          <p:attrName>style.visibility</p:attrName>
                                        </p:attrNameLst>
                                      </p:cBhvr>
                                      <p:to>
                                        <p:strVal val="hidden"/>
                                      </p:to>
                                    </p:set>
                                  </p:childTnLst>
                                </p:cTn>
                              </p:par>
                              <p:par>
                                <p:cTn id="86" presetID="1" presetClass="mediacall" presetSubtype="0" fill="hold" nodeType="withEffect">
                                  <p:stCondLst>
                                    <p:cond delay="0"/>
                                  </p:stCondLst>
                                  <p:childTnLst>
                                    <p:cmd type="call" cmd="playFrom(0.0)">
                                      <p:cBhvr>
                                        <p:cTn id="87" dur="2060" fill="hold"/>
                                        <p:tgtEl>
                                          <p:spTgt spid="53"/>
                                        </p:tgtEl>
                                      </p:cBhvr>
                                    </p:cmd>
                                  </p:childTnLst>
                                </p:cTn>
                              </p:par>
                            </p:childTnLst>
                          </p:cTn>
                        </p:par>
                      </p:childTnLst>
                    </p:cTn>
                  </p:par>
                </p:childTnLst>
              </p:cTn>
              <p:nextCondLst>
                <p:cond evt="onClick" delay="0">
                  <p:tgtEl>
                    <p:spTgt spid="48"/>
                  </p:tgtEl>
                </p:cond>
              </p:nextCondLst>
            </p:seq>
            <p:audio>
              <p:cMediaNode vol="100000">
                <p:cTn id="88" fill="hold" display="0">
                  <p:stCondLst>
                    <p:cond delay="indefinite"/>
                  </p:stCondLst>
                  <p:endCondLst>
                    <p:cond evt="onStopAudio" delay="0">
                      <p:tgtEl>
                        <p:sldTgt/>
                      </p:tgtEl>
                    </p:cond>
                  </p:endCondLst>
                </p:cTn>
                <p:tgtEl>
                  <p:spTgt spid="50"/>
                </p:tgtEl>
              </p:cMediaNode>
            </p:audio>
            <p:audio>
              <p:cMediaNode vol="33333">
                <p:cTn id="89" fill="hold" display="0">
                  <p:stCondLst>
                    <p:cond delay="indefinite"/>
                  </p:stCondLst>
                  <p:endCondLst>
                    <p:cond evt="onStopAudio" delay="0">
                      <p:tgtEl>
                        <p:sldTgt/>
                      </p:tgtEl>
                    </p:cond>
                  </p:endCondLst>
                </p:cTn>
                <p:tgtEl>
                  <p:spTgt spid="51"/>
                </p:tgtEl>
              </p:cMediaNode>
            </p:audio>
            <p:audio>
              <p:cMediaNode vol="40909">
                <p:cTn id="90" fill="hold" display="0">
                  <p:stCondLst>
                    <p:cond delay="indefinite"/>
                  </p:stCondLst>
                  <p:endCondLst>
                    <p:cond evt="onStopAudio" delay="0">
                      <p:tgtEl>
                        <p:sldTgt/>
                      </p:tgtEl>
                    </p:cond>
                  </p:endCondLst>
                </p:cTn>
                <p:tgtEl>
                  <p:spTgt spid="52"/>
                </p:tgtEl>
              </p:cMediaNode>
            </p:audio>
            <p:audio>
              <p:cMediaNode vol="34848">
                <p:cTn id="91" fill="hold" display="0">
                  <p:stCondLst>
                    <p:cond delay="indefinite"/>
                  </p:stCondLst>
                  <p:endCondLst>
                    <p:cond evt="onStopAudio" delay="0">
                      <p:tgtEl>
                        <p:sldTgt/>
                      </p:tgtEl>
                    </p:cond>
                  </p:endCondLst>
                </p:cTn>
                <p:tgtEl>
                  <p:spTgt spid="53"/>
                </p:tgtEl>
              </p:cMediaNode>
            </p:audio>
            <p:audio>
              <p:cMediaNode vol="42424">
                <p:cTn id="92" fill="hold" display="0">
                  <p:stCondLst>
                    <p:cond delay="indefinite"/>
                  </p:stCondLst>
                  <p:endCondLst>
                    <p:cond evt="onStopAudio" delay="0">
                      <p:tgtEl>
                        <p:sldTgt/>
                      </p:tgtEl>
                    </p:cond>
                  </p:endCondLst>
                </p:cTn>
                <p:tgtEl>
                  <p:spTgt spid="54"/>
                </p:tgtEl>
              </p:cMediaNode>
            </p:audio>
          </p:childTnLst>
        </p:cTn>
      </p:par>
    </p:tnLst>
    <p:bldLst>
      <p:bldP spid="36" grpId="0"/>
      <p:bldP spid="44" grpId="0" animBg="1"/>
      <p:bldP spid="44" grpId="1" animBg="1"/>
      <p:bldP spid="46" grpId="0" animBg="1"/>
      <p:bldP spid="46" grpId="1" animBg="1"/>
      <p:bldP spid="47" grpId="0" animBg="1"/>
      <p:bldP spid="47" grpId="1" animBg="1"/>
      <p:bldP spid="48" grpId="0" animBg="1"/>
      <p:bldP spid="48" grpId="1" animBg="1"/>
      <p:bldP spid="49" grpId="0" animBg="1"/>
      <p:bldP spid="49" grpId="1"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10">
            <a:extLst>
              <a:ext uri="{BEBA8EAE-BF5A-486C-A8C5-ECC9F3942E4B}">
                <a14:imgProps xmlns:a14="http://schemas.microsoft.com/office/drawing/2010/main">
                  <a14:imgLayer r:embed="rId11">
                    <a14:imgEffect>
                      <a14:sharpenSoften amount="-50000"/>
                    </a14:imgEffect>
                  </a14:imgLayer>
                </a14:imgProps>
              </a:ext>
              <a:ext uri="{28A0092B-C50C-407E-A947-70E740481C1C}">
                <a14:useLocalDpi xmlns:a14="http://schemas.microsoft.com/office/drawing/2010/main" val="0"/>
              </a:ext>
            </a:extLst>
          </a:blip>
          <a:stretch>
            <a:fillRect/>
          </a:stretch>
        </p:blipFill>
        <p:spPr>
          <a:xfrm>
            <a:off x="0" y="9939"/>
            <a:ext cx="9144000" cy="5143500"/>
          </a:xfrm>
          <a:prstGeom prst="rect">
            <a:avLst/>
          </a:prstGeom>
        </p:spPr>
      </p:pic>
      <p:pic>
        <p:nvPicPr>
          <p:cNvPr id="34" name="Picture 33"/>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rot="5400000">
            <a:off x="3605038" y="-2528331"/>
            <a:ext cx="1559141" cy="6704960"/>
          </a:xfrm>
          <a:prstGeom prst="rect">
            <a:avLst/>
          </a:prstGeom>
        </p:spPr>
      </p:pic>
      <p:sp>
        <p:nvSpPr>
          <p:cNvPr id="36" name="TextBox 35"/>
          <p:cNvSpPr txBox="1"/>
          <p:nvPr/>
        </p:nvSpPr>
        <p:spPr>
          <a:xfrm>
            <a:off x="2384259" y="539672"/>
            <a:ext cx="4277133" cy="461665"/>
          </a:xfrm>
          <a:prstGeom prst="rect">
            <a:avLst/>
          </a:prstGeom>
          <a:noFill/>
        </p:spPr>
        <p:txBody>
          <a:bodyPr wrap="none" rtlCol="0">
            <a:spAutoFit/>
          </a:bodyPr>
          <a:lstStyle/>
          <a:p>
            <a:pPr>
              <a:buClrTx/>
              <a:buFontTx/>
              <a:buNone/>
            </a:pPr>
            <a:r>
              <a:rPr lang="en-US" sz="2100" b="1" kern="1200" dirty="0" err="1">
                <a:solidFill>
                  <a:prstClr val="black"/>
                </a:solidFill>
                <a:latin typeface="Times New Roman" panose="02020603050405020304" pitchFamily="18" charset="0"/>
                <a:cs typeface="Times New Roman" panose="02020603050405020304" pitchFamily="18" charset="0"/>
              </a:rPr>
              <a:t>Câu</a:t>
            </a:r>
            <a:r>
              <a:rPr lang="en-US" sz="2100" b="1" kern="1200" dirty="0">
                <a:solidFill>
                  <a:prstClr val="black"/>
                </a:solidFill>
                <a:latin typeface="Times New Roman" panose="02020603050405020304" pitchFamily="18" charset="0"/>
                <a:cs typeface="Times New Roman" panose="02020603050405020304" pitchFamily="18" charset="0"/>
              </a:rPr>
              <a:t> 3: </a:t>
            </a:r>
            <a:r>
              <a:rPr lang="en-US" sz="2400" b="1" kern="1200" dirty="0" err="1">
                <a:solidFill>
                  <a:prstClr val="black"/>
                </a:solidFill>
                <a:latin typeface="Times New Roman" panose="02020603050405020304" pitchFamily="18" charset="0"/>
                <a:cs typeface="Times New Roman" panose="02020603050405020304" pitchFamily="18" charset="0"/>
              </a:rPr>
              <a:t>Lỗi</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lôgic</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xảy</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ra</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khi</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nào</a:t>
            </a:r>
            <a:r>
              <a:rPr lang="en-US" sz="2400" b="1" kern="1200" dirty="0">
                <a:solidFill>
                  <a:prstClr val="black"/>
                </a:solidFill>
                <a:latin typeface="Times New Roman" panose="02020603050405020304" pitchFamily="18" charset="0"/>
                <a:cs typeface="Times New Roman" panose="02020603050405020304" pitchFamily="18" charset="0"/>
              </a:rPr>
              <a:t>?</a:t>
            </a:r>
          </a:p>
        </p:txBody>
      </p:sp>
      <p:pic>
        <p:nvPicPr>
          <p:cNvPr id="8" name="Picture 7">
            <a:hlinkClick r:id="rId13" action="ppaction://hlinksldjump"/>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8217569" y="74604"/>
            <a:ext cx="824162" cy="876710"/>
          </a:xfrm>
          <a:prstGeom prst="rect">
            <a:avLst/>
          </a:prstGeom>
        </p:spPr>
      </p:pic>
      <p:pic>
        <p:nvPicPr>
          <p:cNvPr id="9" name="Picture 2" descr="C:\Users\ADMIN\Desktop\Doremon cau ca ( trac nghiem )\Picture1 (2).pn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38871" y="414407"/>
            <a:ext cx="589829" cy="657156"/>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times up"/>
          <p:cNvGrpSpPr/>
          <p:nvPr/>
        </p:nvGrpSpPr>
        <p:grpSpPr>
          <a:xfrm>
            <a:off x="441033" y="100013"/>
            <a:ext cx="567813" cy="281298"/>
            <a:chOff x="2989747" y="438150"/>
            <a:chExt cx="1572029" cy="683752"/>
          </a:xfrm>
        </p:grpSpPr>
        <p:sp>
          <p:nvSpPr>
            <p:cNvPr id="11" name="Rounded Rectangle 10"/>
            <p:cNvSpPr/>
            <p:nvPr/>
          </p:nvSpPr>
          <p:spPr>
            <a:xfrm>
              <a:off x="2989747" y="540553"/>
              <a:ext cx="1572029" cy="581349"/>
            </a:xfrm>
            <a:prstGeom prst="round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GB" sz="2100" kern="1200" dirty="0">
                <a:solidFill>
                  <a:prstClr val="white"/>
                </a:solidFill>
                <a:cs typeface="Arial" panose="020B0604020202020204" pitchFamily="34" charset="0"/>
              </a:endParaRPr>
            </a:p>
          </p:txBody>
        </p:sp>
        <p:sp>
          <p:nvSpPr>
            <p:cNvPr id="12" name="Rounded Rectangle 11"/>
            <p:cNvSpPr/>
            <p:nvPr/>
          </p:nvSpPr>
          <p:spPr>
            <a:xfrm>
              <a:off x="2989747" y="438150"/>
              <a:ext cx="1572029" cy="58134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GB" sz="825" kern="1200" dirty="0" err="1">
                  <a:solidFill>
                    <a:prstClr val="white"/>
                  </a:solidFill>
                  <a:cs typeface="Arial" panose="020B0604020202020204" pitchFamily="34" charset="0"/>
                </a:rPr>
                <a:t>Bắt</a:t>
              </a:r>
              <a:r>
                <a:rPr lang="en-GB" sz="825" kern="1200" dirty="0">
                  <a:solidFill>
                    <a:prstClr val="white"/>
                  </a:solidFill>
                  <a:cs typeface="Arial" panose="020B0604020202020204" pitchFamily="34" charset="0"/>
                </a:rPr>
                <a:t> </a:t>
              </a:r>
              <a:r>
                <a:rPr lang="en-GB" sz="825" kern="1200" dirty="0" err="1">
                  <a:solidFill>
                    <a:prstClr val="white"/>
                  </a:solidFill>
                  <a:cs typeface="Arial" panose="020B0604020202020204" pitchFamily="34" charset="0"/>
                </a:rPr>
                <a:t>đầu</a:t>
              </a:r>
              <a:r>
                <a:rPr lang="en-GB" sz="825" kern="1200" dirty="0">
                  <a:solidFill>
                    <a:prstClr val="white"/>
                  </a:solidFill>
                  <a:cs typeface="Arial" panose="020B0604020202020204" pitchFamily="34" charset="0"/>
                </a:rPr>
                <a:t>!</a:t>
              </a:r>
            </a:p>
          </p:txBody>
        </p:sp>
      </p:grpSp>
      <p:pic>
        <p:nvPicPr>
          <p:cNvPr id="13" name="Picture 3" descr="C:\Users\ADMIN\Desktop\Picture2.png"/>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4612" y="540359"/>
            <a:ext cx="479235" cy="479235"/>
          </a:xfrm>
          <a:prstGeom prst="rect">
            <a:avLst/>
          </a:prstGeom>
          <a:noFill/>
          <a:extLst>
            <a:ext uri="{909E8E84-426E-40DD-AFC4-6F175D3DCCD1}">
              <a14:hiddenFill xmlns:a14="http://schemas.microsoft.com/office/drawing/2010/main">
                <a:solidFill>
                  <a:srgbClr val="FFFFFF"/>
                </a:solidFill>
              </a14:hiddenFill>
            </a:ext>
          </a:extLst>
        </p:spPr>
      </p:pic>
      <p:grpSp>
        <p:nvGrpSpPr>
          <p:cNvPr id="14" name="Group 13">
            <a:extLst>
              <a:ext uri="{FF2B5EF4-FFF2-40B4-BE49-F238E27FC236}">
                <a16:creationId xmlns="" xmlns:a16="http://schemas.microsoft.com/office/drawing/2014/main" id="{A3772A17-BB74-4A75-BA55-D622FE4D0639}"/>
              </a:ext>
            </a:extLst>
          </p:cNvPr>
          <p:cNvGrpSpPr/>
          <p:nvPr/>
        </p:nvGrpSpPr>
        <p:grpSpPr>
          <a:xfrm>
            <a:off x="699935" y="531638"/>
            <a:ext cx="67683" cy="57246"/>
            <a:chOff x="2455863" y="2411803"/>
            <a:chExt cx="566738" cy="566738"/>
          </a:xfrm>
        </p:grpSpPr>
        <p:sp>
          <p:nvSpPr>
            <p:cNvPr id="15"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6"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7"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8"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9"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0" name="Group 19">
            <a:extLst>
              <a:ext uri="{FF2B5EF4-FFF2-40B4-BE49-F238E27FC236}">
                <a16:creationId xmlns="" xmlns:a16="http://schemas.microsoft.com/office/drawing/2014/main" id="{A3772A17-BB74-4A75-BA55-D622FE4D0639}"/>
              </a:ext>
            </a:extLst>
          </p:cNvPr>
          <p:cNvGrpSpPr/>
          <p:nvPr/>
        </p:nvGrpSpPr>
        <p:grpSpPr>
          <a:xfrm>
            <a:off x="700945" y="945862"/>
            <a:ext cx="67683" cy="57246"/>
            <a:chOff x="2455863" y="2411803"/>
            <a:chExt cx="566738" cy="566738"/>
          </a:xfrm>
        </p:grpSpPr>
        <p:sp>
          <p:nvSpPr>
            <p:cNvPr id="21"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2"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3"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4"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5"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6" name="Group 25">
            <a:extLst>
              <a:ext uri="{FF2B5EF4-FFF2-40B4-BE49-F238E27FC236}">
                <a16:creationId xmlns="" xmlns:a16="http://schemas.microsoft.com/office/drawing/2014/main" id="{A3772A17-BB74-4A75-BA55-D622FE4D0639}"/>
              </a:ext>
            </a:extLst>
          </p:cNvPr>
          <p:cNvGrpSpPr/>
          <p:nvPr/>
        </p:nvGrpSpPr>
        <p:grpSpPr>
          <a:xfrm>
            <a:off x="923721" y="751402"/>
            <a:ext cx="67683" cy="57246"/>
            <a:chOff x="2455863" y="2411803"/>
            <a:chExt cx="566738" cy="566738"/>
          </a:xfrm>
        </p:grpSpPr>
        <p:sp>
          <p:nvSpPr>
            <p:cNvPr id="27"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8"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9"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0"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1"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32" name="Group 31">
            <a:extLst>
              <a:ext uri="{FF2B5EF4-FFF2-40B4-BE49-F238E27FC236}">
                <a16:creationId xmlns="" xmlns:a16="http://schemas.microsoft.com/office/drawing/2014/main" id="{A3772A17-BB74-4A75-BA55-D622FE4D0639}"/>
              </a:ext>
            </a:extLst>
          </p:cNvPr>
          <p:cNvGrpSpPr/>
          <p:nvPr/>
        </p:nvGrpSpPr>
        <p:grpSpPr>
          <a:xfrm>
            <a:off x="496421" y="770105"/>
            <a:ext cx="67683" cy="57246"/>
            <a:chOff x="2455863" y="2411803"/>
            <a:chExt cx="566738" cy="566738"/>
          </a:xfrm>
        </p:grpSpPr>
        <p:sp>
          <p:nvSpPr>
            <p:cNvPr id="33"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9"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0"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1"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2"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sp>
        <p:nvSpPr>
          <p:cNvPr id="43" name="Oval 107"/>
          <p:cNvSpPr>
            <a:spLocks noChangeArrowheads="1"/>
          </p:cNvSpPr>
          <p:nvPr/>
        </p:nvSpPr>
        <p:spPr bwMode="auto">
          <a:xfrm>
            <a:off x="708363" y="749243"/>
            <a:ext cx="50846" cy="43080"/>
          </a:xfrm>
          <a:prstGeom prst="ellipse">
            <a:avLst/>
          </a:prstGeom>
          <a:solidFill>
            <a:srgbClr val="5D5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4" name="Explosion 2 43"/>
          <p:cNvSpPr/>
          <p:nvPr/>
        </p:nvSpPr>
        <p:spPr>
          <a:xfrm>
            <a:off x="-28575" y="1219570"/>
            <a:ext cx="1771650" cy="1166648"/>
          </a:xfrm>
          <a:prstGeom prst="irregularSeal2">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1800" kern="1200" dirty="0">
                <a:solidFill>
                  <a:srgbClr val="0000FF"/>
                </a:solidFill>
              </a:rPr>
              <a:t>HẾT GIỜ</a:t>
            </a:r>
          </a:p>
        </p:txBody>
      </p:sp>
      <p:pic>
        <p:nvPicPr>
          <p:cNvPr id="45" name="Het gio-ok">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7"/>
          <a:stretch>
            <a:fillRect/>
          </a:stretch>
        </p:blipFill>
        <p:spPr>
          <a:xfrm>
            <a:off x="9461024" y="-60611"/>
            <a:ext cx="457200" cy="457200"/>
          </a:xfrm>
          <a:prstGeom prst="rect">
            <a:avLst/>
          </a:prstGeom>
        </p:spPr>
      </p:pic>
      <p:sp>
        <p:nvSpPr>
          <p:cNvPr id="46" name="Rounded Rectangle 45"/>
          <p:cNvSpPr/>
          <p:nvPr/>
        </p:nvSpPr>
        <p:spPr>
          <a:xfrm>
            <a:off x="4733606" y="4167868"/>
            <a:ext cx="4160693" cy="975632"/>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D. </a:t>
            </a:r>
            <a:r>
              <a:rPr lang="en-US" sz="2100" kern="1200" dirty="0" err="1">
                <a:solidFill>
                  <a:srgbClr val="0070C0"/>
                </a:solidFill>
                <a:latin typeface="Times New Roman" panose="02020603050405020304" pitchFamily="18" charset="0"/>
                <a:cs typeface="Times New Roman" panose="02020603050405020304" pitchFamily="18" charset="0"/>
              </a:rPr>
              <a:t>Viết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sai</a:t>
            </a:r>
            <a:r>
              <a:rPr lang="en-US" sz="2100" kern="1200" dirty="0">
                <a:solidFill>
                  <a:srgbClr val="0070C0"/>
                </a:solidFill>
                <a:latin typeface="Times New Roman" panose="02020603050405020304" pitchFamily="18" charset="0"/>
                <a:cs typeface="Times New Roman" panose="02020603050405020304" pitchFamily="18" charset="0"/>
              </a:rPr>
              <a:t> so </a:t>
            </a:r>
            <a:r>
              <a:rPr lang="en-US" sz="2100" kern="1200" dirty="0" err="1">
                <a:solidFill>
                  <a:srgbClr val="0070C0"/>
                </a:solidFill>
                <a:latin typeface="Times New Roman" panose="02020603050405020304" pitchFamily="18" charset="0"/>
                <a:cs typeface="Times New Roman" panose="02020603050405020304" pitchFamily="18" charset="0"/>
              </a:rPr>
              <a:t>với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quy</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tắc</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của</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ngôn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ngữ</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lập</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trình</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làm</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cho</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chương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trình</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không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hoạt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động</a:t>
            </a:r>
            <a:r>
              <a:rPr lang="en-US" sz="2100" kern="1200" dirty="0">
                <a:solidFill>
                  <a:srgbClr val="0070C0"/>
                </a:solidFill>
                <a:latin typeface="Times New Roman" panose="02020603050405020304" pitchFamily="18" charset="0"/>
                <a:cs typeface="Times New Roman" panose="02020603050405020304" pitchFamily="18" charset="0"/>
              </a:rPr>
              <a:t>.</a:t>
            </a:r>
          </a:p>
        </p:txBody>
      </p:sp>
      <p:sp>
        <p:nvSpPr>
          <p:cNvPr id="47" name="Rounded Rectangle 46"/>
          <p:cNvSpPr/>
          <p:nvPr/>
        </p:nvSpPr>
        <p:spPr>
          <a:xfrm>
            <a:off x="660979" y="4157929"/>
            <a:ext cx="3991910" cy="985571"/>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C. </a:t>
            </a:r>
            <a:r>
              <a:rPr lang="en-US" sz="2100" kern="1200" dirty="0" err="1">
                <a:solidFill>
                  <a:srgbClr val="0070C0"/>
                </a:solidFill>
                <a:latin typeface="Times New Roman" panose="02020603050405020304" pitchFamily="18" charset="0"/>
                <a:cs typeface="Times New Roman" panose="02020603050405020304" pitchFamily="18" charset="0"/>
              </a:rPr>
              <a:t>Viết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đúng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cú</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pháp</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nhưng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thực</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hiện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không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đúng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kịch</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bản</a:t>
            </a:r>
            <a:r>
              <a:rPr lang="en-US" sz="2100" kern="1200" dirty="0">
                <a:solidFill>
                  <a:srgbClr val="0070C0"/>
                </a:solidFill>
                <a:latin typeface="Times New Roman" panose="02020603050405020304" pitchFamily="18" charset="0"/>
                <a:cs typeface="Times New Roman" panose="02020603050405020304" pitchFamily="18" charset="0"/>
              </a:rPr>
              <a:t>.</a:t>
            </a:r>
          </a:p>
        </p:txBody>
      </p:sp>
      <p:sp>
        <p:nvSpPr>
          <p:cNvPr id="48" name="Rounded Rectangle 47"/>
          <p:cNvSpPr/>
          <p:nvPr/>
        </p:nvSpPr>
        <p:spPr>
          <a:xfrm>
            <a:off x="660980" y="3047274"/>
            <a:ext cx="4072627" cy="928069"/>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A. </a:t>
            </a:r>
            <a:r>
              <a:rPr lang="en-US" sz="2100" kern="1200" dirty="0" err="1">
                <a:solidFill>
                  <a:srgbClr val="0070C0"/>
                </a:solidFill>
                <a:latin typeface="Times New Roman" panose="02020603050405020304" pitchFamily="18" charset="0"/>
                <a:cs typeface="Times New Roman" panose="02020603050405020304" pitchFamily="18" charset="0"/>
              </a:rPr>
              <a:t>Viết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đúng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cú</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pháp</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và</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thực</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hiện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đúng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kịch</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bản</a:t>
            </a:r>
            <a:r>
              <a:rPr lang="en-US" sz="2100" kern="1200" dirty="0">
                <a:solidFill>
                  <a:srgbClr val="0070C0"/>
                </a:solidFill>
                <a:latin typeface="Times New Roman" panose="02020603050405020304" pitchFamily="18" charset="0"/>
                <a:cs typeface="Times New Roman" panose="02020603050405020304" pitchFamily="18" charset="0"/>
              </a:rPr>
              <a:t>.</a:t>
            </a:r>
          </a:p>
        </p:txBody>
      </p:sp>
      <p:sp>
        <p:nvSpPr>
          <p:cNvPr id="49" name="Rounded Rectangle 48"/>
          <p:cNvSpPr/>
          <p:nvPr/>
        </p:nvSpPr>
        <p:spPr>
          <a:xfrm>
            <a:off x="4787651" y="3066791"/>
            <a:ext cx="4254080" cy="920806"/>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2100" kern="1200" dirty="0">
              <a:solidFill>
                <a:srgbClr val="008000"/>
              </a:solidFill>
              <a:latin typeface="Times New Roman" panose="02020603050405020304" pitchFamily="18" charset="0"/>
              <a:cs typeface="Times New Roman" panose="02020603050405020304" pitchFamily="18" charset="0"/>
            </a:endParaRPr>
          </a:p>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B. </a:t>
            </a:r>
            <a:r>
              <a:rPr lang="en-US" sz="2100" kern="1200" dirty="0" err="1">
                <a:solidFill>
                  <a:srgbClr val="0070C0"/>
                </a:solidFill>
                <a:latin typeface="Times New Roman" panose="02020603050405020304" pitchFamily="18" charset="0"/>
                <a:cs typeface="Times New Roman" panose="02020603050405020304" pitchFamily="18" charset="0"/>
              </a:rPr>
              <a:t>Viết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không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đúng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cú</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pháp</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và</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không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thực</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hiện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được</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chương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trình</a:t>
            </a:r>
            <a:r>
              <a:rPr lang="en-US" sz="2100" kern="1200" dirty="0">
                <a:solidFill>
                  <a:srgbClr val="0070C0"/>
                </a:solidFill>
                <a:latin typeface="Times New Roman" panose="02020603050405020304" pitchFamily="18" charset="0"/>
                <a:cs typeface="Times New Roman" panose="02020603050405020304" pitchFamily="18" charset="0"/>
              </a:rPr>
              <a:t>.</a:t>
            </a:r>
          </a:p>
          <a:p>
            <a:pPr algn="ctr">
              <a:buClrTx/>
              <a:buFontTx/>
              <a:buNone/>
            </a:pPr>
            <a:endParaRPr lang="en-US" sz="2700" kern="1200" dirty="0">
              <a:solidFill>
                <a:srgbClr val="008000"/>
              </a:solidFill>
            </a:endParaRPr>
          </a:p>
        </p:txBody>
      </p:sp>
      <p:pic>
        <p:nvPicPr>
          <p:cNvPr id="50" name="Dung-ok">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17"/>
          <a:stretch>
            <a:fillRect/>
          </a:stretch>
        </p:blipFill>
        <p:spPr>
          <a:xfrm>
            <a:off x="9572625" y="2342522"/>
            <a:ext cx="457200" cy="457200"/>
          </a:xfrm>
          <a:prstGeom prst="rect">
            <a:avLst/>
          </a:prstGeom>
        </p:spPr>
      </p:pic>
      <p:pic>
        <p:nvPicPr>
          <p:cNvPr id="51"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26671" y="3298594"/>
            <a:ext cx="457200" cy="457200"/>
          </a:xfrm>
          <a:prstGeom prst="rect">
            <a:avLst/>
          </a:prstGeom>
        </p:spPr>
      </p:pic>
      <p:pic>
        <p:nvPicPr>
          <p:cNvPr id="52"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572625" y="3954174"/>
            <a:ext cx="457200" cy="457200"/>
          </a:xfrm>
          <a:prstGeom prst="rect">
            <a:avLst/>
          </a:prstGeom>
        </p:spPr>
      </p:pic>
      <p:pic>
        <p:nvPicPr>
          <p:cNvPr id="53"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32519" y="4609754"/>
            <a:ext cx="457200" cy="457200"/>
          </a:xfrm>
          <a:prstGeom prst="rect">
            <a:avLst/>
          </a:prstGeom>
        </p:spPr>
      </p:pic>
      <p:pic>
        <p:nvPicPr>
          <p:cNvPr id="54" name="Tieng vo tay (mp3cut.net)">
            <a:hlinkClick r:id="" action="ppaction://media"/>
          </p:cNvPr>
          <p:cNvPicPr>
            <a:picLocks noChangeAspect="1"/>
          </p:cNvPicPr>
          <p:nvPr>
            <a:audioFile r:link="rId8"/>
            <p:extLst>
              <p:ext uri="{DAA4B4D4-6D71-4841-9C94-3DE7FCFB9230}">
                <p14:media xmlns:p14="http://schemas.microsoft.com/office/powerpoint/2010/main" r:embed="rId7"/>
              </p:ext>
            </p:extLst>
          </p:nvPr>
        </p:nvPicPr>
        <p:blipFill>
          <a:blip r:embed="rId17"/>
          <a:stretch>
            <a:fillRect/>
          </a:stretch>
        </p:blipFill>
        <p:spPr>
          <a:xfrm>
            <a:off x="10629900" y="2350724"/>
            <a:ext cx="457200" cy="457200"/>
          </a:xfrm>
          <a:prstGeom prst="rect">
            <a:avLst/>
          </a:prstGeom>
        </p:spPr>
      </p:pic>
    </p:spTree>
    <p:extLst>
      <p:ext uri="{BB962C8B-B14F-4D97-AF65-F5344CB8AC3E}">
        <p14:creationId xmlns:p14="http://schemas.microsoft.com/office/powerpoint/2010/main" val="38492214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1000"/>
                                        <p:tgtEl>
                                          <p:spTgt spid="36"/>
                                        </p:tgtEl>
                                      </p:cBhvr>
                                    </p:animEffect>
                                    <p:anim calcmode="lin" valueType="num">
                                      <p:cBhvr>
                                        <p:cTn id="13" dur="1000" fill="hold"/>
                                        <p:tgtEl>
                                          <p:spTgt spid="36"/>
                                        </p:tgtEl>
                                        <p:attrNameLst>
                                          <p:attrName>ppt_x</p:attrName>
                                        </p:attrNameLst>
                                      </p:cBhvr>
                                      <p:tavLst>
                                        <p:tav tm="0">
                                          <p:val>
                                            <p:strVal val="#ppt_x"/>
                                          </p:val>
                                        </p:tav>
                                        <p:tav tm="100000">
                                          <p:val>
                                            <p:strVal val="#ppt_x"/>
                                          </p:val>
                                        </p:tav>
                                      </p:tavLst>
                                    </p:anim>
                                    <p:anim calcmode="lin" valueType="num">
                                      <p:cBhvr>
                                        <p:cTn id="14"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500" fill="hold"/>
                                        <p:tgtEl>
                                          <p:spTgt spid="48"/>
                                        </p:tgtEl>
                                        <p:attrNameLst>
                                          <p:attrName>ppt_x</p:attrName>
                                        </p:attrNameLst>
                                      </p:cBhvr>
                                      <p:tavLst>
                                        <p:tav tm="0">
                                          <p:val>
                                            <p:strVal val="#ppt_x"/>
                                          </p:val>
                                        </p:tav>
                                        <p:tav tm="100000">
                                          <p:val>
                                            <p:strVal val="#ppt_x"/>
                                          </p:val>
                                        </p:tav>
                                      </p:tavLst>
                                    </p:anim>
                                    <p:anim calcmode="lin" valueType="num">
                                      <p:cBhvr additive="base">
                                        <p:cTn id="20"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 calcmode="lin" valueType="num">
                                      <p:cBhvr additive="base">
                                        <p:cTn id="25" dur="500" fill="hold"/>
                                        <p:tgtEl>
                                          <p:spTgt spid="49"/>
                                        </p:tgtEl>
                                        <p:attrNameLst>
                                          <p:attrName>ppt_x</p:attrName>
                                        </p:attrNameLst>
                                      </p:cBhvr>
                                      <p:tavLst>
                                        <p:tav tm="0">
                                          <p:val>
                                            <p:strVal val="#ppt_x"/>
                                          </p:val>
                                        </p:tav>
                                        <p:tav tm="100000">
                                          <p:val>
                                            <p:strVal val="#ppt_x"/>
                                          </p:val>
                                        </p:tav>
                                      </p:tavLst>
                                    </p:anim>
                                    <p:anim calcmode="lin" valueType="num">
                                      <p:cBhvr additive="base">
                                        <p:cTn id="2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7"/>
                                        </p:tgtEl>
                                        <p:attrNameLst>
                                          <p:attrName>style.visibility</p:attrName>
                                        </p:attrNameLst>
                                      </p:cBhvr>
                                      <p:to>
                                        <p:strVal val="visible"/>
                                      </p:to>
                                    </p:set>
                                    <p:anim calcmode="lin" valueType="num">
                                      <p:cBhvr additive="base">
                                        <p:cTn id="31" dur="500" fill="hold"/>
                                        <p:tgtEl>
                                          <p:spTgt spid="47"/>
                                        </p:tgtEl>
                                        <p:attrNameLst>
                                          <p:attrName>ppt_x</p:attrName>
                                        </p:attrNameLst>
                                      </p:cBhvr>
                                      <p:tavLst>
                                        <p:tav tm="0">
                                          <p:val>
                                            <p:strVal val="#ppt_x"/>
                                          </p:val>
                                        </p:tav>
                                        <p:tav tm="100000">
                                          <p:val>
                                            <p:strVal val="#ppt_x"/>
                                          </p:val>
                                        </p:tav>
                                      </p:tavLst>
                                    </p:anim>
                                    <p:anim calcmode="lin" valueType="num">
                                      <p:cBhvr additive="base">
                                        <p:cTn id="3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ppt_x"/>
                                          </p:val>
                                        </p:tav>
                                        <p:tav tm="100000">
                                          <p:val>
                                            <p:strVal val="#ppt_x"/>
                                          </p:val>
                                        </p:tav>
                                      </p:tavLst>
                                    </p:anim>
                                    <p:anim calcmode="lin" valueType="num">
                                      <p:cBhvr additive="base">
                                        <p:cTn id="38"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9" restart="whenNotActive" fill="hold" evtFilter="cancelBubble" nodeType="interactiveSeq">
                <p:stCondLst>
                  <p:cond evt="onClick" delay="0">
                    <p:tgtEl>
                      <p:spTgt spid="10"/>
                    </p:tgtEl>
                  </p:cond>
                </p:stCondLst>
                <p:endSync evt="end" delay="0">
                  <p:rtn val="all"/>
                </p:endSync>
                <p:childTnLst>
                  <p:par>
                    <p:cTn id="40" fill="hold">
                      <p:stCondLst>
                        <p:cond delay="0"/>
                      </p:stCondLst>
                      <p:childTnLst>
                        <p:par>
                          <p:cTn id="41" fill="hold">
                            <p:stCondLst>
                              <p:cond delay="0"/>
                            </p:stCondLst>
                            <p:childTnLst>
                              <p:par>
                                <p:cTn id="42" presetID="8" presetClass="emph" presetSubtype="0" fill="hold" nodeType="clickEffect">
                                  <p:stCondLst>
                                    <p:cond delay="0"/>
                                  </p:stCondLst>
                                  <p:childTnLst>
                                    <p:animRot by="21600000">
                                      <p:cBhvr>
                                        <p:cTn id="43" dur="10000" fill="hold"/>
                                        <p:tgtEl>
                                          <p:spTgt spid="13"/>
                                        </p:tgtEl>
                                        <p:attrNameLst>
                                          <p:attrName>r</p:attrName>
                                        </p:attrNameLst>
                                      </p:cBhvr>
                                    </p:animRot>
                                  </p:childTnLst>
                                </p:cTn>
                              </p:par>
                            </p:childTnLst>
                          </p:cTn>
                        </p:par>
                        <p:par>
                          <p:cTn id="44" fill="hold">
                            <p:stCondLst>
                              <p:cond delay="10000"/>
                            </p:stCondLst>
                            <p:childTnLst>
                              <p:par>
                                <p:cTn id="45" presetID="1" presetClass="entr" presetSubtype="0" fill="hold" grpId="0" nodeType="afterEffect">
                                  <p:stCondLst>
                                    <p:cond delay="0"/>
                                  </p:stCondLst>
                                  <p:childTnLst>
                                    <p:set>
                                      <p:cBhvr>
                                        <p:cTn id="46" dur="1" fill="hold">
                                          <p:stCondLst>
                                            <p:cond delay="0"/>
                                          </p:stCondLst>
                                        </p:cTn>
                                        <p:tgtEl>
                                          <p:spTgt spid="44"/>
                                        </p:tgtEl>
                                        <p:attrNameLst>
                                          <p:attrName>style.visibility</p:attrName>
                                        </p:attrNameLst>
                                      </p:cBhvr>
                                      <p:to>
                                        <p:strVal val="visible"/>
                                      </p:to>
                                    </p:set>
                                  </p:childTnLst>
                                </p:cTn>
                              </p:par>
                              <p:par>
                                <p:cTn id="47" presetID="1" presetClass="mediacall" presetSubtype="0" fill="hold" nodeType="withEffect">
                                  <p:stCondLst>
                                    <p:cond delay="0"/>
                                  </p:stCondLst>
                                  <p:childTnLst>
                                    <p:cmd type="call" cmd="playFrom(0.0)">
                                      <p:cBhvr>
                                        <p:cTn id="48" dur="1773" fill="hold"/>
                                        <p:tgtEl>
                                          <p:spTgt spid="45"/>
                                        </p:tgtEl>
                                      </p:cBhvr>
                                    </p:cmd>
                                  </p:childTnLst>
                                </p:cTn>
                              </p:par>
                              <p:par>
                                <p:cTn id="49" presetID="1" presetClass="exit" presetSubtype="0" fill="hold" grpId="1" nodeType="withEffect">
                                  <p:stCondLst>
                                    <p:cond delay="2000"/>
                                  </p:stCondLst>
                                  <p:childTnLst>
                                    <p:set>
                                      <p:cBhvr>
                                        <p:cTn id="50" dur="1" fill="hold">
                                          <p:stCondLst>
                                            <p:cond delay="0"/>
                                          </p:stCondLst>
                                        </p:cTn>
                                        <p:tgtEl>
                                          <p:spTgt spid="44"/>
                                        </p:tgtEl>
                                        <p:attrNameLst>
                                          <p:attrName>style.visibility</p:attrName>
                                        </p:attrNameLst>
                                      </p:cBhvr>
                                      <p:to>
                                        <p:strVal val="hidden"/>
                                      </p:to>
                                    </p:set>
                                  </p:childTnLst>
                                </p:cTn>
                              </p:par>
                            </p:childTnLst>
                          </p:cTn>
                        </p:par>
                      </p:childTnLst>
                    </p:cTn>
                  </p:par>
                </p:childTnLst>
              </p:cTn>
              <p:nextCondLst>
                <p:cond evt="onClick" delay="0">
                  <p:tgtEl>
                    <p:spTgt spid="10"/>
                  </p:tgtEl>
                </p:cond>
              </p:nextCondLst>
            </p:seq>
            <p:audio>
              <p:cMediaNode vol="80000">
                <p:cTn id="51" fill="hold" display="0">
                  <p:stCondLst>
                    <p:cond delay="indefinite"/>
                  </p:stCondLst>
                  <p:endCondLst>
                    <p:cond evt="onStopAudio" delay="0">
                      <p:tgtEl>
                        <p:sldTgt/>
                      </p:tgtEl>
                    </p:cond>
                  </p:endCondLst>
                </p:cTn>
                <p:tgtEl>
                  <p:spTgt spid="45"/>
                </p:tgtEl>
              </p:cMediaNode>
            </p:audio>
            <p:seq concurrent="1" nextAc="seek">
              <p:cTn id="52" restart="whenNotActive" fill="hold" evtFilter="cancelBubble" nodeType="interactiveSeq">
                <p:stCondLst>
                  <p:cond evt="onClick" delay="0">
                    <p:tgtEl>
                      <p:spTgt spid="47"/>
                    </p:tgtEl>
                  </p:cond>
                </p:stCondLst>
                <p:endSync evt="end" delay="0">
                  <p:rtn val="all"/>
                </p:endSync>
                <p:childTnLst>
                  <p:par>
                    <p:cTn id="53" fill="hold">
                      <p:stCondLst>
                        <p:cond delay="0"/>
                      </p:stCondLst>
                      <p:childTnLst>
                        <p:par>
                          <p:cTn id="54" fill="hold">
                            <p:stCondLst>
                              <p:cond delay="0"/>
                            </p:stCondLst>
                            <p:childTnLst>
                              <p:par>
                                <p:cTn id="55" presetID="21" presetClass="emph" presetSubtype="0" fill="hold" grpId="1" nodeType="withEffect">
                                  <p:stCondLst>
                                    <p:cond delay="0"/>
                                  </p:stCondLst>
                                  <p:childTnLst>
                                    <p:animClr clrSpc="hsl" dir="cw">
                                      <p:cBhvr override="childStyle">
                                        <p:cTn id="56" dur="500" fill="hold"/>
                                        <p:tgtEl>
                                          <p:spTgt spid="47"/>
                                        </p:tgtEl>
                                        <p:attrNameLst>
                                          <p:attrName>style.color</p:attrName>
                                        </p:attrNameLst>
                                      </p:cBhvr>
                                      <p:by>
                                        <p:hsl h="7200000" s="0" l="0"/>
                                      </p:by>
                                    </p:animClr>
                                    <p:animClr clrSpc="hsl" dir="cw">
                                      <p:cBhvr>
                                        <p:cTn id="57" dur="500" fill="hold"/>
                                        <p:tgtEl>
                                          <p:spTgt spid="47"/>
                                        </p:tgtEl>
                                        <p:attrNameLst>
                                          <p:attrName>fillcolor</p:attrName>
                                        </p:attrNameLst>
                                      </p:cBhvr>
                                      <p:by>
                                        <p:hsl h="7200000" s="0" l="0"/>
                                      </p:by>
                                    </p:animClr>
                                    <p:animClr clrSpc="hsl" dir="cw">
                                      <p:cBhvr>
                                        <p:cTn id="58" dur="500" fill="hold"/>
                                        <p:tgtEl>
                                          <p:spTgt spid="47"/>
                                        </p:tgtEl>
                                        <p:attrNameLst>
                                          <p:attrName>stroke.color</p:attrName>
                                        </p:attrNameLst>
                                      </p:cBhvr>
                                      <p:by>
                                        <p:hsl h="7200000" s="0" l="0"/>
                                      </p:by>
                                    </p:animClr>
                                    <p:set>
                                      <p:cBhvr>
                                        <p:cTn id="59" dur="500" fill="hold"/>
                                        <p:tgtEl>
                                          <p:spTgt spid="47"/>
                                        </p:tgtEl>
                                        <p:attrNameLst>
                                          <p:attrName>fill.type</p:attrName>
                                        </p:attrNameLst>
                                      </p:cBhvr>
                                      <p:to>
                                        <p:strVal val="solid"/>
                                      </p:to>
                                    </p:set>
                                  </p:childTnLst>
                                </p:cTn>
                              </p:par>
                              <p:par>
                                <p:cTn id="60" presetID="1" presetClass="mediacall" presetSubtype="0" fill="hold" nodeType="withEffect">
                                  <p:stCondLst>
                                    <p:cond delay="0"/>
                                  </p:stCondLst>
                                  <p:childTnLst>
                                    <p:cmd type="call" cmd="playFrom(0.0)">
                                      <p:cBhvr>
                                        <p:cTn id="61" dur="1252" fill="hold"/>
                                        <p:tgtEl>
                                          <p:spTgt spid="50"/>
                                        </p:tgtEl>
                                      </p:cBhvr>
                                    </p:cmd>
                                  </p:childTnLst>
                                </p:cTn>
                              </p:par>
                              <p:par>
                                <p:cTn id="62" presetID="1" presetClass="mediacall" presetSubtype="0" fill="hold" nodeType="withEffect">
                                  <p:stCondLst>
                                    <p:cond delay="500"/>
                                  </p:stCondLst>
                                  <p:childTnLst>
                                    <p:cmd type="call" cmd="playFrom(0.0)">
                                      <p:cBhvr>
                                        <p:cTn id="63" dur="5042" fill="hold"/>
                                        <p:tgtEl>
                                          <p:spTgt spid="54"/>
                                        </p:tgtEl>
                                      </p:cBhvr>
                                    </p:cmd>
                                  </p:childTnLst>
                                </p:cTn>
                              </p:par>
                            </p:childTnLst>
                          </p:cTn>
                        </p:par>
                      </p:childTnLst>
                    </p:cTn>
                  </p:par>
                </p:childTnLst>
              </p:cTn>
              <p:nextCondLst>
                <p:cond evt="onClick" delay="0">
                  <p:tgtEl>
                    <p:spTgt spid="47"/>
                  </p:tgtEl>
                </p:cond>
              </p:nextCondLst>
            </p:seq>
            <p:seq concurrent="1" nextAc="seek">
              <p:cTn id="64" restart="whenNotActive" fill="hold" evtFilter="cancelBubble" nodeType="interactiveSeq">
                <p:stCondLst>
                  <p:cond evt="onClick" delay="0">
                    <p:tgtEl>
                      <p:spTgt spid="48"/>
                    </p:tgtEl>
                  </p:cond>
                </p:stCondLst>
                <p:endSync evt="end" delay="0">
                  <p:rtn val="all"/>
                </p:endSync>
                <p:childTnLst>
                  <p:par>
                    <p:cTn id="65" fill="hold">
                      <p:stCondLst>
                        <p:cond delay="0"/>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48"/>
                                        </p:tgtEl>
                                      </p:cBhvr>
                                    </p:animEffect>
                                    <p:set>
                                      <p:cBhvr>
                                        <p:cTn id="69" dur="1" fill="hold">
                                          <p:stCondLst>
                                            <p:cond delay="499"/>
                                          </p:stCondLst>
                                        </p:cTn>
                                        <p:tgtEl>
                                          <p:spTgt spid="48"/>
                                        </p:tgtEl>
                                        <p:attrNameLst>
                                          <p:attrName>style.visibility</p:attrName>
                                        </p:attrNameLst>
                                      </p:cBhvr>
                                      <p:to>
                                        <p:strVal val="hidden"/>
                                      </p:to>
                                    </p:set>
                                  </p:childTnLst>
                                </p:cTn>
                              </p:par>
                              <p:par>
                                <p:cTn id="70" presetID="1" presetClass="mediacall" presetSubtype="0" fill="hold" nodeType="withEffect">
                                  <p:stCondLst>
                                    <p:cond delay="0"/>
                                  </p:stCondLst>
                                  <p:childTnLst>
                                    <p:cmd type="call" cmd="playFrom(0.0)">
                                      <p:cBhvr>
                                        <p:cTn id="71" dur="2060" fill="hold"/>
                                        <p:tgtEl>
                                          <p:spTgt spid="51"/>
                                        </p:tgtEl>
                                      </p:cBhvr>
                                    </p:cmd>
                                  </p:childTnLst>
                                </p:cTn>
                              </p:par>
                            </p:childTnLst>
                          </p:cTn>
                        </p:par>
                      </p:childTnLst>
                    </p:cTn>
                  </p:par>
                </p:childTnLst>
              </p:cTn>
              <p:nextCondLst>
                <p:cond evt="onClick" delay="0">
                  <p:tgtEl>
                    <p:spTgt spid="48"/>
                  </p:tgtEl>
                </p:cond>
              </p:nextCondLst>
            </p:seq>
            <p:seq concurrent="1" nextAc="seek">
              <p:cTn id="72" restart="whenNotActive" fill="hold" evtFilter="cancelBubble" nodeType="interactiveSeq">
                <p:stCondLst>
                  <p:cond evt="onClick" delay="0">
                    <p:tgtEl>
                      <p:spTgt spid="49"/>
                    </p:tgtEl>
                  </p:cond>
                </p:stCondLst>
                <p:endSync evt="end" delay="0">
                  <p:rtn val="all"/>
                </p:endSync>
                <p:childTnLst>
                  <p:par>
                    <p:cTn id="73" fill="hold">
                      <p:stCondLst>
                        <p:cond delay="0"/>
                      </p:stCondLst>
                      <p:childTnLst>
                        <p:par>
                          <p:cTn id="74" fill="hold">
                            <p:stCondLst>
                              <p:cond delay="0"/>
                            </p:stCondLst>
                            <p:childTnLst>
                              <p:par>
                                <p:cTn id="75" presetID="10" presetClass="exit" presetSubtype="0" fill="hold" grpId="1" nodeType="clickEffect">
                                  <p:stCondLst>
                                    <p:cond delay="0"/>
                                  </p:stCondLst>
                                  <p:childTnLst>
                                    <p:animEffect transition="out" filter="fade">
                                      <p:cBhvr>
                                        <p:cTn id="76" dur="500"/>
                                        <p:tgtEl>
                                          <p:spTgt spid="49"/>
                                        </p:tgtEl>
                                      </p:cBhvr>
                                    </p:animEffect>
                                    <p:set>
                                      <p:cBhvr>
                                        <p:cTn id="77" dur="1" fill="hold">
                                          <p:stCondLst>
                                            <p:cond delay="499"/>
                                          </p:stCondLst>
                                        </p:cTn>
                                        <p:tgtEl>
                                          <p:spTgt spid="49"/>
                                        </p:tgtEl>
                                        <p:attrNameLst>
                                          <p:attrName>style.visibility</p:attrName>
                                        </p:attrNameLst>
                                      </p:cBhvr>
                                      <p:to>
                                        <p:strVal val="hidden"/>
                                      </p:to>
                                    </p:set>
                                  </p:childTnLst>
                                </p:cTn>
                              </p:par>
                              <p:par>
                                <p:cTn id="78" presetID="1" presetClass="mediacall" presetSubtype="0" fill="hold" nodeType="withEffect">
                                  <p:stCondLst>
                                    <p:cond delay="0"/>
                                  </p:stCondLst>
                                  <p:childTnLst>
                                    <p:cmd type="call" cmd="playFrom(0.0)">
                                      <p:cBhvr>
                                        <p:cTn id="79" dur="2060" fill="hold"/>
                                        <p:tgtEl>
                                          <p:spTgt spid="52"/>
                                        </p:tgtEl>
                                      </p:cBhvr>
                                    </p:cmd>
                                  </p:childTnLst>
                                </p:cTn>
                              </p:par>
                            </p:childTnLst>
                          </p:cTn>
                        </p:par>
                      </p:childTnLst>
                    </p:cTn>
                  </p:par>
                </p:childTnLst>
              </p:cTn>
              <p:nextCondLst>
                <p:cond evt="onClick" delay="0">
                  <p:tgtEl>
                    <p:spTgt spid="49"/>
                  </p:tgtEl>
                </p:cond>
              </p:nextCondLst>
            </p:seq>
            <p:seq concurrent="1" nextAc="seek">
              <p:cTn id="80" restart="whenNotActive" fill="hold" evtFilter="cancelBubble" nodeType="interactiveSeq">
                <p:stCondLst>
                  <p:cond evt="onClick" delay="0">
                    <p:tgtEl>
                      <p:spTgt spid="46"/>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1" nodeType="clickEffect">
                                  <p:stCondLst>
                                    <p:cond delay="0"/>
                                  </p:stCondLst>
                                  <p:childTnLst>
                                    <p:animEffect transition="out" filter="fade">
                                      <p:cBhvr>
                                        <p:cTn id="84" dur="500"/>
                                        <p:tgtEl>
                                          <p:spTgt spid="46"/>
                                        </p:tgtEl>
                                      </p:cBhvr>
                                    </p:animEffect>
                                    <p:set>
                                      <p:cBhvr>
                                        <p:cTn id="85" dur="1" fill="hold">
                                          <p:stCondLst>
                                            <p:cond delay="499"/>
                                          </p:stCondLst>
                                        </p:cTn>
                                        <p:tgtEl>
                                          <p:spTgt spid="46"/>
                                        </p:tgtEl>
                                        <p:attrNameLst>
                                          <p:attrName>style.visibility</p:attrName>
                                        </p:attrNameLst>
                                      </p:cBhvr>
                                      <p:to>
                                        <p:strVal val="hidden"/>
                                      </p:to>
                                    </p:set>
                                  </p:childTnLst>
                                </p:cTn>
                              </p:par>
                              <p:par>
                                <p:cTn id="86" presetID="1" presetClass="mediacall" presetSubtype="0" fill="hold" nodeType="withEffect">
                                  <p:stCondLst>
                                    <p:cond delay="0"/>
                                  </p:stCondLst>
                                  <p:childTnLst>
                                    <p:cmd type="call" cmd="playFrom(0.0)">
                                      <p:cBhvr>
                                        <p:cTn id="87" dur="2060" fill="hold"/>
                                        <p:tgtEl>
                                          <p:spTgt spid="53"/>
                                        </p:tgtEl>
                                      </p:cBhvr>
                                    </p:cmd>
                                  </p:childTnLst>
                                </p:cTn>
                              </p:par>
                            </p:childTnLst>
                          </p:cTn>
                        </p:par>
                      </p:childTnLst>
                    </p:cTn>
                  </p:par>
                </p:childTnLst>
              </p:cTn>
              <p:nextCondLst>
                <p:cond evt="onClick" delay="0">
                  <p:tgtEl>
                    <p:spTgt spid="46"/>
                  </p:tgtEl>
                </p:cond>
              </p:nextCondLst>
            </p:seq>
            <p:audio>
              <p:cMediaNode vol="100000">
                <p:cTn id="88" fill="hold" display="0">
                  <p:stCondLst>
                    <p:cond delay="indefinite"/>
                  </p:stCondLst>
                  <p:endCondLst>
                    <p:cond evt="onStopAudio" delay="0">
                      <p:tgtEl>
                        <p:sldTgt/>
                      </p:tgtEl>
                    </p:cond>
                  </p:endCondLst>
                </p:cTn>
                <p:tgtEl>
                  <p:spTgt spid="50"/>
                </p:tgtEl>
              </p:cMediaNode>
            </p:audio>
            <p:audio>
              <p:cMediaNode vol="80000">
                <p:cTn id="89" fill="hold" display="0">
                  <p:stCondLst>
                    <p:cond delay="indefinite"/>
                  </p:stCondLst>
                  <p:endCondLst>
                    <p:cond evt="onStopAudio" delay="0">
                      <p:tgtEl>
                        <p:sldTgt/>
                      </p:tgtEl>
                    </p:cond>
                  </p:endCondLst>
                </p:cTn>
                <p:tgtEl>
                  <p:spTgt spid="51"/>
                </p:tgtEl>
              </p:cMediaNode>
            </p:audio>
            <p:audio>
              <p:cMediaNode vol="80000">
                <p:cTn id="90" fill="hold" display="0">
                  <p:stCondLst>
                    <p:cond delay="indefinite"/>
                  </p:stCondLst>
                  <p:endCondLst>
                    <p:cond evt="onStopAudio" delay="0">
                      <p:tgtEl>
                        <p:sldTgt/>
                      </p:tgtEl>
                    </p:cond>
                  </p:endCondLst>
                </p:cTn>
                <p:tgtEl>
                  <p:spTgt spid="52"/>
                </p:tgtEl>
              </p:cMediaNode>
            </p:audio>
            <p:audio>
              <p:cMediaNode vol="80000">
                <p:cTn id="91" fill="hold" display="0">
                  <p:stCondLst>
                    <p:cond delay="indefinite"/>
                  </p:stCondLst>
                  <p:endCondLst>
                    <p:cond evt="onStopAudio" delay="0">
                      <p:tgtEl>
                        <p:sldTgt/>
                      </p:tgtEl>
                    </p:cond>
                  </p:endCondLst>
                </p:cTn>
                <p:tgtEl>
                  <p:spTgt spid="53"/>
                </p:tgtEl>
              </p:cMediaNode>
            </p:audio>
            <p:audio>
              <p:cMediaNode vol="42424">
                <p:cTn id="92" fill="hold" display="0">
                  <p:stCondLst>
                    <p:cond delay="indefinite"/>
                  </p:stCondLst>
                  <p:endCondLst>
                    <p:cond evt="onStopAudio" delay="0">
                      <p:tgtEl>
                        <p:sldTgt/>
                      </p:tgtEl>
                    </p:cond>
                  </p:endCondLst>
                </p:cTn>
                <p:tgtEl>
                  <p:spTgt spid="54"/>
                </p:tgtEl>
              </p:cMediaNode>
            </p:audio>
          </p:childTnLst>
        </p:cTn>
      </p:par>
    </p:tnLst>
    <p:bldLst>
      <p:bldP spid="36" grpId="0"/>
      <p:bldP spid="44" grpId="0" animBg="1"/>
      <p:bldP spid="44" grpId="1" animBg="1"/>
      <p:bldP spid="46" grpId="0" animBg="1"/>
      <p:bldP spid="46" grpId="1" animBg="1"/>
      <p:bldP spid="47" grpId="0" animBg="1"/>
      <p:bldP spid="47" grpId="1" animBg="1"/>
      <p:bldP spid="48" grpId="0" animBg="1"/>
      <p:bldP spid="48" grpId="1" animBg="1"/>
      <p:bldP spid="49" grpId="0" animBg="1"/>
      <p:bldP spid="49" grpId="1"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10">
            <a:extLst>
              <a:ext uri="{BEBA8EAE-BF5A-486C-A8C5-ECC9F3942E4B}">
                <a14:imgProps xmlns:a14="http://schemas.microsoft.com/office/drawing/2010/main">
                  <a14:imgLayer r:embed="rId11">
                    <a14:imgEffect>
                      <a14:sharpenSoften amount="-50000"/>
                    </a14:imgEffect>
                  </a14:imgLayer>
                </a14:imgProps>
              </a:ext>
              <a:ext uri="{28A0092B-C50C-407E-A947-70E740481C1C}">
                <a14:useLocalDpi xmlns:a14="http://schemas.microsoft.com/office/drawing/2010/main" val="0"/>
              </a:ext>
            </a:extLst>
          </a:blip>
          <a:stretch>
            <a:fillRect/>
          </a:stretch>
        </p:blipFill>
        <p:spPr>
          <a:xfrm>
            <a:off x="0" y="0"/>
            <a:ext cx="9144000" cy="5143500"/>
          </a:xfrm>
          <a:prstGeom prst="rect">
            <a:avLst/>
          </a:prstGeom>
        </p:spPr>
      </p:pic>
      <p:pic>
        <p:nvPicPr>
          <p:cNvPr id="34" name="Picture 33"/>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rot="5400000">
            <a:off x="3472619" y="-2395913"/>
            <a:ext cx="1823980" cy="6704960"/>
          </a:xfrm>
          <a:prstGeom prst="rect">
            <a:avLst/>
          </a:prstGeom>
        </p:spPr>
      </p:pic>
      <p:sp>
        <p:nvSpPr>
          <p:cNvPr id="36" name="TextBox 35"/>
          <p:cNvSpPr txBox="1"/>
          <p:nvPr/>
        </p:nvSpPr>
        <p:spPr>
          <a:xfrm>
            <a:off x="1740847" y="536126"/>
            <a:ext cx="5644692" cy="830997"/>
          </a:xfrm>
          <a:prstGeom prst="rect">
            <a:avLst/>
          </a:prstGeom>
          <a:noFill/>
        </p:spPr>
        <p:txBody>
          <a:bodyPr wrap="square" rtlCol="0">
            <a:spAutoFit/>
          </a:bodyPr>
          <a:lstStyle/>
          <a:p>
            <a:pPr>
              <a:buClrTx/>
              <a:buFontTx/>
              <a:buNone/>
            </a:pPr>
            <a:r>
              <a:rPr lang="en-US" sz="2400" b="1" kern="1200" dirty="0" err="1">
                <a:solidFill>
                  <a:prstClr val="black"/>
                </a:solidFill>
                <a:latin typeface="Times New Roman" panose="02020603050405020304" pitchFamily="18" charset="0"/>
                <a:cs typeface="Times New Roman" panose="02020603050405020304" pitchFamily="18" charset="0"/>
              </a:rPr>
              <a:t>Câu</a:t>
            </a:r>
            <a:r>
              <a:rPr lang="en-US" sz="2400" b="1" kern="1200" dirty="0">
                <a:solidFill>
                  <a:prstClr val="black"/>
                </a:solidFill>
                <a:latin typeface="Times New Roman" panose="02020603050405020304" pitchFamily="18" charset="0"/>
                <a:cs typeface="Times New Roman" panose="02020603050405020304" pitchFamily="18" charset="0"/>
              </a:rPr>
              <a:t> 4</a:t>
            </a:r>
            <a:r>
              <a:rPr lang="en-US" sz="2400"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Có</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mấy</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phương</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pháp</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phổ</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biến</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để</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phát</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hiện</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lỗi</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lôgic</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trong</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chương</a:t>
            </a:r>
            <a:r>
              <a:rPr lang="en-US" sz="2400" b="1" kern="1200" dirty="0">
                <a:solidFill>
                  <a:prstClr val="black"/>
                </a:solidFill>
                <a:latin typeface="Times New Roman" panose="02020603050405020304" pitchFamily="18" charset="0"/>
                <a:cs typeface="Times New Roman" panose="02020603050405020304" pitchFamily="18" charset="0"/>
              </a:rPr>
              <a:t> </a:t>
            </a:r>
            <a:r>
              <a:rPr lang="en-US" sz="2400" b="1" kern="1200" dirty="0" err="1">
                <a:solidFill>
                  <a:prstClr val="black"/>
                </a:solidFill>
                <a:latin typeface="Times New Roman" panose="02020603050405020304" pitchFamily="18" charset="0"/>
                <a:cs typeface="Times New Roman" panose="02020603050405020304" pitchFamily="18" charset="0"/>
              </a:rPr>
              <a:t>trình</a:t>
            </a:r>
            <a:r>
              <a:rPr lang="en-US" sz="2400" b="1" kern="1200" dirty="0">
                <a:solidFill>
                  <a:prstClr val="black"/>
                </a:solidFill>
                <a:latin typeface="Times New Roman" panose="02020603050405020304" pitchFamily="18" charset="0"/>
                <a:cs typeface="Times New Roman" panose="02020603050405020304" pitchFamily="18" charset="0"/>
              </a:rPr>
              <a:t>?</a:t>
            </a:r>
          </a:p>
        </p:txBody>
      </p:sp>
      <p:pic>
        <p:nvPicPr>
          <p:cNvPr id="8" name="Picture 7">
            <a:hlinkClick r:id="rId13" action="ppaction://hlinksldjump"/>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8217569" y="74604"/>
            <a:ext cx="824162" cy="876710"/>
          </a:xfrm>
          <a:prstGeom prst="rect">
            <a:avLst/>
          </a:prstGeom>
        </p:spPr>
      </p:pic>
      <p:pic>
        <p:nvPicPr>
          <p:cNvPr id="9" name="Picture 2" descr="C:\Users\ADMIN\Desktop\Doremon cau ca ( trac nghiem )\Picture1 (2).pn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38871" y="414407"/>
            <a:ext cx="589829" cy="657156"/>
          </a:xfrm>
          <a:prstGeom prst="rect">
            <a:avLst/>
          </a:prstGeom>
          <a:noFill/>
          <a:extLst>
            <a:ext uri="{909E8E84-426E-40DD-AFC4-6F175D3DCCD1}">
              <a14:hiddenFill xmlns:a14="http://schemas.microsoft.com/office/drawing/2010/main">
                <a:solidFill>
                  <a:srgbClr val="FFFFFF"/>
                </a:solidFill>
              </a14:hiddenFill>
            </a:ext>
          </a:extLst>
        </p:spPr>
      </p:pic>
      <p:grpSp>
        <p:nvGrpSpPr>
          <p:cNvPr id="10" name="times up"/>
          <p:cNvGrpSpPr/>
          <p:nvPr/>
        </p:nvGrpSpPr>
        <p:grpSpPr>
          <a:xfrm>
            <a:off x="441033" y="100013"/>
            <a:ext cx="567813" cy="281298"/>
            <a:chOff x="2989747" y="438150"/>
            <a:chExt cx="1572029" cy="683752"/>
          </a:xfrm>
        </p:grpSpPr>
        <p:sp>
          <p:nvSpPr>
            <p:cNvPr id="11" name="Rounded Rectangle 10"/>
            <p:cNvSpPr/>
            <p:nvPr/>
          </p:nvSpPr>
          <p:spPr>
            <a:xfrm>
              <a:off x="2989747" y="540553"/>
              <a:ext cx="1572029" cy="581349"/>
            </a:xfrm>
            <a:prstGeom prst="round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GB" sz="2100" kern="1200" dirty="0">
                <a:solidFill>
                  <a:prstClr val="white"/>
                </a:solidFill>
                <a:cs typeface="Arial" panose="020B0604020202020204" pitchFamily="34" charset="0"/>
              </a:endParaRPr>
            </a:p>
          </p:txBody>
        </p:sp>
        <p:sp>
          <p:nvSpPr>
            <p:cNvPr id="12" name="Rounded Rectangle 11"/>
            <p:cNvSpPr/>
            <p:nvPr/>
          </p:nvSpPr>
          <p:spPr>
            <a:xfrm>
              <a:off x="2989747" y="438150"/>
              <a:ext cx="1572029" cy="58134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GB" sz="825" kern="1200" dirty="0" err="1">
                  <a:solidFill>
                    <a:prstClr val="white"/>
                  </a:solidFill>
                  <a:cs typeface="Arial" panose="020B0604020202020204" pitchFamily="34" charset="0"/>
                </a:rPr>
                <a:t>Bắt</a:t>
              </a:r>
              <a:r>
                <a:rPr lang="en-GB" sz="825" kern="1200" dirty="0">
                  <a:solidFill>
                    <a:prstClr val="white"/>
                  </a:solidFill>
                  <a:cs typeface="Arial" panose="020B0604020202020204" pitchFamily="34" charset="0"/>
                </a:rPr>
                <a:t> </a:t>
              </a:r>
              <a:r>
                <a:rPr lang="en-GB" sz="825" kern="1200" dirty="0" err="1">
                  <a:solidFill>
                    <a:prstClr val="white"/>
                  </a:solidFill>
                  <a:cs typeface="Arial" panose="020B0604020202020204" pitchFamily="34" charset="0"/>
                </a:rPr>
                <a:t>đầu</a:t>
              </a:r>
              <a:r>
                <a:rPr lang="en-GB" sz="825" kern="1200" dirty="0">
                  <a:solidFill>
                    <a:prstClr val="white"/>
                  </a:solidFill>
                  <a:cs typeface="Arial" panose="020B0604020202020204" pitchFamily="34" charset="0"/>
                </a:rPr>
                <a:t>!</a:t>
              </a:r>
            </a:p>
          </p:txBody>
        </p:sp>
      </p:grpSp>
      <p:pic>
        <p:nvPicPr>
          <p:cNvPr id="13" name="Picture 3" descr="C:\Users\ADMIN\Desktop\Picture2.png"/>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4612" y="540359"/>
            <a:ext cx="479235" cy="479235"/>
          </a:xfrm>
          <a:prstGeom prst="rect">
            <a:avLst/>
          </a:prstGeom>
          <a:noFill/>
          <a:extLst>
            <a:ext uri="{909E8E84-426E-40DD-AFC4-6F175D3DCCD1}">
              <a14:hiddenFill xmlns:a14="http://schemas.microsoft.com/office/drawing/2010/main">
                <a:solidFill>
                  <a:srgbClr val="FFFFFF"/>
                </a:solidFill>
              </a14:hiddenFill>
            </a:ext>
          </a:extLst>
        </p:spPr>
      </p:pic>
      <p:grpSp>
        <p:nvGrpSpPr>
          <p:cNvPr id="14" name="Group 13">
            <a:extLst>
              <a:ext uri="{FF2B5EF4-FFF2-40B4-BE49-F238E27FC236}">
                <a16:creationId xmlns="" xmlns:a16="http://schemas.microsoft.com/office/drawing/2014/main" id="{A3772A17-BB74-4A75-BA55-D622FE4D0639}"/>
              </a:ext>
            </a:extLst>
          </p:cNvPr>
          <p:cNvGrpSpPr/>
          <p:nvPr/>
        </p:nvGrpSpPr>
        <p:grpSpPr>
          <a:xfrm>
            <a:off x="699935" y="531638"/>
            <a:ext cx="67683" cy="57246"/>
            <a:chOff x="2455863" y="2411803"/>
            <a:chExt cx="566738" cy="566738"/>
          </a:xfrm>
        </p:grpSpPr>
        <p:sp>
          <p:nvSpPr>
            <p:cNvPr id="15"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6"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7"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8"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9"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0" name="Group 19">
            <a:extLst>
              <a:ext uri="{FF2B5EF4-FFF2-40B4-BE49-F238E27FC236}">
                <a16:creationId xmlns="" xmlns:a16="http://schemas.microsoft.com/office/drawing/2014/main" id="{A3772A17-BB74-4A75-BA55-D622FE4D0639}"/>
              </a:ext>
            </a:extLst>
          </p:cNvPr>
          <p:cNvGrpSpPr/>
          <p:nvPr/>
        </p:nvGrpSpPr>
        <p:grpSpPr>
          <a:xfrm>
            <a:off x="700945" y="945862"/>
            <a:ext cx="67683" cy="57246"/>
            <a:chOff x="2455863" y="2411803"/>
            <a:chExt cx="566738" cy="566738"/>
          </a:xfrm>
        </p:grpSpPr>
        <p:sp>
          <p:nvSpPr>
            <p:cNvPr id="21"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2"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3"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4"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5"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6" name="Group 25">
            <a:extLst>
              <a:ext uri="{FF2B5EF4-FFF2-40B4-BE49-F238E27FC236}">
                <a16:creationId xmlns="" xmlns:a16="http://schemas.microsoft.com/office/drawing/2014/main" id="{A3772A17-BB74-4A75-BA55-D622FE4D0639}"/>
              </a:ext>
            </a:extLst>
          </p:cNvPr>
          <p:cNvGrpSpPr/>
          <p:nvPr/>
        </p:nvGrpSpPr>
        <p:grpSpPr>
          <a:xfrm>
            <a:off x="923721" y="751402"/>
            <a:ext cx="67683" cy="57246"/>
            <a:chOff x="2455863" y="2411803"/>
            <a:chExt cx="566738" cy="566738"/>
          </a:xfrm>
        </p:grpSpPr>
        <p:sp>
          <p:nvSpPr>
            <p:cNvPr id="27"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8"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9"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0"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1"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32" name="Group 31">
            <a:extLst>
              <a:ext uri="{FF2B5EF4-FFF2-40B4-BE49-F238E27FC236}">
                <a16:creationId xmlns="" xmlns:a16="http://schemas.microsoft.com/office/drawing/2014/main" id="{A3772A17-BB74-4A75-BA55-D622FE4D0639}"/>
              </a:ext>
            </a:extLst>
          </p:cNvPr>
          <p:cNvGrpSpPr/>
          <p:nvPr/>
        </p:nvGrpSpPr>
        <p:grpSpPr>
          <a:xfrm>
            <a:off x="496421" y="770105"/>
            <a:ext cx="67683" cy="57246"/>
            <a:chOff x="2455863" y="2411803"/>
            <a:chExt cx="566738" cy="566738"/>
          </a:xfrm>
        </p:grpSpPr>
        <p:sp>
          <p:nvSpPr>
            <p:cNvPr id="33"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9"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0"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1"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2"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sp>
        <p:nvSpPr>
          <p:cNvPr id="43" name="Oval 107"/>
          <p:cNvSpPr>
            <a:spLocks noChangeArrowheads="1"/>
          </p:cNvSpPr>
          <p:nvPr/>
        </p:nvSpPr>
        <p:spPr bwMode="auto">
          <a:xfrm>
            <a:off x="708363" y="749243"/>
            <a:ext cx="50846" cy="43080"/>
          </a:xfrm>
          <a:prstGeom prst="ellipse">
            <a:avLst/>
          </a:prstGeom>
          <a:solidFill>
            <a:srgbClr val="5D5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4" name="Explosion 2 43"/>
          <p:cNvSpPr/>
          <p:nvPr/>
        </p:nvSpPr>
        <p:spPr>
          <a:xfrm>
            <a:off x="-28575" y="1219570"/>
            <a:ext cx="1771650" cy="1166648"/>
          </a:xfrm>
          <a:prstGeom prst="irregularSeal2">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1800" kern="1200" dirty="0">
                <a:solidFill>
                  <a:srgbClr val="0000FF"/>
                </a:solidFill>
              </a:rPr>
              <a:t>HẾT GIỜ</a:t>
            </a:r>
          </a:p>
        </p:txBody>
      </p:sp>
      <p:pic>
        <p:nvPicPr>
          <p:cNvPr id="45" name="Het gio-ok">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7"/>
          <a:stretch>
            <a:fillRect/>
          </a:stretch>
        </p:blipFill>
        <p:spPr>
          <a:xfrm>
            <a:off x="9461024" y="-60611"/>
            <a:ext cx="457200" cy="457200"/>
          </a:xfrm>
          <a:prstGeom prst="rect">
            <a:avLst/>
          </a:prstGeom>
        </p:spPr>
      </p:pic>
      <p:sp>
        <p:nvSpPr>
          <p:cNvPr id="46" name="Rounded Rectangle 45"/>
          <p:cNvSpPr/>
          <p:nvPr/>
        </p:nvSpPr>
        <p:spPr>
          <a:xfrm>
            <a:off x="4562281" y="4177666"/>
            <a:ext cx="3740804"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2700" kern="1200" dirty="0">
                <a:solidFill>
                  <a:srgbClr val="0070C0"/>
                </a:solidFill>
                <a:latin typeface="Times New Roman" panose="02020603050405020304" pitchFamily="18" charset="0"/>
                <a:cs typeface="Times New Roman" panose="02020603050405020304" pitchFamily="18" charset="0"/>
              </a:rPr>
              <a:t>D. 8</a:t>
            </a:r>
          </a:p>
        </p:txBody>
      </p:sp>
      <p:sp>
        <p:nvSpPr>
          <p:cNvPr id="47" name="Rounded Rectangle 46"/>
          <p:cNvSpPr/>
          <p:nvPr/>
        </p:nvSpPr>
        <p:spPr>
          <a:xfrm>
            <a:off x="600073" y="3267755"/>
            <a:ext cx="3743327"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2400" kern="1200" dirty="0">
                <a:solidFill>
                  <a:srgbClr val="0070C0"/>
                </a:solidFill>
                <a:latin typeface="Times New Roman" panose="02020603050405020304" pitchFamily="18" charset="0"/>
                <a:cs typeface="Times New Roman" panose="02020603050405020304" pitchFamily="18" charset="0"/>
              </a:rPr>
              <a:t>A. 2</a:t>
            </a:r>
          </a:p>
        </p:txBody>
      </p:sp>
      <p:sp>
        <p:nvSpPr>
          <p:cNvPr id="48" name="Rounded Rectangle 47"/>
          <p:cNvSpPr/>
          <p:nvPr/>
        </p:nvSpPr>
        <p:spPr>
          <a:xfrm>
            <a:off x="600075" y="4160406"/>
            <a:ext cx="3743325"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2700" kern="1200" dirty="0">
                <a:solidFill>
                  <a:srgbClr val="0070C0"/>
                </a:solidFill>
                <a:latin typeface="Times New Roman" panose="02020603050405020304" pitchFamily="18" charset="0"/>
                <a:cs typeface="Times New Roman" panose="02020603050405020304" pitchFamily="18" charset="0"/>
              </a:rPr>
              <a:t>C. 6</a:t>
            </a:r>
          </a:p>
        </p:txBody>
      </p:sp>
      <p:sp>
        <p:nvSpPr>
          <p:cNvPr id="49" name="Rounded Rectangle 48"/>
          <p:cNvSpPr/>
          <p:nvPr/>
        </p:nvSpPr>
        <p:spPr>
          <a:xfrm>
            <a:off x="4557713" y="3266555"/>
            <a:ext cx="3731084" cy="714375"/>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2400" kern="1200" dirty="0">
                <a:solidFill>
                  <a:srgbClr val="0070C0"/>
                </a:solidFill>
                <a:latin typeface="Times New Roman" panose="02020603050405020304" pitchFamily="18" charset="0"/>
                <a:cs typeface="Times New Roman" panose="02020603050405020304" pitchFamily="18" charset="0"/>
              </a:rPr>
              <a:t>B. 4</a:t>
            </a:r>
          </a:p>
        </p:txBody>
      </p:sp>
      <p:pic>
        <p:nvPicPr>
          <p:cNvPr id="50" name="Dung-ok">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17"/>
          <a:stretch>
            <a:fillRect/>
          </a:stretch>
        </p:blipFill>
        <p:spPr>
          <a:xfrm>
            <a:off x="9572625" y="2342522"/>
            <a:ext cx="457200" cy="457200"/>
          </a:xfrm>
          <a:prstGeom prst="rect">
            <a:avLst/>
          </a:prstGeom>
        </p:spPr>
      </p:pic>
      <p:pic>
        <p:nvPicPr>
          <p:cNvPr id="51"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26671" y="3298594"/>
            <a:ext cx="457200" cy="457200"/>
          </a:xfrm>
          <a:prstGeom prst="rect">
            <a:avLst/>
          </a:prstGeom>
        </p:spPr>
      </p:pic>
      <p:pic>
        <p:nvPicPr>
          <p:cNvPr id="52"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572625" y="3954174"/>
            <a:ext cx="457200" cy="457200"/>
          </a:xfrm>
          <a:prstGeom prst="rect">
            <a:avLst/>
          </a:prstGeom>
        </p:spPr>
      </p:pic>
      <p:pic>
        <p:nvPicPr>
          <p:cNvPr id="53"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32519" y="4609754"/>
            <a:ext cx="457200" cy="457200"/>
          </a:xfrm>
          <a:prstGeom prst="rect">
            <a:avLst/>
          </a:prstGeom>
        </p:spPr>
      </p:pic>
      <p:pic>
        <p:nvPicPr>
          <p:cNvPr id="54" name="Tieng vo tay (mp3cut.net)">
            <a:hlinkClick r:id="" action="ppaction://media"/>
          </p:cNvPr>
          <p:cNvPicPr>
            <a:picLocks noChangeAspect="1"/>
          </p:cNvPicPr>
          <p:nvPr>
            <a:audioFile r:link="rId8"/>
            <p:extLst>
              <p:ext uri="{DAA4B4D4-6D71-4841-9C94-3DE7FCFB9230}">
                <p14:media xmlns:p14="http://schemas.microsoft.com/office/powerpoint/2010/main" r:embed="rId7"/>
              </p:ext>
            </p:extLst>
          </p:nvPr>
        </p:nvPicPr>
        <p:blipFill>
          <a:blip r:embed="rId17"/>
          <a:stretch>
            <a:fillRect/>
          </a:stretch>
        </p:blipFill>
        <p:spPr>
          <a:xfrm>
            <a:off x="10629900" y="2350724"/>
            <a:ext cx="457200" cy="457200"/>
          </a:xfrm>
          <a:prstGeom prst="rect">
            <a:avLst/>
          </a:prstGeom>
        </p:spPr>
      </p:pic>
    </p:spTree>
    <p:extLst>
      <p:ext uri="{BB962C8B-B14F-4D97-AF65-F5344CB8AC3E}">
        <p14:creationId xmlns:p14="http://schemas.microsoft.com/office/powerpoint/2010/main" val="1575420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1000"/>
                                        <p:tgtEl>
                                          <p:spTgt spid="36"/>
                                        </p:tgtEl>
                                      </p:cBhvr>
                                    </p:animEffect>
                                    <p:anim calcmode="lin" valueType="num">
                                      <p:cBhvr>
                                        <p:cTn id="13" dur="1000" fill="hold"/>
                                        <p:tgtEl>
                                          <p:spTgt spid="36"/>
                                        </p:tgtEl>
                                        <p:attrNameLst>
                                          <p:attrName>ppt_x</p:attrName>
                                        </p:attrNameLst>
                                      </p:cBhvr>
                                      <p:tavLst>
                                        <p:tav tm="0">
                                          <p:val>
                                            <p:strVal val="#ppt_x"/>
                                          </p:val>
                                        </p:tav>
                                        <p:tav tm="100000">
                                          <p:val>
                                            <p:strVal val="#ppt_x"/>
                                          </p:val>
                                        </p:tav>
                                      </p:tavLst>
                                    </p:anim>
                                    <p:anim calcmode="lin" valueType="num">
                                      <p:cBhvr>
                                        <p:cTn id="14"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500" fill="hold"/>
                                        <p:tgtEl>
                                          <p:spTgt spid="47"/>
                                        </p:tgtEl>
                                        <p:attrNameLst>
                                          <p:attrName>ppt_x</p:attrName>
                                        </p:attrNameLst>
                                      </p:cBhvr>
                                      <p:tavLst>
                                        <p:tav tm="0">
                                          <p:val>
                                            <p:strVal val="#ppt_x"/>
                                          </p:val>
                                        </p:tav>
                                        <p:tav tm="100000">
                                          <p:val>
                                            <p:strVal val="#ppt_x"/>
                                          </p:val>
                                        </p:tav>
                                      </p:tavLst>
                                    </p:anim>
                                    <p:anim calcmode="lin" valueType="num">
                                      <p:cBhvr additive="base">
                                        <p:cTn id="2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 calcmode="lin" valueType="num">
                                      <p:cBhvr additive="base">
                                        <p:cTn id="25" dur="500" fill="hold"/>
                                        <p:tgtEl>
                                          <p:spTgt spid="49"/>
                                        </p:tgtEl>
                                        <p:attrNameLst>
                                          <p:attrName>ppt_x</p:attrName>
                                        </p:attrNameLst>
                                      </p:cBhvr>
                                      <p:tavLst>
                                        <p:tav tm="0">
                                          <p:val>
                                            <p:strVal val="#ppt_x"/>
                                          </p:val>
                                        </p:tav>
                                        <p:tav tm="100000">
                                          <p:val>
                                            <p:strVal val="#ppt_x"/>
                                          </p:val>
                                        </p:tav>
                                      </p:tavLst>
                                    </p:anim>
                                    <p:anim calcmode="lin" valueType="num">
                                      <p:cBhvr additive="base">
                                        <p:cTn id="2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8"/>
                                        </p:tgtEl>
                                        <p:attrNameLst>
                                          <p:attrName>style.visibility</p:attrName>
                                        </p:attrNameLst>
                                      </p:cBhvr>
                                      <p:to>
                                        <p:strVal val="visible"/>
                                      </p:to>
                                    </p:set>
                                    <p:anim calcmode="lin" valueType="num">
                                      <p:cBhvr additive="base">
                                        <p:cTn id="31" dur="500" fill="hold"/>
                                        <p:tgtEl>
                                          <p:spTgt spid="48"/>
                                        </p:tgtEl>
                                        <p:attrNameLst>
                                          <p:attrName>ppt_x</p:attrName>
                                        </p:attrNameLst>
                                      </p:cBhvr>
                                      <p:tavLst>
                                        <p:tav tm="0">
                                          <p:val>
                                            <p:strVal val="#ppt_x"/>
                                          </p:val>
                                        </p:tav>
                                        <p:tav tm="100000">
                                          <p:val>
                                            <p:strVal val="#ppt_x"/>
                                          </p:val>
                                        </p:tav>
                                      </p:tavLst>
                                    </p:anim>
                                    <p:anim calcmode="lin" valueType="num">
                                      <p:cBhvr additive="base">
                                        <p:cTn id="3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ppt_x"/>
                                          </p:val>
                                        </p:tav>
                                        <p:tav tm="100000">
                                          <p:val>
                                            <p:strVal val="#ppt_x"/>
                                          </p:val>
                                        </p:tav>
                                      </p:tavLst>
                                    </p:anim>
                                    <p:anim calcmode="lin" valueType="num">
                                      <p:cBhvr additive="base">
                                        <p:cTn id="38"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9" restart="whenNotActive" fill="hold" evtFilter="cancelBubble" nodeType="interactiveSeq">
                <p:stCondLst>
                  <p:cond evt="onClick" delay="0">
                    <p:tgtEl>
                      <p:spTgt spid="10"/>
                    </p:tgtEl>
                  </p:cond>
                </p:stCondLst>
                <p:endSync evt="end" delay="0">
                  <p:rtn val="all"/>
                </p:endSync>
                <p:childTnLst>
                  <p:par>
                    <p:cTn id="40" fill="hold">
                      <p:stCondLst>
                        <p:cond delay="0"/>
                      </p:stCondLst>
                      <p:childTnLst>
                        <p:par>
                          <p:cTn id="41" fill="hold">
                            <p:stCondLst>
                              <p:cond delay="0"/>
                            </p:stCondLst>
                            <p:childTnLst>
                              <p:par>
                                <p:cTn id="42" presetID="8" presetClass="emph" presetSubtype="0" fill="hold" nodeType="clickEffect">
                                  <p:stCondLst>
                                    <p:cond delay="0"/>
                                  </p:stCondLst>
                                  <p:childTnLst>
                                    <p:animRot by="21600000">
                                      <p:cBhvr>
                                        <p:cTn id="43" dur="10000" fill="hold"/>
                                        <p:tgtEl>
                                          <p:spTgt spid="13"/>
                                        </p:tgtEl>
                                        <p:attrNameLst>
                                          <p:attrName>r</p:attrName>
                                        </p:attrNameLst>
                                      </p:cBhvr>
                                    </p:animRot>
                                  </p:childTnLst>
                                </p:cTn>
                              </p:par>
                            </p:childTnLst>
                          </p:cTn>
                        </p:par>
                        <p:par>
                          <p:cTn id="44" fill="hold">
                            <p:stCondLst>
                              <p:cond delay="10000"/>
                            </p:stCondLst>
                            <p:childTnLst>
                              <p:par>
                                <p:cTn id="45" presetID="1" presetClass="entr" presetSubtype="0" fill="hold" grpId="0" nodeType="afterEffect">
                                  <p:stCondLst>
                                    <p:cond delay="0"/>
                                  </p:stCondLst>
                                  <p:childTnLst>
                                    <p:set>
                                      <p:cBhvr>
                                        <p:cTn id="46" dur="1" fill="hold">
                                          <p:stCondLst>
                                            <p:cond delay="0"/>
                                          </p:stCondLst>
                                        </p:cTn>
                                        <p:tgtEl>
                                          <p:spTgt spid="44"/>
                                        </p:tgtEl>
                                        <p:attrNameLst>
                                          <p:attrName>style.visibility</p:attrName>
                                        </p:attrNameLst>
                                      </p:cBhvr>
                                      <p:to>
                                        <p:strVal val="visible"/>
                                      </p:to>
                                    </p:set>
                                  </p:childTnLst>
                                </p:cTn>
                              </p:par>
                              <p:par>
                                <p:cTn id="47" presetID="1" presetClass="mediacall" presetSubtype="0" fill="hold" nodeType="withEffect">
                                  <p:stCondLst>
                                    <p:cond delay="0"/>
                                  </p:stCondLst>
                                  <p:childTnLst>
                                    <p:cmd type="call" cmd="playFrom(0.0)">
                                      <p:cBhvr>
                                        <p:cTn id="48" dur="1773" fill="hold"/>
                                        <p:tgtEl>
                                          <p:spTgt spid="45"/>
                                        </p:tgtEl>
                                      </p:cBhvr>
                                    </p:cmd>
                                  </p:childTnLst>
                                </p:cTn>
                              </p:par>
                              <p:par>
                                <p:cTn id="49" presetID="1" presetClass="exit" presetSubtype="0" fill="hold" grpId="1" nodeType="withEffect">
                                  <p:stCondLst>
                                    <p:cond delay="2000"/>
                                  </p:stCondLst>
                                  <p:childTnLst>
                                    <p:set>
                                      <p:cBhvr>
                                        <p:cTn id="50" dur="1" fill="hold">
                                          <p:stCondLst>
                                            <p:cond delay="0"/>
                                          </p:stCondLst>
                                        </p:cTn>
                                        <p:tgtEl>
                                          <p:spTgt spid="44"/>
                                        </p:tgtEl>
                                        <p:attrNameLst>
                                          <p:attrName>style.visibility</p:attrName>
                                        </p:attrNameLst>
                                      </p:cBhvr>
                                      <p:to>
                                        <p:strVal val="hidden"/>
                                      </p:to>
                                    </p:set>
                                  </p:childTnLst>
                                </p:cTn>
                              </p:par>
                            </p:childTnLst>
                          </p:cTn>
                        </p:par>
                      </p:childTnLst>
                    </p:cTn>
                  </p:par>
                </p:childTnLst>
              </p:cTn>
              <p:nextCondLst>
                <p:cond evt="onClick" delay="0">
                  <p:tgtEl>
                    <p:spTgt spid="10"/>
                  </p:tgtEl>
                </p:cond>
              </p:nextCondLst>
            </p:seq>
            <p:audio>
              <p:cMediaNode vol="80000">
                <p:cTn id="51" fill="hold" display="0">
                  <p:stCondLst>
                    <p:cond delay="indefinite"/>
                  </p:stCondLst>
                  <p:endCondLst>
                    <p:cond evt="onStopAudio" delay="0">
                      <p:tgtEl>
                        <p:sldTgt/>
                      </p:tgtEl>
                    </p:cond>
                  </p:endCondLst>
                </p:cTn>
                <p:tgtEl>
                  <p:spTgt spid="45"/>
                </p:tgtEl>
              </p:cMediaNode>
            </p:audio>
            <p:seq concurrent="1" nextAc="seek">
              <p:cTn id="52" restart="whenNotActive" fill="hold" evtFilter="cancelBubble" nodeType="interactiveSeq">
                <p:stCondLst>
                  <p:cond evt="onClick" delay="0">
                    <p:tgtEl>
                      <p:spTgt spid="47"/>
                    </p:tgtEl>
                  </p:cond>
                </p:stCondLst>
                <p:endSync evt="end" delay="0">
                  <p:rtn val="all"/>
                </p:endSync>
                <p:childTnLst>
                  <p:par>
                    <p:cTn id="53" fill="hold">
                      <p:stCondLst>
                        <p:cond delay="0"/>
                      </p:stCondLst>
                      <p:childTnLst>
                        <p:par>
                          <p:cTn id="54" fill="hold">
                            <p:stCondLst>
                              <p:cond delay="0"/>
                            </p:stCondLst>
                            <p:childTnLst>
                              <p:par>
                                <p:cTn id="55" presetID="21" presetClass="emph" presetSubtype="0" fill="hold" grpId="1" nodeType="withEffect">
                                  <p:stCondLst>
                                    <p:cond delay="0"/>
                                  </p:stCondLst>
                                  <p:childTnLst>
                                    <p:animClr clrSpc="hsl" dir="cw">
                                      <p:cBhvr override="childStyle">
                                        <p:cTn id="56" dur="500" fill="hold"/>
                                        <p:tgtEl>
                                          <p:spTgt spid="47"/>
                                        </p:tgtEl>
                                        <p:attrNameLst>
                                          <p:attrName>style.color</p:attrName>
                                        </p:attrNameLst>
                                      </p:cBhvr>
                                      <p:by>
                                        <p:hsl h="7200000" s="0" l="0"/>
                                      </p:by>
                                    </p:animClr>
                                    <p:animClr clrSpc="hsl" dir="cw">
                                      <p:cBhvr>
                                        <p:cTn id="57" dur="500" fill="hold"/>
                                        <p:tgtEl>
                                          <p:spTgt spid="47"/>
                                        </p:tgtEl>
                                        <p:attrNameLst>
                                          <p:attrName>fillcolor</p:attrName>
                                        </p:attrNameLst>
                                      </p:cBhvr>
                                      <p:by>
                                        <p:hsl h="7200000" s="0" l="0"/>
                                      </p:by>
                                    </p:animClr>
                                    <p:animClr clrSpc="hsl" dir="cw">
                                      <p:cBhvr>
                                        <p:cTn id="58" dur="500" fill="hold"/>
                                        <p:tgtEl>
                                          <p:spTgt spid="47"/>
                                        </p:tgtEl>
                                        <p:attrNameLst>
                                          <p:attrName>stroke.color</p:attrName>
                                        </p:attrNameLst>
                                      </p:cBhvr>
                                      <p:by>
                                        <p:hsl h="7200000" s="0" l="0"/>
                                      </p:by>
                                    </p:animClr>
                                    <p:set>
                                      <p:cBhvr>
                                        <p:cTn id="59" dur="500" fill="hold"/>
                                        <p:tgtEl>
                                          <p:spTgt spid="47"/>
                                        </p:tgtEl>
                                        <p:attrNameLst>
                                          <p:attrName>fill.type</p:attrName>
                                        </p:attrNameLst>
                                      </p:cBhvr>
                                      <p:to>
                                        <p:strVal val="solid"/>
                                      </p:to>
                                    </p:set>
                                  </p:childTnLst>
                                </p:cTn>
                              </p:par>
                              <p:par>
                                <p:cTn id="60" presetID="1" presetClass="mediacall" presetSubtype="0" fill="hold" nodeType="withEffect">
                                  <p:stCondLst>
                                    <p:cond delay="0"/>
                                  </p:stCondLst>
                                  <p:childTnLst>
                                    <p:cmd type="call" cmd="playFrom(0.0)">
                                      <p:cBhvr>
                                        <p:cTn id="61" dur="1252" fill="hold"/>
                                        <p:tgtEl>
                                          <p:spTgt spid="50"/>
                                        </p:tgtEl>
                                      </p:cBhvr>
                                    </p:cmd>
                                  </p:childTnLst>
                                </p:cTn>
                              </p:par>
                              <p:par>
                                <p:cTn id="62" presetID="1" presetClass="mediacall" presetSubtype="0" fill="hold" nodeType="withEffect">
                                  <p:stCondLst>
                                    <p:cond delay="500"/>
                                  </p:stCondLst>
                                  <p:childTnLst>
                                    <p:cmd type="call" cmd="playFrom(0.0)">
                                      <p:cBhvr>
                                        <p:cTn id="63" dur="5042" fill="hold"/>
                                        <p:tgtEl>
                                          <p:spTgt spid="54"/>
                                        </p:tgtEl>
                                      </p:cBhvr>
                                    </p:cmd>
                                  </p:childTnLst>
                                </p:cTn>
                              </p:par>
                            </p:childTnLst>
                          </p:cTn>
                        </p:par>
                      </p:childTnLst>
                    </p:cTn>
                  </p:par>
                </p:childTnLst>
              </p:cTn>
              <p:nextCondLst>
                <p:cond evt="onClick" delay="0">
                  <p:tgtEl>
                    <p:spTgt spid="47"/>
                  </p:tgtEl>
                </p:cond>
              </p:nextCondLst>
            </p:seq>
            <p:seq concurrent="1" nextAc="seek">
              <p:cTn id="64" restart="whenNotActive" fill="hold" evtFilter="cancelBubble" nodeType="interactiveSeq">
                <p:stCondLst>
                  <p:cond evt="onClick" delay="0">
                    <p:tgtEl>
                      <p:spTgt spid="49"/>
                    </p:tgtEl>
                  </p:cond>
                </p:stCondLst>
                <p:endSync evt="end" delay="0">
                  <p:rtn val="all"/>
                </p:endSync>
                <p:childTnLst>
                  <p:par>
                    <p:cTn id="65" fill="hold">
                      <p:stCondLst>
                        <p:cond delay="0"/>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49"/>
                                        </p:tgtEl>
                                      </p:cBhvr>
                                    </p:animEffect>
                                    <p:set>
                                      <p:cBhvr>
                                        <p:cTn id="69" dur="1" fill="hold">
                                          <p:stCondLst>
                                            <p:cond delay="499"/>
                                          </p:stCondLst>
                                        </p:cTn>
                                        <p:tgtEl>
                                          <p:spTgt spid="49"/>
                                        </p:tgtEl>
                                        <p:attrNameLst>
                                          <p:attrName>style.visibility</p:attrName>
                                        </p:attrNameLst>
                                      </p:cBhvr>
                                      <p:to>
                                        <p:strVal val="hidden"/>
                                      </p:to>
                                    </p:set>
                                  </p:childTnLst>
                                </p:cTn>
                              </p:par>
                              <p:par>
                                <p:cTn id="70" presetID="1" presetClass="mediacall" presetSubtype="0" fill="hold" nodeType="withEffect">
                                  <p:stCondLst>
                                    <p:cond delay="0"/>
                                  </p:stCondLst>
                                  <p:childTnLst>
                                    <p:cmd type="call" cmd="playFrom(0.0)">
                                      <p:cBhvr>
                                        <p:cTn id="71" dur="2060" fill="hold"/>
                                        <p:tgtEl>
                                          <p:spTgt spid="52"/>
                                        </p:tgtEl>
                                      </p:cBhvr>
                                    </p:cmd>
                                  </p:childTnLst>
                                </p:cTn>
                              </p:par>
                            </p:childTnLst>
                          </p:cTn>
                        </p:par>
                      </p:childTnLst>
                    </p:cTn>
                  </p:par>
                </p:childTnLst>
              </p:cTn>
              <p:nextCondLst>
                <p:cond evt="onClick" delay="0">
                  <p:tgtEl>
                    <p:spTgt spid="49"/>
                  </p:tgtEl>
                </p:cond>
              </p:nextCondLst>
            </p:seq>
            <p:seq concurrent="1" nextAc="seek">
              <p:cTn id="72" restart="whenNotActive" fill="hold" evtFilter="cancelBubble" nodeType="interactiveSeq">
                <p:stCondLst>
                  <p:cond evt="onClick" delay="0">
                    <p:tgtEl>
                      <p:spTgt spid="48"/>
                    </p:tgtEl>
                  </p:cond>
                </p:stCondLst>
                <p:endSync evt="end" delay="0">
                  <p:rtn val="all"/>
                </p:endSync>
                <p:childTnLst>
                  <p:par>
                    <p:cTn id="73" fill="hold">
                      <p:stCondLst>
                        <p:cond delay="0"/>
                      </p:stCondLst>
                      <p:childTnLst>
                        <p:par>
                          <p:cTn id="74" fill="hold">
                            <p:stCondLst>
                              <p:cond delay="0"/>
                            </p:stCondLst>
                            <p:childTnLst>
                              <p:par>
                                <p:cTn id="75" presetID="10" presetClass="exit" presetSubtype="0" fill="hold" grpId="1" nodeType="clickEffect">
                                  <p:stCondLst>
                                    <p:cond delay="0"/>
                                  </p:stCondLst>
                                  <p:childTnLst>
                                    <p:animEffect transition="out" filter="fade">
                                      <p:cBhvr>
                                        <p:cTn id="76" dur="500"/>
                                        <p:tgtEl>
                                          <p:spTgt spid="48"/>
                                        </p:tgtEl>
                                      </p:cBhvr>
                                    </p:animEffect>
                                    <p:set>
                                      <p:cBhvr>
                                        <p:cTn id="77" dur="1" fill="hold">
                                          <p:stCondLst>
                                            <p:cond delay="499"/>
                                          </p:stCondLst>
                                        </p:cTn>
                                        <p:tgtEl>
                                          <p:spTgt spid="48"/>
                                        </p:tgtEl>
                                        <p:attrNameLst>
                                          <p:attrName>style.visibility</p:attrName>
                                        </p:attrNameLst>
                                      </p:cBhvr>
                                      <p:to>
                                        <p:strVal val="hidden"/>
                                      </p:to>
                                    </p:set>
                                  </p:childTnLst>
                                </p:cTn>
                              </p:par>
                              <p:par>
                                <p:cTn id="78" presetID="1" presetClass="mediacall" presetSubtype="0" fill="hold" nodeType="withEffect">
                                  <p:stCondLst>
                                    <p:cond delay="0"/>
                                  </p:stCondLst>
                                  <p:childTnLst>
                                    <p:cmd type="call" cmd="playFrom(0.0)">
                                      <p:cBhvr>
                                        <p:cTn id="79" dur="2060" fill="hold"/>
                                        <p:tgtEl>
                                          <p:spTgt spid="51"/>
                                        </p:tgtEl>
                                      </p:cBhvr>
                                    </p:cmd>
                                  </p:childTnLst>
                                </p:cTn>
                              </p:par>
                            </p:childTnLst>
                          </p:cTn>
                        </p:par>
                      </p:childTnLst>
                    </p:cTn>
                  </p:par>
                </p:childTnLst>
              </p:cTn>
              <p:nextCondLst>
                <p:cond evt="onClick" delay="0">
                  <p:tgtEl>
                    <p:spTgt spid="48"/>
                  </p:tgtEl>
                </p:cond>
              </p:nextCondLst>
            </p:seq>
            <p:seq concurrent="1" nextAc="seek">
              <p:cTn id="80" restart="whenNotActive" fill="hold" evtFilter="cancelBubble" nodeType="interactiveSeq">
                <p:stCondLst>
                  <p:cond evt="onClick" delay="0">
                    <p:tgtEl>
                      <p:spTgt spid="46"/>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1" nodeType="clickEffect">
                                  <p:stCondLst>
                                    <p:cond delay="0"/>
                                  </p:stCondLst>
                                  <p:childTnLst>
                                    <p:animEffect transition="out" filter="fade">
                                      <p:cBhvr>
                                        <p:cTn id="84" dur="500"/>
                                        <p:tgtEl>
                                          <p:spTgt spid="46"/>
                                        </p:tgtEl>
                                      </p:cBhvr>
                                    </p:animEffect>
                                    <p:set>
                                      <p:cBhvr>
                                        <p:cTn id="85" dur="1" fill="hold">
                                          <p:stCondLst>
                                            <p:cond delay="499"/>
                                          </p:stCondLst>
                                        </p:cTn>
                                        <p:tgtEl>
                                          <p:spTgt spid="46"/>
                                        </p:tgtEl>
                                        <p:attrNameLst>
                                          <p:attrName>style.visibility</p:attrName>
                                        </p:attrNameLst>
                                      </p:cBhvr>
                                      <p:to>
                                        <p:strVal val="hidden"/>
                                      </p:to>
                                    </p:set>
                                  </p:childTnLst>
                                </p:cTn>
                              </p:par>
                              <p:par>
                                <p:cTn id="86" presetID="1" presetClass="mediacall" presetSubtype="0" fill="hold" nodeType="withEffect">
                                  <p:stCondLst>
                                    <p:cond delay="0"/>
                                  </p:stCondLst>
                                  <p:childTnLst>
                                    <p:cmd type="call" cmd="playFrom(0.0)">
                                      <p:cBhvr>
                                        <p:cTn id="87" dur="2060" fill="hold"/>
                                        <p:tgtEl>
                                          <p:spTgt spid="53"/>
                                        </p:tgtEl>
                                      </p:cBhvr>
                                    </p:cmd>
                                  </p:childTnLst>
                                </p:cTn>
                              </p:par>
                            </p:childTnLst>
                          </p:cTn>
                        </p:par>
                      </p:childTnLst>
                    </p:cTn>
                  </p:par>
                </p:childTnLst>
              </p:cTn>
              <p:nextCondLst>
                <p:cond evt="onClick" delay="0">
                  <p:tgtEl>
                    <p:spTgt spid="46"/>
                  </p:tgtEl>
                </p:cond>
              </p:nextCondLst>
            </p:seq>
            <p:audio>
              <p:cMediaNode vol="100000">
                <p:cTn id="88" fill="hold" display="0">
                  <p:stCondLst>
                    <p:cond delay="indefinite"/>
                  </p:stCondLst>
                  <p:endCondLst>
                    <p:cond evt="onStopAudio" delay="0">
                      <p:tgtEl>
                        <p:sldTgt/>
                      </p:tgtEl>
                    </p:cond>
                  </p:endCondLst>
                </p:cTn>
                <p:tgtEl>
                  <p:spTgt spid="50"/>
                </p:tgtEl>
              </p:cMediaNode>
            </p:audio>
            <p:audio>
              <p:cMediaNode vol="39394">
                <p:cTn id="89" fill="hold" display="0">
                  <p:stCondLst>
                    <p:cond delay="indefinite"/>
                  </p:stCondLst>
                  <p:endCondLst>
                    <p:cond evt="onStopAudio" delay="0">
                      <p:tgtEl>
                        <p:sldTgt/>
                      </p:tgtEl>
                    </p:cond>
                  </p:endCondLst>
                </p:cTn>
                <p:tgtEl>
                  <p:spTgt spid="51"/>
                </p:tgtEl>
              </p:cMediaNode>
            </p:audio>
            <p:audio>
              <p:cMediaNode vol="36364">
                <p:cTn id="90" fill="hold" display="0">
                  <p:stCondLst>
                    <p:cond delay="indefinite"/>
                  </p:stCondLst>
                  <p:endCondLst>
                    <p:cond evt="onStopAudio" delay="0">
                      <p:tgtEl>
                        <p:sldTgt/>
                      </p:tgtEl>
                    </p:cond>
                  </p:endCondLst>
                </p:cTn>
                <p:tgtEl>
                  <p:spTgt spid="52"/>
                </p:tgtEl>
              </p:cMediaNode>
            </p:audio>
            <p:audio>
              <p:cMediaNode vol="33333">
                <p:cTn id="91" fill="hold" display="0">
                  <p:stCondLst>
                    <p:cond delay="indefinite"/>
                  </p:stCondLst>
                  <p:endCondLst>
                    <p:cond evt="onStopAudio" delay="0">
                      <p:tgtEl>
                        <p:sldTgt/>
                      </p:tgtEl>
                    </p:cond>
                  </p:endCondLst>
                </p:cTn>
                <p:tgtEl>
                  <p:spTgt spid="53"/>
                </p:tgtEl>
              </p:cMediaNode>
            </p:audio>
            <p:audio>
              <p:cMediaNode vol="42424">
                <p:cTn id="92" fill="hold" display="0">
                  <p:stCondLst>
                    <p:cond delay="indefinite"/>
                  </p:stCondLst>
                  <p:endCondLst>
                    <p:cond evt="onStopAudio" delay="0">
                      <p:tgtEl>
                        <p:sldTgt/>
                      </p:tgtEl>
                    </p:cond>
                  </p:endCondLst>
                </p:cTn>
                <p:tgtEl>
                  <p:spTgt spid="54"/>
                </p:tgtEl>
              </p:cMediaNode>
            </p:audio>
          </p:childTnLst>
        </p:cTn>
      </p:par>
    </p:tnLst>
    <p:bldLst>
      <p:bldP spid="36" grpId="0"/>
      <p:bldP spid="44" grpId="0" animBg="1"/>
      <p:bldP spid="44" grpId="1" animBg="1"/>
      <p:bldP spid="46" grpId="0" animBg="1"/>
      <p:bldP spid="46" grpId="1" animBg="1"/>
      <p:bldP spid="47" grpId="0" animBg="1"/>
      <p:bldP spid="47" grpId="1" animBg="1"/>
      <p:bldP spid="48" grpId="0" animBg="1"/>
      <p:bldP spid="48" grpId="1" animBg="1"/>
      <p:bldP spid="49" grpId="0" animBg="1"/>
      <p:bldP spid="49" grpId="1"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10">
            <a:extLst>
              <a:ext uri="{BEBA8EAE-BF5A-486C-A8C5-ECC9F3942E4B}">
                <a14:imgProps xmlns:a14="http://schemas.microsoft.com/office/drawing/2010/main">
                  <a14:imgLayer r:embed="rId11">
                    <a14:imgEffect>
                      <a14:sharpenSoften amount="-50000"/>
                    </a14:imgEffect>
                  </a14:imgLayer>
                </a14:imgProps>
              </a:ext>
              <a:ext uri="{28A0092B-C50C-407E-A947-70E740481C1C}">
                <a14:useLocalDpi xmlns:a14="http://schemas.microsoft.com/office/drawing/2010/main" val="0"/>
              </a:ext>
            </a:extLst>
          </a:blip>
          <a:stretch>
            <a:fillRect/>
          </a:stretch>
        </p:blipFill>
        <p:spPr>
          <a:xfrm>
            <a:off x="0" y="0"/>
            <a:ext cx="9144000" cy="5143500"/>
          </a:xfrm>
          <a:prstGeom prst="rect">
            <a:avLst/>
          </a:prstGeom>
          <a:solidFill>
            <a:schemeClr val="bg1"/>
          </a:solidFill>
        </p:spPr>
      </p:pic>
      <p:pic>
        <p:nvPicPr>
          <p:cNvPr id="34" name="Picture 33"/>
          <p:cNvPicPr>
            <a:picLocks noChangeAspect="1"/>
          </p:cNvPicPr>
          <p:nvPr/>
        </p:nvPicPr>
        <p:blipFill>
          <a:blip r:embed="rId12" cstate="print">
            <a:extLst>
              <a:ext uri="{28A0092B-C50C-407E-A947-70E740481C1C}">
                <a14:useLocalDpi xmlns:a14="http://schemas.microsoft.com/office/drawing/2010/main" val="0"/>
              </a:ext>
            </a:extLst>
          </a:blip>
          <a:stretch>
            <a:fillRect/>
          </a:stretch>
        </p:blipFill>
        <p:spPr>
          <a:xfrm rot="5400000">
            <a:off x="3596858" y="-2520153"/>
            <a:ext cx="1575501" cy="6704960"/>
          </a:xfrm>
          <a:prstGeom prst="rect">
            <a:avLst/>
          </a:prstGeom>
        </p:spPr>
      </p:pic>
      <p:sp>
        <p:nvSpPr>
          <p:cNvPr id="36" name="TextBox 35"/>
          <p:cNvSpPr txBox="1"/>
          <p:nvPr/>
        </p:nvSpPr>
        <p:spPr>
          <a:xfrm>
            <a:off x="1578412" y="366725"/>
            <a:ext cx="5746727" cy="923330"/>
          </a:xfrm>
          <a:prstGeom prst="rect">
            <a:avLst/>
          </a:prstGeom>
          <a:noFill/>
        </p:spPr>
        <p:txBody>
          <a:bodyPr wrap="square" rtlCol="0">
            <a:spAutoFit/>
          </a:bodyPr>
          <a:lstStyle/>
          <a:p>
            <a:pPr algn="ctr">
              <a:buClrTx/>
              <a:buFontTx/>
              <a:buNone/>
            </a:pPr>
            <a:r>
              <a:rPr lang="en-US" sz="2400" b="1" kern="1200" dirty="0" err="1">
                <a:solidFill>
                  <a:prstClr val="black"/>
                </a:solidFill>
                <a:latin typeface="Times New Roman" panose="02020603050405020304" pitchFamily="18" charset="0"/>
                <a:cs typeface="Times New Roman" panose="02020603050405020304" pitchFamily="18" charset="0"/>
              </a:rPr>
              <a:t>Câu</a:t>
            </a:r>
            <a:r>
              <a:rPr lang="en-US" sz="2400" b="1" kern="1200" dirty="0">
                <a:solidFill>
                  <a:prstClr val="black"/>
                </a:solidFill>
                <a:latin typeface="Times New Roman" panose="02020603050405020304" pitchFamily="18" charset="0"/>
                <a:cs typeface="Times New Roman" panose="02020603050405020304" pitchFamily="18" charset="0"/>
              </a:rPr>
              <a:t> 5:</a:t>
            </a:r>
            <a:r>
              <a:rPr lang="en-US" sz="2400"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Chọn</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phát</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biểu</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đúng</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nhất</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về</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hoạt</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động</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gỡ</a:t>
            </a:r>
            <a:r>
              <a:rPr lang="en-US" sz="2700" b="1" kern="1200" dirty="0">
                <a:solidFill>
                  <a:prstClr val="black"/>
                </a:solidFill>
                <a:latin typeface="Times New Roman" panose="02020603050405020304" pitchFamily="18" charset="0"/>
                <a:cs typeface="Times New Roman" panose="02020603050405020304" pitchFamily="18" charset="0"/>
              </a:rPr>
              <a:t> </a:t>
            </a:r>
            <a:r>
              <a:rPr lang="en-US" sz="2700" b="1" kern="1200" dirty="0" err="1">
                <a:solidFill>
                  <a:prstClr val="black"/>
                </a:solidFill>
                <a:latin typeface="Times New Roman" panose="02020603050405020304" pitchFamily="18" charset="0"/>
                <a:cs typeface="Times New Roman" panose="02020603050405020304" pitchFamily="18" charset="0"/>
              </a:rPr>
              <a:t>lỗi</a:t>
            </a:r>
            <a:r>
              <a:rPr lang="en-US" sz="2700" b="1" kern="1200" dirty="0">
                <a:solidFill>
                  <a:prstClr val="black"/>
                </a:solidFill>
                <a:latin typeface="Times New Roman" panose="02020603050405020304" pitchFamily="18" charset="0"/>
                <a:cs typeface="Times New Roman" panose="02020603050405020304" pitchFamily="18" charset="0"/>
              </a:rPr>
              <a:t>.</a:t>
            </a:r>
          </a:p>
        </p:txBody>
      </p:sp>
      <p:pic>
        <p:nvPicPr>
          <p:cNvPr id="38" name="Picture 37">
            <a:hlinkClick r:id="rId13" action="ppaction://hlinksldjump"/>
          </p:cNvPr>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8217569" y="74604"/>
            <a:ext cx="824162" cy="876710"/>
          </a:xfrm>
          <a:prstGeom prst="rect">
            <a:avLst/>
          </a:prstGeom>
        </p:spPr>
      </p:pic>
      <p:pic>
        <p:nvPicPr>
          <p:cNvPr id="8" name="Picture 2" descr="C:\Users\ADMIN\Desktop\Doremon cau ca ( trac nghiem )\Picture1 (2).png"/>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38871" y="414407"/>
            <a:ext cx="589829" cy="657156"/>
          </a:xfrm>
          <a:prstGeom prst="rect">
            <a:avLst/>
          </a:prstGeom>
          <a:noFill/>
          <a:extLst>
            <a:ext uri="{909E8E84-426E-40DD-AFC4-6F175D3DCCD1}">
              <a14:hiddenFill xmlns:a14="http://schemas.microsoft.com/office/drawing/2010/main">
                <a:solidFill>
                  <a:srgbClr val="FFFFFF"/>
                </a:solidFill>
              </a14:hiddenFill>
            </a:ext>
          </a:extLst>
        </p:spPr>
      </p:pic>
      <p:grpSp>
        <p:nvGrpSpPr>
          <p:cNvPr id="9" name="times up"/>
          <p:cNvGrpSpPr/>
          <p:nvPr/>
        </p:nvGrpSpPr>
        <p:grpSpPr>
          <a:xfrm>
            <a:off x="441033" y="100013"/>
            <a:ext cx="567813" cy="281298"/>
            <a:chOff x="2989747" y="438150"/>
            <a:chExt cx="1572029" cy="683752"/>
          </a:xfrm>
        </p:grpSpPr>
        <p:sp>
          <p:nvSpPr>
            <p:cNvPr id="10" name="Rounded Rectangle 9"/>
            <p:cNvSpPr/>
            <p:nvPr/>
          </p:nvSpPr>
          <p:spPr>
            <a:xfrm>
              <a:off x="2989747" y="540553"/>
              <a:ext cx="1572029" cy="581349"/>
            </a:xfrm>
            <a:prstGeom prst="roundRect">
              <a:avLst/>
            </a:prstGeom>
            <a:solidFill>
              <a:schemeClr val="accent4">
                <a:lumMod val="7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GB" sz="2100" kern="1200" dirty="0">
                <a:solidFill>
                  <a:prstClr val="white"/>
                </a:solidFill>
                <a:cs typeface="Arial" panose="020B0604020202020204" pitchFamily="34" charset="0"/>
              </a:endParaRPr>
            </a:p>
          </p:txBody>
        </p:sp>
        <p:sp>
          <p:nvSpPr>
            <p:cNvPr id="11" name="Rounded Rectangle 10"/>
            <p:cNvSpPr/>
            <p:nvPr/>
          </p:nvSpPr>
          <p:spPr>
            <a:xfrm>
              <a:off x="2989747" y="438150"/>
              <a:ext cx="1572029" cy="581349"/>
            </a:xfrm>
            <a:prstGeom prst="roundRect">
              <a:avLst/>
            </a:prstGeom>
            <a:solidFill>
              <a:schemeClr val="accent4"/>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GB" sz="825" kern="1200" dirty="0" err="1">
                  <a:solidFill>
                    <a:prstClr val="white"/>
                  </a:solidFill>
                  <a:cs typeface="Arial" panose="020B0604020202020204" pitchFamily="34" charset="0"/>
                </a:rPr>
                <a:t>Bắt</a:t>
              </a:r>
              <a:r>
                <a:rPr lang="en-GB" sz="825" kern="1200" dirty="0">
                  <a:solidFill>
                    <a:prstClr val="white"/>
                  </a:solidFill>
                  <a:cs typeface="Arial" panose="020B0604020202020204" pitchFamily="34" charset="0"/>
                </a:rPr>
                <a:t> </a:t>
              </a:r>
              <a:r>
                <a:rPr lang="en-GB" sz="825" kern="1200" dirty="0" err="1">
                  <a:solidFill>
                    <a:prstClr val="white"/>
                  </a:solidFill>
                  <a:cs typeface="Arial" panose="020B0604020202020204" pitchFamily="34" charset="0"/>
                </a:rPr>
                <a:t>đầu</a:t>
              </a:r>
              <a:r>
                <a:rPr lang="en-GB" sz="825" kern="1200" dirty="0">
                  <a:solidFill>
                    <a:prstClr val="white"/>
                  </a:solidFill>
                  <a:cs typeface="Arial" panose="020B0604020202020204" pitchFamily="34" charset="0"/>
                </a:rPr>
                <a:t>!</a:t>
              </a:r>
            </a:p>
          </p:txBody>
        </p:sp>
      </p:grpSp>
      <p:pic>
        <p:nvPicPr>
          <p:cNvPr id="12" name="Picture 3" descr="C:\Users\ADMIN\Desktop\Picture2.png"/>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4612" y="540359"/>
            <a:ext cx="479235" cy="479235"/>
          </a:xfrm>
          <a:prstGeom prst="rect">
            <a:avLst/>
          </a:prstGeom>
          <a:noFill/>
          <a:extLst>
            <a:ext uri="{909E8E84-426E-40DD-AFC4-6F175D3DCCD1}">
              <a14:hiddenFill xmlns:a14="http://schemas.microsoft.com/office/drawing/2010/main">
                <a:solidFill>
                  <a:srgbClr val="FFFFFF"/>
                </a:solidFill>
              </a14:hiddenFill>
            </a:ext>
          </a:extLst>
        </p:spPr>
      </p:pic>
      <p:grpSp>
        <p:nvGrpSpPr>
          <p:cNvPr id="13" name="Group 12">
            <a:extLst>
              <a:ext uri="{FF2B5EF4-FFF2-40B4-BE49-F238E27FC236}">
                <a16:creationId xmlns="" xmlns:a16="http://schemas.microsoft.com/office/drawing/2014/main" id="{A3772A17-BB74-4A75-BA55-D622FE4D0639}"/>
              </a:ext>
            </a:extLst>
          </p:cNvPr>
          <p:cNvGrpSpPr/>
          <p:nvPr/>
        </p:nvGrpSpPr>
        <p:grpSpPr>
          <a:xfrm>
            <a:off x="699935" y="531638"/>
            <a:ext cx="67683" cy="57246"/>
            <a:chOff x="2455863" y="2411803"/>
            <a:chExt cx="566738" cy="566738"/>
          </a:xfrm>
        </p:grpSpPr>
        <p:sp>
          <p:nvSpPr>
            <p:cNvPr id="14"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5"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6"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7"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18"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19" name="Group 18">
            <a:extLst>
              <a:ext uri="{FF2B5EF4-FFF2-40B4-BE49-F238E27FC236}">
                <a16:creationId xmlns="" xmlns:a16="http://schemas.microsoft.com/office/drawing/2014/main" id="{A3772A17-BB74-4A75-BA55-D622FE4D0639}"/>
              </a:ext>
            </a:extLst>
          </p:cNvPr>
          <p:cNvGrpSpPr/>
          <p:nvPr/>
        </p:nvGrpSpPr>
        <p:grpSpPr>
          <a:xfrm>
            <a:off x="700945" y="945862"/>
            <a:ext cx="67683" cy="57246"/>
            <a:chOff x="2455863" y="2411803"/>
            <a:chExt cx="566738" cy="566738"/>
          </a:xfrm>
        </p:grpSpPr>
        <p:sp>
          <p:nvSpPr>
            <p:cNvPr id="20"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1"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2"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3"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4"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25" name="Group 24">
            <a:extLst>
              <a:ext uri="{FF2B5EF4-FFF2-40B4-BE49-F238E27FC236}">
                <a16:creationId xmlns="" xmlns:a16="http://schemas.microsoft.com/office/drawing/2014/main" id="{A3772A17-BB74-4A75-BA55-D622FE4D0639}"/>
              </a:ext>
            </a:extLst>
          </p:cNvPr>
          <p:cNvGrpSpPr/>
          <p:nvPr/>
        </p:nvGrpSpPr>
        <p:grpSpPr>
          <a:xfrm>
            <a:off x="923721" y="751402"/>
            <a:ext cx="67683" cy="57246"/>
            <a:chOff x="2455863" y="2411803"/>
            <a:chExt cx="566738" cy="566738"/>
          </a:xfrm>
        </p:grpSpPr>
        <p:sp>
          <p:nvSpPr>
            <p:cNvPr id="26"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7"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8"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29"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0"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grpSp>
        <p:nvGrpSpPr>
          <p:cNvPr id="31" name="Group 30">
            <a:extLst>
              <a:ext uri="{FF2B5EF4-FFF2-40B4-BE49-F238E27FC236}">
                <a16:creationId xmlns="" xmlns:a16="http://schemas.microsoft.com/office/drawing/2014/main" id="{A3772A17-BB74-4A75-BA55-D622FE4D0639}"/>
              </a:ext>
            </a:extLst>
          </p:cNvPr>
          <p:cNvGrpSpPr/>
          <p:nvPr/>
        </p:nvGrpSpPr>
        <p:grpSpPr>
          <a:xfrm>
            <a:off x="496421" y="770105"/>
            <a:ext cx="67683" cy="57246"/>
            <a:chOff x="2455863" y="2411803"/>
            <a:chExt cx="566738" cy="566738"/>
          </a:xfrm>
        </p:grpSpPr>
        <p:sp>
          <p:nvSpPr>
            <p:cNvPr id="32" name="Oval 32"/>
            <p:cNvSpPr>
              <a:spLocks noChangeArrowheads="1"/>
            </p:cNvSpPr>
            <p:nvPr/>
          </p:nvSpPr>
          <p:spPr bwMode="auto">
            <a:xfrm>
              <a:off x="2455863" y="2411803"/>
              <a:ext cx="566738" cy="566738"/>
            </a:xfrm>
            <a:prstGeom prst="ellipse">
              <a:avLst/>
            </a:prstGeom>
            <a:solidFill>
              <a:srgbClr val="F2A01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3" name="Oval 33"/>
            <p:cNvSpPr>
              <a:spLocks noChangeArrowheads="1"/>
            </p:cNvSpPr>
            <p:nvPr/>
          </p:nvSpPr>
          <p:spPr bwMode="auto">
            <a:xfrm>
              <a:off x="2511425" y="2465778"/>
              <a:ext cx="455613" cy="457200"/>
            </a:xfrm>
            <a:prstGeom prst="ellipse">
              <a:avLst/>
            </a:prstGeom>
            <a:solidFill>
              <a:srgbClr val="FFD57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39" name="Freeform 34"/>
            <p:cNvSpPr>
              <a:spLocks noEditPoints="1"/>
            </p:cNvSpPr>
            <p:nvPr/>
          </p:nvSpPr>
          <p:spPr bwMode="auto">
            <a:xfrm>
              <a:off x="2511425" y="2621353"/>
              <a:ext cx="9525" cy="111125"/>
            </a:xfrm>
            <a:custGeom>
              <a:avLst/>
              <a:gdLst>
                <a:gd name="T0" fmla="*/ 0 w 4"/>
                <a:gd name="T1" fmla="*/ 43 h 45"/>
                <a:gd name="T2" fmla="*/ 0 w 4"/>
                <a:gd name="T3" fmla="*/ 42 h 45"/>
                <a:gd name="T4" fmla="*/ 0 w 4"/>
                <a:gd name="T5" fmla="*/ 41 h 45"/>
                <a:gd name="T6" fmla="*/ 0 w 4"/>
                <a:gd name="T7" fmla="*/ 40 h 45"/>
                <a:gd name="T8" fmla="*/ 0 w 4"/>
                <a:gd name="T9" fmla="*/ 40 h 45"/>
                <a:gd name="T10" fmla="*/ 0 w 4"/>
                <a:gd name="T11" fmla="*/ 39 h 45"/>
                <a:gd name="T12" fmla="*/ 0 w 4"/>
                <a:gd name="T13" fmla="*/ 38 h 45"/>
                <a:gd name="T14" fmla="*/ 0 w 4"/>
                <a:gd name="T15" fmla="*/ 38 h 45"/>
                <a:gd name="T16" fmla="*/ 0 w 4"/>
                <a:gd name="T17" fmla="*/ 37 h 45"/>
                <a:gd name="T18" fmla="*/ 0 w 4"/>
                <a:gd name="T19" fmla="*/ 36 h 45"/>
                <a:gd name="T20" fmla="*/ 0 w 4"/>
                <a:gd name="T21" fmla="*/ 36 h 45"/>
                <a:gd name="T22" fmla="*/ 0 w 4"/>
                <a:gd name="T23" fmla="*/ 35 h 45"/>
                <a:gd name="T24" fmla="*/ 0 w 4"/>
                <a:gd name="T25" fmla="*/ 34 h 45"/>
                <a:gd name="T26" fmla="*/ 0 w 4"/>
                <a:gd name="T27" fmla="*/ 34 h 45"/>
                <a:gd name="T28" fmla="*/ 0 w 4"/>
                <a:gd name="T29" fmla="*/ 33 h 45"/>
                <a:gd name="T30" fmla="*/ 0 w 4"/>
                <a:gd name="T31" fmla="*/ 32 h 45"/>
                <a:gd name="T32" fmla="*/ 0 w 4"/>
                <a:gd name="T33" fmla="*/ 31 h 45"/>
                <a:gd name="T34" fmla="*/ 0 w 4"/>
                <a:gd name="T35" fmla="*/ 31 h 45"/>
                <a:gd name="T36" fmla="*/ 0 w 4"/>
                <a:gd name="T37" fmla="*/ 30 h 45"/>
                <a:gd name="T38" fmla="*/ 0 w 4"/>
                <a:gd name="T39" fmla="*/ 29 h 45"/>
                <a:gd name="T40" fmla="*/ 0 w 4"/>
                <a:gd name="T41" fmla="*/ 29 h 45"/>
                <a:gd name="T42" fmla="*/ 0 w 4"/>
                <a:gd name="T43" fmla="*/ 28 h 45"/>
                <a:gd name="T44" fmla="*/ 0 w 4"/>
                <a:gd name="T45" fmla="*/ 27 h 45"/>
                <a:gd name="T46" fmla="*/ 0 w 4"/>
                <a:gd name="T47" fmla="*/ 26 h 45"/>
                <a:gd name="T48" fmla="*/ 0 w 4"/>
                <a:gd name="T49" fmla="*/ 26 h 45"/>
                <a:gd name="T50" fmla="*/ 0 w 4"/>
                <a:gd name="T51" fmla="*/ 25 h 45"/>
                <a:gd name="T52" fmla="*/ 0 w 4"/>
                <a:gd name="T53" fmla="*/ 24 h 45"/>
                <a:gd name="T54" fmla="*/ 0 w 4"/>
                <a:gd name="T55" fmla="*/ 23 h 45"/>
                <a:gd name="T56" fmla="*/ 0 w 4"/>
                <a:gd name="T57" fmla="*/ 22 h 45"/>
                <a:gd name="T58" fmla="*/ 0 w 4"/>
                <a:gd name="T59" fmla="*/ 22 h 45"/>
                <a:gd name="T60" fmla="*/ 0 w 4"/>
                <a:gd name="T61" fmla="*/ 21 h 45"/>
                <a:gd name="T62" fmla="*/ 0 w 4"/>
                <a:gd name="T63" fmla="*/ 20 h 45"/>
                <a:gd name="T64" fmla="*/ 0 w 4"/>
                <a:gd name="T65" fmla="*/ 19 h 45"/>
                <a:gd name="T66" fmla="*/ 0 w 4"/>
                <a:gd name="T67" fmla="*/ 18 h 45"/>
                <a:gd name="T68" fmla="*/ 0 w 4"/>
                <a:gd name="T69" fmla="*/ 18 h 45"/>
                <a:gd name="T70" fmla="*/ 0 w 4"/>
                <a:gd name="T71" fmla="*/ 17 h 45"/>
                <a:gd name="T72" fmla="*/ 1 w 4"/>
                <a:gd name="T73" fmla="*/ 16 h 45"/>
                <a:gd name="T74" fmla="*/ 1 w 4"/>
                <a:gd name="T75" fmla="*/ 15 h 45"/>
                <a:gd name="T76" fmla="*/ 1 w 4"/>
                <a:gd name="T77" fmla="*/ 15 h 45"/>
                <a:gd name="T78" fmla="*/ 1 w 4"/>
                <a:gd name="T79" fmla="*/ 13 h 45"/>
                <a:gd name="T80" fmla="*/ 1 w 4"/>
                <a:gd name="T81" fmla="*/ 12 h 45"/>
                <a:gd name="T82" fmla="*/ 1 w 4"/>
                <a:gd name="T83" fmla="*/ 12 h 45"/>
                <a:gd name="T84" fmla="*/ 1 w 4"/>
                <a:gd name="T85" fmla="*/ 11 h 45"/>
                <a:gd name="T86" fmla="*/ 2 w 4"/>
                <a:gd name="T87" fmla="*/ 10 h 45"/>
                <a:gd name="T88" fmla="*/ 2 w 4"/>
                <a:gd name="T89" fmla="*/ 10 h 45"/>
                <a:gd name="T90" fmla="*/ 2 w 4"/>
                <a:gd name="T91" fmla="*/ 9 h 45"/>
                <a:gd name="T92" fmla="*/ 2 w 4"/>
                <a:gd name="T93" fmla="*/ 8 h 45"/>
                <a:gd name="T94" fmla="*/ 2 w 4"/>
                <a:gd name="T95" fmla="*/ 8 h 45"/>
                <a:gd name="T96" fmla="*/ 2 w 4"/>
                <a:gd name="T97" fmla="*/ 7 h 45"/>
                <a:gd name="T98" fmla="*/ 3 w 4"/>
                <a:gd name="T99" fmla="*/ 6 h 45"/>
                <a:gd name="T100" fmla="*/ 3 w 4"/>
                <a:gd name="T101" fmla="*/ 6 h 45"/>
                <a:gd name="T102" fmla="*/ 3 w 4"/>
                <a:gd name="T103" fmla="*/ 5 h 45"/>
                <a:gd name="T104" fmla="*/ 3 w 4"/>
                <a:gd name="T105" fmla="*/ 4 h 45"/>
                <a:gd name="T106" fmla="*/ 3 w 4"/>
                <a:gd name="T107" fmla="*/ 4 h 45"/>
                <a:gd name="T108" fmla="*/ 3 w 4"/>
                <a:gd name="T109" fmla="*/ 3 h 45"/>
                <a:gd name="T110" fmla="*/ 4 w 4"/>
                <a:gd name="T111" fmla="*/ 2 h 45"/>
                <a:gd name="T112" fmla="*/ 4 w 4"/>
                <a:gd name="T113" fmla="*/ 1 h 45"/>
                <a:gd name="T114" fmla="*/ 4 w 4"/>
                <a:gd name="T115" fmla="*/ 0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4" h="45">
                  <a:moveTo>
                    <a:pt x="1" y="45"/>
                  </a:moveTo>
                  <a:cubicBezTo>
                    <a:pt x="1" y="45"/>
                    <a:pt x="1" y="45"/>
                    <a:pt x="1" y="45"/>
                  </a:cubicBezTo>
                  <a:cubicBezTo>
                    <a:pt x="1" y="45"/>
                    <a:pt x="1" y="45"/>
                    <a:pt x="1" y="45"/>
                  </a:cubicBezTo>
                  <a:moveTo>
                    <a:pt x="0" y="43"/>
                  </a:moveTo>
                  <a:cubicBezTo>
                    <a:pt x="0" y="43"/>
                    <a:pt x="0" y="43"/>
                    <a:pt x="0" y="43"/>
                  </a:cubicBezTo>
                  <a:cubicBezTo>
                    <a:pt x="0" y="43"/>
                    <a:pt x="0" y="43"/>
                    <a:pt x="0" y="43"/>
                  </a:cubicBezTo>
                  <a:moveTo>
                    <a:pt x="0" y="43"/>
                  </a:moveTo>
                  <a:cubicBezTo>
                    <a:pt x="0" y="43"/>
                    <a:pt x="0" y="43"/>
                    <a:pt x="0" y="43"/>
                  </a:cubicBezTo>
                  <a:cubicBezTo>
                    <a:pt x="0" y="43"/>
                    <a:pt x="0" y="43"/>
                    <a:pt x="0" y="43"/>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2"/>
                  </a:moveTo>
                  <a:cubicBezTo>
                    <a:pt x="0" y="42"/>
                    <a:pt x="0" y="42"/>
                    <a:pt x="0" y="42"/>
                  </a:cubicBezTo>
                  <a:cubicBezTo>
                    <a:pt x="0" y="42"/>
                    <a:pt x="0" y="42"/>
                    <a:pt x="0" y="42"/>
                  </a:cubicBezTo>
                  <a:moveTo>
                    <a:pt x="0" y="41"/>
                  </a:moveTo>
                  <a:cubicBezTo>
                    <a:pt x="0" y="41"/>
                    <a:pt x="0" y="41"/>
                    <a:pt x="0" y="41"/>
                  </a:cubicBezTo>
                  <a:cubicBezTo>
                    <a:pt x="0" y="41"/>
                    <a:pt x="0" y="41"/>
                    <a:pt x="0" y="41"/>
                  </a:cubicBezTo>
                  <a:moveTo>
                    <a:pt x="0" y="41"/>
                  </a:moveTo>
                  <a:cubicBezTo>
                    <a:pt x="0" y="41"/>
                    <a:pt x="0" y="41"/>
                    <a:pt x="0" y="41"/>
                  </a:cubicBezTo>
                  <a:cubicBezTo>
                    <a:pt x="0" y="41"/>
                    <a:pt x="0" y="41"/>
                    <a:pt x="0" y="41"/>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40"/>
                  </a:moveTo>
                  <a:cubicBezTo>
                    <a:pt x="0" y="40"/>
                    <a:pt x="0" y="40"/>
                    <a:pt x="0" y="40"/>
                  </a:cubicBezTo>
                  <a:cubicBezTo>
                    <a:pt x="0" y="40"/>
                    <a:pt x="0" y="40"/>
                    <a:pt x="0" y="40"/>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9"/>
                  </a:moveTo>
                  <a:cubicBezTo>
                    <a:pt x="0" y="39"/>
                    <a:pt x="0" y="39"/>
                    <a:pt x="0" y="39"/>
                  </a:cubicBezTo>
                  <a:cubicBezTo>
                    <a:pt x="0" y="39"/>
                    <a:pt x="0" y="39"/>
                    <a:pt x="0" y="39"/>
                  </a:cubicBezTo>
                  <a:moveTo>
                    <a:pt x="0" y="38"/>
                  </a:moveTo>
                  <a:cubicBezTo>
                    <a:pt x="0" y="38"/>
                    <a:pt x="0" y="39"/>
                    <a:pt x="0" y="39"/>
                  </a:cubicBezTo>
                  <a:cubicBezTo>
                    <a:pt x="0" y="39"/>
                    <a:pt x="0" y="39"/>
                    <a:pt x="0" y="38"/>
                  </a:cubicBezTo>
                  <a:moveTo>
                    <a:pt x="0" y="38"/>
                  </a:moveTo>
                  <a:cubicBezTo>
                    <a:pt x="0" y="38"/>
                    <a:pt x="0" y="38"/>
                    <a:pt x="0" y="38"/>
                  </a:cubicBezTo>
                  <a:cubicBezTo>
                    <a:pt x="0" y="38"/>
                    <a:pt x="0" y="38"/>
                    <a:pt x="0" y="38"/>
                  </a:cubicBezTo>
                  <a:moveTo>
                    <a:pt x="0" y="38"/>
                  </a:moveTo>
                  <a:cubicBezTo>
                    <a:pt x="0" y="38"/>
                    <a:pt x="0" y="38"/>
                    <a:pt x="0" y="38"/>
                  </a:cubicBezTo>
                  <a:cubicBezTo>
                    <a:pt x="0" y="38"/>
                    <a:pt x="0" y="38"/>
                    <a:pt x="0" y="38"/>
                  </a:cubicBezTo>
                  <a:moveTo>
                    <a:pt x="0" y="37"/>
                  </a:moveTo>
                  <a:cubicBezTo>
                    <a:pt x="0" y="38"/>
                    <a:pt x="0" y="38"/>
                    <a:pt x="0" y="38"/>
                  </a:cubicBezTo>
                  <a:cubicBezTo>
                    <a:pt x="0" y="38"/>
                    <a:pt x="0" y="38"/>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7"/>
                  </a:moveTo>
                  <a:cubicBezTo>
                    <a:pt x="0" y="37"/>
                    <a:pt x="0" y="37"/>
                    <a:pt x="0" y="37"/>
                  </a:cubicBezTo>
                  <a:cubicBezTo>
                    <a:pt x="0" y="37"/>
                    <a:pt x="0" y="37"/>
                    <a:pt x="0" y="37"/>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6"/>
                  </a:moveTo>
                  <a:cubicBezTo>
                    <a:pt x="0" y="36"/>
                    <a:pt x="0" y="36"/>
                    <a:pt x="0" y="36"/>
                  </a:cubicBezTo>
                  <a:cubicBezTo>
                    <a:pt x="0" y="36"/>
                    <a:pt x="0" y="36"/>
                    <a:pt x="0" y="36"/>
                  </a:cubicBezTo>
                  <a:moveTo>
                    <a:pt x="0" y="35"/>
                  </a:moveTo>
                  <a:cubicBezTo>
                    <a:pt x="0" y="35"/>
                    <a:pt x="0" y="36"/>
                    <a:pt x="0" y="36"/>
                  </a:cubicBezTo>
                  <a:cubicBezTo>
                    <a:pt x="0" y="36"/>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5"/>
                  </a:moveTo>
                  <a:cubicBezTo>
                    <a:pt x="0" y="35"/>
                    <a:pt x="0" y="35"/>
                    <a:pt x="0" y="35"/>
                  </a:cubicBezTo>
                  <a:cubicBezTo>
                    <a:pt x="0" y="35"/>
                    <a:pt x="0" y="35"/>
                    <a:pt x="0" y="35"/>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4"/>
                  </a:moveTo>
                  <a:cubicBezTo>
                    <a:pt x="0" y="34"/>
                    <a:pt x="0" y="34"/>
                    <a:pt x="0" y="34"/>
                  </a:cubicBezTo>
                  <a:cubicBezTo>
                    <a:pt x="0" y="34"/>
                    <a:pt x="0" y="34"/>
                    <a:pt x="0" y="34"/>
                  </a:cubicBezTo>
                  <a:moveTo>
                    <a:pt x="0" y="33"/>
                  </a:moveTo>
                  <a:cubicBezTo>
                    <a:pt x="0" y="33"/>
                    <a:pt x="0" y="33"/>
                    <a:pt x="0" y="34"/>
                  </a:cubicBezTo>
                  <a:cubicBezTo>
                    <a:pt x="0" y="33"/>
                    <a:pt x="0" y="33"/>
                    <a:pt x="0" y="33"/>
                  </a:cubicBezTo>
                  <a:moveTo>
                    <a:pt x="0" y="33"/>
                  </a:moveTo>
                  <a:cubicBezTo>
                    <a:pt x="0" y="33"/>
                    <a:pt x="0" y="33"/>
                    <a:pt x="0" y="33"/>
                  </a:cubicBezTo>
                  <a:cubicBezTo>
                    <a:pt x="0" y="33"/>
                    <a:pt x="0" y="33"/>
                    <a:pt x="0" y="33"/>
                  </a:cubicBezTo>
                  <a:moveTo>
                    <a:pt x="0" y="33"/>
                  </a:moveTo>
                  <a:cubicBezTo>
                    <a:pt x="0" y="33"/>
                    <a:pt x="0" y="33"/>
                    <a:pt x="0" y="33"/>
                  </a:cubicBezTo>
                  <a:cubicBezTo>
                    <a:pt x="0" y="33"/>
                    <a:pt x="0" y="33"/>
                    <a:pt x="0" y="33"/>
                  </a:cubicBezTo>
                  <a:moveTo>
                    <a:pt x="0" y="32"/>
                  </a:moveTo>
                  <a:cubicBezTo>
                    <a:pt x="0" y="32"/>
                    <a:pt x="0" y="33"/>
                    <a:pt x="0" y="33"/>
                  </a:cubicBezTo>
                  <a:cubicBezTo>
                    <a:pt x="0" y="33"/>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2"/>
                  </a:moveTo>
                  <a:cubicBezTo>
                    <a:pt x="0" y="32"/>
                    <a:pt x="0" y="32"/>
                    <a:pt x="0" y="32"/>
                  </a:cubicBezTo>
                  <a:cubicBezTo>
                    <a:pt x="0" y="32"/>
                    <a:pt x="0" y="32"/>
                    <a:pt x="0" y="32"/>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1"/>
                  </a:moveTo>
                  <a:cubicBezTo>
                    <a:pt x="0" y="31"/>
                    <a:pt x="0" y="31"/>
                    <a:pt x="0" y="31"/>
                  </a:cubicBezTo>
                  <a:cubicBezTo>
                    <a:pt x="0" y="31"/>
                    <a:pt x="0" y="31"/>
                    <a:pt x="0" y="31"/>
                  </a:cubicBezTo>
                  <a:moveTo>
                    <a:pt x="0" y="30"/>
                  </a:moveTo>
                  <a:cubicBezTo>
                    <a:pt x="0" y="30"/>
                    <a:pt x="0" y="30"/>
                    <a:pt x="0" y="31"/>
                  </a:cubicBezTo>
                  <a:cubicBezTo>
                    <a:pt x="0" y="30"/>
                    <a:pt x="0" y="30"/>
                    <a:pt x="0" y="30"/>
                  </a:cubicBezTo>
                  <a:moveTo>
                    <a:pt x="0" y="30"/>
                  </a:moveTo>
                  <a:cubicBezTo>
                    <a:pt x="0" y="30"/>
                    <a:pt x="0" y="30"/>
                    <a:pt x="0" y="30"/>
                  </a:cubicBezTo>
                  <a:cubicBezTo>
                    <a:pt x="0" y="30"/>
                    <a:pt x="0" y="30"/>
                    <a:pt x="0" y="30"/>
                  </a:cubicBezTo>
                  <a:moveTo>
                    <a:pt x="0" y="30"/>
                  </a:moveTo>
                  <a:cubicBezTo>
                    <a:pt x="0" y="30"/>
                    <a:pt x="0" y="30"/>
                    <a:pt x="0" y="30"/>
                  </a:cubicBezTo>
                  <a:cubicBezTo>
                    <a:pt x="0" y="30"/>
                    <a:pt x="0" y="30"/>
                    <a:pt x="0" y="30"/>
                  </a:cubicBezTo>
                  <a:cubicBezTo>
                    <a:pt x="0" y="30"/>
                    <a:pt x="0" y="30"/>
                    <a:pt x="0" y="30"/>
                  </a:cubicBezTo>
                  <a:moveTo>
                    <a:pt x="0" y="29"/>
                  </a:moveTo>
                  <a:cubicBezTo>
                    <a:pt x="0" y="29"/>
                    <a:pt x="0" y="30"/>
                    <a:pt x="0" y="30"/>
                  </a:cubicBezTo>
                  <a:cubicBezTo>
                    <a:pt x="0" y="30"/>
                    <a:pt x="0" y="29"/>
                    <a:pt x="0" y="29"/>
                  </a:cubicBezTo>
                  <a:moveTo>
                    <a:pt x="0" y="29"/>
                  </a:moveTo>
                  <a:cubicBezTo>
                    <a:pt x="0" y="29"/>
                    <a:pt x="0" y="29"/>
                    <a:pt x="0" y="29"/>
                  </a:cubicBezTo>
                  <a:cubicBezTo>
                    <a:pt x="0" y="29"/>
                    <a:pt x="0" y="29"/>
                    <a:pt x="0" y="29"/>
                  </a:cubicBezTo>
                  <a:moveTo>
                    <a:pt x="0" y="29"/>
                  </a:moveTo>
                  <a:cubicBezTo>
                    <a:pt x="0" y="29"/>
                    <a:pt x="0" y="29"/>
                    <a:pt x="0" y="29"/>
                  </a:cubicBezTo>
                  <a:cubicBezTo>
                    <a:pt x="0" y="29"/>
                    <a:pt x="0" y="29"/>
                    <a:pt x="0" y="29"/>
                  </a:cubicBezTo>
                  <a:moveTo>
                    <a:pt x="0" y="28"/>
                  </a:moveTo>
                  <a:cubicBezTo>
                    <a:pt x="0" y="29"/>
                    <a:pt x="0" y="29"/>
                    <a:pt x="0" y="29"/>
                  </a:cubicBezTo>
                  <a:cubicBezTo>
                    <a:pt x="0" y="29"/>
                    <a:pt x="0" y="29"/>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8"/>
                  </a:moveTo>
                  <a:cubicBezTo>
                    <a:pt x="0" y="28"/>
                    <a:pt x="0" y="28"/>
                    <a:pt x="0" y="28"/>
                  </a:cubicBezTo>
                  <a:cubicBezTo>
                    <a:pt x="0" y="28"/>
                    <a:pt x="0" y="28"/>
                    <a:pt x="0" y="28"/>
                  </a:cubicBezTo>
                  <a:moveTo>
                    <a:pt x="0" y="27"/>
                  </a:moveTo>
                  <a:cubicBezTo>
                    <a:pt x="0" y="27"/>
                    <a:pt x="0" y="27"/>
                    <a:pt x="0" y="28"/>
                  </a:cubicBezTo>
                  <a:cubicBezTo>
                    <a:pt x="0" y="27"/>
                    <a:pt x="0" y="27"/>
                    <a:pt x="0" y="27"/>
                  </a:cubicBezTo>
                  <a:moveTo>
                    <a:pt x="0" y="27"/>
                  </a:moveTo>
                  <a:cubicBezTo>
                    <a:pt x="0" y="27"/>
                    <a:pt x="0" y="27"/>
                    <a:pt x="0" y="27"/>
                  </a:cubicBezTo>
                  <a:cubicBezTo>
                    <a:pt x="0" y="27"/>
                    <a:pt x="0" y="27"/>
                    <a:pt x="0" y="27"/>
                  </a:cubicBezTo>
                  <a:moveTo>
                    <a:pt x="0" y="26"/>
                  </a:moveTo>
                  <a:cubicBezTo>
                    <a:pt x="0" y="27"/>
                    <a:pt x="0" y="27"/>
                    <a:pt x="0" y="27"/>
                  </a:cubicBezTo>
                  <a:cubicBezTo>
                    <a:pt x="0" y="27"/>
                    <a:pt x="0" y="27"/>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6"/>
                  </a:moveTo>
                  <a:cubicBezTo>
                    <a:pt x="0" y="26"/>
                    <a:pt x="0" y="26"/>
                    <a:pt x="0" y="26"/>
                  </a:cubicBezTo>
                  <a:cubicBezTo>
                    <a:pt x="0" y="26"/>
                    <a:pt x="0" y="26"/>
                    <a:pt x="0" y="26"/>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5"/>
                  </a:moveTo>
                  <a:cubicBezTo>
                    <a:pt x="0" y="25"/>
                    <a:pt x="0" y="25"/>
                    <a:pt x="0" y="25"/>
                  </a:cubicBezTo>
                  <a:cubicBezTo>
                    <a:pt x="0" y="25"/>
                    <a:pt x="0" y="25"/>
                    <a:pt x="0" y="25"/>
                  </a:cubicBezTo>
                  <a:moveTo>
                    <a:pt x="0" y="24"/>
                  </a:moveTo>
                  <a:cubicBezTo>
                    <a:pt x="0" y="24"/>
                    <a:pt x="0" y="24"/>
                    <a:pt x="0" y="25"/>
                  </a:cubicBezTo>
                  <a:cubicBezTo>
                    <a:pt x="0" y="24"/>
                    <a:pt x="0" y="24"/>
                    <a:pt x="0" y="24"/>
                  </a:cubicBezTo>
                  <a:moveTo>
                    <a:pt x="0" y="24"/>
                  </a:moveTo>
                  <a:cubicBezTo>
                    <a:pt x="0" y="24"/>
                    <a:pt x="0" y="24"/>
                    <a:pt x="0" y="24"/>
                  </a:cubicBezTo>
                  <a:cubicBezTo>
                    <a:pt x="0" y="24"/>
                    <a:pt x="0" y="24"/>
                    <a:pt x="0" y="24"/>
                  </a:cubicBezTo>
                  <a:moveTo>
                    <a:pt x="0" y="24"/>
                  </a:moveTo>
                  <a:cubicBezTo>
                    <a:pt x="0" y="24"/>
                    <a:pt x="0" y="24"/>
                    <a:pt x="0" y="24"/>
                  </a:cubicBezTo>
                  <a:cubicBezTo>
                    <a:pt x="0" y="24"/>
                    <a:pt x="0" y="24"/>
                    <a:pt x="0" y="24"/>
                  </a:cubicBezTo>
                  <a:moveTo>
                    <a:pt x="0" y="23"/>
                  </a:moveTo>
                  <a:cubicBezTo>
                    <a:pt x="0" y="23"/>
                    <a:pt x="0" y="23"/>
                    <a:pt x="0" y="24"/>
                  </a:cubicBezTo>
                  <a:cubicBezTo>
                    <a:pt x="0" y="23"/>
                    <a:pt x="0" y="23"/>
                    <a:pt x="0" y="23"/>
                  </a:cubicBezTo>
                  <a:moveTo>
                    <a:pt x="0" y="23"/>
                  </a:moveTo>
                  <a:cubicBezTo>
                    <a:pt x="0" y="23"/>
                    <a:pt x="0" y="23"/>
                    <a:pt x="0" y="23"/>
                  </a:cubicBezTo>
                  <a:cubicBezTo>
                    <a:pt x="0" y="23"/>
                    <a:pt x="0" y="23"/>
                    <a:pt x="0" y="23"/>
                  </a:cubicBezTo>
                  <a:moveTo>
                    <a:pt x="0" y="23"/>
                  </a:moveTo>
                  <a:cubicBezTo>
                    <a:pt x="0" y="23"/>
                    <a:pt x="0" y="23"/>
                    <a:pt x="0" y="23"/>
                  </a:cubicBezTo>
                  <a:cubicBezTo>
                    <a:pt x="0" y="23"/>
                    <a:pt x="0" y="23"/>
                    <a:pt x="0" y="23"/>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2"/>
                  </a:moveTo>
                  <a:cubicBezTo>
                    <a:pt x="0" y="22"/>
                    <a:pt x="0" y="22"/>
                    <a:pt x="0" y="22"/>
                  </a:cubicBezTo>
                  <a:cubicBezTo>
                    <a:pt x="0" y="22"/>
                    <a:pt x="0" y="22"/>
                    <a:pt x="0" y="22"/>
                  </a:cubicBezTo>
                  <a:moveTo>
                    <a:pt x="0" y="21"/>
                  </a:moveTo>
                  <a:cubicBezTo>
                    <a:pt x="0" y="21"/>
                    <a:pt x="0" y="22"/>
                    <a:pt x="0" y="22"/>
                  </a:cubicBezTo>
                  <a:cubicBezTo>
                    <a:pt x="0" y="22"/>
                    <a:pt x="0" y="21"/>
                    <a:pt x="0" y="21"/>
                  </a:cubicBezTo>
                  <a:moveTo>
                    <a:pt x="0" y="21"/>
                  </a:moveTo>
                  <a:cubicBezTo>
                    <a:pt x="0" y="21"/>
                    <a:pt x="0" y="21"/>
                    <a:pt x="0" y="21"/>
                  </a:cubicBezTo>
                  <a:cubicBezTo>
                    <a:pt x="0" y="21"/>
                    <a:pt x="0" y="21"/>
                    <a:pt x="0" y="21"/>
                  </a:cubicBezTo>
                  <a:moveTo>
                    <a:pt x="0" y="21"/>
                  </a:moveTo>
                  <a:cubicBezTo>
                    <a:pt x="0" y="21"/>
                    <a:pt x="0" y="21"/>
                    <a:pt x="0" y="21"/>
                  </a:cubicBezTo>
                  <a:cubicBezTo>
                    <a:pt x="0" y="21"/>
                    <a:pt x="0" y="21"/>
                    <a:pt x="0" y="21"/>
                  </a:cubicBezTo>
                  <a:moveTo>
                    <a:pt x="0" y="20"/>
                  </a:moveTo>
                  <a:cubicBezTo>
                    <a:pt x="0" y="21"/>
                    <a:pt x="0" y="21"/>
                    <a:pt x="0" y="21"/>
                  </a:cubicBezTo>
                  <a:cubicBezTo>
                    <a:pt x="0" y="21"/>
                    <a:pt x="0" y="21"/>
                    <a:pt x="0" y="20"/>
                  </a:cubicBezTo>
                  <a:moveTo>
                    <a:pt x="0" y="20"/>
                  </a:moveTo>
                  <a:cubicBezTo>
                    <a:pt x="0" y="20"/>
                    <a:pt x="0" y="20"/>
                    <a:pt x="0" y="20"/>
                  </a:cubicBezTo>
                  <a:cubicBezTo>
                    <a:pt x="0" y="20"/>
                    <a:pt x="0" y="20"/>
                    <a:pt x="0" y="20"/>
                  </a:cubicBezTo>
                  <a:moveTo>
                    <a:pt x="0" y="19"/>
                  </a:moveTo>
                  <a:cubicBezTo>
                    <a:pt x="0" y="19"/>
                    <a:pt x="0" y="20"/>
                    <a:pt x="0" y="20"/>
                  </a:cubicBezTo>
                  <a:cubicBezTo>
                    <a:pt x="0" y="20"/>
                    <a:pt x="0" y="19"/>
                    <a:pt x="0" y="19"/>
                  </a:cubicBezTo>
                  <a:moveTo>
                    <a:pt x="0" y="19"/>
                  </a:moveTo>
                  <a:cubicBezTo>
                    <a:pt x="0" y="19"/>
                    <a:pt x="0" y="19"/>
                    <a:pt x="0" y="19"/>
                  </a:cubicBezTo>
                  <a:cubicBezTo>
                    <a:pt x="0" y="19"/>
                    <a:pt x="0" y="19"/>
                    <a:pt x="0" y="19"/>
                  </a:cubicBezTo>
                  <a:moveTo>
                    <a:pt x="0" y="19"/>
                  </a:moveTo>
                  <a:cubicBezTo>
                    <a:pt x="0" y="19"/>
                    <a:pt x="0" y="19"/>
                    <a:pt x="0" y="19"/>
                  </a:cubicBezTo>
                  <a:cubicBezTo>
                    <a:pt x="0" y="19"/>
                    <a:pt x="0" y="19"/>
                    <a:pt x="0" y="19"/>
                  </a:cubicBezTo>
                  <a:moveTo>
                    <a:pt x="0" y="18"/>
                  </a:moveTo>
                  <a:cubicBezTo>
                    <a:pt x="0" y="18"/>
                    <a:pt x="0" y="19"/>
                    <a:pt x="0" y="19"/>
                  </a:cubicBezTo>
                  <a:cubicBezTo>
                    <a:pt x="0" y="19"/>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8"/>
                  </a:moveTo>
                  <a:cubicBezTo>
                    <a:pt x="0" y="18"/>
                    <a:pt x="0" y="18"/>
                    <a:pt x="0" y="18"/>
                  </a:cubicBezTo>
                  <a:cubicBezTo>
                    <a:pt x="0" y="18"/>
                    <a:pt x="0" y="18"/>
                    <a:pt x="0" y="18"/>
                  </a:cubicBezTo>
                  <a:moveTo>
                    <a:pt x="0" y="17"/>
                  </a:moveTo>
                  <a:cubicBezTo>
                    <a:pt x="0" y="17"/>
                    <a:pt x="0" y="17"/>
                    <a:pt x="0" y="18"/>
                  </a:cubicBezTo>
                  <a:cubicBezTo>
                    <a:pt x="0" y="17"/>
                    <a:pt x="0" y="17"/>
                    <a:pt x="0" y="17"/>
                  </a:cubicBezTo>
                  <a:moveTo>
                    <a:pt x="0" y="17"/>
                  </a:moveTo>
                  <a:cubicBezTo>
                    <a:pt x="0" y="17"/>
                    <a:pt x="0" y="17"/>
                    <a:pt x="0" y="17"/>
                  </a:cubicBezTo>
                  <a:cubicBezTo>
                    <a:pt x="0" y="17"/>
                    <a:pt x="0" y="17"/>
                    <a:pt x="0" y="17"/>
                  </a:cubicBezTo>
                  <a:moveTo>
                    <a:pt x="1" y="16"/>
                  </a:moveTo>
                  <a:cubicBezTo>
                    <a:pt x="1" y="16"/>
                    <a:pt x="0" y="16"/>
                    <a:pt x="0" y="17"/>
                  </a:cubicBezTo>
                  <a:cubicBezTo>
                    <a:pt x="0" y="16"/>
                    <a:pt x="1" y="16"/>
                    <a:pt x="1" y="16"/>
                  </a:cubicBezTo>
                  <a:moveTo>
                    <a:pt x="1" y="16"/>
                  </a:moveTo>
                  <a:cubicBezTo>
                    <a:pt x="1" y="16"/>
                    <a:pt x="1" y="16"/>
                    <a:pt x="1" y="16"/>
                  </a:cubicBezTo>
                  <a:cubicBezTo>
                    <a:pt x="1" y="16"/>
                    <a:pt x="1" y="16"/>
                    <a:pt x="1" y="16"/>
                  </a:cubicBezTo>
                  <a:moveTo>
                    <a:pt x="1" y="15"/>
                  </a:moveTo>
                  <a:cubicBezTo>
                    <a:pt x="1" y="16"/>
                    <a:pt x="1" y="16"/>
                    <a:pt x="1" y="16"/>
                  </a:cubicBezTo>
                  <a:cubicBezTo>
                    <a:pt x="1" y="16"/>
                    <a:pt x="1" y="16"/>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5"/>
                  </a:moveTo>
                  <a:cubicBezTo>
                    <a:pt x="1" y="15"/>
                    <a:pt x="1" y="15"/>
                    <a:pt x="1" y="15"/>
                  </a:cubicBezTo>
                  <a:cubicBezTo>
                    <a:pt x="1" y="15"/>
                    <a:pt x="1" y="15"/>
                    <a:pt x="1" y="15"/>
                  </a:cubicBezTo>
                  <a:moveTo>
                    <a:pt x="1" y="14"/>
                  </a:moveTo>
                  <a:cubicBezTo>
                    <a:pt x="1" y="14"/>
                    <a:pt x="1" y="15"/>
                    <a:pt x="1" y="15"/>
                  </a:cubicBezTo>
                  <a:cubicBezTo>
                    <a:pt x="1" y="15"/>
                    <a:pt x="1" y="14"/>
                    <a:pt x="1" y="14"/>
                  </a:cubicBezTo>
                  <a:moveTo>
                    <a:pt x="1" y="14"/>
                  </a:moveTo>
                  <a:cubicBezTo>
                    <a:pt x="1" y="14"/>
                    <a:pt x="1" y="14"/>
                    <a:pt x="1" y="14"/>
                  </a:cubicBezTo>
                  <a:cubicBezTo>
                    <a:pt x="1" y="14"/>
                    <a:pt x="1" y="14"/>
                    <a:pt x="1" y="14"/>
                  </a:cubicBezTo>
                  <a:moveTo>
                    <a:pt x="1" y="13"/>
                  </a:moveTo>
                  <a:cubicBezTo>
                    <a:pt x="1" y="14"/>
                    <a:pt x="1" y="14"/>
                    <a:pt x="1" y="14"/>
                  </a:cubicBezTo>
                  <a:cubicBezTo>
                    <a:pt x="1" y="14"/>
                    <a:pt x="1" y="14"/>
                    <a:pt x="1" y="13"/>
                  </a:cubicBezTo>
                  <a:moveTo>
                    <a:pt x="1" y="13"/>
                  </a:moveTo>
                  <a:cubicBezTo>
                    <a:pt x="1" y="13"/>
                    <a:pt x="1" y="13"/>
                    <a:pt x="1" y="13"/>
                  </a:cubicBezTo>
                  <a:cubicBezTo>
                    <a:pt x="1" y="13"/>
                    <a:pt x="1" y="13"/>
                    <a:pt x="1" y="13"/>
                  </a:cubicBezTo>
                  <a:moveTo>
                    <a:pt x="1" y="12"/>
                  </a:moveTo>
                  <a:cubicBezTo>
                    <a:pt x="1" y="13"/>
                    <a:pt x="1" y="13"/>
                    <a:pt x="1" y="13"/>
                  </a:cubicBezTo>
                  <a:cubicBezTo>
                    <a:pt x="1" y="13"/>
                    <a:pt x="1" y="13"/>
                    <a:pt x="1" y="12"/>
                  </a:cubicBezTo>
                  <a:moveTo>
                    <a:pt x="1" y="12"/>
                  </a:moveTo>
                  <a:cubicBezTo>
                    <a:pt x="1" y="12"/>
                    <a:pt x="1" y="12"/>
                    <a:pt x="1" y="12"/>
                  </a:cubicBezTo>
                  <a:cubicBezTo>
                    <a:pt x="1" y="12"/>
                    <a:pt x="1" y="12"/>
                    <a:pt x="1" y="12"/>
                  </a:cubicBezTo>
                  <a:moveTo>
                    <a:pt x="1" y="12"/>
                  </a:moveTo>
                  <a:cubicBezTo>
                    <a:pt x="1" y="12"/>
                    <a:pt x="1" y="12"/>
                    <a:pt x="1" y="12"/>
                  </a:cubicBezTo>
                  <a:cubicBezTo>
                    <a:pt x="1" y="12"/>
                    <a:pt x="1" y="12"/>
                    <a:pt x="1" y="12"/>
                  </a:cubicBezTo>
                  <a:moveTo>
                    <a:pt x="1" y="11"/>
                  </a:moveTo>
                  <a:cubicBezTo>
                    <a:pt x="1" y="12"/>
                    <a:pt x="1" y="12"/>
                    <a:pt x="1" y="12"/>
                  </a:cubicBezTo>
                  <a:cubicBezTo>
                    <a:pt x="1" y="12"/>
                    <a:pt x="1" y="12"/>
                    <a:pt x="1" y="11"/>
                  </a:cubicBezTo>
                  <a:moveTo>
                    <a:pt x="1" y="11"/>
                  </a:moveTo>
                  <a:cubicBezTo>
                    <a:pt x="1" y="11"/>
                    <a:pt x="1" y="11"/>
                    <a:pt x="1" y="11"/>
                  </a:cubicBezTo>
                  <a:cubicBezTo>
                    <a:pt x="1" y="11"/>
                    <a:pt x="1" y="11"/>
                    <a:pt x="1" y="11"/>
                  </a:cubicBezTo>
                  <a:moveTo>
                    <a:pt x="1" y="11"/>
                  </a:moveTo>
                  <a:cubicBezTo>
                    <a:pt x="1" y="11"/>
                    <a:pt x="1" y="11"/>
                    <a:pt x="1" y="11"/>
                  </a:cubicBezTo>
                  <a:cubicBezTo>
                    <a:pt x="1" y="11"/>
                    <a:pt x="1" y="11"/>
                    <a:pt x="1" y="11"/>
                  </a:cubicBezTo>
                  <a:moveTo>
                    <a:pt x="2" y="11"/>
                  </a:moveTo>
                  <a:cubicBezTo>
                    <a:pt x="2" y="11"/>
                    <a:pt x="1" y="11"/>
                    <a:pt x="1" y="11"/>
                  </a:cubicBezTo>
                  <a:cubicBezTo>
                    <a:pt x="1" y="11"/>
                    <a:pt x="2" y="11"/>
                    <a:pt x="2" y="11"/>
                  </a:cubicBezTo>
                  <a:moveTo>
                    <a:pt x="2" y="10"/>
                  </a:moveTo>
                  <a:cubicBezTo>
                    <a:pt x="2" y="10"/>
                    <a:pt x="2" y="11"/>
                    <a:pt x="2" y="11"/>
                  </a:cubicBezTo>
                  <a:cubicBezTo>
                    <a:pt x="2" y="11"/>
                    <a:pt x="2" y="10"/>
                    <a:pt x="2" y="10"/>
                  </a:cubicBezTo>
                  <a:moveTo>
                    <a:pt x="2" y="10"/>
                  </a:moveTo>
                  <a:cubicBezTo>
                    <a:pt x="2" y="10"/>
                    <a:pt x="2" y="10"/>
                    <a:pt x="2" y="10"/>
                  </a:cubicBezTo>
                  <a:cubicBezTo>
                    <a:pt x="2" y="10"/>
                    <a:pt x="2" y="10"/>
                    <a:pt x="2" y="10"/>
                  </a:cubicBezTo>
                  <a:moveTo>
                    <a:pt x="2" y="10"/>
                  </a:moveTo>
                  <a:cubicBezTo>
                    <a:pt x="2" y="10"/>
                    <a:pt x="2" y="10"/>
                    <a:pt x="2" y="10"/>
                  </a:cubicBezTo>
                  <a:cubicBezTo>
                    <a:pt x="2" y="10"/>
                    <a:pt x="2" y="10"/>
                    <a:pt x="2" y="10"/>
                  </a:cubicBezTo>
                  <a:moveTo>
                    <a:pt x="2" y="9"/>
                  </a:moveTo>
                  <a:cubicBezTo>
                    <a:pt x="2" y="10"/>
                    <a:pt x="2" y="10"/>
                    <a:pt x="2" y="10"/>
                  </a:cubicBezTo>
                  <a:cubicBezTo>
                    <a:pt x="2" y="10"/>
                    <a:pt x="2" y="10"/>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9"/>
                  </a:moveTo>
                  <a:cubicBezTo>
                    <a:pt x="2" y="9"/>
                    <a:pt x="2" y="9"/>
                    <a:pt x="2" y="9"/>
                  </a:cubicBezTo>
                  <a:cubicBezTo>
                    <a:pt x="2" y="9"/>
                    <a:pt x="2" y="9"/>
                    <a:pt x="2" y="9"/>
                  </a:cubicBezTo>
                  <a:moveTo>
                    <a:pt x="2" y="8"/>
                  </a:moveTo>
                  <a:cubicBezTo>
                    <a:pt x="2" y="8"/>
                    <a:pt x="2" y="9"/>
                    <a:pt x="2" y="9"/>
                  </a:cubicBezTo>
                  <a:cubicBezTo>
                    <a:pt x="2" y="9"/>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8"/>
                  </a:moveTo>
                  <a:cubicBezTo>
                    <a:pt x="2" y="8"/>
                    <a:pt x="2" y="8"/>
                    <a:pt x="2" y="8"/>
                  </a:cubicBezTo>
                  <a:cubicBezTo>
                    <a:pt x="2" y="8"/>
                    <a:pt x="2" y="8"/>
                    <a:pt x="2" y="8"/>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2" y="7"/>
                  </a:moveTo>
                  <a:cubicBezTo>
                    <a:pt x="2" y="7"/>
                    <a:pt x="2" y="7"/>
                    <a:pt x="2" y="7"/>
                  </a:cubicBezTo>
                  <a:cubicBezTo>
                    <a:pt x="2" y="7"/>
                    <a:pt x="2" y="7"/>
                    <a:pt x="2" y="7"/>
                  </a:cubicBezTo>
                  <a:moveTo>
                    <a:pt x="3" y="6"/>
                  </a:moveTo>
                  <a:cubicBezTo>
                    <a:pt x="3" y="6"/>
                    <a:pt x="2" y="7"/>
                    <a:pt x="2" y="7"/>
                  </a:cubicBezTo>
                  <a:cubicBezTo>
                    <a:pt x="2" y="7"/>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6"/>
                  </a:moveTo>
                  <a:cubicBezTo>
                    <a:pt x="3" y="6"/>
                    <a:pt x="3" y="6"/>
                    <a:pt x="3" y="6"/>
                  </a:cubicBezTo>
                  <a:cubicBezTo>
                    <a:pt x="3" y="6"/>
                    <a:pt x="3" y="6"/>
                    <a:pt x="3" y="6"/>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5"/>
                  </a:moveTo>
                  <a:cubicBezTo>
                    <a:pt x="3" y="5"/>
                    <a:pt x="3" y="5"/>
                    <a:pt x="3" y="5"/>
                  </a:cubicBezTo>
                  <a:cubicBezTo>
                    <a:pt x="3" y="5"/>
                    <a:pt x="3" y="5"/>
                    <a:pt x="3" y="5"/>
                  </a:cubicBezTo>
                  <a:moveTo>
                    <a:pt x="3" y="4"/>
                  </a:moveTo>
                  <a:cubicBezTo>
                    <a:pt x="3" y="5"/>
                    <a:pt x="3" y="5"/>
                    <a:pt x="3" y="5"/>
                  </a:cubicBezTo>
                  <a:cubicBezTo>
                    <a:pt x="3" y="5"/>
                    <a:pt x="3" y="5"/>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4"/>
                  </a:moveTo>
                  <a:cubicBezTo>
                    <a:pt x="3" y="4"/>
                    <a:pt x="3" y="4"/>
                    <a:pt x="3" y="4"/>
                  </a:cubicBezTo>
                  <a:cubicBezTo>
                    <a:pt x="3" y="4"/>
                    <a:pt x="3" y="4"/>
                    <a:pt x="3" y="4"/>
                  </a:cubicBezTo>
                  <a:moveTo>
                    <a:pt x="3" y="3"/>
                  </a:moveTo>
                  <a:cubicBezTo>
                    <a:pt x="3" y="3"/>
                    <a:pt x="3" y="3"/>
                    <a:pt x="3" y="4"/>
                  </a:cubicBezTo>
                  <a:cubicBezTo>
                    <a:pt x="3" y="3"/>
                    <a:pt x="3" y="3"/>
                    <a:pt x="3" y="3"/>
                  </a:cubicBezTo>
                  <a:moveTo>
                    <a:pt x="3" y="3"/>
                  </a:moveTo>
                  <a:cubicBezTo>
                    <a:pt x="3" y="3"/>
                    <a:pt x="3" y="3"/>
                    <a:pt x="3" y="3"/>
                  </a:cubicBezTo>
                  <a:cubicBezTo>
                    <a:pt x="3" y="3"/>
                    <a:pt x="3" y="3"/>
                    <a:pt x="3" y="3"/>
                  </a:cubicBezTo>
                  <a:moveTo>
                    <a:pt x="4" y="3"/>
                  </a:moveTo>
                  <a:cubicBezTo>
                    <a:pt x="4" y="3"/>
                    <a:pt x="4" y="3"/>
                    <a:pt x="3" y="3"/>
                  </a:cubicBezTo>
                  <a:cubicBezTo>
                    <a:pt x="4" y="3"/>
                    <a:pt x="4" y="3"/>
                    <a:pt x="4" y="3"/>
                  </a:cubicBezTo>
                  <a:moveTo>
                    <a:pt x="4" y="3"/>
                  </a:moveTo>
                  <a:cubicBezTo>
                    <a:pt x="4" y="3"/>
                    <a:pt x="4" y="3"/>
                    <a:pt x="4" y="3"/>
                  </a:cubicBezTo>
                  <a:cubicBezTo>
                    <a:pt x="4" y="3"/>
                    <a:pt x="4" y="3"/>
                    <a:pt x="4" y="3"/>
                  </a:cubicBezTo>
                  <a:moveTo>
                    <a:pt x="4" y="2"/>
                  </a:moveTo>
                  <a:cubicBezTo>
                    <a:pt x="4" y="2"/>
                    <a:pt x="4" y="2"/>
                    <a:pt x="4" y="2"/>
                  </a:cubicBezTo>
                  <a:cubicBezTo>
                    <a:pt x="4" y="2"/>
                    <a:pt x="4" y="2"/>
                    <a:pt x="4" y="2"/>
                  </a:cubicBezTo>
                  <a:moveTo>
                    <a:pt x="4" y="2"/>
                  </a:moveTo>
                  <a:cubicBezTo>
                    <a:pt x="4" y="2"/>
                    <a:pt x="4" y="2"/>
                    <a:pt x="4" y="2"/>
                  </a:cubicBezTo>
                  <a:cubicBezTo>
                    <a:pt x="4" y="2"/>
                    <a:pt x="4" y="2"/>
                    <a:pt x="4" y="2"/>
                  </a:cubicBezTo>
                  <a:moveTo>
                    <a:pt x="4" y="1"/>
                  </a:moveTo>
                  <a:cubicBezTo>
                    <a:pt x="4" y="1"/>
                    <a:pt x="4" y="1"/>
                    <a:pt x="4" y="1"/>
                  </a:cubicBezTo>
                  <a:cubicBezTo>
                    <a:pt x="4" y="1"/>
                    <a:pt x="4" y="1"/>
                    <a:pt x="4" y="1"/>
                  </a:cubicBezTo>
                  <a:moveTo>
                    <a:pt x="4" y="1"/>
                  </a:moveTo>
                  <a:cubicBezTo>
                    <a:pt x="4" y="1"/>
                    <a:pt x="4" y="1"/>
                    <a:pt x="4" y="1"/>
                  </a:cubicBezTo>
                  <a:cubicBezTo>
                    <a:pt x="4" y="1"/>
                    <a:pt x="4" y="1"/>
                    <a:pt x="4" y="1"/>
                  </a:cubicBezTo>
                  <a:moveTo>
                    <a:pt x="4" y="0"/>
                  </a:moveTo>
                  <a:cubicBezTo>
                    <a:pt x="4" y="0"/>
                    <a:pt x="4" y="0"/>
                    <a:pt x="4" y="0"/>
                  </a:cubicBezTo>
                  <a:cubicBezTo>
                    <a:pt x="4" y="0"/>
                    <a:pt x="4" y="0"/>
                    <a:pt x="4" y="0"/>
                  </a:cubicBezTo>
                </a:path>
              </a:pathLst>
            </a:custGeom>
            <a:solidFill>
              <a:srgbClr val="E56A05"/>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0" name="Freeform 35"/>
            <p:cNvSpPr>
              <a:spLocks/>
            </p:cNvSpPr>
            <p:nvPr/>
          </p:nvSpPr>
          <p:spPr bwMode="auto">
            <a:xfrm>
              <a:off x="2511425" y="2494353"/>
              <a:ext cx="190500" cy="425450"/>
            </a:xfrm>
            <a:custGeom>
              <a:avLst/>
              <a:gdLst>
                <a:gd name="T0" fmla="*/ 4 w 78"/>
                <a:gd name="T1" fmla="*/ 53 h 174"/>
                <a:gd name="T2" fmla="*/ 4 w 78"/>
                <a:gd name="T3" fmla="*/ 54 h 174"/>
                <a:gd name="T4" fmla="*/ 3 w 78"/>
                <a:gd name="T5" fmla="*/ 55 h 174"/>
                <a:gd name="T6" fmla="*/ 3 w 78"/>
                <a:gd name="T7" fmla="*/ 56 h 174"/>
                <a:gd name="T8" fmla="*/ 3 w 78"/>
                <a:gd name="T9" fmla="*/ 56 h 174"/>
                <a:gd name="T10" fmla="*/ 3 w 78"/>
                <a:gd name="T11" fmla="*/ 57 h 174"/>
                <a:gd name="T12" fmla="*/ 3 w 78"/>
                <a:gd name="T13" fmla="*/ 58 h 174"/>
                <a:gd name="T14" fmla="*/ 3 w 78"/>
                <a:gd name="T15" fmla="*/ 58 h 174"/>
                <a:gd name="T16" fmla="*/ 2 w 78"/>
                <a:gd name="T17" fmla="*/ 59 h 174"/>
                <a:gd name="T18" fmla="*/ 2 w 78"/>
                <a:gd name="T19" fmla="*/ 60 h 174"/>
                <a:gd name="T20" fmla="*/ 2 w 78"/>
                <a:gd name="T21" fmla="*/ 61 h 174"/>
                <a:gd name="T22" fmla="*/ 2 w 78"/>
                <a:gd name="T23" fmla="*/ 61 h 174"/>
                <a:gd name="T24" fmla="*/ 2 w 78"/>
                <a:gd name="T25" fmla="*/ 62 h 174"/>
                <a:gd name="T26" fmla="*/ 2 w 78"/>
                <a:gd name="T27" fmla="*/ 63 h 174"/>
                <a:gd name="T28" fmla="*/ 1 w 78"/>
                <a:gd name="T29" fmla="*/ 63 h 174"/>
                <a:gd name="T30" fmla="*/ 1 w 78"/>
                <a:gd name="T31" fmla="*/ 64 h 174"/>
                <a:gd name="T32" fmla="*/ 1 w 78"/>
                <a:gd name="T33" fmla="*/ 65 h 174"/>
                <a:gd name="T34" fmla="*/ 1 w 78"/>
                <a:gd name="T35" fmla="*/ 66 h 174"/>
                <a:gd name="T36" fmla="*/ 1 w 78"/>
                <a:gd name="T37" fmla="*/ 67 h 174"/>
                <a:gd name="T38" fmla="*/ 1 w 78"/>
                <a:gd name="T39" fmla="*/ 68 h 174"/>
                <a:gd name="T40" fmla="*/ 0 w 78"/>
                <a:gd name="T41" fmla="*/ 69 h 174"/>
                <a:gd name="T42" fmla="*/ 0 w 78"/>
                <a:gd name="T43" fmla="*/ 70 h 174"/>
                <a:gd name="T44" fmla="*/ 0 w 78"/>
                <a:gd name="T45" fmla="*/ 71 h 174"/>
                <a:gd name="T46" fmla="*/ 0 w 78"/>
                <a:gd name="T47" fmla="*/ 71 h 174"/>
                <a:gd name="T48" fmla="*/ 0 w 78"/>
                <a:gd name="T49" fmla="*/ 73 h 174"/>
                <a:gd name="T50" fmla="*/ 0 w 78"/>
                <a:gd name="T51" fmla="*/ 73 h 174"/>
                <a:gd name="T52" fmla="*/ 0 w 78"/>
                <a:gd name="T53" fmla="*/ 74 h 174"/>
                <a:gd name="T54" fmla="*/ 0 w 78"/>
                <a:gd name="T55" fmla="*/ 75 h 174"/>
                <a:gd name="T56" fmla="*/ 0 w 78"/>
                <a:gd name="T57" fmla="*/ 76 h 174"/>
                <a:gd name="T58" fmla="*/ 0 w 78"/>
                <a:gd name="T59" fmla="*/ 77 h 174"/>
                <a:gd name="T60" fmla="*/ 0 w 78"/>
                <a:gd name="T61" fmla="*/ 77 h 174"/>
                <a:gd name="T62" fmla="*/ 0 w 78"/>
                <a:gd name="T63" fmla="*/ 78 h 174"/>
                <a:gd name="T64" fmla="*/ 0 w 78"/>
                <a:gd name="T65" fmla="*/ 79 h 174"/>
                <a:gd name="T66" fmla="*/ 0 w 78"/>
                <a:gd name="T67" fmla="*/ 80 h 174"/>
                <a:gd name="T68" fmla="*/ 0 w 78"/>
                <a:gd name="T69" fmla="*/ 81 h 174"/>
                <a:gd name="T70" fmla="*/ 0 w 78"/>
                <a:gd name="T71" fmla="*/ 81 h 174"/>
                <a:gd name="T72" fmla="*/ 0 w 78"/>
                <a:gd name="T73" fmla="*/ 82 h 174"/>
                <a:gd name="T74" fmla="*/ 0 w 78"/>
                <a:gd name="T75" fmla="*/ 83 h 174"/>
                <a:gd name="T76" fmla="*/ 0 w 78"/>
                <a:gd name="T77" fmla="*/ 84 h 174"/>
                <a:gd name="T78" fmla="*/ 0 w 78"/>
                <a:gd name="T79" fmla="*/ 84 h 174"/>
                <a:gd name="T80" fmla="*/ 0 w 78"/>
                <a:gd name="T81" fmla="*/ 85 h 174"/>
                <a:gd name="T82" fmla="*/ 0 w 78"/>
                <a:gd name="T83" fmla="*/ 86 h 174"/>
                <a:gd name="T84" fmla="*/ 0 w 78"/>
                <a:gd name="T85" fmla="*/ 87 h 174"/>
                <a:gd name="T86" fmla="*/ 0 w 78"/>
                <a:gd name="T87" fmla="*/ 87 h 174"/>
                <a:gd name="T88" fmla="*/ 0 w 78"/>
                <a:gd name="T89" fmla="*/ 88 h 174"/>
                <a:gd name="T90" fmla="*/ 0 w 78"/>
                <a:gd name="T91" fmla="*/ 89 h 174"/>
                <a:gd name="T92" fmla="*/ 0 w 78"/>
                <a:gd name="T93" fmla="*/ 90 h 174"/>
                <a:gd name="T94" fmla="*/ 0 w 78"/>
                <a:gd name="T95" fmla="*/ 90 h 174"/>
                <a:gd name="T96" fmla="*/ 0 w 78"/>
                <a:gd name="T97" fmla="*/ 91 h 174"/>
                <a:gd name="T98" fmla="*/ 0 w 78"/>
                <a:gd name="T99" fmla="*/ 92 h 174"/>
                <a:gd name="T100" fmla="*/ 0 w 78"/>
                <a:gd name="T101" fmla="*/ 92 h 174"/>
                <a:gd name="T102" fmla="*/ 0 w 78"/>
                <a:gd name="T103" fmla="*/ 94 h 174"/>
                <a:gd name="T104" fmla="*/ 0 w 78"/>
                <a:gd name="T105" fmla="*/ 94 h 174"/>
                <a:gd name="T106" fmla="*/ 1 w 78"/>
                <a:gd name="T107" fmla="*/ 97 h 174"/>
                <a:gd name="T108" fmla="*/ 15 w 78"/>
                <a:gd name="T109" fmla="*/ 78 h 1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78" h="174">
                  <a:moveTo>
                    <a:pt x="48" y="0"/>
                  </a:moveTo>
                  <a:cubicBezTo>
                    <a:pt x="28" y="11"/>
                    <a:pt x="12" y="30"/>
                    <a:pt x="4" y="52"/>
                  </a:cubicBezTo>
                  <a:cubicBezTo>
                    <a:pt x="4" y="52"/>
                    <a:pt x="4" y="52"/>
                    <a:pt x="4" y="52"/>
                  </a:cubicBezTo>
                  <a:cubicBezTo>
                    <a:pt x="4" y="52"/>
                    <a:pt x="4" y="52"/>
                    <a:pt x="4" y="53"/>
                  </a:cubicBezTo>
                  <a:cubicBezTo>
                    <a:pt x="4" y="53"/>
                    <a:pt x="4" y="53"/>
                    <a:pt x="4" y="53"/>
                  </a:cubicBezTo>
                  <a:cubicBezTo>
                    <a:pt x="4" y="53"/>
                    <a:pt x="4" y="53"/>
                    <a:pt x="4" y="53"/>
                  </a:cubicBezTo>
                  <a:cubicBezTo>
                    <a:pt x="4" y="53"/>
                    <a:pt x="4" y="53"/>
                    <a:pt x="4" y="53"/>
                  </a:cubicBezTo>
                  <a:cubicBezTo>
                    <a:pt x="4" y="53"/>
                    <a:pt x="4" y="54"/>
                    <a:pt x="4" y="54"/>
                  </a:cubicBezTo>
                  <a:cubicBezTo>
                    <a:pt x="4" y="54"/>
                    <a:pt x="4" y="54"/>
                    <a:pt x="4" y="54"/>
                  </a:cubicBezTo>
                  <a:cubicBezTo>
                    <a:pt x="4" y="54"/>
                    <a:pt x="4" y="54"/>
                    <a:pt x="4" y="54"/>
                  </a:cubicBezTo>
                  <a:cubicBezTo>
                    <a:pt x="4" y="54"/>
                    <a:pt x="4" y="54"/>
                    <a:pt x="4" y="54"/>
                  </a:cubicBezTo>
                  <a:cubicBezTo>
                    <a:pt x="4" y="54"/>
                    <a:pt x="4" y="54"/>
                    <a:pt x="4" y="55"/>
                  </a:cubicBezTo>
                  <a:cubicBezTo>
                    <a:pt x="4" y="55"/>
                    <a:pt x="4" y="55"/>
                    <a:pt x="4" y="55"/>
                  </a:cubicBezTo>
                  <a:cubicBezTo>
                    <a:pt x="4" y="55"/>
                    <a:pt x="4" y="55"/>
                    <a:pt x="4" y="55"/>
                  </a:cubicBezTo>
                  <a:cubicBezTo>
                    <a:pt x="4" y="55"/>
                    <a:pt x="4" y="55"/>
                    <a:pt x="3" y="55"/>
                  </a:cubicBezTo>
                  <a:cubicBezTo>
                    <a:pt x="3" y="55"/>
                    <a:pt x="3" y="55"/>
                    <a:pt x="3" y="55"/>
                  </a:cubicBezTo>
                  <a:cubicBezTo>
                    <a:pt x="3" y="55"/>
                    <a:pt x="3" y="55"/>
                    <a:pt x="3" y="55"/>
                  </a:cubicBezTo>
                  <a:cubicBezTo>
                    <a:pt x="3" y="55"/>
                    <a:pt x="3" y="55"/>
                    <a:pt x="3" y="55"/>
                  </a:cubicBezTo>
                  <a:cubicBezTo>
                    <a:pt x="3" y="55"/>
                    <a:pt x="3" y="55"/>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6"/>
                    <a:pt x="3" y="56"/>
                    <a:pt x="3" y="56"/>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7"/>
                    <a:pt x="3" y="57"/>
                    <a:pt x="3" y="57"/>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3" y="58"/>
                    <a:pt x="3" y="58"/>
                  </a:cubicBezTo>
                  <a:cubicBezTo>
                    <a:pt x="3" y="58"/>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59"/>
                  </a:cubicBezTo>
                  <a:cubicBezTo>
                    <a:pt x="2" y="59"/>
                    <a:pt x="2" y="59"/>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0"/>
                    <a:pt x="2" y="60"/>
                  </a:cubicBezTo>
                  <a:cubicBezTo>
                    <a:pt x="2" y="60"/>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1"/>
                    <a:pt x="2" y="61"/>
                    <a:pt x="2" y="61"/>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2"/>
                    <a:pt x="2" y="62"/>
                  </a:cubicBezTo>
                  <a:cubicBezTo>
                    <a:pt x="2" y="62"/>
                    <a:pt x="2" y="63"/>
                    <a:pt x="2" y="63"/>
                  </a:cubicBezTo>
                  <a:cubicBezTo>
                    <a:pt x="2" y="63"/>
                    <a:pt x="2" y="63"/>
                    <a:pt x="2" y="63"/>
                  </a:cubicBezTo>
                  <a:cubicBezTo>
                    <a:pt x="2"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3"/>
                    <a:pt x="1" y="63"/>
                    <a:pt x="1" y="63"/>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4"/>
                    <a:pt x="1" y="64"/>
                    <a:pt x="1" y="64"/>
                  </a:cubicBezTo>
                  <a:cubicBezTo>
                    <a:pt x="1" y="65"/>
                    <a:pt x="1" y="65"/>
                    <a:pt x="1" y="65"/>
                  </a:cubicBezTo>
                  <a:cubicBezTo>
                    <a:pt x="1" y="65"/>
                    <a:pt x="1" y="65"/>
                    <a:pt x="1" y="65"/>
                  </a:cubicBezTo>
                  <a:cubicBezTo>
                    <a:pt x="1" y="65"/>
                    <a:pt x="1" y="65"/>
                    <a:pt x="1" y="65"/>
                  </a:cubicBezTo>
                  <a:cubicBezTo>
                    <a:pt x="1" y="65"/>
                    <a:pt x="1" y="65"/>
                    <a:pt x="1" y="65"/>
                  </a:cubicBezTo>
                  <a:cubicBezTo>
                    <a:pt x="1" y="66"/>
                    <a:pt x="1" y="66"/>
                    <a:pt x="1" y="66"/>
                  </a:cubicBezTo>
                  <a:cubicBezTo>
                    <a:pt x="1" y="66"/>
                    <a:pt x="1" y="66"/>
                    <a:pt x="1" y="66"/>
                  </a:cubicBezTo>
                  <a:cubicBezTo>
                    <a:pt x="1" y="66"/>
                    <a:pt x="1" y="66"/>
                    <a:pt x="1" y="66"/>
                  </a:cubicBezTo>
                  <a:cubicBezTo>
                    <a:pt x="1" y="66"/>
                    <a:pt x="1" y="66"/>
                    <a:pt x="1" y="66"/>
                  </a:cubicBezTo>
                  <a:cubicBezTo>
                    <a:pt x="1" y="66"/>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7"/>
                    <a:pt x="1" y="67"/>
                    <a:pt x="1" y="67"/>
                  </a:cubicBezTo>
                  <a:cubicBezTo>
                    <a:pt x="1" y="68"/>
                    <a:pt x="1" y="68"/>
                    <a:pt x="1" y="68"/>
                  </a:cubicBezTo>
                  <a:cubicBezTo>
                    <a:pt x="1" y="68"/>
                    <a:pt x="1" y="68"/>
                    <a:pt x="1" y="68"/>
                  </a:cubicBezTo>
                  <a:cubicBezTo>
                    <a:pt x="1" y="68"/>
                    <a:pt x="1" y="68"/>
                    <a:pt x="1" y="68"/>
                  </a:cubicBezTo>
                  <a:cubicBezTo>
                    <a:pt x="1" y="68"/>
                    <a:pt x="1" y="68"/>
                    <a:pt x="1" y="68"/>
                  </a:cubicBezTo>
                  <a:cubicBezTo>
                    <a:pt x="1" y="68"/>
                    <a:pt x="0" y="68"/>
                    <a:pt x="0" y="69"/>
                  </a:cubicBezTo>
                  <a:cubicBezTo>
                    <a:pt x="0" y="69"/>
                    <a:pt x="0" y="69"/>
                    <a:pt x="0" y="69"/>
                  </a:cubicBezTo>
                  <a:cubicBezTo>
                    <a:pt x="0" y="69"/>
                    <a:pt x="0" y="69"/>
                    <a:pt x="0" y="69"/>
                  </a:cubicBezTo>
                  <a:cubicBezTo>
                    <a:pt x="0" y="69"/>
                    <a:pt x="0" y="69"/>
                    <a:pt x="0" y="69"/>
                  </a:cubicBezTo>
                  <a:cubicBezTo>
                    <a:pt x="0" y="69"/>
                    <a:pt x="0" y="69"/>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0"/>
                    <a:pt x="0" y="70"/>
                  </a:cubicBezTo>
                  <a:cubicBezTo>
                    <a:pt x="0" y="70"/>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1"/>
                    <a:pt x="0" y="71"/>
                  </a:cubicBezTo>
                  <a:cubicBezTo>
                    <a:pt x="0" y="71"/>
                    <a:pt x="0" y="72"/>
                    <a:pt x="0" y="72"/>
                  </a:cubicBezTo>
                  <a:cubicBezTo>
                    <a:pt x="0" y="72"/>
                    <a:pt x="0" y="72"/>
                    <a:pt x="0" y="72"/>
                  </a:cubicBezTo>
                  <a:cubicBezTo>
                    <a:pt x="0" y="72"/>
                    <a:pt x="0" y="72"/>
                    <a:pt x="0" y="72"/>
                  </a:cubicBezTo>
                  <a:cubicBezTo>
                    <a:pt x="0" y="72"/>
                    <a:pt x="0" y="72"/>
                    <a:pt x="0" y="72"/>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3"/>
                    <a:pt x="0" y="73"/>
                  </a:cubicBezTo>
                  <a:cubicBezTo>
                    <a:pt x="0" y="73"/>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4"/>
                    <a:pt x="0" y="74"/>
                  </a:cubicBezTo>
                  <a:cubicBezTo>
                    <a:pt x="0" y="74"/>
                    <a:pt x="0" y="75"/>
                    <a:pt x="0" y="75"/>
                  </a:cubicBezTo>
                  <a:cubicBezTo>
                    <a:pt x="0" y="75"/>
                    <a:pt x="0" y="75"/>
                    <a:pt x="0" y="75"/>
                  </a:cubicBezTo>
                  <a:cubicBezTo>
                    <a:pt x="0" y="75"/>
                    <a:pt x="0" y="75"/>
                    <a:pt x="0" y="75"/>
                  </a:cubicBezTo>
                  <a:cubicBezTo>
                    <a:pt x="0" y="75"/>
                    <a:pt x="0" y="75"/>
                    <a:pt x="0" y="75"/>
                  </a:cubicBezTo>
                  <a:cubicBezTo>
                    <a:pt x="0" y="75"/>
                    <a:pt x="0" y="75"/>
                    <a:pt x="0" y="75"/>
                  </a:cubicBezTo>
                  <a:cubicBezTo>
                    <a:pt x="0" y="75"/>
                    <a:pt x="0" y="75"/>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6"/>
                  </a:cubicBezTo>
                  <a:cubicBezTo>
                    <a:pt x="0" y="76"/>
                    <a:pt x="0" y="76"/>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7"/>
                  </a:cubicBezTo>
                  <a:cubicBezTo>
                    <a:pt x="0" y="77"/>
                    <a:pt x="0" y="77"/>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8"/>
                    <a:pt x="0" y="78"/>
                    <a:pt x="0" y="78"/>
                  </a:cubicBezTo>
                  <a:cubicBezTo>
                    <a:pt x="0" y="79"/>
                    <a:pt x="0" y="79"/>
                    <a:pt x="0" y="79"/>
                  </a:cubicBezTo>
                  <a:cubicBezTo>
                    <a:pt x="0" y="79"/>
                    <a:pt x="0" y="79"/>
                    <a:pt x="0" y="79"/>
                  </a:cubicBezTo>
                  <a:cubicBezTo>
                    <a:pt x="0" y="79"/>
                    <a:pt x="0" y="79"/>
                    <a:pt x="0" y="79"/>
                  </a:cubicBezTo>
                  <a:cubicBezTo>
                    <a:pt x="0" y="79"/>
                    <a:pt x="0" y="79"/>
                    <a:pt x="0" y="79"/>
                  </a:cubicBezTo>
                  <a:cubicBezTo>
                    <a:pt x="0" y="79"/>
                    <a:pt x="0" y="79"/>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0"/>
                    <a:pt x="0" y="80"/>
                    <a:pt x="0" y="80"/>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1"/>
                    <a:pt x="0" y="81"/>
                  </a:cubicBezTo>
                  <a:cubicBezTo>
                    <a:pt x="0" y="81"/>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2"/>
                  </a:cubicBezTo>
                  <a:cubicBezTo>
                    <a:pt x="0" y="82"/>
                    <a:pt x="0" y="82"/>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3"/>
                  </a:cubicBezTo>
                  <a:cubicBezTo>
                    <a:pt x="0" y="83"/>
                    <a:pt x="0" y="83"/>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4"/>
                    <a:pt x="0" y="84"/>
                  </a:cubicBezTo>
                  <a:cubicBezTo>
                    <a:pt x="0" y="84"/>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5"/>
                  </a:cubicBezTo>
                  <a:cubicBezTo>
                    <a:pt x="0" y="85"/>
                    <a:pt x="0" y="85"/>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6"/>
                  </a:cubicBezTo>
                  <a:cubicBezTo>
                    <a:pt x="0" y="86"/>
                    <a:pt x="0" y="86"/>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7"/>
                    <a:pt x="0" y="87"/>
                  </a:cubicBezTo>
                  <a:cubicBezTo>
                    <a:pt x="0" y="87"/>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8"/>
                    <a:pt x="0" y="88"/>
                    <a:pt x="0" y="88"/>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89"/>
                    <a:pt x="0" y="89"/>
                    <a:pt x="0" y="89"/>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0"/>
                    <a:pt x="0" y="90"/>
                    <a:pt x="0" y="90"/>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1"/>
                    <a:pt x="0" y="91"/>
                  </a:cubicBezTo>
                  <a:cubicBezTo>
                    <a:pt x="0" y="91"/>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2"/>
                    <a:pt x="0" y="92"/>
                    <a:pt x="0" y="92"/>
                  </a:cubicBezTo>
                  <a:cubicBezTo>
                    <a:pt x="0" y="93"/>
                    <a:pt x="0" y="93"/>
                    <a:pt x="0" y="93"/>
                  </a:cubicBezTo>
                  <a:cubicBezTo>
                    <a:pt x="0" y="93"/>
                    <a:pt x="0" y="93"/>
                    <a:pt x="0" y="93"/>
                  </a:cubicBezTo>
                  <a:cubicBezTo>
                    <a:pt x="0" y="93"/>
                    <a:pt x="0" y="93"/>
                    <a:pt x="0" y="93"/>
                  </a:cubicBezTo>
                  <a:cubicBezTo>
                    <a:pt x="0" y="93"/>
                    <a:pt x="0" y="93"/>
                    <a:pt x="0" y="93"/>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4"/>
                  </a:cubicBezTo>
                  <a:cubicBezTo>
                    <a:pt x="0" y="94"/>
                    <a:pt x="0" y="94"/>
                    <a:pt x="0" y="95"/>
                  </a:cubicBezTo>
                  <a:cubicBezTo>
                    <a:pt x="0" y="95"/>
                    <a:pt x="0" y="95"/>
                    <a:pt x="0" y="95"/>
                  </a:cubicBezTo>
                  <a:cubicBezTo>
                    <a:pt x="0" y="95"/>
                    <a:pt x="0" y="95"/>
                    <a:pt x="0" y="95"/>
                  </a:cubicBezTo>
                  <a:cubicBezTo>
                    <a:pt x="0" y="95"/>
                    <a:pt x="0" y="95"/>
                    <a:pt x="0" y="95"/>
                  </a:cubicBezTo>
                  <a:cubicBezTo>
                    <a:pt x="0" y="96"/>
                    <a:pt x="1" y="96"/>
                    <a:pt x="1" y="97"/>
                  </a:cubicBezTo>
                  <a:cubicBezTo>
                    <a:pt x="1" y="97"/>
                    <a:pt x="1" y="97"/>
                    <a:pt x="1" y="97"/>
                  </a:cubicBezTo>
                  <a:cubicBezTo>
                    <a:pt x="7" y="136"/>
                    <a:pt x="38" y="168"/>
                    <a:pt x="78" y="174"/>
                  </a:cubicBezTo>
                  <a:cubicBezTo>
                    <a:pt x="66" y="169"/>
                    <a:pt x="55" y="162"/>
                    <a:pt x="46" y="152"/>
                  </a:cubicBezTo>
                  <a:cubicBezTo>
                    <a:pt x="33" y="139"/>
                    <a:pt x="24" y="124"/>
                    <a:pt x="19" y="106"/>
                  </a:cubicBezTo>
                  <a:cubicBezTo>
                    <a:pt x="18" y="97"/>
                    <a:pt x="16" y="87"/>
                    <a:pt x="15" y="78"/>
                  </a:cubicBezTo>
                  <a:cubicBezTo>
                    <a:pt x="15" y="77"/>
                    <a:pt x="15" y="77"/>
                    <a:pt x="15" y="77"/>
                  </a:cubicBezTo>
                  <a:cubicBezTo>
                    <a:pt x="15" y="58"/>
                    <a:pt x="20" y="40"/>
                    <a:pt x="30" y="23"/>
                  </a:cubicBezTo>
                  <a:cubicBezTo>
                    <a:pt x="35" y="16"/>
                    <a:pt x="41" y="9"/>
                    <a:pt x="46" y="2"/>
                  </a:cubicBezTo>
                  <a:cubicBezTo>
                    <a:pt x="47" y="1"/>
                    <a:pt x="48" y="1"/>
                    <a:pt x="48" y="0"/>
                  </a:cubicBezTo>
                </a:path>
              </a:pathLst>
            </a:custGeom>
            <a:solidFill>
              <a:srgbClr val="FFB54D"/>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1" name="Rectangle 36"/>
            <p:cNvSpPr>
              <a:spLocks noChangeArrowheads="1"/>
            </p:cNvSpPr>
            <p:nvPr/>
          </p:nvSpPr>
          <p:spPr bwMode="auto">
            <a:xfrm>
              <a:off x="2605088" y="2592778"/>
              <a:ext cx="268288" cy="153988"/>
            </a:xfrm>
            <a:prstGeom prst="rect">
              <a:avLst/>
            </a:prstGeom>
            <a:solidFill>
              <a:srgbClr val="FFD57D"/>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grpSp>
      <p:sp>
        <p:nvSpPr>
          <p:cNvPr id="42" name="Oval 107"/>
          <p:cNvSpPr>
            <a:spLocks noChangeArrowheads="1"/>
          </p:cNvSpPr>
          <p:nvPr/>
        </p:nvSpPr>
        <p:spPr bwMode="auto">
          <a:xfrm>
            <a:off x="708363" y="749243"/>
            <a:ext cx="50846" cy="43080"/>
          </a:xfrm>
          <a:prstGeom prst="ellipse">
            <a:avLst/>
          </a:prstGeom>
          <a:solidFill>
            <a:srgbClr val="5D5C52"/>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68580" tIns="34290" rIns="68580" bIns="34290" numCol="1" anchor="t" anchorCtr="0" compatLnSpc="1">
            <a:prstTxWarp prst="textNoShape">
              <a:avLst/>
            </a:prstTxWarp>
          </a:bodyPr>
          <a:lstStyle/>
          <a:p>
            <a:pPr>
              <a:buClrTx/>
              <a:buFontTx/>
              <a:buNone/>
            </a:pPr>
            <a:endParaRPr lang="en-GB" sz="1350" kern="1200">
              <a:solidFill>
                <a:prstClr val="black"/>
              </a:solidFill>
            </a:endParaRPr>
          </a:p>
        </p:txBody>
      </p:sp>
      <p:sp>
        <p:nvSpPr>
          <p:cNvPr id="43" name="Explosion 2 42"/>
          <p:cNvSpPr/>
          <p:nvPr/>
        </p:nvSpPr>
        <p:spPr>
          <a:xfrm>
            <a:off x="-28575" y="1219570"/>
            <a:ext cx="1771650" cy="1166648"/>
          </a:xfrm>
          <a:prstGeom prst="irregularSeal2">
            <a:avLst/>
          </a:prstGeom>
          <a:solidFill>
            <a:srgbClr val="FFFF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1800" kern="1200" dirty="0">
                <a:solidFill>
                  <a:srgbClr val="0000FF"/>
                </a:solidFill>
              </a:rPr>
              <a:t>HẾT GIỜ</a:t>
            </a:r>
          </a:p>
        </p:txBody>
      </p:sp>
      <p:pic>
        <p:nvPicPr>
          <p:cNvPr id="44" name="Het gio-ok">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7"/>
          <a:stretch>
            <a:fillRect/>
          </a:stretch>
        </p:blipFill>
        <p:spPr>
          <a:xfrm>
            <a:off x="9461024" y="-60611"/>
            <a:ext cx="457200" cy="457200"/>
          </a:xfrm>
          <a:prstGeom prst="rect">
            <a:avLst/>
          </a:prstGeom>
        </p:spPr>
      </p:pic>
      <p:sp>
        <p:nvSpPr>
          <p:cNvPr id="45" name="Rounded Rectangle 44"/>
          <p:cNvSpPr/>
          <p:nvPr/>
        </p:nvSpPr>
        <p:spPr>
          <a:xfrm>
            <a:off x="564104" y="2345958"/>
            <a:ext cx="3965499" cy="1263281"/>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endParaRPr lang="en-US" sz="2100" kern="1200" dirty="0">
              <a:solidFill>
                <a:srgbClr val="008000"/>
              </a:solidFill>
              <a:latin typeface="Times New Roman" panose="02020603050405020304" pitchFamily="18" charset="0"/>
              <a:cs typeface="Times New Roman" panose="02020603050405020304" pitchFamily="18" charset="0"/>
            </a:endParaRPr>
          </a:p>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A. </a:t>
            </a:r>
            <a:r>
              <a:rPr lang="en-US" sz="2100" kern="1200" dirty="0" err="1">
                <a:solidFill>
                  <a:srgbClr val="0070C0"/>
                </a:solidFill>
                <a:latin typeface="Times New Roman" panose="02020603050405020304" pitchFamily="18" charset="0"/>
                <a:cs typeface="Times New Roman" panose="02020603050405020304" pitchFamily="18" charset="0"/>
              </a:rPr>
              <a:t>Gỡ</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lỗi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là</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phát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hiện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và</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loại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bỏ</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lỗi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Trong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lập</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trình</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không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nhất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thiết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phải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gỡ</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lỗi</a:t>
            </a:r>
            <a:r>
              <a:rPr lang="en-US" sz="2100" kern="1200" dirty="0">
                <a:solidFill>
                  <a:srgbClr val="0070C0"/>
                </a:solidFill>
                <a:latin typeface="Times New Roman" panose="02020603050405020304" pitchFamily="18" charset="0"/>
                <a:cs typeface="Times New Roman" panose="02020603050405020304" pitchFamily="18" charset="0"/>
              </a:rPr>
              <a:t>.</a:t>
            </a:r>
          </a:p>
          <a:p>
            <a:pPr algn="ctr">
              <a:buClrTx/>
              <a:buFontTx/>
              <a:buNone/>
            </a:pPr>
            <a:endParaRPr lang="en-US" sz="2700" kern="1200" dirty="0">
              <a:solidFill>
                <a:srgbClr val="008000"/>
              </a:solidFill>
            </a:endParaRPr>
          </a:p>
        </p:txBody>
      </p:sp>
      <p:sp>
        <p:nvSpPr>
          <p:cNvPr id="46" name="Rounded Rectangle 45"/>
          <p:cNvSpPr/>
          <p:nvPr/>
        </p:nvSpPr>
        <p:spPr>
          <a:xfrm>
            <a:off x="4907503" y="2302766"/>
            <a:ext cx="3948262" cy="1306472"/>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100" kern="1200" dirty="0">
                <a:solidFill>
                  <a:srgbClr val="0070C0"/>
                </a:solidFill>
                <a:latin typeface="Times New Roman" panose="02020603050405020304" pitchFamily="18" charset="0"/>
                <a:cs typeface="Times New Roman" panose="02020603050405020304" pitchFamily="18" charset="0"/>
              </a:rPr>
              <a:t>B. </a:t>
            </a:r>
            <a:r>
              <a:rPr lang="en-US" sz="2100" kern="1200" dirty="0" err="1">
                <a:solidFill>
                  <a:srgbClr val="0070C0"/>
                </a:solidFill>
                <a:latin typeface="Times New Roman" panose="02020603050405020304" pitchFamily="18" charset="0"/>
                <a:cs typeface="Times New Roman" panose="02020603050405020304" pitchFamily="18" charset="0"/>
              </a:rPr>
              <a:t>Gỡ</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lỗi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là</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phát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hiện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và</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loại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bỏ</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lỗi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Gỡ</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lỗi</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là</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một</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phần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quan</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trọng</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của</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lập</a:t>
            </a:r>
            <a:r>
              <a:rPr lang="en-US" sz="2100" kern="1200" dirty="0">
                <a:solidFill>
                  <a:srgbClr val="0070C0"/>
                </a:solidFill>
                <a:latin typeface="Times New Roman" panose="02020603050405020304" pitchFamily="18" charset="0"/>
                <a:cs typeface="Times New Roman" panose="02020603050405020304" pitchFamily="18" charset="0"/>
              </a:rPr>
              <a:t> </a:t>
            </a:r>
            <a:r>
              <a:rPr lang="en-US" sz="2100" kern="1200" dirty="0" err="1">
                <a:solidFill>
                  <a:srgbClr val="0070C0"/>
                </a:solidFill>
                <a:latin typeface="Times New Roman" panose="02020603050405020304" pitchFamily="18" charset="0"/>
                <a:cs typeface="Times New Roman" panose="02020603050405020304" pitchFamily="18" charset="0"/>
              </a:rPr>
              <a:t>trình</a:t>
            </a:r>
            <a:r>
              <a:rPr lang="en-US" sz="2100" kern="1200" dirty="0">
                <a:solidFill>
                  <a:srgbClr val="0070C0"/>
                </a:solidFill>
                <a:latin typeface="Times New Roman" panose="02020603050405020304" pitchFamily="18" charset="0"/>
                <a:cs typeface="Times New Roman" panose="02020603050405020304" pitchFamily="18" charset="0"/>
              </a:rPr>
              <a:t>.</a:t>
            </a:r>
          </a:p>
        </p:txBody>
      </p:sp>
      <p:sp>
        <p:nvSpPr>
          <p:cNvPr id="47" name="Rounded Rectangle 46"/>
          <p:cNvSpPr/>
          <p:nvPr/>
        </p:nvSpPr>
        <p:spPr>
          <a:xfrm>
            <a:off x="494612" y="3755794"/>
            <a:ext cx="4095868" cy="1213772"/>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r>
              <a:rPr lang="en-US" sz="2100" kern="1200">
                <a:solidFill>
                  <a:srgbClr val="0070C0"/>
                </a:solidFill>
                <a:latin typeface="Times New Roman" panose="02020603050405020304" pitchFamily="18" charset="0"/>
                <a:cs typeface="Times New Roman" panose="02020603050405020304" pitchFamily="18" charset="0"/>
              </a:rPr>
              <a:t>C. Gỡ lỗi là chạy thử chương trình để phát hiện lỗi. Gỡ lỗi là một phần quan trọng của lập trình.</a:t>
            </a:r>
            <a:endParaRPr lang="en-US" sz="2100" kern="1200" dirty="0">
              <a:solidFill>
                <a:srgbClr val="0070C0"/>
              </a:solidFill>
              <a:latin typeface="Times New Roman" panose="02020603050405020304" pitchFamily="18" charset="0"/>
              <a:cs typeface="Times New Roman" panose="02020603050405020304" pitchFamily="18" charset="0"/>
            </a:endParaRPr>
          </a:p>
        </p:txBody>
      </p:sp>
      <p:sp>
        <p:nvSpPr>
          <p:cNvPr id="48" name="Rounded Rectangle 47"/>
          <p:cNvSpPr/>
          <p:nvPr/>
        </p:nvSpPr>
        <p:spPr>
          <a:xfrm>
            <a:off x="4907504" y="3826565"/>
            <a:ext cx="4134227" cy="1143000"/>
          </a:xfrm>
          <a:prstGeom prst="round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2100" kern="1200">
              <a:solidFill>
                <a:srgbClr val="008000"/>
              </a:solidFill>
              <a:latin typeface="Times New Roman" panose="02020603050405020304" pitchFamily="18" charset="0"/>
              <a:cs typeface="Times New Roman" panose="02020603050405020304" pitchFamily="18" charset="0"/>
            </a:endParaRPr>
          </a:p>
          <a:p>
            <a:pPr>
              <a:buClrTx/>
              <a:buFontTx/>
              <a:buNone/>
            </a:pPr>
            <a:r>
              <a:rPr lang="en-US" sz="2100" kern="1200">
                <a:solidFill>
                  <a:srgbClr val="0070C0"/>
                </a:solidFill>
                <a:latin typeface="Times New Roman" panose="02020603050405020304" pitchFamily="18" charset="0"/>
                <a:cs typeface="Times New Roman" panose="02020603050405020304" pitchFamily="18" charset="0"/>
              </a:rPr>
              <a:t>D. Gỡ lỗi là chạy thử chương trình để phát hiện lỗi, Trong lập trình, không nhất thiết phải gỡ lỗi.</a:t>
            </a:r>
          </a:p>
          <a:p>
            <a:pPr algn="ctr">
              <a:buClrTx/>
              <a:buFontTx/>
              <a:buNone/>
            </a:pPr>
            <a:endParaRPr lang="en-US" sz="2700" kern="1200" dirty="0">
              <a:solidFill>
                <a:srgbClr val="008000"/>
              </a:solidFill>
            </a:endParaRPr>
          </a:p>
        </p:txBody>
      </p:sp>
      <p:pic>
        <p:nvPicPr>
          <p:cNvPr id="49" name="Dung-ok">
            <a:hlinkClick r:id="" action="ppaction://media"/>
          </p:cNvPr>
          <p:cNvPicPr>
            <a:picLocks noChangeAspect="1"/>
          </p:cNvPicPr>
          <p:nvPr>
            <a:audioFile r:link="rId4"/>
            <p:extLst>
              <p:ext uri="{DAA4B4D4-6D71-4841-9C94-3DE7FCFB9230}">
                <p14:media xmlns:p14="http://schemas.microsoft.com/office/powerpoint/2010/main" r:embed="rId3"/>
              </p:ext>
            </p:extLst>
          </p:nvPr>
        </p:nvPicPr>
        <p:blipFill>
          <a:blip r:embed="rId17"/>
          <a:stretch>
            <a:fillRect/>
          </a:stretch>
        </p:blipFill>
        <p:spPr>
          <a:xfrm>
            <a:off x="9572625" y="2342522"/>
            <a:ext cx="457200" cy="457200"/>
          </a:xfrm>
          <a:prstGeom prst="rect">
            <a:avLst/>
          </a:prstGeom>
        </p:spPr>
      </p:pic>
      <p:pic>
        <p:nvPicPr>
          <p:cNvPr id="50"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26671" y="3298594"/>
            <a:ext cx="457200" cy="457200"/>
          </a:xfrm>
          <a:prstGeom prst="rect">
            <a:avLst/>
          </a:prstGeom>
        </p:spPr>
      </p:pic>
      <p:pic>
        <p:nvPicPr>
          <p:cNvPr id="51"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572625" y="3954174"/>
            <a:ext cx="457200" cy="457200"/>
          </a:xfrm>
          <a:prstGeom prst="rect">
            <a:avLst/>
          </a:prstGeom>
        </p:spPr>
      </p:pic>
      <p:pic>
        <p:nvPicPr>
          <p:cNvPr id="52" name="Sai ok">
            <a:hlinkClick r:id="" action="ppaction://media"/>
          </p:cNvPr>
          <p:cNvPicPr>
            <a:picLocks noChangeAspect="1"/>
          </p:cNvPicPr>
          <p:nvPr>
            <a:audioFile r:link="rId6"/>
            <p:extLst>
              <p:ext uri="{DAA4B4D4-6D71-4841-9C94-3DE7FCFB9230}">
                <p14:media xmlns:p14="http://schemas.microsoft.com/office/powerpoint/2010/main" r:embed="rId5"/>
              </p:ext>
            </p:extLst>
          </p:nvPr>
        </p:nvPicPr>
        <p:blipFill>
          <a:blip r:embed="rId17"/>
          <a:stretch>
            <a:fillRect/>
          </a:stretch>
        </p:blipFill>
        <p:spPr>
          <a:xfrm>
            <a:off x="9632519" y="4609754"/>
            <a:ext cx="457200" cy="457200"/>
          </a:xfrm>
          <a:prstGeom prst="rect">
            <a:avLst/>
          </a:prstGeom>
        </p:spPr>
      </p:pic>
      <p:pic>
        <p:nvPicPr>
          <p:cNvPr id="53" name="Tieng vo tay (mp3cut.net)">
            <a:hlinkClick r:id="" action="ppaction://media"/>
          </p:cNvPr>
          <p:cNvPicPr>
            <a:picLocks noChangeAspect="1"/>
          </p:cNvPicPr>
          <p:nvPr>
            <a:audioFile r:link="rId8"/>
            <p:extLst>
              <p:ext uri="{DAA4B4D4-6D71-4841-9C94-3DE7FCFB9230}">
                <p14:media xmlns:p14="http://schemas.microsoft.com/office/powerpoint/2010/main" r:embed="rId7"/>
              </p:ext>
            </p:extLst>
          </p:nvPr>
        </p:nvPicPr>
        <p:blipFill>
          <a:blip r:embed="rId17"/>
          <a:stretch>
            <a:fillRect/>
          </a:stretch>
        </p:blipFill>
        <p:spPr>
          <a:xfrm>
            <a:off x="10629900" y="2350724"/>
            <a:ext cx="457200" cy="457200"/>
          </a:xfrm>
          <a:prstGeom prst="rect">
            <a:avLst/>
          </a:prstGeom>
        </p:spPr>
      </p:pic>
    </p:spTree>
    <p:extLst>
      <p:ext uri="{BB962C8B-B14F-4D97-AF65-F5344CB8AC3E}">
        <p14:creationId xmlns:p14="http://schemas.microsoft.com/office/powerpoint/2010/main" val="929464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Effect transition="in" filter="fade">
                                      <p:cBhvr>
                                        <p:cTn id="7" dur="1000"/>
                                        <p:tgtEl>
                                          <p:spTgt spid="34"/>
                                        </p:tgtEl>
                                      </p:cBhvr>
                                    </p:animEffect>
                                    <p:anim calcmode="lin" valueType="num">
                                      <p:cBhvr>
                                        <p:cTn id="8" dur="1000" fill="hold"/>
                                        <p:tgtEl>
                                          <p:spTgt spid="34"/>
                                        </p:tgtEl>
                                        <p:attrNameLst>
                                          <p:attrName>ppt_x</p:attrName>
                                        </p:attrNameLst>
                                      </p:cBhvr>
                                      <p:tavLst>
                                        <p:tav tm="0">
                                          <p:val>
                                            <p:strVal val="#ppt_x"/>
                                          </p:val>
                                        </p:tav>
                                        <p:tav tm="100000">
                                          <p:val>
                                            <p:strVal val="#ppt_x"/>
                                          </p:val>
                                        </p:tav>
                                      </p:tavLst>
                                    </p:anim>
                                    <p:anim calcmode="lin" valueType="num">
                                      <p:cBhvr>
                                        <p:cTn id="9" dur="1000" fill="hold"/>
                                        <p:tgtEl>
                                          <p:spTgt spid="3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fade">
                                      <p:cBhvr>
                                        <p:cTn id="12" dur="1000"/>
                                        <p:tgtEl>
                                          <p:spTgt spid="36"/>
                                        </p:tgtEl>
                                      </p:cBhvr>
                                    </p:animEffect>
                                    <p:anim calcmode="lin" valueType="num">
                                      <p:cBhvr>
                                        <p:cTn id="13" dur="1000" fill="hold"/>
                                        <p:tgtEl>
                                          <p:spTgt spid="36"/>
                                        </p:tgtEl>
                                        <p:attrNameLst>
                                          <p:attrName>ppt_x</p:attrName>
                                        </p:attrNameLst>
                                      </p:cBhvr>
                                      <p:tavLst>
                                        <p:tav tm="0">
                                          <p:val>
                                            <p:strVal val="#ppt_x"/>
                                          </p:val>
                                        </p:tav>
                                        <p:tav tm="100000">
                                          <p:val>
                                            <p:strVal val="#ppt_x"/>
                                          </p:val>
                                        </p:tav>
                                      </p:tavLst>
                                    </p:anim>
                                    <p:anim calcmode="lin" valueType="num">
                                      <p:cBhvr>
                                        <p:cTn id="14"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500" fill="hold"/>
                                        <p:tgtEl>
                                          <p:spTgt spid="45"/>
                                        </p:tgtEl>
                                        <p:attrNameLst>
                                          <p:attrName>ppt_x</p:attrName>
                                        </p:attrNameLst>
                                      </p:cBhvr>
                                      <p:tavLst>
                                        <p:tav tm="0">
                                          <p:val>
                                            <p:strVal val="#ppt_x"/>
                                          </p:val>
                                        </p:tav>
                                        <p:tav tm="100000">
                                          <p:val>
                                            <p:strVal val="#ppt_x"/>
                                          </p:val>
                                        </p:tav>
                                      </p:tavLst>
                                    </p:anim>
                                    <p:anim calcmode="lin" valueType="num">
                                      <p:cBhvr additive="base">
                                        <p:cTn id="2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6"/>
                                        </p:tgtEl>
                                        <p:attrNameLst>
                                          <p:attrName>style.visibility</p:attrName>
                                        </p:attrNameLst>
                                      </p:cBhvr>
                                      <p:to>
                                        <p:strVal val="visible"/>
                                      </p:to>
                                    </p:set>
                                    <p:anim calcmode="lin" valueType="num">
                                      <p:cBhvr additive="base">
                                        <p:cTn id="25" dur="500" fill="hold"/>
                                        <p:tgtEl>
                                          <p:spTgt spid="46"/>
                                        </p:tgtEl>
                                        <p:attrNameLst>
                                          <p:attrName>ppt_x</p:attrName>
                                        </p:attrNameLst>
                                      </p:cBhvr>
                                      <p:tavLst>
                                        <p:tav tm="0">
                                          <p:val>
                                            <p:strVal val="#ppt_x"/>
                                          </p:val>
                                        </p:tav>
                                        <p:tav tm="100000">
                                          <p:val>
                                            <p:strVal val="#ppt_x"/>
                                          </p:val>
                                        </p:tav>
                                      </p:tavLst>
                                    </p:anim>
                                    <p:anim calcmode="lin" valueType="num">
                                      <p:cBhvr additive="base">
                                        <p:cTn id="26"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47"/>
                                        </p:tgtEl>
                                        <p:attrNameLst>
                                          <p:attrName>style.visibility</p:attrName>
                                        </p:attrNameLst>
                                      </p:cBhvr>
                                      <p:to>
                                        <p:strVal val="visible"/>
                                      </p:to>
                                    </p:set>
                                    <p:anim calcmode="lin" valueType="num">
                                      <p:cBhvr additive="base">
                                        <p:cTn id="31" dur="500" fill="hold"/>
                                        <p:tgtEl>
                                          <p:spTgt spid="47"/>
                                        </p:tgtEl>
                                        <p:attrNameLst>
                                          <p:attrName>ppt_x</p:attrName>
                                        </p:attrNameLst>
                                      </p:cBhvr>
                                      <p:tavLst>
                                        <p:tav tm="0">
                                          <p:val>
                                            <p:strVal val="#ppt_x"/>
                                          </p:val>
                                        </p:tav>
                                        <p:tav tm="100000">
                                          <p:val>
                                            <p:strVal val="#ppt_x"/>
                                          </p:val>
                                        </p:tav>
                                      </p:tavLst>
                                    </p:anim>
                                    <p:anim calcmode="lin" valueType="num">
                                      <p:cBhvr additive="base">
                                        <p:cTn id="3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8"/>
                                        </p:tgtEl>
                                        <p:attrNameLst>
                                          <p:attrName>style.visibility</p:attrName>
                                        </p:attrNameLst>
                                      </p:cBhvr>
                                      <p:to>
                                        <p:strVal val="visible"/>
                                      </p:to>
                                    </p:set>
                                    <p:anim calcmode="lin" valueType="num">
                                      <p:cBhvr additive="base">
                                        <p:cTn id="37" dur="500" fill="hold"/>
                                        <p:tgtEl>
                                          <p:spTgt spid="48"/>
                                        </p:tgtEl>
                                        <p:attrNameLst>
                                          <p:attrName>ppt_x</p:attrName>
                                        </p:attrNameLst>
                                      </p:cBhvr>
                                      <p:tavLst>
                                        <p:tav tm="0">
                                          <p:val>
                                            <p:strVal val="#ppt_x"/>
                                          </p:val>
                                        </p:tav>
                                        <p:tav tm="100000">
                                          <p:val>
                                            <p:strVal val="#ppt_x"/>
                                          </p:val>
                                        </p:tav>
                                      </p:tavLst>
                                    </p:anim>
                                    <p:anim calcmode="lin" valueType="num">
                                      <p:cBhvr additive="base">
                                        <p:cTn id="38"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9" restart="whenNotActive" fill="hold" evtFilter="cancelBubble" nodeType="interactiveSeq">
                <p:stCondLst>
                  <p:cond evt="onClick" delay="0">
                    <p:tgtEl>
                      <p:spTgt spid="9"/>
                    </p:tgtEl>
                  </p:cond>
                </p:stCondLst>
                <p:endSync evt="end" delay="0">
                  <p:rtn val="all"/>
                </p:endSync>
                <p:childTnLst>
                  <p:par>
                    <p:cTn id="40" fill="hold">
                      <p:stCondLst>
                        <p:cond delay="0"/>
                      </p:stCondLst>
                      <p:childTnLst>
                        <p:par>
                          <p:cTn id="41" fill="hold">
                            <p:stCondLst>
                              <p:cond delay="0"/>
                            </p:stCondLst>
                            <p:childTnLst>
                              <p:par>
                                <p:cTn id="42" presetID="8" presetClass="emph" presetSubtype="0" fill="hold" nodeType="clickEffect">
                                  <p:stCondLst>
                                    <p:cond delay="0"/>
                                  </p:stCondLst>
                                  <p:childTnLst>
                                    <p:animRot by="21600000">
                                      <p:cBhvr>
                                        <p:cTn id="43" dur="10000" fill="hold"/>
                                        <p:tgtEl>
                                          <p:spTgt spid="12"/>
                                        </p:tgtEl>
                                        <p:attrNameLst>
                                          <p:attrName>r</p:attrName>
                                        </p:attrNameLst>
                                      </p:cBhvr>
                                    </p:animRot>
                                  </p:childTnLst>
                                </p:cTn>
                              </p:par>
                            </p:childTnLst>
                          </p:cTn>
                        </p:par>
                        <p:par>
                          <p:cTn id="44" fill="hold">
                            <p:stCondLst>
                              <p:cond delay="10000"/>
                            </p:stCondLst>
                            <p:childTnLst>
                              <p:par>
                                <p:cTn id="45" presetID="1" presetClass="entr" presetSubtype="0" fill="hold" grpId="0" nodeType="afterEffect">
                                  <p:stCondLst>
                                    <p:cond delay="0"/>
                                  </p:stCondLst>
                                  <p:childTnLst>
                                    <p:set>
                                      <p:cBhvr>
                                        <p:cTn id="46" dur="1" fill="hold">
                                          <p:stCondLst>
                                            <p:cond delay="0"/>
                                          </p:stCondLst>
                                        </p:cTn>
                                        <p:tgtEl>
                                          <p:spTgt spid="43"/>
                                        </p:tgtEl>
                                        <p:attrNameLst>
                                          <p:attrName>style.visibility</p:attrName>
                                        </p:attrNameLst>
                                      </p:cBhvr>
                                      <p:to>
                                        <p:strVal val="visible"/>
                                      </p:to>
                                    </p:set>
                                  </p:childTnLst>
                                </p:cTn>
                              </p:par>
                              <p:par>
                                <p:cTn id="47" presetID="1" presetClass="mediacall" presetSubtype="0" fill="hold" nodeType="withEffect">
                                  <p:stCondLst>
                                    <p:cond delay="0"/>
                                  </p:stCondLst>
                                  <p:childTnLst>
                                    <p:cmd type="call" cmd="playFrom(0.0)">
                                      <p:cBhvr>
                                        <p:cTn id="48" dur="1773" fill="hold"/>
                                        <p:tgtEl>
                                          <p:spTgt spid="44"/>
                                        </p:tgtEl>
                                      </p:cBhvr>
                                    </p:cmd>
                                  </p:childTnLst>
                                </p:cTn>
                              </p:par>
                              <p:par>
                                <p:cTn id="49" presetID="1" presetClass="exit" presetSubtype="0" fill="hold" grpId="1" nodeType="withEffect">
                                  <p:stCondLst>
                                    <p:cond delay="2000"/>
                                  </p:stCondLst>
                                  <p:childTnLst>
                                    <p:set>
                                      <p:cBhvr>
                                        <p:cTn id="50" dur="1" fill="hold">
                                          <p:stCondLst>
                                            <p:cond delay="0"/>
                                          </p:stCondLst>
                                        </p:cTn>
                                        <p:tgtEl>
                                          <p:spTgt spid="43"/>
                                        </p:tgtEl>
                                        <p:attrNameLst>
                                          <p:attrName>style.visibility</p:attrName>
                                        </p:attrNameLst>
                                      </p:cBhvr>
                                      <p:to>
                                        <p:strVal val="hidden"/>
                                      </p:to>
                                    </p:set>
                                  </p:childTnLst>
                                </p:cTn>
                              </p:par>
                            </p:childTnLst>
                          </p:cTn>
                        </p:par>
                      </p:childTnLst>
                    </p:cTn>
                  </p:par>
                </p:childTnLst>
              </p:cTn>
              <p:nextCondLst>
                <p:cond evt="onClick" delay="0">
                  <p:tgtEl>
                    <p:spTgt spid="9"/>
                  </p:tgtEl>
                </p:cond>
              </p:nextCondLst>
            </p:seq>
            <p:audio>
              <p:cMediaNode vol="80000">
                <p:cTn id="51" fill="hold" display="0">
                  <p:stCondLst>
                    <p:cond delay="indefinite"/>
                  </p:stCondLst>
                  <p:endCondLst>
                    <p:cond evt="onStopAudio" delay="0">
                      <p:tgtEl>
                        <p:sldTgt/>
                      </p:tgtEl>
                    </p:cond>
                  </p:endCondLst>
                </p:cTn>
                <p:tgtEl>
                  <p:spTgt spid="44"/>
                </p:tgtEl>
              </p:cMediaNode>
            </p:audio>
            <p:seq concurrent="1" nextAc="seek">
              <p:cTn id="52" restart="whenNotActive" fill="hold" evtFilter="cancelBubble" nodeType="interactiveSeq">
                <p:stCondLst>
                  <p:cond evt="onClick" delay="0">
                    <p:tgtEl>
                      <p:spTgt spid="46"/>
                    </p:tgtEl>
                  </p:cond>
                </p:stCondLst>
                <p:endSync evt="end" delay="0">
                  <p:rtn val="all"/>
                </p:endSync>
                <p:childTnLst>
                  <p:par>
                    <p:cTn id="53" fill="hold">
                      <p:stCondLst>
                        <p:cond delay="0"/>
                      </p:stCondLst>
                      <p:childTnLst>
                        <p:par>
                          <p:cTn id="54" fill="hold">
                            <p:stCondLst>
                              <p:cond delay="0"/>
                            </p:stCondLst>
                            <p:childTnLst>
                              <p:par>
                                <p:cTn id="55" presetID="1" presetClass="mediacall" presetSubtype="0" fill="hold" nodeType="withEffect">
                                  <p:stCondLst>
                                    <p:cond delay="0"/>
                                  </p:stCondLst>
                                  <p:childTnLst>
                                    <p:cmd type="call" cmd="playFrom(0.0)">
                                      <p:cBhvr>
                                        <p:cTn id="56" dur="1252" fill="hold"/>
                                        <p:tgtEl>
                                          <p:spTgt spid="49"/>
                                        </p:tgtEl>
                                      </p:cBhvr>
                                    </p:cmd>
                                  </p:childTnLst>
                                </p:cTn>
                              </p:par>
                              <p:par>
                                <p:cTn id="57" presetID="21" presetClass="emph" presetSubtype="0" fill="hold" grpId="1" nodeType="withEffect">
                                  <p:stCondLst>
                                    <p:cond delay="0"/>
                                  </p:stCondLst>
                                  <p:childTnLst>
                                    <p:animClr clrSpc="hsl" dir="cw">
                                      <p:cBhvr override="childStyle">
                                        <p:cTn id="58" dur="500" fill="hold"/>
                                        <p:tgtEl>
                                          <p:spTgt spid="46"/>
                                        </p:tgtEl>
                                        <p:attrNameLst>
                                          <p:attrName>style.color</p:attrName>
                                        </p:attrNameLst>
                                      </p:cBhvr>
                                      <p:by>
                                        <p:hsl h="7200000" s="0" l="0"/>
                                      </p:by>
                                    </p:animClr>
                                    <p:animClr clrSpc="hsl" dir="cw">
                                      <p:cBhvr>
                                        <p:cTn id="59" dur="500" fill="hold"/>
                                        <p:tgtEl>
                                          <p:spTgt spid="46"/>
                                        </p:tgtEl>
                                        <p:attrNameLst>
                                          <p:attrName>fillcolor</p:attrName>
                                        </p:attrNameLst>
                                      </p:cBhvr>
                                      <p:by>
                                        <p:hsl h="7200000" s="0" l="0"/>
                                      </p:by>
                                    </p:animClr>
                                    <p:animClr clrSpc="hsl" dir="cw">
                                      <p:cBhvr>
                                        <p:cTn id="60" dur="500" fill="hold"/>
                                        <p:tgtEl>
                                          <p:spTgt spid="46"/>
                                        </p:tgtEl>
                                        <p:attrNameLst>
                                          <p:attrName>stroke.color</p:attrName>
                                        </p:attrNameLst>
                                      </p:cBhvr>
                                      <p:by>
                                        <p:hsl h="7200000" s="0" l="0"/>
                                      </p:by>
                                    </p:animClr>
                                    <p:set>
                                      <p:cBhvr>
                                        <p:cTn id="61" dur="500" fill="hold"/>
                                        <p:tgtEl>
                                          <p:spTgt spid="46"/>
                                        </p:tgtEl>
                                        <p:attrNameLst>
                                          <p:attrName>fill.type</p:attrName>
                                        </p:attrNameLst>
                                      </p:cBhvr>
                                      <p:to>
                                        <p:strVal val="solid"/>
                                      </p:to>
                                    </p:set>
                                  </p:childTnLst>
                                </p:cTn>
                              </p:par>
                              <p:par>
                                <p:cTn id="62" presetID="1" presetClass="mediacall" presetSubtype="0" fill="hold" nodeType="withEffect">
                                  <p:stCondLst>
                                    <p:cond delay="500"/>
                                  </p:stCondLst>
                                  <p:childTnLst>
                                    <p:cmd type="call" cmd="playFrom(0.0)">
                                      <p:cBhvr>
                                        <p:cTn id="63" dur="5042" fill="hold"/>
                                        <p:tgtEl>
                                          <p:spTgt spid="53"/>
                                        </p:tgtEl>
                                      </p:cBhvr>
                                    </p:cmd>
                                  </p:childTnLst>
                                </p:cTn>
                              </p:par>
                            </p:childTnLst>
                          </p:cTn>
                        </p:par>
                      </p:childTnLst>
                    </p:cTn>
                  </p:par>
                </p:childTnLst>
              </p:cTn>
              <p:nextCondLst>
                <p:cond evt="onClick" delay="0">
                  <p:tgtEl>
                    <p:spTgt spid="46"/>
                  </p:tgtEl>
                </p:cond>
              </p:nextCondLst>
            </p:seq>
            <p:seq concurrent="1" nextAc="seek">
              <p:cTn id="64" restart="whenNotActive" fill="hold" evtFilter="cancelBubble" nodeType="interactiveSeq">
                <p:stCondLst>
                  <p:cond evt="onClick" delay="0">
                    <p:tgtEl>
                      <p:spTgt spid="45"/>
                    </p:tgtEl>
                  </p:cond>
                </p:stCondLst>
                <p:endSync evt="end" delay="0">
                  <p:rtn val="all"/>
                </p:endSync>
                <p:childTnLst>
                  <p:par>
                    <p:cTn id="65" fill="hold">
                      <p:stCondLst>
                        <p:cond delay="0"/>
                      </p:stCondLst>
                      <p:childTnLst>
                        <p:par>
                          <p:cTn id="66" fill="hold">
                            <p:stCondLst>
                              <p:cond delay="0"/>
                            </p:stCondLst>
                            <p:childTnLst>
                              <p:par>
                                <p:cTn id="67" presetID="10" presetClass="exit" presetSubtype="0" fill="hold" grpId="1" nodeType="clickEffect">
                                  <p:stCondLst>
                                    <p:cond delay="0"/>
                                  </p:stCondLst>
                                  <p:childTnLst>
                                    <p:animEffect transition="out" filter="fade">
                                      <p:cBhvr>
                                        <p:cTn id="68" dur="500"/>
                                        <p:tgtEl>
                                          <p:spTgt spid="45"/>
                                        </p:tgtEl>
                                      </p:cBhvr>
                                    </p:animEffect>
                                    <p:set>
                                      <p:cBhvr>
                                        <p:cTn id="69" dur="1" fill="hold">
                                          <p:stCondLst>
                                            <p:cond delay="499"/>
                                          </p:stCondLst>
                                        </p:cTn>
                                        <p:tgtEl>
                                          <p:spTgt spid="45"/>
                                        </p:tgtEl>
                                        <p:attrNameLst>
                                          <p:attrName>style.visibility</p:attrName>
                                        </p:attrNameLst>
                                      </p:cBhvr>
                                      <p:to>
                                        <p:strVal val="hidden"/>
                                      </p:to>
                                    </p:set>
                                  </p:childTnLst>
                                </p:cTn>
                              </p:par>
                              <p:par>
                                <p:cTn id="70" presetID="1" presetClass="mediacall" presetSubtype="0" fill="hold" nodeType="withEffect">
                                  <p:stCondLst>
                                    <p:cond delay="0"/>
                                  </p:stCondLst>
                                  <p:childTnLst>
                                    <p:cmd type="call" cmd="playFrom(0.0)">
                                      <p:cBhvr>
                                        <p:cTn id="71" dur="2060" fill="hold"/>
                                        <p:tgtEl>
                                          <p:spTgt spid="50"/>
                                        </p:tgtEl>
                                      </p:cBhvr>
                                    </p:cmd>
                                  </p:childTnLst>
                                </p:cTn>
                              </p:par>
                            </p:childTnLst>
                          </p:cTn>
                        </p:par>
                      </p:childTnLst>
                    </p:cTn>
                  </p:par>
                </p:childTnLst>
              </p:cTn>
              <p:nextCondLst>
                <p:cond evt="onClick" delay="0">
                  <p:tgtEl>
                    <p:spTgt spid="45"/>
                  </p:tgtEl>
                </p:cond>
              </p:nextCondLst>
            </p:seq>
            <p:seq concurrent="1" nextAc="seek">
              <p:cTn id="72" restart="whenNotActive" fill="hold" evtFilter="cancelBubble" nodeType="interactiveSeq">
                <p:stCondLst>
                  <p:cond evt="onClick" delay="0">
                    <p:tgtEl>
                      <p:spTgt spid="47"/>
                    </p:tgtEl>
                  </p:cond>
                </p:stCondLst>
                <p:endSync evt="end" delay="0">
                  <p:rtn val="all"/>
                </p:endSync>
                <p:childTnLst>
                  <p:par>
                    <p:cTn id="73" fill="hold">
                      <p:stCondLst>
                        <p:cond delay="0"/>
                      </p:stCondLst>
                      <p:childTnLst>
                        <p:par>
                          <p:cTn id="74" fill="hold">
                            <p:stCondLst>
                              <p:cond delay="0"/>
                            </p:stCondLst>
                            <p:childTnLst>
                              <p:par>
                                <p:cTn id="75" presetID="10" presetClass="exit" presetSubtype="0" fill="hold" grpId="1" nodeType="clickEffect">
                                  <p:stCondLst>
                                    <p:cond delay="0"/>
                                  </p:stCondLst>
                                  <p:childTnLst>
                                    <p:animEffect transition="out" filter="fade">
                                      <p:cBhvr>
                                        <p:cTn id="76" dur="500"/>
                                        <p:tgtEl>
                                          <p:spTgt spid="47"/>
                                        </p:tgtEl>
                                      </p:cBhvr>
                                    </p:animEffect>
                                    <p:set>
                                      <p:cBhvr>
                                        <p:cTn id="77" dur="1" fill="hold">
                                          <p:stCondLst>
                                            <p:cond delay="499"/>
                                          </p:stCondLst>
                                        </p:cTn>
                                        <p:tgtEl>
                                          <p:spTgt spid="47"/>
                                        </p:tgtEl>
                                        <p:attrNameLst>
                                          <p:attrName>style.visibility</p:attrName>
                                        </p:attrNameLst>
                                      </p:cBhvr>
                                      <p:to>
                                        <p:strVal val="hidden"/>
                                      </p:to>
                                    </p:set>
                                  </p:childTnLst>
                                </p:cTn>
                              </p:par>
                              <p:par>
                                <p:cTn id="78" presetID="1" presetClass="mediacall" presetSubtype="0" fill="hold" nodeType="withEffect">
                                  <p:stCondLst>
                                    <p:cond delay="0"/>
                                  </p:stCondLst>
                                  <p:childTnLst>
                                    <p:cmd type="call" cmd="playFrom(0.0)">
                                      <p:cBhvr>
                                        <p:cTn id="79" dur="2060" fill="hold"/>
                                        <p:tgtEl>
                                          <p:spTgt spid="51"/>
                                        </p:tgtEl>
                                      </p:cBhvr>
                                    </p:cmd>
                                  </p:childTnLst>
                                </p:cTn>
                              </p:par>
                            </p:childTnLst>
                          </p:cTn>
                        </p:par>
                      </p:childTnLst>
                    </p:cTn>
                  </p:par>
                </p:childTnLst>
              </p:cTn>
              <p:nextCondLst>
                <p:cond evt="onClick" delay="0">
                  <p:tgtEl>
                    <p:spTgt spid="47"/>
                  </p:tgtEl>
                </p:cond>
              </p:nextCondLst>
            </p:seq>
            <p:seq concurrent="1" nextAc="seek">
              <p:cTn id="80" restart="whenNotActive" fill="hold" evtFilter="cancelBubble" nodeType="interactiveSeq">
                <p:stCondLst>
                  <p:cond evt="onClick" delay="0">
                    <p:tgtEl>
                      <p:spTgt spid="48"/>
                    </p:tgtEl>
                  </p:cond>
                </p:stCondLst>
                <p:endSync evt="end" delay="0">
                  <p:rtn val="all"/>
                </p:endSync>
                <p:childTnLst>
                  <p:par>
                    <p:cTn id="81" fill="hold">
                      <p:stCondLst>
                        <p:cond delay="0"/>
                      </p:stCondLst>
                      <p:childTnLst>
                        <p:par>
                          <p:cTn id="82" fill="hold">
                            <p:stCondLst>
                              <p:cond delay="0"/>
                            </p:stCondLst>
                            <p:childTnLst>
                              <p:par>
                                <p:cTn id="83" presetID="10" presetClass="exit" presetSubtype="0" fill="hold" grpId="1" nodeType="clickEffect">
                                  <p:stCondLst>
                                    <p:cond delay="0"/>
                                  </p:stCondLst>
                                  <p:childTnLst>
                                    <p:animEffect transition="out" filter="fade">
                                      <p:cBhvr>
                                        <p:cTn id="84" dur="500"/>
                                        <p:tgtEl>
                                          <p:spTgt spid="48"/>
                                        </p:tgtEl>
                                      </p:cBhvr>
                                    </p:animEffect>
                                    <p:set>
                                      <p:cBhvr>
                                        <p:cTn id="85" dur="1" fill="hold">
                                          <p:stCondLst>
                                            <p:cond delay="499"/>
                                          </p:stCondLst>
                                        </p:cTn>
                                        <p:tgtEl>
                                          <p:spTgt spid="48"/>
                                        </p:tgtEl>
                                        <p:attrNameLst>
                                          <p:attrName>style.visibility</p:attrName>
                                        </p:attrNameLst>
                                      </p:cBhvr>
                                      <p:to>
                                        <p:strVal val="hidden"/>
                                      </p:to>
                                    </p:set>
                                  </p:childTnLst>
                                </p:cTn>
                              </p:par>
                              <p:par>
                                <p:cTn id="86" presetID="1" presetClass="mediacall" presetSubtype="0" fill="hold" nodeType="withEffect">
                                  <p:stCondLst>
                                    <p:cond delay="0"/>
                                  </p:stCondLst>
                                  <p:childTnLst>
                                    <p:cmd type="call" cmd="playFrom(0.0)">
                                      <p:cBhvr>
                                        <p:cTn id="87" dur="2060" fill="hold"/>
                                        <p:tgtEl>
                                          <p:spTgt spid="52"/>
                                        </p:tgtEl>
                                      </p:cBhvr>
                                    </p:cmd>
                                  </p:childTnLst>
                                </p:cTn>
                              </p:par>
                            </p:childTnLst>
                          </p:cTn>
                        </p:par>
                      </p:childTnLst>
                    </p:cTn>
                  </p:par>
                </p:childTnLst>
              </p:cTn>
              <p:nextCondLst>
                <p:cond evt="onClick" delay="0">
                  <p:tgtEl>
                    <p:spTgt spid="48"/>
                  </p:tgtEl>
                </p:cond>
              </p:nextCondLst>
            </p:seq>
            <p:audio>
              <p:cMediaNode vol="100000">
                <p:cTn id="88" fill="hold" display="0">
                  <p:stCondLst>
                    <p:cond delay="indefinite"/>
                  </p:stCondLst>
                  <p:endCondLst>
                    <p:cond evt="onStopAudio" delay="0">
                      <p:tgtEl>
                        <p:sldTgt/>
                      </p:tgtEl>
                    </p:cond>
                  </p:endCondLst>
                </p:cTn>
                <p:tgtEl>
                  <p:spTgt spid="49"/>
                </p:tgtEl>
              </p:cMediaNode>
            </p:audio>
            <p:audio>
              <p:cMediaNode vol="27273">
                <p:cTn id="89" fill="hold" display="0">
                  <p:stCondLst>
                    <p:cond delay="indefinite"/>
                  </p:stCondLst>
                  <p:endCondLst>
                    <p:cond evt="onStopAudio" delay="0">
                      <p:tgtEl>
                        <p:sldTgt/>
                      </p:tgtEl>
                    </p:cond>
                  </p:endCondLst>
                </p:cTn>
                <p:tgtEl>
                  <p:spTgt spid="50"/>
                </p:tgtEl>
              </p:cMediaNode>
            </p:audio>
            <p:audio>
              <p:cMediaNode vol="33333">
                <p:cTn id="90" fill="hold" display="0">
                  <p:stCondLst>
                    <p:cond delay="indefinite"/>
                  </p:stCondLst>
                  <p:endCondLst>
                    <p:cond evt="onStopAudio" delay="0">
                      <p:tgtEl>
                        <p:sldTgt/>
                      </p:tgtEl>
                    </p:cond>
                  </p:endCondLst>
                </p:cTn>
                <p:tgtEl>
                  <p:spTgt spid="51"/>
                </p:tgtEl>
              </p:cMediaNode>
            </p:audio>
            <p:audio>
              <p:cMediaNode vol="43939">
                <p:cTn id="91" fill="hold" display="0">
                  <p:stCondLst>
                    <p:cond delay="indefinite"/>
                  </p:stCondLst>
                  <p:endCondLst>
                    <p:cond evt="onStopAudio" delay="0">
                      <p:tgtEl>
                        <p:sldTgt/>
                      </p:tgtEl>
                    </p:cond>
                  </p:endCondLst>
                </p:cTn>
                <p:tgtEl>
                  <p:spTgt spid="52"/>
                </p:tgtEl>
              </p:cMediaNode>
            </p:audio>
            <p:audio>
              <p:cMediaNode vol="42424">
                <p:cTn id="92" fill="hold" display="0">
                  <p:stCondLst>
                    <p:cond delay="indefinite"/>
                  </p:stCondLst>
                  <p:endCondLst>
                    <p:cond evt="onStopAudio" delay="0">
                      <p:tgtEl>
                        <p:sldTgt/>
                      </p:tgtEl>
                    </p:cond>
                  </p:endCondLst>
                </p:cTn>
                <p:tgtEl>
                  <p:spTgt spid="53"/>
                </p:tgtEl>
              </p:cMediaNode>
            </p:audio>
          </p:childTnLst>
        </p:cTn>
      </p:par>
    </p:tnLst>
    <p:bldLst>
      <p:bldP spid="36" grpId="0"/>
      <p:bldP spid="43" grpId="0" animBg="1"/>
      <p:bldP spid="43" grpId="1" animBg="1"/>
      <p:bldP spid="45" grpId="0" animBg="1"/>
      <p:bldP spid="45" grpId="1" animBg="1"/>
      <p:bldP spid="46" grpId="0" animBg="1"/>
      <p:bldP spid="46" grpId="1" animBg="1"/>
      <p:bldP spid="47" grpId="0" animBg="1"/>
      <p:bldP spid="47" grpId="1" animBg="1"/>
      <p:bldP spid="48" grpId="0" animBg="1"/>
      <p:bldP spid="48" grpId="1"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raphical user interface, application&#10;&#10;Description automatically generated">
            <a:extLst>
              <a:ext uri="{FF2B5EF4-FFF2-40B4-BE49-F238E27FC236}">
                <a16:creationId xmlns="" xmlns:a16="http://schemas.microsoft.com/office/drawing/2014/main" id="{833736D5-B79E-4BDE-A0F8-5AB7C55684F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170420" y="2776927"/>
            <a:ext cx="2717598" cy="1996481"/>
          </a:xfrm>
          <a:prstGeom prst="rect">
            <a:avLst/>
          </a:prstGeom>
        </p:spPr>
      </p:pic>
      <p:pic>
        <p:nvPicPr>
          <p:cNvPr id="4" name="Picture 3" descr="C:\Users\Administrator\Desktop\微立体创业计划\00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33978" y="274888"/>
            <a:ext cx="3364020" cy="2761591"/>
          </a:xfrm>
          <a:prstGeom prst="rect">
            <a:avLst/>
          </a:prstGeom>
          <a:noFill/>
          <a:effectLst>
            <a:outerShdw blurRad="292100" dist="177800" dir="2460000" sx="99000" sy="99000" algn="l" rotWithShape="0">
              <a:prstClr val="black">
                <a:alpha val="39000"/>
              </a:prstClr>
            </a:outerShdw>
          </a:effectLst>
          <a:extLst>
            <a:ext uri="{909E8E84-426E-40DD-AFC4-6F175D3DCCD1}">
              <a14:hiddenFill xmlns:a14="http://schemas.microsoft.com/office/drawing/2010/main">
                <a:solidFill>
                  <a:srgbClr val="FFFFFF"/>
                </a:solidFill>
              </a14:hiddenFill>
            </a:ext>
          </a:extLst>
        </p:spPr>
      </p:pic>
      <p:pic>
        <p:nvPicPr>
          <p:cNvPr id="5" name="Picture 3" descr="C:\Users\Administrator\Desktop\微立体创业计划\002.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415282" y="274888"/>
            <a:ext cx="3364020" cy="2761591"/>
          </a:xfrm>
          <a:prstGeom prst="rect">
            <a:avLst/>
          </a:prstGeom>
          <a:noFill/>
          <a:effectLst>
            <a:outerShdw blurRad="292100" dist="177800" dir="2460000" sx="99000" sy="99000" algn="l" rotWithShape="0">
              <a:prstClr val="black">
                <a:alpha val="39000"/>
              </a:prstClr>
            </a:outerShdw>
          </a:effectLst>
          <a:extLst>
            <a:ext uri="{909E8E84-426E-40DD-AFC4-6F175D3DCCD1}">
              <a14:hiddenFill xmlns:a14="http://schemas.microsoft.com/office/drawing/2010/main">
                <a:solidFill>
                  <a:srgbClr val="FFFFFF"/>
                </a:solidFill>
              </a14:hiddenFill>
            </a:ext>
          </a:extLst>
        </p:spPr>
      </p:pic>
      <p:sp>
        <p:nvSpPr>
          <p:cNvPr id="3" name="TextBox 2"/>
          <p:cNvSpPr txBox="1"/>
          <p:nvPr/>
        </p:nvSpPr>
        <p:spPr>
          <a:xfrm>
            <a:off x="3040306" y="1274809"/>
            <a:ext cx="3063388" cy="784830"/>
          </a:xfrm>
          <a:prstGeom prst="rect">
            <a:avLst/>
          </a:prstGeom>
          <a:noFill/>
        </p:spPr>
        <p:txBody>
          <a:bodyPr wrap="square" rtlCol="0">
            <a:spAutoFit/>
          </a:bodyPr>
          <a:lstStyle/>
          <a:p>
            <a:pPr algn="ctr">
              <a:buClrTx/>
              <a:buFontTx/>
              <a:buNone/>
            </a:pPr>
            <a:r>
              <a:rPr lang="en-US" sz="4500" kern="1200" dirty="0" err="1">
                <a:solidFill>
                  <a:srgbClr val="0000FF"/>
                </a:solidFill>
                <a:latin typeface="Times New Roman" panose="02020603050405020304" pitchFamily="18" charset="0"/>
                <a:cs typeface="Times New Roman" panose="02020603050405020304" pitchFamily="18" charset="0"/>
              </a:rPr>
              <a:t>Vận</a:t>
            </a:r>
            <a:r>
              <a:rPr lang="en-US" sz="4500" kern="1200" dirty="0">
                <a:solidFill>
                  <a:srgbClr val="0000FF"/>
                </a:solidFill>
                <a:latin typeface="Times New Roman" panose="02020603050405020304" pitchFamily="18" charset="0"/>
                <a:cs typeface="Times New Roman" panose="02020603050405020304" pitchFamily="18" charset="0"/>
              </a:rPr>
              <a:t> </a:t>
            </a:r>
            <a:r>
              <a:rPr lang="en-US" sz="4500" kern="1200" dirty="0" err="1">
                <a:solidFill>
                  <a:srgbClr val="0000FF"/>
                </a:solidFill>
                <a:latin typeface="Times New Roman" panose="02020603050405020304" pitchFamily="18" charset="0"/>
                <a:cs typeface="Times New Roman" panose="02020603050405020304" pitchFamily="18" charset="0"/>
              </a:rPr>
              <a:t>dụng</a:t>
            </a:r>
            <a:endParaRPr lang="en-US" sz="4500" kern="1200" dirty="0">
              <a:solidFill>
                <a:srgbClr val="0000FF"/>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24799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30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par>
                                <p:cTn id="8" presetID="42" presetClass="entr" presetSubtype="0"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fade">
                                      <p:cBhvr>
                                        <p:cTn id="10" dur="500"/>
                                        <p:tgtEl>
                                          <p:spTgt spid="4"/>
                                        </p:tgtEl>
                                      </p:cBhvr>
                                    </p:animEffect>
                                    <p:anim calcmode="lin" valueType="num">
                                      <p:cBhvr>
                                        <p:cTn id="11" dur="500" fill="hold"/>
                                        <p:tgtEl>
                                          <p:spTgt spid="4"/>
                                        </p:tgtEl>
                                        <p:attrNameLst>
                                          <p:attrName>ppt_x</p:attrName>
                                        </p:attrNameLst>
                                      </p:cBhvr>
                                      <p:tavLst>
                                        <p:tav tm="0">
                                          <p:val>
                                            <p:strVal val="#ppt_x"/>
                                          </p:val>
                                        </p:tav>
                                        <p:tav tm="100000">
                                          <p:val>
                                            <p:strVal val="#ppt_x"/>
                                          </p:val>
                                        </p:tav>
                                      </p:tavLst>
                                    </p:anim>
                                    <p:anim calcmode="lin" valueType="num">
                                      <p:cBhvr>
                                        <p:cTn id="12" dur="500" fill="hold"/>
                                        <p:tgtEl>
                                          <p:spTgt spid="4"/>
                                        </p:tgtEl>
                                        <p:attrNameLst>
                                          <p:attrName>ppt_y</p:attrName>
                                        </p:attrNameLst>
                                      </p:cBhvr>
                                      <p:tavLst>
                                        <p:tav tm="0">
                                          <p:val>
                                            <p:strVal val="#ppt_y+.1"/>
                                          </p:val>
                                        </p:tav>
                                        <p:tav tm="100000">
                                          <p:val>
                                            <p:strVal val="#ppt_y"/>
                                          </p:val>
                                        </p:tav>
                                      </p:tavLst>
                                    </p:anim>
                                  </p:childTnLst>
                                </p:cTn>
                              </p:par>
                              <p:par>
                                <p:cTn id="13" presetID="42" presetClass="entr" presetSubtype="0"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Effect transition="in" filter="fade">
                                      <p:cBhvr>
                                        <p:cTn id="15" dur="500"/>
                                        <p:tgtEl>
                                          <p:spTgt spid="5"/>
                                        </p:tgtEl>
                                      </p:cBhvr>
                                    </p:animEffect>
                                    <p:anim calcmode="lin" valueType="num">
                                      <p:cBhvr>
                                        <p:cTn id="16" dur="500" fill="hold"/>
                                        <p:tgtEl>
                                          <p:spTgt spid="5"/>
                                        </p:tgtEl>
                                        <p:attrNameLst>
                                          <p:attrName>ppt_x</p:attrName>
                                        </p:attrNameLst>
                                      </p:cBhvr>
                                      <p:tavLst>
                                        <p:tav tm="0">
                                          <p:val>
                                            <p:strVal val="#ppt_x"/>
                                          </p:val>
                                        </p:tav>
                                        <p:tav tm="100000">
                                          <p:val>
                                            <p:strVal val="#ppt_x"/>
                                          </p:val>
                                        </p:tav>
                                      </p:tavLst>
                                    </p:anim>
                                    <p:anim calcmode="lin" valueType="num">
                                      <p:cBhvr>
                                        <p:cTn id="17" dur="5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peech Bubble: Rectangle with Corners Rounded 1">
            <a:extLst>
              <a:ext uri="{FF2B5EF4-FFF2-40B4-BE49-F238E27FC236}">
                <a16:creationId xmlns="" xmlns:a16="http://schemas.microsoft.com/office/drawing/2014/main" id="{542CA1B9-98E0-402C-A1B5-D60D02CCA27D}"/>
              </a:ext>
            </a:extLst>
          </p:cNvPr>
          <p:cNvSpPr/>
          <p:nvPr/>
        </p:nvSpPr>
        <p:spPr>
          <a:xfrm>
            <a:off x="683540" y="310411"/>
            <a:ext cx="7482756" cy="1135045"/>
          </a:xfrm>
          <a:prstGeom prst="wedgeRoundRectCallout">
            <a:avLst>
              <a:gd name="adj1" fmla="val -36061"/>
              <a:gd name="adj2" fmla="val 143371"/>
              <a:gd name="adj3" fmla="val 16667"/>
            </a:avLst>
          </a:prstGeom>
          <a:solidFill>
            <a:schemeClr val="accent2">
              <a:lumMod val="40000"/>
              <a:lumOff val="6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buClrTx/>
              <a:buFontTx/>
              <a:buNone/>
            </a:pPr>
            <a:endParaRPr lang="en-US" sz="1350" kern="1200">
              <a:solidFill>
                <a:prstClr val="black"/>
              </a:solidFill>
            </a:endParaRPr>
          </a:p>
        </p:txBody>
      </p:sp>
      <p:sp>
        <p:nvSpPr>
          <p:cNvPr id="25" name="TextBox 24">
            <a:extLst>
              <a:ext uri="{FF2B5EF4-FFF2-40B4-BE49-F238E27FC236}">
                <a16:creationId xmlns="" xmlns:a16="http://schemas.microsoft.com/office/drawing/2014/main" id="{1814B9E2-EBA0-4B30-A5BC-95144377C64E}"/>
              </a:ext>
            </a:extLst>
          </p:cNvPr>
          <p:cNvSpPr txBox="1"/>
          <p:nvPr/>
        </p:nvSpPr>
        <p:spPr>
          <a:xfrm>
            <a:off x="683541" y="310411"/>
            <a:ext cx="7313942" cy="964880"/>
          </a:xfrm>
          <a:prstGeom prst="rect">
            <a:avLst/>
          </a:prstGeom>
          <a:noFill/>
          <a:ln>
            <a:noFill/>
          </a:ln>
          <a:effectLst/>
        </p:spPr>
        <p:style>
          <a:lnRef idx="1">
            <a:schemeClr val="accent6"/>
          </a:lnRef>
          <a:fillRef idx="2">
            <a:schemeClr val="accent6"/>
          </a:fillRef>
          <a:effectRef idx="1">
            <a:schemeClr val="accent6"/>
          </a:effectRef>
          <a:fontRef idx="minor">
            <a:schemeClr val="dk1"/>
          </a:fontRef>
        </p:style>
        <p:txBody>
          <a:bodyPr wrap="square">
            <a:spAutoFit/>
          </a:bodyPr>
          <a:lstStyle/>
          <a:p>
            <a:pPr marL="70247" algn="just" defTabSz="257175">
              <a:lnSpc>
                <a:spcPct val="135000"/>
              </a:lnSpc>
              <a:buClrTx/>
              <a:defRPr/>
            </a:pPr>
            <a:r>
              <a:rPr lang="en-US" sz="2100" b="1" kern="1200" err="1">
                <a:solidFill>
                  <a:srgbClr val="002D89">
                    <a:lumMod val="50000"/>
                  </a:srgbClr>
                </a:solidFill>
                <a:latin typeface="Times New Roman" panose="02020603050405020304" pitchFamily="18" charset="0"/>
                <a:cs typeface="Times New Roman" panose="02020603050405020304" pitchFamily="18" charset="0"/>
              </a:rPr>
              <a:t>Bài</a:t>
            </a:r>
            <a:r>
              <a:rPr lang="en-US" sz="2100" b="1" kern="1200">
                <a:solidFill>
                  <a:srgbClr val="002D89">
                    <a:lumMod val="50000"/>
                  </a:srgbClr>
                </a:solidFill>
                <a:latin typeface="Times New Roman" panose="02020603050405020304" pitchFamily="18" charset="0"/>
                <a:cs typeface="Times New Roman" panose="02020603050405020304" pitchFamily="18" charset="0"/>
              </a:rPr>
              <a:t> 1.</a:t>
            </a:r>
            <a:r>
              <a:rPr lang="en-US" sz="2100" kern="1200">
                <a:solidFill>
                  <a:srgbClr val="002D89">
                    <a:lumMod val="50000"/>
                  </a:srgbClr>
                </a:solidFill>
                <a:latin typeface="UTM Avo" panose="02040603050506020204" pitchFamily="18" charset="0"/>
                <a:cs typeface="Times New Roman" panose="02020603050405020304" pitchFamily="18" charset="0"/>
              </a:rPr>
              <a:t> </a:t>
            </a:r>
            <a:r>
              <a:rPr lang="vi-VN" sz="2100" kern="1200" dirty="0">
                <a:solidFill>
                  <a:srgbClr val="002D89">
                    <a:lumMod val="50000"/>
                  </a:srgbClr>
                </a:solidFill>
                <a:latin typeface="Times New Roman" panose="02020603050405020304" pitchFamily="18" charset="0"/>
                <a:cs typeface="Times New Roman" panose="02020603050405020304" pitchFamily="18" charset="0"/>
              </a:rPr>
              <a:t>Em hãy gỡ lỗi đoạn chương tr</a:t>
            </a:r>
            <a:r>
              <a:rPr lang="en-US" sz="2100" kern="1200" dirty="0">
                <a:solidFill>
                  <a:srgbClr val="002D89">
                    <a:lumMod val="50000"/>
                  </a:srgbClr>
                </a:solidFill>
                <a:latin typeface="Times New Roman" panose="02020603050405020304" pitchFamily="18" charset="0"/>
                <a:cs typeface="Times New Roman" panose="02020603050405020304" pitchFamily="18" charset="0"/>
              </a:rPr>
              <a:t>ì</a:t>
            </a:r>
            <a:r>
              <a:rPr lang="vi-VN" sz="2100" kern="1200" dirty="0">
                <a:solidFill>
                  <a:srgbClr val="002D89">
                    <a:lumMod val="50000"/>
                  </a:srgbClr>
                </a:solidFill>
                <a:latin typeface="Times New Roman" panose="02020603050405020304" pitchFamily="18" charset="0"/>
                <a:cs typeface="Times New Roman" panose="02020603050405020304" pitchFamily="18" charset="0"/>
              </a:rPr>
              <a:t>nh xác định một số n được nhập từ bàn phím là số chẵn hay số lẻ được cho trong Hình 15.3.</a:t>
            </a:r>
            <a:endParaRPr lang="en-US" sz="2100" kern="1200" dirty="0">
              <a:solidFill>
                <a:srgbClr val="002D89">
                  <a:lumMod val="50000"/>
                </a:srgbClr>
              </a:solidFill>
              <a:latin typeface="Times New Roman" panose="02020603050405020304" pitchFamily="18" charset="0"/>
              <a:cs typeface="Times New Roman" panose="02020603050405020304" pitchFamily="18" charset="0"/>
            </a:endParaRPr>
          </a:p>
        </p:txBody>
      </p:sp>
      <p:pic>
        <p:nvPicPr>
          <p:cNvPr id="6" name="Picture 5"/>
          <p:cNvPicPr/>
          <p:nvPr/>
        </p:nvPicPr>
        <p:blipFill>
          <a:blip r:embed="rId2"/>
          <a:stretch>
            <a:fillRect/>
          </a:stretch>
        </p:blipFill>
        <p:spPr>
          <a:xfrm>
            <a:off x="3454956" y="1579007"/>
            <a:ext cx="3466349" cy="3116086"/>
          </a:xfrm>
          <a:prstGeom prst="rect">
            <a:avLst/>
          </a:prstGeom>
          <a:ln>
            <a:solidFill>
              <a:schemeClr val="accent1"/>
            </a:solidFill>
          </a:ln>
        </p:spPr>
      </p:pic>
      <p:pic>
        <p:nvPicPr>
          <p:cNvPr id="9" name="Picture 10" descr="Trẻ Em, Mầm Non, Đọc Sách, Học Tập, Cô Bé, Tải hình PNG 342 -  Free.Vector6.com"/>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2360352"/>
            <a:ext cx="2732650" cy="2556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88555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Diagram 1">
            <a:extLst>
              <a:ext uri="{FF2B5EF4-FFF2-40B4-BE49-F238E27FC236}">
                <a16:creationId xmlns:a16="http://schemas.microsoft.com/office/drawing/2014/main" xmlns="" id="{1544B1BB-015C-3261-E1D5-7B391B3A79AD}"/>
              </a:ext>
            </a:extLst>
          </p:cNvPr>
          <p:cNvGraphicFramePr/>
          <p:nvPr>
            <p:extLst/>
          </p:nvPr>
        </p:nvGraphicFramePr>
        <p:xfrm>
          <a:off x="562651" y="371260"/>
          <a:ext cx="8010707" cy="4530748"/>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pic>
        <p:nvPicPr>
          <p:cNvPr id="9" name="Google Shape;337;p43">
            <a:extLst>
              <a:ext uri="{FF2B5EF4-FFF2-40B4-BE49-F238E27FC236}">
                <a16:creationId xmlns:a16="http://schemas.microsoft.com/office/drawing/2014/main" xmlns="" id="{39FCEB4E-311A-B29F-B323-E21DEFDAC76E}"/>
              </a:ext>
            </a:extLst>
          </p:cNvPr>
          <p:cNvPicPr preferRelativeResize="0"/>
          <p:nvPr/>
        </p:nvPicPr>
        <p:blipFill rotWithShape="1">
          <a:blip r:embed="rId7">
            <a:alphaModFix/>
          </a:blip>
          <a:srcRect l="36730" t="36642" r="34671" b="18512"/>
          <a:stretch/>
        </p:blipFill>
        <p:spPr>
          <a:xfrm flipH="1">
            <a:off x="-183550" y="4257514"/>
            <a:ext cx="945551" cy="1059201"/>
          </a:xfrm>
          <a:prstGeom prst="rect">
            <a:avLst/>
          </a:prstGeom>
          <a:noFill/>
          <a:ln>
            <a:noFill/>
          </a:ln>
        </p:spPr>
      </p:pic>
      <p:pic>
        <p:nvPicPr>
          <p:cNvPr id="10" name="Google Shape;332;p43">
            <a:extLst>
              <a:ext uri="{FF2B5EF4-FFF2-40B4-BE49-F238E27FC236}">
                <a16:creationId xmlns:a16="http://schemas.microsoft.com/office/drawing/2014/main" xmlns="" id="{E19B8168-C602-A0C6-8A21-D6654D34AEBF}"/>
              </a:ext>
            </a:extLst>
          </p:cNvPr>
          <p:cNvPicPr preferRelativeResize="0"/>
          <p:nvPr/>
        </p:nvPicPr>
        <p:blipFill rotWithShape="1">
          <a:blip r:embed="rId8">
            <a:alphaModFix/>
          </a:blip>
          <a:srcRect l="43480" t="29911" r="38766" b="43400"/>
          <a:stretch/>
        </p:blipFill>
        <p:spPr>
          <a:xfrm flipH="1">
            <a:off x="-70031" y="3865613"/>
            <a:ext cx="513848" cy="551825"/>
          </a:xfrm>
          <a:prstGeom prst="rect">
            <a:avLst/>
          </a:prstGeom>
          <a:noFill/>
          <a:ln>
            <a:noFill/>
          </a:ln>
        </p:spPr>
      </p:pic>
      <p:pic>
        <p:nvPicPr>
          <p:cNvPr id="11" name="Google Shape;334;p43">
            <a:extLst>
              <a:ext uri="{FF2B5EF4-FFF2-40B4-BE49-F238E27FC236}">
                <a16:creationId xmlns:a16="http://schemas.microsoft.com/office/drawing/2014/main" xmlns="" id="{E8F451FE-EA78-E8E9-2B17-4C584FED2131}"/>
              </a:ext>
            </a:extLst>
          </p:cNvPr>
          <p:cNvPicPr preferRelativeResize="0"/>
          <p:nvPr/>
        </p:nvPicPr>
        <p:blipFill rotWithShape="1">
          <a:blip r:embed="rId9">
            <a:alphaModFix/>
          </a:blip>
          <a:srcRect l="43480" t="29911" r="38766" b="43400"/>
          <a:stretch/>
        </p:blipFill>
        <p:spPr>
          <a:xfrm>
            <a:off x="422929" y="4280107"/>
            <a:ext cx="513848" cy="551825"/>
          </a:xfrm>
          <a:prstGeom prst="rect">
            <a:avLst/>
          </a:prstGeom>
          <a:noFill/>
          <a:ln>
            <a:noFill/>
          </a:ln>
        </p:spPr>
      </p:pic>
      <p:pic>
        <p:nvPicPr>
          <p:cNvPr id="13" name="Google Shape;335;p43">
            <a:extLst>
              <a:ext uri="{FF2B5EF4-FFF2-40B4-BE49-F238E27FC236}">
                <a16:creationId xmlns:a16="http://schemas.microsoft.com/office/drawing/2014/main" xmlns="" id="{8E075C15-08C9-F360-9560-32B1170EDD48}"/>
              </a:ext>
            </a:extLst>
          </p:cNvPr>
          <p:cNvPicPr preferRelativeResize="0"/>
          <p:nvPr/>
        </p:nvPicPr>
        <p:blipFill rotWithShape="1">
          <a:blip r:embed="rId10">
            <a:alphaModFix/>
          </a:blip>
          <a:srcRect l="30479" t="22476" r="35669" b="29155"/>
          <a:stretch/>
        </p:blipFill>
        <p:spPr>
          <a:xfrm rot="-1839590">
            <a:off x="-292874" y="-289296"/>
            <a:ext cx="712125" cy="726775"/>
          </a:xfrm>
          <a:prstGeom prst="rect">
            <a:avLst/>
          </a:prstGeom>
          <a:noFill/>
          <a:ln>
            <a:noFill/>
          </a:ln>
        </p:spPr>
      </p:pic>
      <p:pic>
        <p:nvPicPr>
          <p:cNvPr id="8" name="Picture 7">
            <a:extLst>
              <a:ext uri="{FF2B5EF4-FFF2-40B4-BE49-F238E27FC236}">
                <a16:creationId xmlns:a16="http://schemas.microsoft.com/office/drawing/2014/main" xmlns="" id="{47D6CDE6-AD04-240D-8FE6-96D04D65265E}"/>
              </a:ext>
            </a:extLst>
          </p:cNvPr>
          <p:cNvPicPr>
            <a:picLocks noChangeAspect="1"/>
          </p:cNvPicPr>
          <p:nvPr/>
        </p:nvPicPr>
        <p:blipFill>
          <a:blip r:embed="rId11"/>
          <a:stretch>
            <a:fillRect/>
          </a:stretch>
        </p:blipFill>
        <p:spPr>
          <a:xfrm>
            <a:off x="4902767" y="1449588"/>
            <a:ext cx="3435947" cy="3029727"/>
          </a:xfrm>
          <a:prstGeom prst="rect">
            <a:avLst/>
          </a:prstGeom>
        </p:spPr>
      </p:pic>
      <p:graphicFrame>
        <p:nvGraphicFramePr>
          <p:cNvPr id="12" name="Table 6">
            <a:extLst>
              <a:ext uri="{FF2B5EF4-FFF2-40B4-BE49-F238E27FC236}">
                <a16:creationId xmlns:a16="http://schemas.microsoft.com/office/drawing/2014/main" xmlns="" id="{4429F519-E637-5BF9-C293-22794C3A6C39}"/>
              </a:ext>
            </a:extLst>
          </p:cNvPr>
          <p:cNvGraphicFramePr>
            <a:graphicFrameLocks noGrp="1"/>
          </p:cNvGraphicFramePr>
          <p:nvPr>
            <p:extLst/>
          </p:nvPr>
        </p:nvGraphicFramePr>
        <p:xfrm>
          <a:off x="1063398" y="1630794"/>
          <a:ext cx="3537973" cy="1005840"/>
        </p:xfrm>
        <a:graphic>
          <a:graphicData uri="http://schemas.openxmlformats.org/drawingml/2006/table">
            <a:tbl>
              <a:tblPr firstRow="1" bandRow="1">
                <a:tableStyleId>{3B66B043-8E9D-437B-99C7-4BC25B6E00E4}</a:tableStyleId>
              </a:tblPr>
              <a:tblGrid>
                <a:gridCol w="473777">
                  <a:extLst>
                    <a:ext uri="{9D8B030D-6E8A-4147-A177-3AD203B41FA5}">
                      <a16:colId xmlns:a16="http://schemas.microsoft.com/office/drawing/2014/main" xmlns="" val="2901737961"/>
                    </a:ext>
                  </a:extLst>
                </a:gridCol>
                <a:gridCol w="1622545">
                  <a:extLst>
                    <a:ext uri="{9D8B030D-6E8A-4147-A177-3AD203B41FA5}">
                      <a16:colId xmlns:a16="http://schemas.microsoft.com/office/drawing/2014/main" xmlns="" val="3594785471"/>
                    </a:ext>
                  </a:extLst>
                </a:gridCol>
                <a:gridCol w="1441651">
                  <a:extLst>
                    <a:ext uri="{9D8B030D-6E8A-4147-A177-3AD203B41FA5}">
                      <a16:colId xmlns:a16="http://schemas.microsoft.com/office/drawing/2014/main" xmlns="" val="3991563502"/>
                    </a:ext>
                  </a:extLst>
                </a:gridCol>
              </a:tblGrid>
              <a:tr h="267815">
                <a:tc>
                  <a:txBody>
                    <a:bodyPr/>
                    <a:lstStyle/>
                    <a:p>
                      <a:pPr algn="ctr"/>
                      <a:r>
                        <a:rPr lang="en-US" sz="1600" b="0">
                          <a:latin typeface="Times New Roman" panose="02020603050405020304" pitchFamily="18" charset="0"/>
                          <a:cs typeface="Times New Roman" panose="02020603050405020304" pitchFamily="18" charset="0"/>
                        </a:rPr>
                        <a:t>n</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Chia lấy dư (n:2)</a:t>
                      </a:r>
                    </a:p>
                  </a:txBody>
                  <a:tcPr>
                    <a:solidFill>
                      <a:schemeClr val="accent4">
                        <a:lumMod val="95000"/>
                      </a:schemeClr>
                    </a:solidFill>
                  </a:tcPr>
                </a:tc>
                <a:tc>
                  <a:txBody>
                    <a:bodyPr/>
                    <a:lstStyle/>
                    <a:p>
                      <a:pPr algn="ctr"/>
                      <a:r>
                        <a:rPr lang="en-US" sz="1600" b="0">
                          <a:latin typeface="Times New Roman" panose="02020603050405020304" pitchFamily="18" charset="0"/>
                          <a:cs typeface="Times New Roman" panose="02020603050405020304" pitchFamily="18" charset="0"/>
                        </a:rPr>
                        <a:t>Hiển thị</a:t>
                      </a:r>
                    </a:p>
                  </a:txBody>
                  <a:tcPr>
                    <a:solidFill>
                      <a:schemeClr val="accent4">
                        <a:lumMod val="95000"/>
                      </a:schemeClr>
                    </a:solidFill>
                  </a:tcPr>
                </a:tc>
                <a:extLst>
                  <a:ext uri="{0D108BD9-81ED-4DB2-BD59-A6C34878D82A}">
                    <a16:rowId xmlns:a16="http://schemas.microsoft.com/office/drawing/2014/main" xmlns="" val="2748183851"/>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380392405"/>
                  </a:ext>
                </a:extLst>
              </a:tr>
              <a:tr h="267815">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tc>
                  <a:txBody>
                    <a:bodyPr/>
                    <a:lstStyle/>
                    <a:p>
                      <a:pPr algn="ctr"/>
                      <a:endParaRPr lang="en-US" sz="1600">
                        <a:latin typeface="Times New Roman" panose="02020603050405020304" pitchFamily="18" charset="0"/>
                        <a:cs typeface="Times New Roman" panose="02020603050405020304" pitchFamily="18" charset="0"/>
                      </a:endParaRPr>
                    </a:p>
                  </a:txBody>
                  <a:tcPr/>
                </a:tc>
                <a:extLst>
                  <a:ext uri="{0D108BD9-81ED-4DB2-BD59-A6C34878D82A}">
                    <a16:rowId xmlns:a16="http://schemas.microsoft.com/office/drawing/2014/main" xmlns="" val="3847944544"/>
                  </a:ext>
                </a:extLst>
              </a:tr>
            </a:tbl>
          </a:graphicData>
        </a:graphic>
      </p:graphicFrame>
      <p:sp>
        <p:nvSpPr>
          <p:cNvPr id="14" name="TextBox 13">
            <a:extLst>
              <a:ext uri="{FF2B5EF4-FFF2-40B4-BE49-F238E27FC236}">
                <a16:creationId xmlns:a16="http://schemas.microsoft.com/office/drawing/2014/main" xmlns="" id="{0E2CB520-9169-7675-F0FE-CE1DD1D44B6C}"/>
              </a:ext>
            </a:extLst>
          </p:cNvPr>
          <p:cNvSpPr txBox="1"/>
          <p:nvPr/>
        </p:nvSpPr>
        <p:spPr>
          <a:xfrm>
            <a:off x="1157514" y="1993287"/>
            <a:ext cx="3381982"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5	5:2 dư 1	    5 là số CHẴN</a:t>
            </a:r>
          </a:p>
        </p:txBody>
      </p:sp>
      <p:sp>
        <p:nvSpPr>
          <p:cNvPr id="15" name="TextBox 14">
            <a:extLst>
              <a:ext uri="{FF2B5EF4-FFF2-40B4-BE49-F238E27FC236}">
                <a16:creationId xmlns:a16="http://schemas.microsoft.com/office/drawing/2014/main" xmlns="" id="{F54D91AE-FA70-F4F5-5DFA-0870E8134868}"/>
              </a:ext>
            </a:extLst>
          </p:cNvPr>
          <p:cNvSpPr txBox="1"/>
          <p:nvPr/>
        </p:nvSpPr>
        <p:spPr>
          <a:xfrm>
            <a:off x="1157514" y="2312056"/>
            <a:ext cx="3381982" cy="338554"/>
          </a:xfrm>
          <a:prstGeom prst="rect">
            <a:avLst/>
          </a:prstGeom>
          <a:noFill/>
        </p:spPr>
        <p:txBody>
          <a:bodyPr wrap="square" rtlCol="0">
            <a:spAutoFit/>
          </a:bodyPr>
          <a:lstStyle/>
          <a:p>
            <a:r>
              <a:rPr lang="en-US" sz="1600">
                <a:latin typeface="Times New Roman" panose="02020603050405020304" pitchFamily="18" charset="0"/>
                <a:cs typeface="Times New Roman" panose="02020603050405020304" pitchFamily="18" charset="0"/>
              </a:rPr>
              <a:t>6	6:2 dư 0	    6 là số LẺ</a:t>
            </a:r>
          </a:p>
        </p:txBody>
      </p:sp>
      <p:sp>
        <p:nvSpPr>
          <p:cNvPr id="16" name="TextBox 15">
            <a:extLst>
              <a:ext uri="{FF2B5EF4-FFF2-40B4-BE49-F238E27FC236}">
                <a16:creationId xmlns:a16="http://schemas.microsoft.com/office/drawing/2014/main" xmlns="" id="{54063E9F-1B07-EA83-CA60-BF00579E6A21}"/>
              </a:ext>
            </a:extLst>
          </p:cNvPr>
          <p:cNvSpPr txBox="1"/>
          <p:nvPr/>
        </p:nvSpPr>
        <p:spPr>
          <a:xfrm>
            <a:off x="970015" y="2999127"/>
            <a:ext cx="3932752" cy="923330"/>
          </a:xfrm>
          <a:prstGeom prst="rect">
            <a:avLst/>
          </a:prstGeom>
          <a:noFill/>
        </p:spPr>
        <p:txBody>
          <a:bodyPr wrap="square" rtlCol="0">
            <a:spAutoFit/>
          </a:bodyPr>
          <a:lstStyle/>
          <a:p>
            <a:pPr marL="285750" indent="-285750">
              <a:buFont typeface="Arial" panose="020B0604020202020204" pitchFamily="34" charset="0"/>
              <a:buChar char="•"/>
            </a:pPr>
            <a:r>
              <a:rPr lang="en-US" sz="1800">
                <a:latin typeface="Times New Roman" panose="02020603050405020304" pitchFamily="18" charset="0"/>
                <a:cs typeface="Times New Roman" panose="02020603050405020304" pitchFamily="18" charset="0"/>
              </a:rPr>
              <a:t>Lỗi : hiển thị thông báo bị sai</a:t>
            </a:r>
          </a:p>
          <a:p>
            <a:pPr marL="285750" indent="-285750">
              <a:buFont typeface="Arial" panose="020B0604020202020204" pitchFamily="34" charset="0"/>
              <a:buChar char="•"/>
            </a:pPr>
            <a:r>
              <a:rPr lang="en-US" sz="1800">
                <a:latin typeface="Times New Roman" panose="02020603050405020304" pitchFamily="18" charset="0"/>
                <a:cs typeface="Times New Roman" panose="02020603050405020304" pitchFamily="18" charset="0"/>
              </a:rPr>
              <a:t>Sửa: </a:t>
            </a:r>
            <a:r>
              <a:rPr lang="en-US" sz="1800" smtClean="0">
                <a:latin typeface="Times New Roman" panose="02020603050405020304" pitchFamily="18" charset="0"/>
                <a:cs typeface="Times New Roman" panose="02020603050405020304" pitchFamily="18" charset="0"/>
              </a:rPr>
              <a:t>	- Đổi </a:t>
            </a:r>
            <a:r>
              <a:rPr lang="en-US" sz="1800">
                <a:latin typeface="Times New Roman" panose="02020603050405020304" pitchFamily="18" charset="0"/>
                <a:cs typeface="Times New Roman" panose="02020603050405020304" pitchFamily="18" charset="0"/>
              </a:rPr>
              <a:t>vị trí 2 câu lệnh hiển </a:t>
            </a:r>
            <a:r>
              <a:rPr lang="en-US" sz="1800" smtClean="0">
                <a:latin typeface="Times New Roman" panose="02020603050405020304" pitchFamily="18" charset="0"/>
                <a:cs typeface="Times New Roman" panose="02020603050405020304" pitchFamily="18" charset="0"/>
              </a:rPr>
              <a:t>thị</a:t>
            </a:r>
          </a:p>
          <a:p>
            <a:r>
              <a:rPr lang="en-US" sz="1800">
                <a:latin typeface="Times New Roman" panose="02020603050405020304" pitchFamily="18" charset="0"/>
                <a:cs typeface="Times New Roman" panose="02020603050405020304" pitchFamily="18" charset="0"/>
              </a:rPr>
              <a:t>	</a:t>
            </a:r>
            <a:r>
              <a:rPr lang="en-US" sz="1800" smtClean="0">
                <a:latin typeface="Times New Roman" panose="02020603050405020304" pitchFamily="18" charset="0"/>
                <a:cs typeface="Times New Roman" panose="02020603050405020304" pitchFamily="18" charset="0"/>
              </a:rPr>
              <a:t>- Sửa lại điều kiện</a:t>
            </a:r>
            <a:endParaRPr lang="en-US" sz="180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3195009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graphicEl>
                                              <a:dgm id="{BAA3ACBC-A61C-419C-BF87-720F60AAC286}"/>
                                            </p:graphicEl>
                                          </p:spTgt>
                                        </p:tgtEl>
                                        <p:attrNameLst>
                                          <p:attrName>style.visibility</p:attrName>
                                        </p:attrNameLst>
                                      </p:cBhvr>
                                      <p:to>
                                        <p:strVal val="visible"/>
                                      </p:to>
                                    </p:set>
                                    <p:animEffect transition="in" filter="fade">
                                      <p:cBhvr>
                                        <p:cTn id="7" dur="500"/>
                                        <p:tgtEl>
                                          <p:spTgt spid="2">
                                            <p:graphicEl>
                                              <a:dgm id="{BAA3ACBC-A61C-419C-BF87-720F60AAC286}"/>
                                            </p:graphic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2">
                                            <p:graphicEl>
                                              <a:dgm id="{2F64ED60-152D-4E48-BB89-A519FDB27812}"/>
                                            </p:graphicEl>
                                          </p:spTgt>
                                        </p:tgtEl>
                                        <p:attrNameLst>
                                          <p:attrName>style.visibility</p:attrName>
                                        </p:attrNameLst>
                                      </p:cBhvr>
                                      <p:to>
                                        <p:strVal val="visible"/>
                                      </p:to>
                                    </p:set>
                                    <p:animEffect transition="in" filter="fade">
                                      <p:cBhvr>
                                        <p:cTn id="12" dur="500"/>
                                        <p:tgtEl>
                                          <p:spTgt spid="2">
                                            <p:graphicEl>
                                              <a:dgm id="{2F64ED60-152D-4E48-BB89-A519FDB27812}"/>
                                            </p:graphic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gtEl>
                                        <p:attrNameLst>
                                          <p:attrName>style.visibility</p:attrName>
                                        </p:attrNameLst>
                                      </p:cBhvr>
                                      <p:to>
                                        <p:strVal val="visible"/>
                                      </p:to>
                                    </p:set>
                                    <p:animEffect transition="in" filter="fade">
                                      <p:cBhvr>
                                        <p:cTn id="17" dur="500"/>
                                        <p:tgtEl>
                                          <p:spTgt spid="8"/>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12"/>
                                        </p:tgtEl>
                                        <p:attrNameLst>
                                          <p:attrName>style.visibility</p:attrName>
                                        </p:attrNameLst>
                                      </p:cBhvr>
                                      <p:to>
                                        <p:strVal val="visible"/>
                                      </p:to>
                                    </p:set>
                                    <p:animEffect transition="in" filter="fade">
                                      <p:cBhvr>
                                        <p:cTn id="22" dur="500"/>
                                        <p:tgtEl>
                                          <p:spTgt spid="12"/>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grpId="0" nodeType="click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fade">
                                      <p:cBhvr>
                                        <p:cTn id="27" dur="5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fade">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6">
                                            <p:txEl>
                                              <p:pRg st="0" end="0"/>
                                            </p:txEl>
                                          </p:spTgt>
                                        </p:tgtEl>
                                        <p:attrNameLst>
                                          <p:attrName>style.visibility</p:attrName>
                                        </p:attrNameLst>
                                      </p:cBhvr>
                                      <p:to>
                                        <p:strVal val="visible"/>
                                      </p:to>
                                    </p:set>
                                    <p:animEffect transition="in" filter="fade">
                                      <p:cBhvr>
                                        <p:cTn id="37" dur="500"/>
                                        <p:tgtEl>
                                          <p:spTgt spid="16">
                                            <p:txEl>
                                              <p:pRg st="0" end="0"/>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16">
                                            <p:txEl>
                                              <p:pRg st="1" end="1"/>
                                            </p:txEl>
                                          </p:spTgt>
                                        </p:tgtEl>
                                        <p:attrNameLst>
                                          <p:attrName>style.visibility</p:attrName>
                                        </p:attrNameLst>
                                      </p:cBhvr>
                                      <p:to>
                                        <p:strVal val="visible"/>
                                      </p:to>
                                    </p:set>
                                    <p:animEffect transition="in" filter="fade">
                                      <p:cBhvr>
                                        <p:cTn id="42" dur="500"/>
                                        <p:tgtEl>
                                          <p:spTgt spid="16">
                                            <p:txEl>
                                              <p:pRg st="1" end="1"/>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6">
                                            <p:txEl>
                                              <p:pRg st="2" end="2"/>
                                            </p:txEl>
                                          </p:spTgt>
                                        </p:tgtEl>
                                        <p:attrNameLst>
                                          <p:attrName>style.visibility</p:attrName>
                                        </p:attrNameLst>
                                      </p:cBhvr>
                                      <p:to>
                                        <p:strVal val="visible"/>
                                      </p:to>
                                    </p:set>
                                    <p:animEffect transition="in" filter="fade">
                                      <p:cBhvr>
                                        <p:cTn id="47" dur="500"/>
                                        <p:tgtEl>
                                          <p:spTgt spid="16">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2" grpId="0">
        <p:bldSub>
          <a:bldDgm bld="one"/>
        </p:bldSub>
      </p:bldGraphic>
      <p:bldP spid="14" grpId="0"/>
      <p:bldP spid="15"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Rounded Corners 8">
            <a:extLst>
              <a:ext uri="{FF2B5EF4-FFF2-40B4-BE49-F238E27FC236}">
                <a16:creationId xmlns="" xmlns:a16="http://schemas.microsoft.com/office/drawing/2014/main" id="{6560A8A1-E119-4FC6-9840-B076C68DA9E0}"/>
              </a:ext>
            </a:extLst>
          </p:cNvPr>
          <p:cNvSpPr/>
          <p:nvPr/>
        </p:nvSpPr>
        <p:spPr>
          <a:xfrm>
            <a:off x="573157" y="842569"/>
            <a:ext cx="3640562" cy="3895899"/>
          </a:xfrm>
          <a:prstGeom prst="roundRect">
            <a:avLst>
              <a:gd name="adj" fmla="val 8933"/>
            </a:avLst>
          </a:prstGeom>
          <a:solidFill>
            <a:schemeClr val="accent2">
              <a:lumMod val="60000"/>
              <a:lumOff val="40000"/>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dirty="0">
              <a:solidFill>
                <a:prstClr val="white"/>
              </a:solidFill>
            </a:endParaRPr>
          </a:p>
        </p:txBody>
      </p:sp>
      <p:sp>
        <p:nvSpPr>
          <p:cNvPr id="13" name="TextBox 12">
            <a:extLst>
              <a:ext uri="{FF2B5EF4-FFF2-40B4-BE49-F238E27FC236}">
                <a16:creationId xmlns="" xmlns:a16="http://schemas.microsoft.com/office/drawing/2014/main" id="{C45C759F-F354-4E48-BB32-9A175521C289}"/>
              </a:ext>
            </a:extLst>
          </p:cNvPr>
          <p:cNvSpPr txBox="1"/>
          <p:nvPr/>
        </p:nvSpPr>
        <p:spPr>
          <a:xfrm>
            <a:off x="1890148" y="214883"/>
            <a:ext cx="1417136" cy="590931"/>
          </a:xfrm>
          <a:prstGeom prst="rect">
            <a:avLst/>
          </a:prstGeom>
          <a:noFill/>
          <a:ln>
            <a:noFill/>
          </a:ln>
          <a:effectLst/>
        </p:spPr>
        <p:style>
          <a:lnRef idx="1">
            <a:schemeClr val="accent6"/>
          </a:lnRef>
          <a:fillRef idx="2">
            <a:schemeClr val="accent6"/>
          </a:fillRef>
          <a:effectRef idx="1">
            <a:schemeClr val="accent6"/>
          </a:effectRef>
          <a:fontRef idx="minor">
            <a:schemeClr val="dk1"/>
          </a:fontRef>
        </p:style>
        <p:txBody>
          <a:bodyPr wrap="square">
            <a:spAutoFit/>
          </a:bodyPr>
          <a:lstStyle/>
          <a:p>
            <a:pPr marL="70247" algn="just" defTabSz="257175">
              <a:lnSpc>
                <a:spcPct val="135000"/>
              </a:lnSpc>
              <a:buClrTx/>
              <a:defRPr/>
            </a:pPr>
            <a:r>
              <a:rPr lang="en-US" sz="2400" b="1" kern="1200" dirty="0" err="1">
                <a:solidFill>
                  <a:srgbClr val="FF0000"/>
                </a:solidFill>
                <a:latin typeface="Times New Roman" panose="02020603050405020304" pitchFamily="18" charset="0"/>
                <a:cs typeface="Times New Roman" panose="02020603050405020304" pitchFamily="18" charset="0"/>
              </a:rPr>
              <a:t>Đáp</a:t>
            </a:r>
            <a:r>
              <a:rPr lang="en-US" sz="2400" b="1" kern="1200" dirty="0">
                <a:solidFill>
                  <a:srgbClr val="FF0000"/>
                </a:solidFill>
                <a:latin typeface="Times New Roman" panose="02020603050405020304" pitchFamily="18" charset="0"/>
                <a:cs typeface="Times New Roman" panose="02020603050405020304" pitchFamily="18" charset="0"/>
              </a:rPr>
              <a:t> </a:t>
            </a:r>
            <a:r>
              <a:rPr lang="en-US" sz="2400" b="1" kern="1200" dirty="0" err="1">
                <a:solidFill>
                  <a:srgbClr val="FF0000"/>
                </a:solidFill>
                <a:latin typeface="Times New Roman" panose="02020603050405020304" pitchFamily="18" charset="0"/>
                <a:cs typeface="Times New Roman" panose="02020603050405020304" pitchFamily="18" charset="0"/>
              </a:rPr>
              <a:t>án</a:t>
            </a:r>
            <a:endParaRPr lang="vi-VN" sz="2400" b="1" kern="1200" dirty="0">
              <a:solidFill>
                <a:srgbClr val="FF0000"/>
              </a:solidFill>
              <a:latin typeface="Times New Roman" panose="02020603050405020304" pitchFamily="18" charset="0"/>
              <a:cs typeface="Times New Roman" panose="02020603050405020304" pitchFamily="18" charset="0"/>
            </a:endParaRPr>
          </a:p>
        </p:txBody>
      </p:sp>
      <p:sp>
        <p:nvSpPr>
          <p:cNvPr id="15" name="Rounded Rectangle 14"/>
          <p:cNvSpPr/>
          <p:nvPr/>
        </p:nvSpPr>
        <p:spPr>
          <a:xfrm>
            <a:off x="1917924" y="214883"/>
            <a:ext cx="1186492" cy="561986"/>
          </a:xfrm>
          <a:prstGeom prst="roundRect">
            <a:avLst/>
          </a:prstGeom>
          <a:solidFill>
            <a:schemeClr val="accent1">
              <a:lumMod val="50000"/>
              <a:lumOff val="50000"/>
              <a:alpha val="36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16" name="Picture 15">
            <a:extLst>
              <a:ext uri="{FF2B5EF4-FFF2-40B4-BE49-F238E27FC236}">
                <a16:creationId xmlns="" xmlns:a16="http://schemas.microsoft.com/office/drawing/2014/main" id="{391FB4D9-362F-411C-84F5-BE98A5303ED6}"/>
              </a:ext>
            </a:extLst>
          </p:cNvPr>
          <p:cNvPicPr>
            <a:picLocks noChangeAspect="1"/>
          </p:cNvPicPr>
          <p:nvPr/>
        </p:nvPicPr>
        <p:blipFill>
          <a:blip r:embed="rId2"/>
          <a:stretch>
            <a:fillRect/>
          </a:stretch>
        </p:blipFill>
        <p:spPr>
          <a:xfrm>
            <a:off x="530391" y="178275"/>
            <a:ext cx="666486" cy="664294"/>
          </a:xfrm>
          <a:prstGeom prst="rect">
            <a:avLst/>
          </a:prstGeom>
        </p:spPr>
      </p:pic>
      <p:sp>
        <p:nvSpPr>
          <p:cNvPr id="5" name="TextBox 4"/>
          <p:cNvSpPr txBox="1"/>
          <p:nvPr/>
        </p:nvSpPr>
        <p:spPr>
          <a:xfrm>
            <a:off x="445235" y="782730"/>
            <a:ext cx="1316991" cy="463973"/>
          </a:xfrm>
          <a:prstGeom prst="rect">
            <a:avLst/>
          </a:prstGeom>
          <a:noFill/>
        </p:spPr>
        <p:txBody>
          <a:bodyPr wrap="square" rtlCol="0">
            <a:spAutoFit/>
          </a:bodyPr>
          <a:lstStyle/>
          <a:p>
            <a:pPr indent="190500" algn="just">
              <a:lnSpc>
                <a:spcPct val="115000"/>
              </a:lnSpc>
              <a:spcBef>
                <a:spcPts val="225"/>
              </a:spcBef>
              <a:spcAft>
                <a:spcPts val="225"/>
              </a:spcAft>
              <a:buClrTx/>
              <a:tabLst>
                <a:tab pos="421958" algn="l"/>
              </a:tabLst>
            </a:pPr>
            <a:r>
              <a:rPr lang="pt-BR" sz="2100" b="1" u="sng" kern="1200" dirty="0">
                <a:solidFill>
                  <a:srgbClr val="002E89"/>
                </a:solidFill>
                <a:latin typeface="Times New Roman" panose="02020603050405020304" pitchFamily="18" charset="0"/>
                <a:ea typeface="Calibri" panose="020F0502020204030204" pitchFamily="34" charset="0"/>
              </a:rPr>
              <a:t>Cách 1:</a:t>
            </a:r>
            <a:endParaRPr lang="en-US" sz="1200" kern="1200" dirty="0">
              <a:solidFill>
                <a:srgbClr val="002E89"/>
              </a:solidFill>
              <a:latin typeface="Times New Roman" panose="02020603050405020304" pitchFamily="18" charset="0"/>
              <a:ea typeface="Times New Roman" panose="02020603050405020304" pitchFamily="18" charset="0"/>
            </a:endParaRPr>
          </a:p>
        </p:txBody>
      </p:sp>
      <p:pic>
        <p:nvPicPr>
          <p:cNvPr id="10" name="Picture 9"/>
          <p:cNvPicPr/>
          <p:nvPr/>
        </p:nvPicPr>
        <p:blipFill>
          <a:blip r:embed="rId3"/>
          <a:stretch>
            <a:fillRect/>
          </a:stretch>
        </p:blipFill>
        <p:spPr>
          <a:xfrm>
            <a:off x="663112" y="1223620"/>
            <a:ext cx="3460652" cy="3377636"/>
          </a:xfrm>
          <a:prstGeom prst="rect">
            <a:avLst/>
          </a:prstGeom>
        </p:spPr>
      </p:pic>
      <p:sp>
        <p:nvSpPr>
          <p:cNvPr id="12" name="Rectangle: Rounded Corners 8">
            <a:extLst>
              <a:ext uri="{FF2B5EF4-FFF2-40B4-BE49-F238E27FC236}">
                <a16:creationId xmlns="" xmlns:a16="http://schemas.microsoft.com/office/drawing/2014/main" id="{6560A8A1-E119-4FC6-9840-B076C68DA9E0}"/>
              </a:ext>
            </a:extLst>
          </p:cNvPr>
          <p:cNvSpPr/>
          <p:nvPr/>
        </p:nvSpPr>
        <p:spPr>
          <a:xfrm>
            <a:off x="4649474" y="776869"/>
            <a:ext cx="3685634" cy="3895899"/>
          </a:xfrm>
          <a:prstGeom prst="roundRect">
            <a:avLst>
              <a:gd name="adj" fmla="val 8933"/>
            </a:avLst>
          </a:prstGeom>
          <a:solidFill>
            <a:schemeClr val="accent2">
              <a:lumMod val="60000"/>
              <a:lumOff val="40000"/>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dirty="0">
              <a:solidFill>
                <a:prstClr val="white"/>
              </a:solidFill>
            </a:endParaRPr>
          </a:p>
        </p:txBody>
      </p:sp>
      <p:sp>
        <p:nvSpPr>
          <p:cNvPr id="14" name="TextBox 13"/>
          <p:cNvSpPr txBox="1"/>
          <p:nvPr/>
        </p:nvSpPr>
        <p:spPr>
          <a:xfrm>
            <a:off x="4548694" y="790210"/>
            <a:ext cx="1316991" cy="463973"/>
          </a:xfrm>
          <a:prstGeom prst="rect">
            <a:avLst/>
          </a:prstGeom>
          <a:noFill/>
        </p:spPr>
        <p:txBody>
          <a:bodyPr wrap="square" rtlCol="0">
            <a:spAutoFit/>
          </a:bodyPr>
          <a:lstStyle/>
          <a:p>
            <a:pPr indent="190500" algn="just">
              <a:lnSpc>
                <a:spcPct val="115000"/>
              </a:lnSpc>
              <a:spcBef>
                <a:spcPts val="225"/>
              </a:spcBef>
              <a:spcAft>
                <a:spcPts val="225"/>
              </a:spcAft>
              <a:buClrTx/>
              <a:tabLst>
                <a:tab pos="421958" algn="l"/>
              </a:tabLst>
            </a:pPr>
            <a:r>
              <a:rPr lang="pt-BR" sz="2100" b="1" u="sng" kern="1200" dirty="0">
                <a:solidFill>
                  <a:srgbClr val="002E89"/>
                </a:solidFill>
                <a:latin typeface="Times New Roman" panose="02020603050405020304" pitchFamily="18" charset="0"/>
                <a:ea typeface="Calibri" panose="020F0502020204030204" pitchFamily="34" charset="0"/>
              </a:rPr>
              <a:t>Cách 2:</a:t>
            </a:r>
            <a:endParaRPr lang="en-US" sz="1200" kern="1200" dirty="0">
              <a:solidFill>
                <a:srgbClr val="002E89"/>
              </a:solidFill>
              <a:latin typeface="Times New Roman" panose="02020603050405020304" pitchFamily="18" charset="0"/>
              <a:ea typeface="Times New Roman" panose="02020603050405020304" pitchFamily="18" charset="0"/>
            </a:endParaRPr>
          </a:p>
        </p:txBody>
      </p:sp>
      <p:pic>
        <p:nvPicPr>
          <p:cNvPr id="17" name="Picture 16"/>
          <p:cNvPicPr/>
          <p:nvPr/>
        </p:nvPicPr>
        <p:blipFill>
          <a:blip r:embed="rId4">
            <a:extLst>
              <a:ext uri="{28A0092B-C50C-407E-A947-70E740481C1C}">
                <a14:useLocalDpi xmlns:a14="http://schemas.microsoft.com/office/drawing/2010/main" val="0"/>
              </a:ext>
            </a:extLst>
          </a:blip>
          <a:stretch>
            <a:fillRect/>
          </a:stretch>
        </p:blipFill>
        <p:spPr>
          <a:xfrm>
            <a:off x="4737296" y="1272795"/>
            <a:ext cx="3439551" cy="3328461"/>
          </a:xfrm>
          <a:prstGeom prst="rect">
            <a:avLst/>
          </a:prstGeom>
        </p:spPr>
      </p:pic>
    </p:spTree>
    <p:extLst>
      <p:ext uri="{BB962C8B-B14F-4D97-AF65-F5344CB8AC3E}">
        <p14:creationId xmlns:p14="http://schemas.microsoft.com/office/powerpoint/2010/main" val="20133331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blipFill dpi="0" rotWithShape="1">
          <a:blip r:embed="rId5">
            <a:lum/>
          </a:blip>
          <a:srcRect/>
          <a:stretch>
            <a:fillRect/>
          </a:stretch>
        </a:blipFill>
        <a:effectLst/>
      </p:bgPr>
    </p:bg>
    <p:spTree>
      <p:nvGrpSpPr>
        <p:cNvPr id="1" name=""/>
        <p:cNvGrpSpPr/>
        <p:nvPr/>
      </p:nvGrpSpPr>
      <p:grpSpPr>
        <a:xfrm>
          <a:off x="0" y="0"/>
          <a:ext cx="0" cy="0"/>
          <a:chOff x="0" y="0"/>
          <a:chExt cx="0" cy="0"/>
        </a:xfrm>
      </p:grpSpPr>
      <p:pic>
        <p:nvPicPr>
          <p:cNvPr id="7" name="Picture 6"/>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870622" y="2826848"/>
            <a:ext cx="814875" cy="887195"/>
          </a:xfrm>
          <a:prstGeom prst="rect">
            <a:avLst/>
          </a:prstGeom>
        </p:spPr>
      </p:pic>
      <p:pic>
        <p:nvPicPr>
          <p:cNvPr id="9" name="Picture 8"/>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332703" y="3386891"/>
            <a:ext cx="609667" cy="663774"/>
          </a:xfrm>
          <a:prstGeom prst="rect">
            <a:avLst/>
          </a:prstGeom>
        </p:spPr>
      </p:pic>
      <p:pic>
        <p:nvPicPr>
          <p:cNvPr id="11" name="Picture 10"/>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771484" y="3847792"/>
            <a:ext cx="390293" cy="424931"/>
          </a:xfrm>
          <a:prstGeom prst="rect">
            <a:avLst/>
          </a:prstGeom>
        </p:spPr>
      </p:pic>
      <p:sp>
        <p:nvSpPr>
          <p:cNvPr id="4" name="Snip Diagonal Corner Rectangle 3"/>
          <p:cNvSpPr/>
          <p:nvPr/>
        </p:nvSpPr>
        <p:spPr>
          <a:xfrm>
            <a:off x="624477" y="130025"/>
            <a:ext cx="7895046" cy="546195"/>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400" kern="1200">
                <a:solidFill>
                  <a:prstClr val="black"/>
                </a:solidFill>
                <a:latin typeface="Times New Roman" panose="02020603050405020304" pitchFamily="18" charset="0"/>
                <a:cs typeface="Times New Roman" panose="02020603050405020304" pitchFamily="18" charset="0"/>
              </a:rPr>
              <a:t>1.</a:t>
            </a:r>
            <a:r>
              <a:rPr lang="en-US" sz="2400" kern="1200">
                <a:solidFill>
                  <a:prstClr val="black"/>
                </a:solidFill>
              </a:rPr>
              <a:t> </a:t>
            </a:r>
            <a:r>
              <a:rPr lang="en-US" sz="2400" kern="1200" smtClean="0">
                <a:solidFill>
                  <a:prstClr val="black"/>
                </a:solidFill>
                <a:latin typeface="Times New Roman" panose="02020603050405020304" pitchFamily="18" charset="0"/>
              </a:rPr>
              <a:t>Có mấy loại cấu trúc điều khiển cơ bản?</a:t>
            </a:r>
            <a:endParaRPr lang="en-US" sz="2100" b="1" kern="1200" dirty="0">
              <a:solidFill>
                <a:prstClr val="black"/>
              </a:solidFill>
              <a:cs typeface="Times New Roman" pitchFamily="18" charset="0"/>
            </a:endParaRPr>
          </a:p>
        </p:txBody>
      </p:sp>
      <p:sp>
        <p:nvSpPr>
          <p:cNvPr id="26" name="Rectangle 25"/>
          <p:cNvSpPr/>
          <p:nvPr/>
        </p:nvSpPr>
        <p:spPr>
          <a:xfrm>
            <a:off x="290229" y="852608"/>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defRPr/>
            </a:pPr>
            <a:r>
              <a:rPr lang="vi-VN" sz="2100" kern="1200" dirty="0">
                <a:solidFill>
                  <a:prstClr val="black"/>
                </a:solidFill>
                <a:latin typeface="Times New Roman" panose="02020603050405020304" pitchFamily="18" charset="0"/>
              </a:rPr>
              <a:t>A</a:t>
            </a:r>
            <a:r>
              <a:rPr lang="vi-VN" sz="2100" kern="1200">
                <a:solidFill>
                  <a:prstClr val="black"/>
                </a:solidFill>
                <a:latin typeface="Times New Roman" panose="02020603050405020304" pitchFamily="18" charset="0"/>
              </a:rPr>
              <a:t>. </a:t>
            </a:r>
            <a:r>
              <a:rPr lang="en-US" sz="2100" kern="1200" smtClean="0">
                <a:solidFill>
                  <a:prstClr val="black"/>
                </a:solidFill>
                <a:latin typeface="Times New Roman" panose="02020603050405020304" pitchFamily="18" charset="0"/>
              </a:rPr>
              <a:t>3 loại: tuần tự, rẽ nhánh, lặp</a:t>
            </a:r>
            <a:endParaRPr lang="vi-VN" sz="2100" kern="1200" dirty="0">
              <a:solidFill>
                <a:prstClr val="black"/>
              </a:solidFill>
              <a:latin typeface="Times New Roman" panose="02020603050405020304" pitchFamily="18" charset="0"/>
              <a:cs typeface="Times New Roman" panose="02020603050405020304" pitchFamily="18" charset="0"/>
            </a:endParaRPr>
          </a:p>
        </p:txBody>
      </p:sp>
      <p:sp>
        <p:nvSpPr>
          <p:cNvPr id="40" name="Cloud 39"/>
          <p:cNvSpPr/>
          <p:nvPr/>
        </p:nvSpPr>
        <p:spPr>
          <a:xfrm>
            <a:off x="-512509" y="3676647"/>
            <a:ext cx="425336" cy="261908"/>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1" name="Cloud 40"/>
          <p:cNvSpPr/>
          <p:nvPr/>
        </p:nvSpPr>
        <p:spPr>
          <a:xfrm>
            <a:off x="10224451" y="3526875"/>
            <a:ext cx="668565" cy="41168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2" name="Rectangle 41"/>
          <p:cNvSpPr/>
          <p:nvPr/>
        </p:nvSpPr>
        <p:spPr>
          <a:xfrm>
            <a:off x="290228" y="1462478"/>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defRPr/>
            </a:pPr>
            <a:endParaRPr lang="en-US" sz="2100" kern="1200">
              <a:solidFill>
                <a:prstClr val="black"/>
              </a:solidFill>
            </a:endParaRPr>
          </a:p>
          <a:p>
            <a:pPr>
              <a:buClrTx/>
              <a:buFontTx/>
              <a:buNone/>
              <a:defRPr/>
            </a:pPr>
            <a:r>
              <a:rPr lang="vi-VN" sz="2100" kern="1200">
                <a:solidFill>
                  <a:prstClr val="black"/>
                </a:solidFill>
                <a:latin typeface="Times New Roman" panose="02020603050405020304" pitchFamily="18" charset="0"/>
              </a:rPr>
              <a:t>B. </a:t>
            </a:r>
            <a:r>
              <a:rPr lang="en-US" sz="2100" kern="1200" smtClean="0">
                <a:solidFill>
                  <a:prstClr val="black"/>
                </a:solidFill>
                <a:latin typeface="Times New Roman" panose="02020603050405020304" pitchFamily="18" charset="0"/>
              </a:rPr>
              <a:t>2 loại: tuần tự, rẽ nhánh</a:t>
            </a:r>
            <a:endParaRPr lang="en-US" sz="2100" kern="1200">
              <a:solidFill>
                <a:prstClr val="black"/>
              </a:solidFill>
            </a:endParaRPr>
          </a:p>
          <a:p>
            <a:pPr>
              <a:buClrTx/>
              <a:buFontTx/>
              <a:buNone/>
              <a:defRPr/>
            </a:pPr>
            <a:endParaRPr lang="vi-VN" sz="2100" kern="1200" dirty="0">
              <a:solidFill>
                <a:prstClr val="black"/>
              </a:solidFill>
              <a:latin typeface="Times New Roman" panose="02020603050405020304" pitchFamily="18" charset="0"/>
              <a:cs typeface="Times New Roman" panose="02020603050405020304" pitchFamily="18" charset="0"/>
            </a:endParaRPr>
          </a:p>
        </p:txBody>
      </p:sp>
      <p:sp>
        <p:nvSpPr>
          <p:cNvPr id="43" name="Rectangle 42"/>
          <p:cNvSpPr/>
          <p:nvPr/>
        </p:nvSpPr>
        <p:spPr>
          <a:xfrm>
            <a:off x="290227" y="2153912"/>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endParaRPr lang="en-US" sz="2100" kern="1200">
              <a:solidFill>
                <a:prstClr val="black"/>
              </a:solidFill>
            </a:endParaRPr>
          </a:p>
          <a:p>
            <a:pPr>
              <a:buClrTx/>
              <a:buFontTx/>
              <a:buNone/>
            </a:pPr>
            <a:r>
              <a:rPr lang="vi-VN" sz="2100" kern="1200">
                <a:solidFill>
                  <a:prstClr val="black"/>
                </a:solidFill>
                <a:latin typeface="Times New Roman" panose="02020603050405020304" pitchFamily="18" charset="0"/>
              </a:rPr>
              <a:t>C. </a:t>
            </a:r>
            <a:r>
              <a:rPr lang="en-US" sz="2100" kern="1200" smtClean="0">
                <a:solidFill>
                  <a:prstClr val="black"/>
                </a:solidFill>
                <a:latin typeface="Times New Roman" panose="02020603050405020304" pitchFamily="18" charset="0"/>
              </a:rPr>
              <a:t>3 loại: tuần tự, rẽ nhánh khuyết, rẽ nhánh đầy đủ</a:t>
            </a:r>
            <a:r>
              <a:rPr lang="vi-VN" sz="2100" kern="1200" smtClean="0">
                <a:solidFill>
                  <a:prstClr val="white"/>
                </a:solidFill>
              </a:rPr>
              <a:t>.</a:t>
            </a:r>
            <a:endParaRPr lang="vi-VN" sz="2100" kern="1200">
              <a:solidFill>
                <a:prstClr val="black"/>
              </a:solidFill>
              <a:latin typeface="Times New Roman" panose="02020603050405020304" pitchFamily="18" charset="0"/>
              <a:cs typeface="Times New Roman" panose="02020603050405020304" pitchFamily="18" charset="0"/>
            </a:endParaRPr>
          </a:p>
          <a:p>
            <a:pPr>
              <a:buClrTx/>
              <a:buFontTx/>
              <a:buNone/>
            </a:pPr>
            <a:r>
              <a:rPr lang="en-US" sz="2100" i="1" kern="1200">
                <a:solidFill>
                  <a:prstClr val="white"/>
                </a:solidFill>
              </a:rPr>
              <a:t>.</a:t>
            </a:r>
            <a:endParaRPr lang="en-US" sz="2100" kern="1200" dirty="0">
              <a:solidFill>
                <a:prstClr val="black"/>
              </a:solidFill>
              <a:latin typeface="Times New Roman" pitchFamily="18" charset="0"/>
              <a:cs typeface="Times New Roman" pitchFamily="18" charset="0"/>
            </a:endParaRPr>
          </a:p>
        </p:txBody>
      </p:sp>
      <p:sp>
        <p:nvSpPr>
          <p:cNvPr id="44" name="Rectangle 43"/>
          <p:cNvSpPr/>
          <p:nvPr/>
        </p:nvSpPr>
        <p:spPr>
          <a:xfrm>
            <a:off x="290227" y="2840393"/>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vi-VN" sz="2100" kern="1200" dirty="0">
                <a:solidFill>
                  <a:prstClr val="black"/>
                </a:solidFill>
                <a:latin typeface="Times New Roman" panose="02020603050405020304" pitchFamily="18" charset="0"/>
              </a:rPr>
              <a:t>D</a:t>
            </a:r>
            <a:r>
              <a:rPr lang="vi-VN" sz="2100" kern="1200">
                <a:solidFill>
                  <a:prstClr val="black"/>
                </a:solidFill>
                <a:latin typeface="Times New Roman" panose="02020603050405020304" pitchFamily="18" charset="0"/>
              </a:rPr>
              <a:t>. </a:t>
            </a:r>
            <a:r>
              <a:rPr lang="en-US" sz="2100" kern="1200">
                <a:solidFill>
                  <a:prstClr val="black"/>
                </a:solidFill>
                <a:latin typeface="Times New Roman" panose="02020603050405020304" pitchFamily="18" charset="0"/>
                <a:cs typeface="Times New Roman" panose="02020603050405020304" pitchFamily="18" charset="0"/>
              </a:rPr>
              <a:t>Đáp án khác</a:t>
            </a:r>
            <a:endParaRPr lang="en-US" sz="2100" kern="1200" dirty="0">
              <a:solidFill>
                <a:prstClr val="black"/>
              </a:solidFill>
              <a:latin typeface="Times New Roman" panose="02020603050405020304" pitchFamily="18" charset="0"/>
              <a:cs typeface="Times New Roman" panose="02020603050405020304" pitchFamily="18" charset="0"/>
            </a:endParaRPr>
          </a:p>
        </p:txBody>
      </p:sp>
      <p:pic>
        <p:nvPicPr>
          <p:cNvPr id="47" name="Picture 46"/>
          <p:cNvPicPr>
            <a:picLocks noChangeAspect="1"/>
          </p:cNvPicPr>
          <p:nvPr/>
        </p:nvPicPr>
        <p:blipFill rotWithShape="1">
          <a:blip r:embed="rId12" cstate="print">
            <a:duotone>
              <a:prstClr val="black"/>
              <a:schemeClr val="tx2">
                <a:tint val="45000"/>
                <a:satMod val="400000"/>
              </a:schemeClr>
            </a:duotone>
            <a:extLst>
              <a:ext uri="{28A0092B-C50C-407E-A947-70E740481C1C}">
                <a14:useLocalDpi xmlns:a14="http://schemas.microsoft.com/office/drawing/2010/main" val="0"/>
              </a:ext>
            </a:extLst>
          </a:blip>
          <a:srcRect r="-5485"/>
          <a:stretch/>
        </p:blipFill>
        <p:spPr>
          <a:xfrm>
            <a:off x="7674504" y="875755"/>
            <a:ext cx="663853" cy="531044"/>
          </a:xfrm>
          <a:prstGeom prst="rect">
            <a:avLst/>
          </a:prstGeom>
        </p:spPr>
      </p:pic>
      <p:pic>
        <p:nvPicPr>
          <p:cNvPr id="51" name="Picture 50"/>
          <p:cNvPicPr>
            <a:picLocks noChangeAspect="1"/>
          </p:cNvPicPr>
          <p:nvPr/>
        </p:nvPicPr>
        <p:blipFill rotWithShape="1">
          <a:blip r:embed="rId13"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7771484" y="2165033"/>
            <a:ext cx="603402" cy="528066"/>
          </a:xfrm>
          <a:prstGeom prst="rect">
            <a:avLst/>
          </a:prstGeom>
        </p:spPr>
      </p:pic>
      <p:pic>
        <p:nvPicPr>
          <p:cNvPr id="49" name="Picture 48"/>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805923" y="2924817"/>
            <a:ext cx="603557" cy="530398"/>
          </a:xfrm>
          <a:prstGeom prst="rect">
            <a:avLst/>
          </a:prstGeom>
        </p:spPr>
      </p:pic>
      <p:pic>
        <p:nvPicPr>
          <p:cNvPr id="53" name="Picture 52"/>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674503" y="1496094"/>
            <a:ext cx="603557" cy="530398"/>
          </a:xfrm>
          <a:prstGeom prst="rect">
            <a:avLst/>
          </a:prstGeom>
        </p:spPr>
      </p:pic>
      <p:sp>
        <p:nvSpPr>
          <p:cNvPr id="57" name="Cloud 56">
            <a:hlinkClick r:id="rId15" action="ppaction://hlinksldjump"/>
          </p:cNvPr>
          <p:cNvSpPr/>
          <p:nvPr/>
        </p:nvSpPr>
        <p:spPr>
          <a:xfrm>
            <a:off x="3500621" y="3526874"/>
            <a:ext cx="1769408" cy="828675"/>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r>
              <a:rPr lang="en-US" sz="1800" kern="1200" dirty="0">
                <a:solidFill>
                  <a:prstClr val="black"/>
                </a:solidFill>
                <a:latin typeface="Arial" panose="020B0604020202020204" pitchFamily="34" charset="0"/>
              </a:rPr>
              <a:t>QUAY VỀ</a:t>
            </a:r>
            <a:endParaRPr lang="vi-VN" sz="1800" kern="1200" dirty="0">
              <a:solidFill>
                <a:prstClr val="black"/>
              </a:solidFill>
            </a:endParaRPr>
          </a:p>
        </p:txBody>
      </p:sp>
    </p:spTree>
    <p:extLst>
      <p:ext uri="{BB962C8B-B14F-4D97-AF65-F5344CB8AC3E}">
        <p14:creationId xmlns:p14="http://schemas.microsoft.com/office/powerpoint/2010/main" val="27020120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50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anim calcmode="lin" valueType="num">
                                      <p:cBhvr>
                                        <p:cTn id="13" dur="500" fill="hold"/>
                                        <p:tgtEl>
                                          <p:spTgt spid="26"/>
                                        </p:tgtEl>
                                        <p:attrNameLst>
                                          <p:attrName>ppt_x</p:attrName>
                                        </p:attrNameLst>
                                      </p:cBhvr>
                                      <p:tavLst>
                                        <p:tav tm="0">
                                          <p:val>
                                            <p:strVal val="#ppt_x"/>
                                          </p:val>
                                        </p:tav>
                                        <p:tav tm="100000">
                                          <p:val>
                                            <p:strVal val="#ppt_x"/>
                                          </p:val>
                                        </p:tav>
                                      </p:tavLst>
                                    </p:anim>
                                    <p:anim calcmode="lin" valueType="num">
                                      <p:cBhvr>
                                        <p:cTn id="14" dur="500" fill="hold"/>
                                        <p:tgtEl>
                                          <p:spTgt spid="2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100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anim calcmode="lin" valueType="num">
                                      <p:cBhvr>
                                        <p:cTn id="18" dur="500" fill="hold"/>
                                        <p:tgtEl>
                                          <p:spTgt spid="42"/>
                                        </p:tgtEl>
                                        <p:attrNameLst>
                                          <p:attrName>ppt_x</p:attrName>
                                        </p:attrNameLst>
                                      </p:cBhvr>
                                      <p:tavLst>
                                        <p:tav tm="0">
                                          <p:val>
                                            <p:strVal val="#ppt_x"/>
                                          </p:val>
                                        </p:tav>
                                        <p:tav tm="100000">
                                          <p:val>
                                            <p:strVal val="#ppt_x"/>
                                          </p:val>
                                        </p:tav>
                                      </p:tavLst>
                                    </p:anim>
                                    <p:anim calcmode="lin" valueType="num">
                                      <p:cBhvr>
                                        <p:cTn id="19" dur="500" fill="hold"/>
                                        <p:tgtEl>
                                          <p:spTgt spid="4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150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anim calcmode="lin" valueType="num">
                                      <p:cBhvr>
                                        <p:cTn id="23" dur="500" fill="hold"/>
                                        <p:tgtEl>
                                          <p:spTgt spid="43"/>
                                        </p:tgtEl>
                                        <p:attrNameLst>
                                          <p:attrName>ppt_x</p:attrName>
                                        </p:attrNameLst>
                                      </p:cBhvr>
                                      <p:tavLst>
                                        <p:tav tm="0">
                                          <p:val>
                                            <p:strVal val="#ppt_x"/>
                                          </p:val>
                                        </p:tav>
                                        <p:tav tm="100000">
                                          <p:val>
                                            <p:strVal val="#ppt_x"/>
                                          </p:val>
                                        </p:tav>
                                      </p:tavLst>
                                    </p:anim>
                                    <p:anim calcmode="lin" valueType="num">
                                      <p:cBhvr>
                                        <p:cTn id="24" dur="500" fill="hold"/>
                                        <p:tgtEl>
                                          <p:spTgt spid="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anim calcmode="lin" valueType="num">
                                      <p:cBhvr>
                                        <p:cTn id="28" dur="500" fill="hold"/>
                                        <p:tgtEl>
                                          <p:spTgt spid="44"/>
                                        </p:tgtEl>
                                        <p:attrNameLst>
                                          <p:attrName>ppt_x</p:attrName>
                                        </p:attrNameLst>
                                      </p:cBhvr>
                                      <p:tavLst>
                                        <p:tav tm="0">
                                          <p:val>
                                            <p:strVal val="#ppt_x"/>
                                          </p:val>
                                        </p:tav>
                                        <p:tav tm="100000">
                                          <p:val>
                                            <p:strVal val="#ppt_x"/>
                                          </p:val>
                                        </p:tav>
                                      </p:tavLst>
                                    </p:anim>
                                    <p:anim calcmode="lin" valueType="num">
                                      <p:cBhvr>
                                        <p:cTn id="29" dur="500" fill="hold"/>
                                        <p:tgtEl>
                                          <p:spTgt spid="44"/>
                                        </p:tgtEl>
                                        <p:attrNameLst>
                                          <p:attrName>ppt_y</p:attrName>
                                        </p:attrNameLst>
                                      </p:cBhvr>
                                      <p:tavLst>
                                        <p:tav tm="0">
                                          <p:val>
                                            <p:strVal val="#ppt_y+.1"/>
                                          </p:val>
                                        </p:tav>
                                        <p:tav tm="100000">
                                          <p:val>
                                            <p:strVal val="#ppt_y"/>
                                          </p:val>
                                        </p:tav>
                                      </p:tavLst>
                                    </p:anim>
                                  </p:childTnLst>
                                </p:cTn>
                              </p:par>
                              <p:par>
                                <p:cTn id="30" presetID="8" presetClass="emph" presetSubtype="0" repeatCount="indefinite" fill="hold" nodeType="withEffect">
                                  <p:stCondLst>
                                    <p:cond delay="0"/>
                                  </p:stCondLst>
                                  <p:childTnLst>
                                    <p:animRot by="21600000">
                                      <p:cBhvr>
                                        <p:cTn id="31" dur="2250" fill="hold"/>
                                        <p:tgtEl>
                                          <p:spTgt spid="7"/>
                                        </p:tgtEl>
                                        <p:attrNameLst>
                                          <p:attrName>r</p:attrName>
                                        </p:attrNameLst>
                                      </p:cBhvr>
                                    </p:animRot>
                                  </p:childTnLst>
                                </p:cTn>
                              </p:par>
                              <p:par>
                                <p:cTn id="32" presetID="8" presetClass="emph" presetSubtype="0" repeatCount="indefinite" fill="hold" nodeType="withEffect">
                                  <p:stCondLst>
                                    <p:cond delay="0"/>
                                  </p:stCondLst>
                                  <p:childTnLst>
                                    <p:animRot by="21600000">
                                      <p:cBhvr>
                                        <p:cTn id="33" dur="2500" fill="hold"/>
                                        <p:tgtEl>
                                          <p:spTgt spid="9"/>
                                        </p:tgtEl>
                                        <p:attrNameLst>
                                          <p:attrName>r</p:attrName>
                                        </p:attrNameLst>
                                      </p:cBhvr>
                                    </p:animRot>
                                  </p:childTnLst>
                                </p:cTn>
                              </p:par>
                              <p:par>
                                <p:cTn id="34" presetID="8" presetClass="emph" presetSubtype="0" repeatCount="indefinite" fill="hold" nodeType="withEffect">
                                  <p:stCondLst>
                                    <p:cond delay="0"/>
                                  </p:stCondLst>
                                  <p:childTnLst>
                                    <p:animRot by="21600000">
                                      <p:cBhvr>
                                        <p:cTn id="35" dur="2000" fill="hold"/>
                                        <p:tgtEl>
                                          <p:spTgt spid="11"/>
                                        </p:tgtEl>
                                        <p:attrNameLst>
                                          <p:attrName>r</p:attrName>
                                        </p:attrNameLst>
                                      </p:cBhvr>
                                    </p:animRot>
                                  </p:childTnLst>
                                </p:cTn>
                              </p:par>
                              <p:par>
                                <p:cTn id="36" presetID="2" presetClass="entr" presetSubtype="2" repeatCount="indefinite" fill="hold" grpId="0" nodeType="withEffect">
                                  <p:stCondLst>
                                    <p:cond delay="500"/>
                                  </p:stCondLst>
                                  <p:childTnLst>
                                    <p:set>
                                      <p:cBhvr>
                                        <p:cTn id="37" dur="1" fill="hold">
                                          <p:stCondLst>
                                            <p:cond delay="0"/>
                                          </p:stCondLst>
                                        </p:cTn>
                                        <p:tgtEl>
                                          <p:spTgt spid="40"/>
                                        </p:tgtEl>
                                        <p:attrNameLst>
                                          <p:attrName>style.visibility</p:attrName>
                                        </p:attrNameLst>
                                      </p:cBhvr>
                                      <p:to>
                                        <p:strVal val="visible"/>
                                      </p:to>
                                    </p:set>
                                    <p:anim calcmode="lin" valueType="num">
                                      <p:cBhvr additive="base">
                                        <p:cTn id="38" dur="20000" fill="hold"/>
                                        <p:tgtEl>
                                          <p:spTgt spid="40"/>
                                        </p:tgtEl>
                                        <p:attrNameLst>
                                          <p:attrName>ppt_x</p:attrName>
                                        </p:attrNameLst>
                                      </p:cBhvr>
                                      <p:tavLst>
                                        <p:tav tm="0">
                                          <p:val>
                                            <p:strVal val="1+#ppt_w/2"/>
                                          </p:val>
                                        </p:tav>
                                        <p:tav tm="100000">
                                          <p:val>
                                            <p:strVal val="#ppt_x"/>
                                          </p:val>
                                        </p:tav>
                                      </p:tavLst>
                                    </p:anim>
                                    <p:anim calcmode="lin" valueType="num">
                                      <p:cBhvr additive="base">
                                        <p:cTn id="39" dur="20000" fill="hold"/>
                                        <p:tgtEl>
                                          <p:spTgt spid="40"/>
                                        </p:tgtEl>
                                        <p:attrNameLst>
                                          <p:attrName>ppt_y</p:attrName>
                                        </p:attrNameLst>
                                      </p:cBhvr>
                                      <p:tavLst>
                                        <p:tav tm="0">
                                          <p:val>
                                            <p:strVal val="#ppt_y"/>
                                          </p:val>
                                        </p:tav>
                                        <p:tav tm="100000">
                                          <p:val>
                                            <p:strVal val="#ppt_y"/>
                                          </p:val>
                                        </p:tav>
                                      </p:tavLst>
                                    </p:anim>
                                  </p:childTnLst>
                                </p:cTn>
                              </p:par>
                              <p:par>
                                <p:cTn id="40" presetID="2" presetClass="entr" presetSubtype="8" repeatCount="indefinite" fill="hold" grpId="0" nodeType="withEffect">
                                  <p:stCondLst>
                                    <p:cond delay="500"/>
                                  </p:stCondLst>
                                  <p:childTnLst>
                                    <p:set>
                                      <p:cBhvr>
                                        <p:cTn id="41" dur="1" fill="hold">
                                          <p:stCondLst>
                                            <p:cond delay="0"/>
                                          </p:stCondLst>
                                        </p:cTn>
                                        <p:tgtEl>
                                          <p:spTgt spid="41"/>
                                        </p:tgtEl>
                                        <p:attrNameLst>
                                          <p:attrName>style.visibility</p:attrName>
                                        </p:attrNameLst>
                                      </p:cBhvr>
                                      <p:to>
                                        <p:strVal val="visible"/>
                                      </p:to>
                                    </p:set>
                                    <p:anim calcmode="lin" valueType="num">
                                      <p:cBhvr additive="base">
                                        <p:cTn id="42" dur="20000" fill="hold"/>
                                        <p:tgtEl>
                                          <p:spTgt spid="41"/>
                                        </p:tgtEl>
                                        <p:attrNameLst>
                                          <p:attrName>ppt_x</p:attrName>
                                        </p:attrNameLst>
                                      </p:cBhvr>
                                      <p:tavLst>
                                        <p:tav tm="0">
                                          <p:val>
                                            <p:strVal val="0-#ppt_w/2"/>
                                          </p:val>
                                        </p:tav>
                                        <p:tav tm="100000">
                                          <p:val>
                                            <p:strVal val="#ppt_x"/>
                                          </p:val>
                                        </p:tav>
                                      </p:tavLst>
                                    </p:anim>
                                    <p:anim calcmode="lin" valueType="num">
                                      <p:cBhvr additive="base">
                                        <p:cTn id="43" dur="20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26"/>
                    </p:tgtEl>
                  </p:cond>
                </p:stCondLst>
                <p:endSync evt="end" delay="0">
                  <p:rtn val="all"/>
                </p:endSync>
                <p:childTnLst>
                  <p:par>
                    <p:cTn id="45" fill="hold">
                      <p:stCondLst>
                        <p:cond delay="0"/>
                      </p:stCondLst>
                      <p:childTnLst>
                        <p:par>
                          <p:cTn id="46" fill="hold">
                            <p:stCondLst>
                              <p:cond delay="0"/>
                            </p:stCondLst>
                            <p:childTnLst>
                              <p:par>
                                <p:cTn id="47" presetID="1" presetClass="emph" presetSubtype="2" fill="hold" nodeType="clickEffect">
                                  <p:stCondLst>
                                    <p:cond delay="0"/>
                                  </p:stCondLst>
                                  <p:childTnLst>
                                    <p:animClr clrSpc="rgb" dir="cw">
                                      <p:cBhvr>
                                        <p:cTn id="48" dur="250" fill="hold"/>
                                        <p:tgtEl>
                                          <p:spTgt spid="26"/>
                                        </p:tgtEl>
                                        <p:attrNameLst>
                                          <p:attrName>fillcolor</p:attrName>
                                        </p:attrNameLst>
                                      </p:cBhvr>
                                      <p:to>
                                        <a:srgbClr val="FFF2CC"/>
                                      </p:to>
                                    </p:animClr>
                                    <p:set>
                                      <p:cBhvr>
                                        <p:cTn id="49" dur="250" fill="hold"/>
                                        <p:tgtEl>
                                          <p:spTgt spid="26"/>
                                        </p:tgtEl>
                                        <p:attrNameLst>
                                          <p:attrName>fill.type</p:attrName>
                                        </p:attrNameLst>
                                      </p:cBhvr>
                                      <p:to>
                                        <p:strVal val="solid"/>
                                      </p:to>
                                    </p:set>
                                    <p:set>
                                      <p:cBhvr>
                                        <p:cTn id="50" dur="250" fill="hold"/>
                                        <p:tgtEl>
                                          <p:spTgt spid="26"/>
                                        </p:tgtEl>
                                        <p:attrNameLst>
                                          <p:attrName>fill.on</p:attrName>
                                        </p:attrNameLst>
                                      </p:cBhvr>
                                      <p:to>
                                        <p:strVal val="true"/>
                                      </p:to>
                                    </p:set>
                                  </p:childTnLst>
                                  <p:subTnLst>
                                    <p:audio>
                                      <p:cMediaNode>
                                        <p:cTn display="0" masterRel="sameClick">
                                          <p:stCondLst>
                                            <p:cond evt="begin" delay="0">
                                              <p:tn val="47"/>
                                            </p:cond>
                                          </p:stCondLst>
                                          <p:endCondLst>
                                            <p:cond evt="onStopAudio" delay="0">
                                              <p:tgtEl>
                                                <p:sldTgt/>
                                              </p:tgtEl>
                                            </p:cond>
                                          </p:endCondLst>
                                        </p:cTn>
                                        <p:tgtEl>
                                          <p:sndTgt r:embed="rId2" name="click.wav"/>
                                        </p:tgtEl>
                                      </p:cMediaNode>
                                    </p:audio>
                                  </p:subTnLst>
                                </p:cTn>
                              </p:par>
                              <p:par>
                                <p:cTn id="51" presetID="23" presetClass="entr" presetSubtype="32" fill="hold" nodeType="withEffect">
                                  <p:stCondLst>
                                    <p:cond delay="10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250" fill="hold"/>
                                        <p:tgtEl>
                                          <p:spTgt spid="47"/>
                                        </p:tgtEl>
                                        <p:attrNameLst>
                                          <p:attrName>ppt_w</p:attrName>
                                        </p:attrNameLst>
                                      </p:cBhvr>
                                      <p:tavLst>
                                        <p:tav tm="0">
                                          <p:val>
                                            <p:strVal val="4*#ppt_w"/>
                                          </p:val>
                                        </p:tav>
                                        <p:tav tm="100000">
                                          <p:val>
                                            <p:strVal val="#ppt_w"/>
                                          </p:val>
                                        </p:tav>
                                      </p:tavLst>
                                    </p:anim>
                                    <p:anim calcmode="lin" valueType="num">
                                      <p:cBhvr>
                                        <p:cTn id="54" dur="250" fill="hold"/>
                                        <p:tgtEl>
                                          <p:spTgt spid="4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Check mark.wav"/>
                                        </p:tgtEl>
                                      </p:cMediaNode>
                                    </p:audio>
                                  </p:subTnLst>
                                </p:cTn>
                              </p:par>
                              <p:par>
                                <p:cTn id="55" presetID="1" presetClass="emph" presetSubtype="2" fill="hold" nodeType="withEffect">
                                  <p:stCondLst>
                                    <p:cond delay="1000"/>
                                  </p:stCondLst>
                                  <p:childTnLst>
                                    <p:animClr clrSpc="rgb" dir="cw">
                                      <p:cBhvr>
                                        <p:cTn id="56" dur="250" fill="hold"/>
                                        <p:tgtEl>
                                          <p:spTgt spid="26"/>
                                        </p:tgtEl>
                                        <p:attrNameLst>
                                          <p:attrName>fillcolor</p:attrName>
                                        </p:attrNameLst>
                                      </p:cBhvr>
                                      <p:to>
                                        <a:srgbClr val="00B050"/>
                                      </p:to>
                                    </p:animClr>
                                    <p:set>
                                      <p:cBhvr>
                                        <p:cTn id="57" dur="250" fill="hold"/>
                                        <p:tgtEl>
                                          <p:spTgt spid="26"/>
                                        </p:tgtEl>
                                        <p:attrNameLst>
                                          <p:attrName>fill.type</p:attrName>
                                        </p:attrNameLst>
                                      </p:cBhvr>
                                      <p:to>
                                        <p:strVal val="solid"/>
                                      </p:to>
                                    </p:set>
                                    <p:set>
                                      <p:cBhvr>
                                        <p:cTn id="58" dur="25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59" restart="whenNotActive" fill="hold" evtFilter="cancelBubble" nodeType="interactiveSeq">
                <p:stCondLst>
                  <p:cond evt="onClick" delay="0">
                    <p:tgtEl>
                      <p:spTgt spid="42"/>
                    </p:tgtEl>
                  </p:cond>
                </p:stCondLst>
                <p:endSync evt="end" delay="0">
                  <p:rtn val="all"/>
                </p:endSync>
                <p:childTnLst>
                  <p:par>
                    <p:cTn id="60" fill="hold">
                      <p:stCondLst>
                        <p:cond delay="0"/>
                      </p:stCondLst>
                      <p:childTnLst>
                        <p:par>
                          <p:cTn id="61" fill="hold">
                            <p:stCondLst>
                              <p:cond delay="0"/>
                            </p:stCondLst>
                            <p:childTnLst>
                              <p:par>
                                <p:cTn id="62" presetID="1" presetClass="emph" presetSubtype="2" fill="hold" nodeType="clickEffect">
                                  <p:stCondLst>
                                    <p:cond delay="0"/>
                                  </p:stCondLst>
                                  <p:childTnLst>
                                    <p:animClr clrSpc="rgb" dir="cw">
                                      <p:cBhvr>
                                        <p:cTn id="63" dur="250" fill="hold"/>
                                        <p:tgtEl>
                                          <p:spTgt spid="42"/>
                                        </p:tgtEl>
                                        <p:attrNameLst>
                                          <p:attrName>fillcolor</p:attrName>
                                        </p:attrNameLst>
                                      </p:cBhvr>
                                      <p:to>
                                        <a:srgbClr val="FFF2CC"/>
                                      </p:to>
                                    </p:animClr>
                                    <p:set>
                                      <p:cBhvr>
                                        <p:cTn id="64" dur="250" fill="hold"/>
                                        <p:tgtEl>
                                          <p:spTgt spid="42"/>
                                        </p:tgtEl>
                                        <p:attrNameLst>
                                          <p:attrName>fill.type</p:attrName>
                                        </p:attrNameLst>
                                      </p:cBhvr>
                                      <p:to>
                                        <p:strVal val="solid"/>
                                      </p:to>
                                    </p:set>
                                    <p:set>
                                      <p:cBhvr>
                                        <p:cTn id="65" dur="250" fill="hold"/>
                                        <p:tgtEl>
                                          <p:spTgt spid="42"/>
                                        </p:tgtEl>
                                        <p:attrNameLst>
                                          <p:attrName>fill.on</p:attrName>
                                        </p:attrNameLst>
                                      </p:cBhvr>
                                      <p:to>
                                        <p:strVal val="true"/>
                                      </p:to>
                                    </p:set>
                                  </p:childTnLst>
                                  <p:subTnLst>
                                    <p:audio>
                                      <p:cMediaNode>
                                        <p:cTn display="0" masterRel="sameClick">
                                          <p:stCondLst>
                                            <p:cond evt="begin" delay="0">
                                              <p:tn val="62"/>
                                            </p:cond>
                                          </p:stCondLst>
                                          <p:endCondLst>
                                            <p:cond evt="onStopAudio" delay="0">
                                              <p:tgtEl>
                                                <p:sldTgt/>
                                              </p:tgtEl>
                                            </p:cond>
                                          </p:endCondLst>
                                        </p:cTn>
                                        <p:tgtEl>
                                          <p:sndTgt r:embed="rId2" name="click.wav"/>
                                        </p:tgtEl>
                                      </p:cMediaNode>
                                    </p:audio>
                                  </p:subTnLst>
                                </p:cTn>
                              </p:par>
                              <p:par>
                                <p:cTn id="66" presetID="23" presetClass="entr" presetSubtype="32" fill="hold" nodeType="withEffect">
                                  <p:stCondLst>
                                    <p:cond delay="1000"/>
                                  </p:stCondLst>
                                  <p:childTnLst>
                                    <p:set>
                                      <p:cBhvr>
                                        <p:cTn id="67" dur="1" fill="hold">
                                          <p:stCondLst>
                                            <p:cond delay="0"/>
                                          </p:stCondLst>
                                        </p:cTn>
                                        <p:tgtEl>
                                          <p:spTgt spid="53"/>
                                        </p:tgtEl>
                                        <p:attrNameLst>
                                          <p:attrName>style.visibility</p:attrName>
                                        </p:attrNameLst>
                                      </p:cBhvr>
                                      <p:to>
                                        <p:strVal val="visible"/>
                                      </p:to>
                                    </p:set>
                                    <p:anim calcmode="lin" valueType="num">
                                      <p:cBhvr>
                                        <p:cTn id="68" dur="250" fill="hold"/>
                                        <p:tgtEl>
                                          <p:spTgt spid="53"/>
                                        </p:tgtEl>
                                        <p:attrNameLst>
                                          <p:attrName>ppt_w</p:attrName>
                                        </p:attrNameLst>
                                      </p:cBhvr>
                                      <p:tavLst>
                                        <p:tav tm="0">
                                          <p:val>
                                            <p:strVal val="4*#ppt_w"/>
                                          </p:val>
                                        </p:tav>
                                        <p:tav tm="100000">
                                          <p:val>
                                            <p:strVal val="#ppt_w"/>
                                          </p:val>
                                        </p:tav>
                                      </p:tavLst>
                                    </p:anim>
                                    <p:anim calcmode="lin" valueType="num">
                                      <p:cBhvr>
                                        <p:cTn id="69" dur="250" fill="hold"/>
                                        <p:tgtEl>
                                          <p:spTgt spid="5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4" name="Wrong Buzzer.wav"/>
                                        </p:tgtEl>
                                      </p:cMediaNode>
                                    </p:audio>
                                  </p:subTnLst>
                                </p:cTn>
                              </p:par>
                              <p:par>
                                <p:cTn id="70" presetID="1" presetClass="emph" presetSubtype="2" fill="hold" nodeType="withEffect">
                                  <p:stCondLst>
                                    <p:cond delay="1000"/>
                                  </p:stCondLst>
                                  <p:childTnLst>
                                    <p:animClr clrSpc="rgb" dir="cw">
                                      <p:cBhvr>
                                        <p:cTn id="71" dur="250" fill="hold"/>
                                        <p:tgtEl>
                                          <p:spTgt spid="42"/>
                                        </p:tgtEl>
                                        <p:attrNameLst>
                                          <p:attrName>fillcolor</p:attrName>
                                        </p:attrNameLst>
                                      </p:cBhvr>
                                      <p:to>
                                        <a:srgbClr val="FFFF00"/>
                                      </p:to>
                                    </p:animClr>
                                    <p:set>
                                      <p:cBhvr>
                                        <p:cTn id="72" dur="250" fill="hold"/>
                                        <p:tgtEl>
                                          <p:spTgt spid="42"/>
                                        </p:tgtEl>
                                        <p:attrNameLst>
                                          <p:attrName>fill.type</p:attrName>
                                        </p:attrNameLst>
                                      </p:cBhvr>
                                      <p:to>
                                        <p:strVal val="solid"/>
                                      </p:to>
                                    </p:set>
                                    <p:set>
                                      <p:cBhvr>
                                        <p:cTn id="73" dur="250" fill="hold"/>
                                        <p:tgtEl>
                                          <p:spTgt spid="42"/>
                                        </p:tgtEl>
                                        <p:attrNameLst>
                                          <p:attrName>fill.on</p:attrName>
                                        </p:attrNameLst>
                                      </p:cBhvr>
                                      <p:to>
                                        <p:strVal val="true"/>
                                      </p:to>
                                    </p:set>
                                  </p:childTnLst>
                                </p:cTn>
                              </p:par>
                            </p:childTnLst>
                          </p:cTn>
                        </p:par>
                      </p:childTnLst>
                    </p:cTn>
                  </p:par>
                </p:childTnLst>
              </p:cTn>
              <p:nextCondLst>
                <p:cond evt="onClick" delay="0">
                  <p:tgtEl>
                    <p:spTgt spid="42"/>
                  </p:tgtEl>
                </p:cond>
              </p:nextCondLst>
            </p:seq>
            <p:seq concurrent="1" nextAc="seek">
              <p:cTn id="74" restart="whenNotActive" fill="hold" evtFilter="cancelBubble" nodeType="interactiveSeq">
                <p:stCondLst>
                  <p:cond evt="onClick" delay="0">
                    <p:tgtEl>
                      <p:spTgt spid="43"/>
                    </p:tgtEl>
                  </p:cond>
                </p:stCondLst>
                <p:endSync evt="end" delay="0">
                  <p:rtn val="all"/>
                </p:endSync>
                <p:childTnLst>
                  <p:par>
                    <p:cTn id="75" fill="hold">
                      <p:stCondLst>
                        <p:cond delay="0"/>
                      </p:stCondLst>
                      <p:childTnLst>
                        <p:par>
                          <p:cTn id="76" fill="hold">
                            <p:stCondLst>
                              <p:cond delay="0"/>
                            </p:stCondLst>
                            <p:childTnLst>
                              <p:par>
                                <p:cTn id="77" presetID="1" presetClass="emph" presetSubtype="2" fill="hold" nodeType="clickEffect">
                                  <p:stCondLst>
                                    <p:cond delay="0"/>
                                  </p:stCondLst>
                                  <p:childTnLst>
                                    <p:animClr clrSpc="rgb" dir="cw">
                                      <p:cBhvr>
                                        <p:cTn id="78" dur="250" fill="hold"/>
                                        <p:tgtEl>
                                          <p:spTgt spid="43"/>
                                        </p:tgtEl>
                                        <p:attrNameLst>
                                          <p:attrName>fillcolor</p:attrName>
                                        </p:attrNameLst>
                                      </p:cBhvr>
                                      <p:to>
                                        <a:srgbClr val="FFF2CC"/>
                                      </p:to>
                                    </p:animClr>
                                    <p:set>
                                      <p:cBhvr>
                                        <p:cTn id="79" dur="250" fill="hold"/>
                                        <p:tgtEl>
                                          <p:spTgt spid="43"/>
                                        </p:tgtEl>
                                        <p:attrNameLst>
                                          <p:attrName>fill.type</p:attrName>
                                        </p:attrNameLst>
                                      </p:cBhvr>
                                      <p:to>
                                        <p:strVal val="solid"/>
                                      </p:to>
                                    </p:set>
                                    <p:set>
                                      <p:cBhvr>
                                        <p:cTn id="80" dur="250" fill="hold"/>
                                        <p:tgtEl>
                                          <p:spTgt spid="43"/>
                                        </p:tgtEl>
                                        <p:attrNameLst>
                                          <p:attrName>fill.on</p:attrName>
                                        </p:attrNameLst>
                                      </p:cBhvr>
                                      <p:to>
                                        <p:strVal val="true"/>
                                      </p:to>
                                    </p:set>
                                  </p:childTnLst>
                                  <p:subTnLst>
                                    <p:audio>
                                      <p:cMediaNode>
                                        <p:cTn display="0" masterRel="sameClick">
                                          <p:stCondLst>
                                            <p:cond evt="begin" delay="0">
                                              <p:tn val="77"/>
                                            </p:cond>
                                          </p:stCondLst>
                                          <p:endCondLst>
                                            <p:cond evt="onStopAudio" delay="0">
                                              <p:tgtEl>
                                                <p:sldTgt/>
                                              </p:tgtEl>
                                            </p:cond>
                                          </p:endCondLst>
                                        </p:cTn>
                                        <p:tgtEl>
                                          <p:sndTgt r:embed="rId2" name="click.wav"/>
                                        </p:tgtEl>
                                      </p:cMediaNode>
                                    </p:audio>
                                  </p:subTnLst>
                                </p:cTn>
                              </p:par>
                              <p:par>
                                <p:cTn id="81" presetID="23" presetClass="entr" presetSubtype="32" fill="hold" nodeType="withEffect">
                                  <p:stCondLst>
                                    <p:cond delay="1000"/>
                                  </p:stCondLst>
                                  <p:childTnLst>
                                    <p:set>
                                      <p:cBhvr>
                                        <p:cTn id="82" dur="1" fill="hold">
                                          <p:stCondLst>
                                            <p:cond delay="0"/>
                                          </p:stCondLst>
                                        </p:cTn>
                                        <p:tgtEl>
                                          <p:spTgt spid="51"/>
                                        </p:tgtEl>
                                        <p:attrNameLst>
                                          <p:attrName>style.visibility</p:attrName>
                                        </p:attrNameLst>
                                      </p:cBhvr>
                                      <p:to>
                                        <p:strVal val="visible"/>
                                      </p:to>
                                    </p:set>
                                    <p:anim calcmode="lin" valueType="num">
                                      <p:cBhvr>
                                        <p:cTn id="83" dur="250" fill="hold"/>
                                        <p:tgtEl>
                                          <p:spTgt spid="51"/>
                                        </p:tgtEl>
                                        <p:attrNameLst>
                                          <p:attrName>ppt_w</p:attrName>
                                        </p:attrNameLst>
                                      </p:cBhvr>
                                      <p:tavLst>
                                        <p:tav tm="0">
                                          <p:val>
                                            <p:strVal val="4*#ppt_w"/>
                                          </p:val>
                                        </p:tav>
                                        <p:tav tm="100000">
                                          <p:val>
                                            <p:strVal val="#ppt_w"/>
                                          </p:val>
                                        </p:tav>
                                      </p:tavLst>
                                    </p:anim>
                                    <p:anim calcmode="lin" valueType="num">
                                      <p:cBhvr>
                                        <p:cTn id="84" dur="250" fill="hold"/>
                                        <p:tgtEl>
                                          <p:spTgt spid="51"/>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4" name="Wrong Buzzer.wav"/>
                                        </p:tgtEl>
                                      </p:cMediaNode>
                                    </p:audio>
                                  </p:subTnLst>
                                </p:cTn>
                              </p:par>
                              <p:par>
                                <p:cTn id="85" presetID="1" presetClass="emph" presetSubtype="2" fill="hold" nodeType="withEffect">
                                  <p:stCondLst>
                                    <p:cond delay="1000"/>
                                  </p:stCondLst>
                                  <p:childTnLst>
                                    <p:animClr clrSpc="rgb" dir="cw">
                                      <p:cBhvr>
                                        <p:cTn id="86" dur="250" fill="hold"/>
                                        <p:tgtEl>
                                          <p:spTgt spid="43"/>
                                        </p:tgtEl>
                                        <p:attrNameLst>
                                          <p:attrName>fillcolor</p:attrName>
                                        </p:attrNameLst>
                                      </p:cBhvr>
                                      <p:to>
                                        <a:srgbClr val="FFFF00"/>
                                      </p:to>
                                    </p:animClr>
                                    <p:set>
                                      <p:cBhvr>
                                        <p:cTn id="87" dur="250" fill="hold"/>
                                        <p:tgtEl>
                                          <p:spTgt spid="43"/>
                                        </p:tgtEl>
                                        <p:attrNameLst>
                                          <p:attrName>fill.type</p:attrName>
                                        </p:attrNameLst>
                                      </p:cBhvr>
                                      <p:to>
                                        <p:strVal val="solid"/>
                                      </p:to>
                                    </p:set>
                                    <p:set>
                                      <p:cBhvr>
                                        <p:cTn id="88" dur="250" fill="hold"/>
                                        <p:tgtEl>
                                          <p:spTgt spid="43"/>
                                        </p:tgtEl>
                                        <p:attrNameLst>
                                          <p:attrName>fill.on</p:attrName>
                                        </p:attrNameLst>
                                      </p:cBhvr>
                                      <p:to>
                                        <p:strVal val="true"/>
                                      </p:to>
                                    </p:set>
                                  </p:childTnLst>
                                </p:cTn>
                              </p:par>
                            </p:childTnLst>
                          </p:cTn>
                        </p:par>
                      </p:childTnLst>
                    </p:cTn>
                  </p:par>
                </p:childTnLst>
              </p:cTn>
              <p:nextCondLst>
                <p:cond evt="onClick" delay="0">
                  <p:tgtEl>
                    <p:spTgt spid="43"/>
                  </p:tgtEl>
                </p:cond>
              </p:nextCondLst>
            </p:seq>
            <p:seq concurrent="1" nextAc="seek">
              <p:cTn id="89" restart="whenNotActive" fill="hold" evtFilter="cancelBubble" nodeType="interactiveSeq">
                <p:stCondLst>
                  <p:cond evt="onClick" delay="0">
                    <p:tgtEl>
                      <p:spTgt spid="44"/>
                    </p:tgtEl>
                  </p:cond>
                </p:stCondLst>
                <p:endSync evt="end" delay="0">
                  <p:rtn val="all"/>
                </p:endSync>
                <p:childTnLst>
                  <p:par>
                    <p:cTn id="90" fill="hold">
                      <p:stCondLst>
                        <p:cond delay="0"/>
                      </p:stCondLst>
                      <p:childTnLst>
                        <p:par>
                          <p:cTn id="91" fill="hold">
                            <p:stCondLst>
                              <p:cond delay="0"/>
                            </p:stCondLst>
                            <p:childTnLst>
                              <p:par>
                                <p:cTn id="92" presetID="1" presetClass="emph" presetSubtype="2" fill="hold" nodeType="clickEffect">
                                  <p:stCondLst>
                                    <p:cond delay="0"/>
                                  </p:stCondLst>
                                  <p:childTnLst>
                                    <p:animClr clrSpc="rgb" dir="cw">
                                      <p:cBhvr>
                                        <p:cTn id="93" dur="250" fill="hold"/>
                                        <p:tgtEl>
                                          <p:spTgt spid="44"/>
                                        </p:tgtEl>
                                        <p:attrNameLst>
                                          <p:attrName>fillcolor</p:attrName>
                                        </p:attrNameLst>
                                      </p:cBhvr>
                                      <p:to>
                                        <a:srgbClr val="FFF2CC"/>
                                      </p:to>
                                    </p:animClr>
                                    <p:set>
                                      <p:cBhvr>
                                        <p:cTn id="94" dur="250" fill="hold"/>
                                        <p:tgtEl>
                                          <p:spTgt spid="44"/>
                                        </p:tgtEl>
                                        <p:attrNameLst>
                                          <p:attrName>fill.type</p:attrName>
                                        </p:attrNameLst>
                                      </p:cBhvr>
                                      <p:to>
                                        <p:strVal val="solid"/>
                                      </p:to>
                                    </p:set>
                                    <p:set>
                                      <p:cBhvr>
                                        <p:cTn id="95" dur="250" fill="hold"/>
                                        <p:tgtEl>
                                          <p:spTgt spid="44"/>
                                        </p:tgtEl>
                                        <p:attrNameLst>
                                          <p:attrName>fill.on</p:attrName>
                                        </p:attrNameLst>
                                      </p:cBhvr>
                                      <p:to>
                                        <p:strVal val="true"/>
                                      </p:to>
                                    </p:set>
                                  </p:childTnLst>
                                  <p:subTnLst>
                                    <p:audio>
                                      <p:cMediaNode>
                                        <p:cTn display="0" masterRel="sameClick">
                                          <p:stCondLst>
                                            <p:cond evt="begin" delay="0">
                                              <p:tn val="92"/>
                                            </p:cond>
                                          </p:stCondLst>
                                          <p:endCondLst>
                                            <p:cond evt="onStopAudio" delay="0">
                                              <p:tgtEl>
                                                <p:sldTgt/>
                                              </p:tgtEl>
                                            </p:cond>
                                          </p:endCondLst>
                                        </p:cTn>
                                        <p:tgtEl>
                                          <p:sndTgt r:embed="rId2" name="click.wav"/>
                                        </p:tgtEl>
                                      </p:cMediaNode>
                                    </p:audio>
                                  </p:subTnLst>
                                </p:cTn>
                              </p:par>
                              <p:par>
                                <p:cTn id="96" presetID="23" presetClass="entr" presetSubtype="32" fill="hold" nodeType="withEffect">
                                  <p:stCondLst>
                                    <p:cond delay="1000"/>
                                  </p:stCondLst>
                                  <p:childTnLst>
                                    <p:set>
                                      <p:cBhvr>
                                        <p:cTn id="97" dur="1" fill="hold">
                                          <p:stCondLst>
                                            <p:cond delay="0"/>
                                          </p:stCondLst>
                                        </p:cTn>
                                        <p:tgtEl>
                                          <p:spTgt spid="49"/>
                                        </p:tgtEl>
                                        <p:attrNameLst>
                                          <p:attrName>style.visibility</p:attrName>
                                        </p:attrNameLst>
                                      </p:cBhvr>
                                      <p:to>
                                        <p:strVal val="visible"/>
                                      </p:to>
                                    </p:set>
                                    <p:anim calcmode="lin" valueType="num">
                                      <p:cBhvr>
                                        <p:cTn id="98" dur="250" fill="hold"/>
                                        <p:tgtEl>
                                          <p:spTgt spid="49"/>
                                        </p:tgtEl>
                                        <p:attrNameLst>
                                          <p:attrName>ppt_w</p:attrName>
                                        </p:attrNameLst>
                                      </p:cBhvr>
                                      <p:tavLst>
                                        <p:tav tm="0">
                                          <p:val>
                                            <p:strVal val="4*#ppt_w"/>
                                          </p:val>
                                        </p:tav>
                                        <p:tav tm="100000">
                                          <p:val>
                                            <p:strVal val="#ppt_w"/>
                                          </p:val>
                                        </p:tav>
                                      </p:tavLst>
                                    </p:anim>
                                    <p:anim calcmode="lin" valueType="num">
                                      <p:cBhvr>
                                        <p:cTn id="99" dur="250" fill="hold"/>
                                        <p:tgtEl>
                                          <p:spTgt spid="4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6"/>
                                            </p:cond>
                                          </p:stCondLst>
                                          <p:endCondLst>
                                            <p:cond evt="onStopAudio" delay="0">
                                              <p:tgtEl>
                                                <p:sldTgt/>
                                              </p:tgtEl>
                                            </p:cond>
                                          </p:endCondLst>
                                        </p:cTn>
                                        <p:tgtEl>
                                          <p:sndTgt r:embed="rId4" name="Wrong Buzzer.wav"/>
                                        </p:tgtEl>
                                      </p:cMediaNode>
                                    </p:audio>
                                  </p:subTnLst>
                                </p:cTn>
                              </p:par>
                              <p:par>
                                <p:cTn id="100" presetID="1" presetClass="emph" presetSubtype="2" fill="hold" nodeType="withEffect">
                                  <p:stCondLst>
                                    <p:cond delay="1000"/>
                                  </p:stCondLst>
                                  <p:childTnLst>
                                    <p:animClr clrSpc="rgb" dir="cw">
                                      <p:cBhvr>
                                        <p:cTn id="101" dur="250" fill="hold"/>
                                        <p:tgtEl>
                                          <p:spTgt spid="44"/>
                                        </p:tgtEl>
                                        <p:attrNameLst>
                                          <p:attrName>fillcolor</p:attrName>
                                        </p:attrNameLst>
                                      </p:cBhvr>
                                      <p:to>
                                        <a:srgbClr val="FFFF00"/>
                                      </p:to>
                                    </p:animClr>
                                    <p:set>
                                      <p:cBhvr>
                                        <p:cTn id="102" dur="250" fill="hold"/>
                                        <p:tgtEl>
                                          <p:spTgt spid="44"/>
                                        </p:tgtEl>
                                        <p:attrNameLst>
                                          <p:attrName>fill.type</p:attrName>
                                        </p:attrNameLst>
                                      </p:cBhvr>
                                      <p:to>
                                        <p:strVal val="solid"/>
                                      </p:to>
                                    </p:set>
                                    <p:set>
                                      <p:cBhvr>
                                        <p:cTn id="103" dur="250" fill="hold"/>
                                        <p:tgtEl>
                                          <p:spTgt spid="44"/>
                                        </p:tgtEl>
                                        <p:attrNameLst>
                                          <p:attrName>fill.on</p:attrName>
                                        </p:attrNameLst>
                                      </p:cBhvr>
                                      <p:to>
                                        <p:strVal val="true"/>
                                      </p:to>
                                    </p:set>
                                  </p:childTnLst>
                                </p:cTn>
                              </p:par>
                            </p:childTnLst>
                          </p:cTn>
                        </p:par>
                      </p:childTnLst>
                    </p:cTn>
                  </p:par>
                </p:childTnLst>
              </p:cTn>
              <p:nextCondLst>
                <p:cond evt="onClick" delay="0">
                  <p:tgtEl>
                    <p:spTgt spid="44"/>
                  </p:tgtEl>
                </p:cond>
              </p:nextCondLst>
            </p:seq>
          </p:childTnLst>
        </p:cTn>
      </p:par>
    </p:tnLst>
    <p:bldLst>
      <p:bldP spid="4" grpId="0" animBg="1"/>
      <p:bldP spid="26" grpId="0" animBg="1"/>
      <p:bldP spid="40" grpId="0" animBg="1"/>
      <p:bldP spid="41" grpId="0" animBg="1"/>
      <p:bldP spid="42" grpId="0" animBg="1"/>
      <p:bldP spid="43" grpId="0" animBg="1"/>
      <p:bldP spid="44"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oogle Shape;211;p3">
            <a:extLst>
              <a:ext uri="{FF2B5EF4-FFF2-40B4-BE49-F238E27FC236}">
                <a16:creationId xmlns="" xmlns:a16="http://schemas.microsoft.com/office/drawing/2014/main" id="{648E9DE7-A2F2-4E9E-B789-80D0AE258E59}"/>
              </a:ext>
            </a:extLst>
          </p:cNvPr>
          <p:cNvGrpSpPr/>
          <p:nvPr/>
        </p:nvGrpSpPr>
        <p:grpSpPr>
          <a:xfrm>
            <a:off x="698382" y="180857"/>
            <a:ext cx="333206" cy="298894"/>
            <a:chOff x="2495125" y="2142250"/>
            <a:chExt cx="444275" cy="398525"/>
          </a:xfrm>
        </p:grpSpPr>
        <p:sp>
          <p:nvSpPr>
            <p:cNvPr id="10" name="Google Shape;212;p3">
              <a:extLst>
                <a:ext uri="{FF2B5EF4-FFF2-40B4-BE49-F238E27FC236}">
                  <a16:creationId xmlns="" xmlns:a16="http://schemas.microsoft.com/office/drawing/2014/main" id="{9D9A6D16-3090-4587-ADE5-287D855E21EB}"/>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68569" tIns="68569" rIns="68569" bIns="68569" anchor="ctr" anchorCtr="0">
              <a:noAutofit/>
            </a:bodyPr>
            <a:lstStyle/>
            <a:p>
              <a:endParaRPr sz="1050" dirty="0"/>
            </a:p>
          </p:txBody>
        </p:sp>
        <p:sp>
          <p:nvSpPr>
            <p:cNvPr id="11" name="Google Shape;213;p3">
              <a:extLst>
                <a:ext uri="{FF2B5EF4-FFF2-40B4-BE49-F238E27FC236}">
                  <a16:creationId xmlns="" xmlns:a16="http://schemas.microsoft.com/office/drawing/2014/main" id="{5F956386-136D-49E9-AE42-0A805EC7EC9B}"/>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68569" tIns="68569" rIns="68569" bIns="68569" anchor="ctr" anchorCtr="0">
              <a:noAutofit/>
            </a:bodyPr>
            <a:lstStyle/>
            <a:p>
              <a:endParaRPr sz="1050"/>
            </a:p>
          </p:txBody>
        </p:sp>
      </p:grpSp>
      <p:grpSp>
        <p:nvGrpSpPr>
          <p:cNvPr id="12" name="Google Shape;214;p3">
            <a:extLst>
              <a:ext uri="{FF2B5EF4-FFF2-40B4-BE49-F238E27FC236}">
                <a16:creationId xmlns="" xmlns:a16="http://schemas.microsoft.com/office/drawing/2014/main" id="{102A82DF-00CF-4004-9BF3-0112E17089FB}"/>
              </a:ext>
            </a:extLst>
          </p:cNvPr>
          <p:cNvGrpSpPr/>
          <p:nvPr/>
        </p:nvGrpSpPr>
        <p:grpSpPr>
          <a:xfrm>
            <a:off x="7920831" y="3778981"/>
            <a:ext cx="218531" cy="211031"/>
            <a:chOff x="3243875" y="2372825"/>
            <a:chExt cx="291375" cy="281375"/>
          </a:xfrm>
        </p:grpSpPr>
        <p:sp>
          <p:nvSpPr>
            <p:cNvPr id="13" name="Google Shape;215;p3">
              <a:extLst>
                <a:ext uri="{FF2B5EF4-FFF2-40B4-BE49-F238E27FC236}">
                  <a16:creationId xmlns="" xmlns:a16="http://schemas.microsoft.com/office/drawing/2014/main" id="{F096BDAB-D775-4B1B-8D0F-C638B52C2A75}"/>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4" name="Google Shape;216;p3">
              <a:extLst>
                <a:ext uri="{FF2B5EF4-FFF2-40B4-BE49-F238E27FC236}">
                  <a16:creationId xmlns="" xmlns:a16="http://schemas.microsoft.com/office/drawing/2014/main" id="{FC3B66ED-B1FD-4203-8394-9F2AFA41288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5" name="Google Shape;217;p3">
              <a:extLst>
                <a:ext uri="{FF2B5EF4-FFF2-40B4-BE49-F238E27FC236}">
                  <a16:creationId xmlns="" xmlns:a16="http://schemas.microsoft.com/office/drawing/2014/main" id="{254DCD1F-4A69-4180-B3B4-399298C2ADAD}"/>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6" name="Google Shape;218;p3">
              <a:extLst>
                <a:ext uri="{FF2B5EF4-FFF2-40B4-BE49-F238E27FC236}">
                  <a16:creationId xmlns="" xmlns:a16="http://schemas.microsoft.com/office/drawing/2014/main" id="{6E614D8E-D864-479A-90EC-B03D7178D21B}"/>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7" name="Google Shape;219;p3">
              <a:extLst>
                <a:ext uri="{FF2B5EF4-FFF2-40B4-BE49-F238E27FC236}">
                  <a16:creationId xmlns="" xmlns:a16="http://schemas.microsoft.com/office/drawing/2014/main" id="{A13BA238-ECB5-430F-B5DF-CCE35039B3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8" name="Google Shape;220;p3">
              <a:extLst>
                <a:ext uri="{FF2B5EF4-FFF2-40B4-BE49-F238E27FC236}">
                  <a16:creationId xmlns="" xmlns:a16="http://schemas.microsoft.com/office/drawing/2014/main" id="{ABA7282B-E0EC-49EC-AC4F-4FB8D1783A50}"/>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9" name="Google Shape;221;p3">
              <a:extLst>
                <a:ext uri="{FF2B5EF4-FFF2-40B4-BE49-F238E27FC236}">
                  <a16:creationId xmlns="" xmlns:a16="http://schemas.microsoft.com/office/drawing/2014/main" id="{20D2900C-17A1-4063-B5FB-B75F4DAD8E39}"/>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dirty="0"/>
            </a:p>
          </p:txBody>
        </p:sp>
        <p:sp>
          <p:nvSpPr>
            <p:cNvPr id="20" name="Google Shape;222;p3">
              <a:extLst>
                <a:ext uri="{FF2B5EF4-FFF2-40B4-BE49-F238E27FC236}">
                  <a16:creationId xmlns="" xmlns:a16="http://schemas.microsoft.com/office/drawing/2014/main" id="{48084099-3DE7-46F8-9767-1D205AD56FC7}"/>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21" name="Google Shape;223;p3">
              <a:extLst>
                <a:ext uri="{FF2B5EF4-FFF2-40B4-BE49-F238E27FC236}">
                  <a16:creationId xmlns="" xmlns:a16="http://schemas.microsoft.com/office/drawing/2014/main" id="{083A1912-2219-4A98-BD7D-D9782915DF81}"/>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68569" tIns="68569" rIns="68569" bIns="68569" anchor="ctr" anchorCtr="0">
              <a:noAutofit/>
            </a:bodyPr>
            <a:lstStyle/>
            <a:p>
              <a:endParaRPr sz="1050"/>
            </a:p>
          </p:txBody>
        </p:sp>
        <p:sp>
          <p:nvSpPr>
            <p:cNvPr id="22" name="Google Shape;224;p3">
              <a:extLst>
                <a:ext uri="{FF2B5EF4-FFF2-40B4-BE49-F238E27FC236}">
                  <a16:creationId xmlns="" xmlns:a16="http://schemas.microsoft.com/office/drawing/2014/main" id="{A148B64D-9C62-40A3-B5C6-99BB5E136471}"/>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68569" tIns="68569" rIns="68569" bIns="68569" anchor="ctr" anchorCtr="0">
              <a:noAutofit/>
            </a:bodyPr>
            <a:lstStyle/>
            <a:p>
              <a:endParaRPr sz="1050"/>
            </a:p>
          </p:txBody>
        </p:sp>
      </p:grpSp>
      <p:grpSp>
        <p:nvGrpSpPr>
          <p:cNvPr id="23" name="Google Shape;225;p3">
            <a:extLst>
              <a:ext uri="{FF2B5EF4-FFF2-40B4-BE49-F238E27FC236}">
                <a16:creationId xmlns="" xmlns:a16="http://schemas.microsoft.com/office/drawing/2014/main" id="{B0593916-936C-458A-A49C-0F2C3F2DB45B}"/>
              </a:ext>
            </a:extLst>
          </p:cNvPr>
          <p:cNvGrpSpPr/>
          <p:nvPr/>
        </p:nvGrpSpPr>
        <p:grpSpPr>
          <a:xfrm>
            <a:off x="8009668" y="-469011"/>
            <a:ext cx="125006" cy="126431"/>
            <a:chOff x="4954425" y="2036375"/>
            <a:chExt cx="166675" cy="168575"/>
          </a:xfrm>
        </p:grpSpPr>
        <p:sp>
          <p:nvSpPr>
            <p:cNvPr id="24" name="Google Shape;226;p3">
              <a:extLst>
                <a:ext uri="{FF2B5EF4-FFF2-40B4-BE49-F238E27FC236}">
                  <a16:creationId xmlns="" xmlns:a16="http://schemas.microsoft.com/office/drawing/2014/main" id="{CBB9C158-3CA6-45D7-932E-2664ED5B867D}"/>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68569" tIns="68569" rIns="68569" bIns="68569" anchor="ctr" anchorCtr="0">
              <a:noAutofit/>
            </a:bodyPr>
            <a:lstStyle/>
            <a:p>
              <a:endParaRPr sz="1050"/>
            </a:p>
          </p:txBody>
        </p:sp>
        <p:sp>
          <p:nvSpPr>
            <p:cNvPr id="25" name="Google Shape;227;p3">
              <a:extLst>
                <a:ext uri="{FF2B5EF4-FFF2-40B4-BE49-F238E27FC236}">
                  <a16:creationId xmlns="" xmlns:a16="http://schemas.microsoft.com/office/drawing/2014/main" id="{0559FDE8-344E-42DF-A2E5-10C16465DC5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endParaRPr sz="1050"/>
            </a:p>
          </p:txBody>
        </p:sp>
      </p:grpSp>
      <p:sp>
        <p:nvSpPr>
          <p:cNvPr id="26" name="Google Shape;228;p3">
            <a:extLst>
              <a:ext uri="{FF2B5EF4-FFF2-40B4-BE49-F238E27FC236}">
                <a16:creationId xmlns="" xmlns:a16="http://schemas.microsoft.com/office/drawing/2014/main" id="{22531104-0150-41F0-9257-7CAF2942CB76}"/>
              </a:ext>
            </a:extLst>
          </p:cNvPr>
          <p:cNvSpPr/>
          <p:nvPr/>
        </p:nvSpPr>
        <p:spPr>
          <a:xfrm>
            <a:off x="1108515" y="1693176"/>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endParaRPr sz="1050"/>
          </a:p>
        </p:txBody>
      </p:sp>
      <p:sp>
        <p:nvSpPr>
          <p:cNvPr id="27" name="Google Shape;229;p3">
            <a:extLst>
              <a:ext uri="{FF2B5EF4-FFF2-40B4-BE49-F238E27FC236}">
                <a16:creationId xmlns="" xmlns:a16="http://schemas.microsoft.com/office/drawing/2014/main" id="{2CA8861A-0960-4822-8EC7-DCD49F69BE9C}"/>
              </a:ext>
            </a:extLst>
          </p:cNvPr>
          <p:cNvSpPr/>
          <p:nvPr/>
        </p:nvSpPr>
        <p:spPr>
          <a:xfrm>
            <a:off x="7310815" y="1911241"/>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endParaRPr sz="1050"/>
          </a:p>
        </p:txBody>
      </p:sp>
      <p:grpSp>
        <p:nvGrpSpPr>
          <p:cNvPr id="28" name="Google Shape;230;p3">
            <a:extLst>
              <a:ext uri="{FF2B5EF4-FFF2-40B4-BE49-F238E27FC236}">
                <a16:creationId xmlns="" xmlns:a16="http://schemas.microsoft.com/office/drawing/2014/main" id="{FF95A791-D863-49BE-9455-DE402BB65FD9}"/>
              </a:ext>
            </a:extLst>
          </p:cNvPr>
          <p:cNvGrpSpPr/>
          <p:nvPr/>
        </p:nvGrpSpPr>
        <p:grpSpPr>
          <a:xfrm>
            <a:off x="956096" y="4156122"/>
            <a:ext cx="125006" cy="126431"/>
            <a:chOff x="4954425" y="2036375"/>
            <a:chExt cx="166675" cy="168575"/>
          </a:xfrm>
        </p:grpSpPr>
        <p:sp>
          <p:nvSpPr>
            <p:cNvPr id="29" name="Google Shape;231;p3">
              <a:extLst>
                <a:ext uri="{FF2B5EF4-FFF2-40B4-BE49-F238E27FC236}">
                  <a16:creationId xmlns="" xmlns:a16="http://schemas.microsoft.com/office/drawing/2014/main" id="{52FF443F-7564-41AB-BA87-7FC3D25473B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68569" tIns="68569" rIns="68569" bIns="68569" anchor="ctr" anchorCtr="0">
              <a:noAutofit/>
            </a:bodyPr>
            <a:lstStyle/>
            <a:p>
              <a:endParaRPr sz="1050"/>
            </a:p>
          </p:txBody>
        </p:sp>
        <p:sp>
          <p:nvSpPr>
            <p:cNvPr id="30" name="Google Shape;232;p3">
              <a:extLst>
                <a:ext uri="{FF2B5EF4-FFF2-40B4-BE49-F238E27FC236}">
                  <a16:creationId xmlns="" xmlns:a16="http://schemas.microsoft.com/office/drawing/2014/main" id="{2865EA98-F102-47F4-8E65-1ACBB21114B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endParaRPr sz="1050"/>
            </a:p>
          </p:txBody>
        </p:sp>
      </p:grpSp>
      <p:sp>
        <p:nvSpPr>
          <p:cNvPr id="2" name="Rectangle 1"/>
          <p:cNvSpPr/>
          <p:nvPr/>
        </p:nvSpPr>
        <p:spPr>
          <a:xfrm>
            <a:off x="3000870" y="755679"/>
            <a:ext cx="3381054" cy="461665"/>
          </a:xfrm>
          <a:prstGeom prst="rect">
            <a:avLst/>
          </a:prstGeom>
        </p:spPr>
        <p:txBody>
          <a:bodyPr wrap="none">
            <a:spAutoFit/>
          </a:bodyPr>
          <a:lstStyle/>
          <a:p>
            <a:r>
              <a:rPr lang="en-US" sz="2400" b="1" dirty="0">
                <a:solidFill>
                  <a:srgbClr val="FF0000"/>
                </a:solidFill>
                <a:latin typeface="Times New Roman" panose="02020603050405020304" pitchFamily="18" charset="0"/>
                <a:cs typeface="Times New Roman" panose="02020603050405020304" pitchFamily="18" charset="0"/>
              </a:rPr>
              <a:t>HƯỚNG DẪN VỀ NHÀ</a:t>
            </a:r>
          </a:p>
        </p:txBody>
      </p:sp>
      <p:sp>
        <p:nvSpPr>
          <p:cNvPr id="31" name="Rectangle 30"/>
          <p:cNvSpPr/>
          <p:nvPr/>
        </p:nvSpPr>
        <p:spPr>
          <a:xfrm>
            <a:off x="748894" y="1529820"/>
            <a:ext cx="7521803" cy="738664"/>
          </a:xfrm>
          <a:prstGeom prst="rect">
            <a:avLst/>
          </a:prstGeom>
        </p:spPr>
        <p:txBody>
          <a:bodyPr wrap="square">
            <a:spAutoFit/>
          </a:bodyPr>
          <a:lstStyle/>
          <a:p>
            <a:r>
              <a:rPr lang="pt-BR" sz="2100" dirty="0">
                <a:solidFill>
                  <a:srgbClr val="002E89"/>
                </a:solidFill>
                <a:latin typeface="Times New Roman" panose="02020603050405020304" pitchFamily="18" charset="0"/>
                <a:cs typeface="Times New Roman" panose="02020603050405020304" pitchFamily="18" charset="0"/>
              </a:rPr>
              <a:t>- Học bài cũ nội dung hộp kiến thức 1, 2 (SGK / 87,88)</a:t>
            </a:r>
            <a:endParaRPr lang="en-US" sz="2100" dirty="0">
              <a:solidFill>
                <a:srgbClr val="002E89"/>
              </a:solidFill>
              <a:latin typeface="Times New Roman" panose="02020603050405020304" pitchFamily="18" charset="0"/>
              <a:cs typeface="Times New Roman" panose="02020603050405020304" pitchFamily="18" charset="0"/>
            </a:endParaRPr>
          </a:p>
          <a:p>
            <a:r>
              <a:rPr lang="pt-BR" sz="2100" dirty="0">
                <a:solidFill>
                  <a:srgbClr val="002E89"/>
                </a:solidFill>
                <a:latin typeface="Times New Roman" panose="02020603050405020304" pitchFamily="18" charset="0"/>
                <a:cs typeface="Times New Roman" panose="02020603050405020304" pitchFamily="18" charset="0"/>
              </a:rPr>
              <a:t>- Tìm hiểu trước nội dung mục 3. Thực hành gỡ lỗi SGK trang 89.</a:t>
            </a:r>
            <a:endParaRPr lang="en-US" sz="2100" dirty="0">
              <a:solidFill>
                <a:srgbClr val="002E89"/>
              </a:solidFill>
              <a:latin typeface="Times New Roman" panose="02020603050405020304" pitchFamily="18" charset="0"/>
              <a:cs typeface="Times New Roman" panose="02020603050405020304" pitchFamily="18" charset="0"/>
            </a:endParaRPr>
          </a:p>
        </p:txBody>
      </p:sp>
      <p:sp>
        <p:nvSpPr>
          <p:cNvPr id="3" name="Rounded Rectangle 2"/>
          <p:cNvSpPr/>
          <p:nvPr/>
        </p:nvSpPr>
        <p:spPr>
          <a:xfrm>
            <a:off x="748894" y="1399528"/>
            <a:ext cx="7189337" cy="1023425"/>
          </a:xfrm>
          <a:prstGeom prst="roundRect">
            <a:avLst/>
          </a:prstGeom>
          <a:solidFill>
            <a:srgbClr val="58B6C0">
              <a:alpha val="24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solidFill>
                <a:prstClr val="white"/>
              </a:solidFill>
            </a:endParaRPr>
          </a:p>
        </p:txBody>
      </p:sp>
      <p:pic>
        <p:nvPicPr>
          <p:cNvPr id="32" name="Picture 31" descr="A group of kids sitting around a table with laptops&#10;&#10;Description automatically generated with medium confidence">
            <a:extLst>
              <a:ext uri="{FF2B5EF4-FFF2-40B4-BE49-F238E27FC236}">
                <a16:creationId xmlns="" xmlns:a16="http://schemas.microsoft.com/office/drawing/2014/main" id="{A40E615E-A32B-45E8-8B4D-B2DCE51397C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85596" y="2435508"/>
            <a:ext cx="3253748" cy="2309997"/>
          </a:xfrm>
          <a:prstGeom prst="rect">
            <a:avLst/>
          </a:prstGeom>
        </p:spPr>
      </p:pic>
    </p:spTree>
    <p:extLst>
      <p:ext uri="{BB962C8B-B14F-4D97-AF65-F5344CB8AC3E}">
        <p14:creationId xmlns:p14="http://schemas.microsoft.com/office/powerpoint/2010/main" val="13240822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9"/>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6"/>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8"/>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3"/>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7"/>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peech Bubble: Rectangle with Corners Rounded 1">
            <a:extLst>
              <a:ext uri="{FF2B5EF4-FFF2-40B4-BE49-F238E27FC236}">
                <a16:creationId xmlns="" xmlns:a16="http://schemas.microsoft.com/office/drawing/2014/main" id="{542CA1B9-98E0-402C-A1B5-D60D02CCA27D}"/>
              </a:ext>
            </a:extLst>
          </p:cNvPr>
          <p:cNvSpPr/>
          <p:nvPr/>
        </p:nvSpPr>
        <p:spPr>
          <a:xfrm>
            <a:off x="746214" y="363402"/>
            <a:ext cx="7482756" cy="1135045"/>
          </a:xfrm>
          <a:prstGeom prst="wedgeRoundRectCallout">
            <a:avLst>
              <a:gd name="adj1" fmla="val -36061"/>
              <a:gd name="adj2" fmla="val 143371"/>
              <a:gd name="adj3" fmla="val 16667"/>
            </a:avLst>
          </a:prstGeom>
          <a:solidFill>
            <a:schemeClr val="accent2">
              <a:lumMod val="40000"/>
              <a:lumOff val="60000"/>
            </a:schemeClr>
          </a:solidFill>
        </p:spPr>
        <p:style>
          <a:lnRef idx="1">
            <a:schemeClr val="accent3"/>
          </a:lnRef>
          <a:fillRef idx="2">
            <a:schemeClr val="accent3"/>
          </a:fillRef>
          <a:effectRef idx="1">
            <a:schemeClr val="accent3"/>
          </a:effectRef>
          <a:fontRef idx="minor">
            <a:schemeClr val="dk1"/>
          </a:fontRef>
        </p:style>
        <p:txBody>
          <a:bodyPr rtlCol="0" anchor="ctr"/>
          <a:lstStyle/>
          <a:p>
            <a:pPr algn="ctr">
              <a:buClrTx/>
              <a:buFontTx/>
              <a:buNone/>
            </a:pPr>
            <a:endParaRPr lang="en-US" sz="1350" kern="1200">
              <a:solidFill>
                <a:prstClr val="black"/>
              </a:solidFill>
            </a:endParaRPr>
          </a:p>
        </p:txBody>
      </p:sp>
      <p:sp>
        <p:nvSpPr>
          <p:cNvPr id="25" name="TextBox 24">
            <a:extLst>
              <a:ext uri="{FF2B5EF4-FFF2-40B4-BE49-F238E27FC236}">
                <a16:creationId xmlns="" xmlns:a16="http://schemas.microsoft.com/office/drawing/2014/main" id="{1814B9E2-EBA0-4B30-A5BC-95144377C64E}"/>
              </a:ext>
            </a:extLst>
          </p:cNvPr>
          <p:cNvSpPr txBox="1"/>
          <p:nvPr/>
        </p:nvSpPr>
        <p:spPr>
          <a:xfrm>
            <a:off x="915028" y="342900"/>
            <a:ext cx="7313942" cy="1463478"/>
          </a:xfrm>
          <a:prstGeom prst="rect">
            <a:avLst/>
          </a:prstGeom>
          <a:noFill/>
          <a:ln>
            <a:noFill/>
          </a:ln>
          <a:effectLst/>
        </p:spPr>
        <p:style>
          <a:lnRef idx="1">
            <a:schemeClr val="accent6"/>
          </a:lnRef>
          <a:fillRef idx="2">
            <a:schemeClr val="accent6"/>
          </a:fillRef>
          <a:effectRef idx="1">
            <a:schemeClr val="accent6"/>
          </a:effectRef>
          <a:fontRef idx="minor">
            <a:schemeClr val="dk1"/>
          </a:fontRef>
        </p:style>
        <p:txBody>
          <a:bodyPr wrap="square">
            <a:spAutoFit/>
          </a:bodyPr>
          <a:lstStyle/>
          <a:p>
            <a:pPr marL="70247" algn="just" defTabSz="257175">
              <a:lnSpc>
                <a:spcPct val="135000"/>
              </a:lnSpc>
              <a:buClrTx/>
              <a:defRPr/>
            </a:pPr>
            <a:r>
              <a:rPr lang="en-US" sz="2400" b="1" kern="1200" dirty="0" err="1">
                <a:solidFill>
                  <a:srgbClr val="002D89">
                    <a:lumMod val="50000"/>
                  </a:srgbClr>
                </a:solidFill>
                <a:latin typeface="Times New Roman" panose="02020603050405020304" pitchFamily="18" charset="0"/>
                <a:cs typeface="Times New Roman" panose="02020603050405020304" pitchFamily="18" charset="0"/>
              </a:rPr>
              <a:t>Bài</a:t>
            </a:r>
            <a:r>
              <a:rPr lang="en-US" sz="2400" b="1" kern="1200" dirty="0">
                <a:solidFill>
                  <a:srgbClr val="002D89">
                    <a:lumMod val="50000"/>
                  </a:srgbClr>
                </a:solidFill>
                <a:latin typeface="Times New Roman" panose="02020603050405020304" pitchFamily="18" charset="0"/>
                <a:cs typeface="Times New Roman" panose="02020603050405020304" pitchFamily="18" charset="0"/>
              </a:rPr>
              <a:t> 2</a:t>
            </a:r>
            <a:r>
              <a:rPr lang="en-US" sz="1800" b="1" kern="1200" dirty="0">
                <a:solidFill>
                  <a:prstClr val="black"/>
                </a:solidFill>
                <a:latin typeface="Times New Roman" panose="02020603050405020304" pitchFamily="18" charset="0"/>
                <a:cs typeface="Times New Roman" panose="02020603050405020304" pitchFamily="18" charset="0"/>
              </a:rPr>
              <a:t>:</a:t>
            </a:r>
            <a:r>
              <a:rPr lang="en-US" sz="2400" b="1" kern="1200" dirty="0">
                <a:solidFill>
                  <a:srgbClr val="002D89">
                    <a:lumMod val="50000"/>
                  </a:srgbClr>
                </a:solidFill>
                <a:latin typeface="Times New Roman" panose="02020603050405020304" pitchFamily="18" charset="0"/>
                <a:cs typeface="Times New Roman" panose="02020603050405020304" pitchFamily="18" charset="0"/>
              </a:rPr>
              <a:t> </a:t>
            </a:r>
            <a:r>
              <a:rPr lang="pt-BR" altLang="en-US" sz="2400" kern="1200" dirty="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rPr>
              <a:t>Em hãy gỡ lỗi đoạn chương trình sau để tính tổng 2 số a và b được nhập vào từ bàn phím như hình sau:</a:t>
            </a:r>
            <a:endParaRPr lang="pt-BR" altLang="en-US" sz="3000" kern="1200" dirty="0">
              <a:solidFill>
                <a:prstClr val="black"/>
              </a:solidFill>
              <a:latin typeface="Times New Roman" panose="02020603050405020304" pitchFamily="18" charset="0"/>
              <a:cs typeface="Times New Roman" panose="02020603050405020304" pitchFamily="18" charset="0"/>
            </a:endParaRPr>
          </a:p>
          <a:p>
            <a:pPr marL="70247" algn="just" defTabSz="257175">
              <a:lnSpc>
                <a:spcPct val="135000"/>
              </a:lnSpc>
              <a:buClrTx/>
              <a:defRPr/>
            </a:pPr>
            <a:endParaRPr lang="en-US" sz="1800" kern="1200" dirty="0">
              <a:solidFill>
                <a:srgbClr val="002D89">
                  <a:lumMod val="50000"/>
                </a:srgbClr>
              </a:solidFill>
              <a:latin typeface="UTM Avo" panose="02040603050506020204" pitchFamily="18" charset="0"/>
              <a:cs typeface="Times New Roman" panose="02020603050405020304" pitchFamily="18" charset="0"/>
            </a:endParaRPr>
          </a:p>
        </p:txBody>
      </p:sp>
      <p:pic>
        <p:nvPicPr>
          <p:cNvPr id="9" name="Picture 10" descr="Trẻ Em, Mầm Non, Đọc Sách, Học Tập, Cô Bé, Tải hình PNG 342 -  Free.Vector6.com"/>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0" y="2360352"/>
            <a:ext cx="2732650" cy="25563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0" y="-47840"/>
            <a:ext cx="212238" cy="4385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eaLnBrk="0" fontAlgn="base" hangingPunct="0">
              <a:spcBef>
                <a:spcPct val="0"/>
              </a:spcBef>
              <a:spcAft>
                <a:spcPct val="0"/>
              </a:spcAft>
              <a:buClrTx/>
              <a:buFontTx/>
              <a:buNone/>
            </a:pPr>
            <a:r>
              <a:rPr lang="en-US" altLang="en-US" sz="1050" kern="1200">
                <a:solidFill>
                  <a:prstClr val="black"/>
                </a:solidFill>
                <a:latin typeface="Arial" panose="020B0604020202020204" pitchFamily="34" charset="0"/>
                <a:ea typeface="Times New Roman" panose="02020603050405020304" pitchFamily="18" charset="0"/>
              </a:rPr>
              <a:t>: </a:t>
            </a:r>
            <a:endParaRPr lang="en-US" altLang="en-US" sz="825" kern="1200">
              <a:solidFill>
                <a:prstClr val="black"/>
              </a:solidFill>
              <a:latin typeface="Arial" panose="020B0604020202020204" pitchFamily="34" charset="0"/>
            </a:endParaRPr>
          </a:p>
          <a:p>
            <a:pPr eaLnBrk="0" fontAlgn="base" hangingPunct="0">
              <a:spcBef>
                <a:spcPct val="0"/>
              </a:spcBef>
              <a:spcAft>
                <a:spcPct val="0"/>
              </a:spcAft>
              <a:buClrTx/>
              <a:buFontTx/>
              <a:buNone/>
            </a:pPr>
            <a:endParaRPr lang="en-US" altLang="en-US" sz="1350" kern="1200">
              <a:solidFill>
                <a:prstClr val="black"/>
              </a:solidFill>
              <a:latin typeface="Arial" panose="020B0604020202020204" pitchFamily="34" charset="0"/>
            </a:endParaRPr>
          </a:p>
        </p:txBody>
      </p:sp>
      <p:pic>
        <p:nvPicPr>
          <p:cNvPr id="2049" name="Picture 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24887" y="1498446"/>
            <a:ext cx="3564550" cy="3277385"/>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p:cNvSpPr>
            <a:spLocks noChangeArrowheads="1"/>
          </p:cNvSpPr>
          <p:nvPr/>
        </p:nvSpPr>
        <p:spPr bwMode="auto">
          <a:xfrm>
            <a:off x="5948173" y="1072418"/>
            <a:ext cx="138564" cy="41549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68580" tIns="34290" rIns="68580" bIns="34290" numCol="1" anchor="ctr" anchorCtr="0" compatLnSpc="1">
            <a:prstTxWarp prst="textNoShape">
              <a:avLst/>
            </a:prstTxWarp>
            <a:spAutoFit/>
          </a:bodyPr>
          <a:lstStyle/>
          <a:p>
            <a:pPr algn="just" eaLnBrk="0" fontAlgn="base" hangingPunct="0">
              <a:spcBef>
                <a:spcPct val="0"/>
              </a:spcBef>
              <a:spcAft>
                <a:spcPct val="0"/>
              </a:spcAft>
              <a:buClrTx/>
              <a:buFontTx/>
              <a:buNone/>
            </a:pPr>
            <a:r>
              <a:rPr lang="en-US" altLang="en-US" sz="900" kern="1200" dirty="0">
                <a:solidFill>
                  <a:prstClr val="black"/>
                </a:solidFill>
                <a:latin typeface="Arial" panose="020B0604020202020204" pitchFamily="34" charset="0"/>
                <a:ea typeface="Times New Roman" panose="02020603050405020304" pitchFamily="18" charset="0"/>
              </a:rPr>
              <a:t/>
            </a:r>
            <a:br>
              <a:rPr lang="en-US" altLang="en-US" sz="900" kern="1200" dirty="0">
                <a:solidFill>
                  <a:prstClr val="black"/>
                </a:solidFill>
                <a:latin typeface="Arial" panose="020B0604020202020204" pitchFamily="34" charset="0"/>
                <a:ea typeface="Times New Roman" panose="02020603050405020304" pitchFamily="18" charset="0"/>
              </a:rPr>
            </a:br>
            <a:endParaRPr lang="pt-BR" altLang="en-US" sz="1350" kern="1200" dirty="0">
              <a:solidFill>
                <a:prstClr val="black"/>
              </a:solidFill>
              <a:latin typeface="Arial" panose="020B0604020202020204" pitchFamily="34" charset="0"/>
            </a:endParaRPr>
          </a:p>
        </p:txBody>
      </p:sp>
    </p:spTree>
    <p:extLst>
      <p:ext uri="{BB962C8B-B14F-4D97-AF65-F5344CB8AC3E}">
        <p14:creationId xmlns:p14="http://schemas.microsoft.com/office/powerpoint/2010/main" val="15727037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25"/>
                                        </p:tgtEl>
                                        <p:attrNameLst>
                                          <p:attrName>style.visibility</p:attrName>
                                        </p:attrNameLst>
                                      </p:cBhvr>
                                      <p:to>
                                        <p:strVal val="visible"/>
                                      </p:to>
                                    </p:set>
                                    <p:animEffect transition="in" filter="fade">
                                      <p:cBhvr>
                                        <p:cTn id="7" dur="500"/>
                                        <p:tgtEl>
                                          <p:spTgt spid="25"/>
                                        </p:tgtEl>
                                      </p:cBhvr>
                                    </p:animEffect>
                                  </p:childTnLst>
                                </p:cTn>
                              </p:par>
                              <p:par>
                                <p:cTn id="8" presetID="22" presetClass="entr" presetSubtype="4"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wipe(down)">
                                      <p:cBhvr>
                                        <p:cTn id="10"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Rounded Corners 8">
            <a:extLst>
              <a:ext uri="{FF2B5EF4-FFF2-40B4-BE49-F238E27FC236}">
                <a16:creationId xmlns="" xmlns:a16="http://schemas.microsoft.com/office/drawing/2014/main" id="{6560A8A1-E119-4FC6-9840-B076C68DA9E0}"/>
              </a:ext>
            </a:extLst>
          </p:cNvPr>
          <p:cNvSpPr/>
          <p:nvPr/>
        </p:nvSpPr>
        <p:spPr>
          <a:xfrm>
            <a:off x="680191" y="871002"/>
            <a:ext cx="7783616" cy="3789323"/>
          </a:xfrm>
          <a:prstGeom prst="roundRect">
            <a:avLst>
              <a:gd name="adj" fmla="val 8933"/>
            </a:avLst>
          </a:prstGeom>
          <a:solidFill>
            <a:schemeClr val="accent2">
              <a:lumMod val="60000"/>
              <a:lumOff val="40000"/>
              <a:alpha val="3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dirty="0">
              <a:solidFill>
                <a:prstClr val="white"/>
              </a:solidFill>
            </a:endParaRPr>
          </a:p>
        </p:txBody>
      </p:sp>
      <p:sp>
        <p:nvSpPr>
          <p:cNvPr id="13" name="TextBox 12">
            <a:extLst>
              <a:ext uri="{FF2B5EF4-FFF2-40B4-BE49-F238E27FC236}">
                <a16:creationId xmlns="" xmlns:a16="http://schemas.microsoft.com/office/drawing/2014/main" id="{C45C759F-F354-4E48-BB32-9A175521C289}"/>
              </a:ext>
            </a:extLst>
          </p:cNvPr>
          <p:cNvSpPr txBox="1"/>
          <p:nvPr/>
        </p:nvSpPr>
        <p:spPr>
          <a:xfrm>
            <a:off x="4027990" y="196579"/>
            <a:ext cx="1602247" cy="590931"/>
          </a:xfrm>
          <a:prstGeom prst="rect">
            <a:avLst/>
          </a:prstGeom>
          <a:noFill/>
          <a:ln>
            <a:noFill/>
          </a:ln>
          <a:effectLst/>
        </p:spPr>
        <p:style>
          <a:lnRef idx="1">
            <a:schemeClr val="accent6"/>
          </a:lnRef>
          <a:fillRef idx="2">
            <a:schemeClr val="accent6"/>
          </a:fillRef>
          <a:effectRef idx="1">
            <a:schemeClr val="accent6"/>
          </a:effectRef>
          <a:fontRef idx="minor">
            <a:schemeClr val="dk1"/>
          </a:fontRef>
        </p:style>
        <p:txBody>
          <a:bodyPr wrap="square">
            <a:spAutoFit/>
          </a:bodyPr>
          <a:lstStyle/>
          <a:p>
            <a:pPr marL="70247" algn="just" defTabSz="257175">
              <a:lnSpc>
                <a:spcPct val="135000"/>
              </a:lnSpc>
              <a:buClrTx/>
              <a:defRPr/>
            </a:pPr>
            <a:r>
              <a:rPr lang="en-US" sz="2400" b="1" kern="1200" dirty="0" err="1">
                <a:solidFill>
                  <a:srgbClr val="FF0000"/>
                </a:solidFill>
                <a:latin typeface="Times New Roman" panose="02020603050405020304" pitchFamily="18" charset="0"/>
                <a:cs typeface="Times New Roman" panose="02020603050405020304" pitchFamily="18" charset="0"/>
              </a:rPr>
              <a:t>Đáp</a:t>
            </a:r>
            <a:r>
              <a:rPr lang="en-US" sz="2400" b="1" kern="1200" dirty="0">
                <a:solidFill>
                  <a:srgbClr val="FF0000"/>
                </a:solidFill>
                <a:latin typeface="Times New Roman" panose="02020603050405020304" pitchFamily="18" charset="0"/>
                <a:cs typeface="Times New Roman" panose="02020603050405020304" pitchFamily="18" charset="0"/>
              </a:rPr>
              <a:t> </a:t>
            </a:r>
            <a:r>
              <a:rPr lang="en-US" sz="2400" b="1" kern="1200" dirty="0" err="1">
                <a:solidFill>
                  <a:srgbClr val="FF0000"/>
                </a:solidFill>
                <a:latin typeface="Times New Roman" panose="02020603050405020304" pitchFamily="18" charset="0"/>
                <a:cs typeface="Times New Roman" panose="02020603050405020304" pitchFamily="18" charset="0"/>
              </a:rPr>
              <a:t>án</a:t>
            </a:r>
            <a:endParaRPr lang="vi-VN" sz="2400" b="1" kern="1200" dirty="0">
              <a:solidFill>
                <a:srgbClr val="FF0000"/>
              </a:solidFill>
              <a:latin typeface="Times New Roman" panose="02020603050405020304" pitchFamily="18" charset="0"/>
              <a:cs typeface="Times New Roman" panose="02020603050405020304" pitchFamily="18" charset="0"/>
            </a:endParaRPr>
          </a:p>
        </p:txBody>
      </p:sp>
      <p:sp>
        <p:nvSpPr>
          <p:cNvPr id="15" name="Rounded Rectangle 14"/>
          <p:cNvSpPr/>
          <p:nvPr/>
        </p:nvSpPr>
        <p:spPr>
          <a:xfrm>
            <a:off x="3978754" y="252798"/>
            <a:ext cx="1186492" cy="561986"/>
          </a:xfrm>
          <a:prstGeom prst="roundRect">
            <a:avLst/>
          </a:prstGeom>
          <a:solidFill>
            <a:schemeClr val="accent1">
              <a:lumMod val="50000"/>
              <a:lumOff val="50000"/>
              <a:alpha val="36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en-US" sz="1350" kern="1200">
              <a:solidFill>
                <a:prstClr val="white"/>
              </a:solidFill>
            </a:endParaRPr>
          </a:p>
        </p:txBody>
      </p:sp>
      <p:pic>
        <p:nvPicPr>
          <p:cNvPr id="16" name="Picture 15">
            <a:extLst>
              <a:ext uri="{FF2B5EF4-FFF2-40B4-BE49-F238E27FC236}">
                <a16:creationId xmlns="" xmlns:a16="http://schemas.microsoft.com/office/drawing/2014/main" id="{391FB4D9-362F-411C-84F5-BE98A5303ED6}"/>
              </a:ext>
            </a:extLst>
          </p:cNvPr>
          <p:cNvPicPr>
            <a:picLocks noChangeAspect="1"/>
          </p:cNvPicPr>
          <p:nvPr/>
        </p:nvPicPr>
        <p:blipFill>
          <a:blip r:embed="rId2"/>
          <a:stretch>
            <a:fillRect/>
          </a:stretch>
        </p:blipFill>
        <p:spPr>
          <a:xfrm>
            <a:off x="530391" y="178275"/>
            <a:ext cx="666486" cy="664294"/>
          </a:xfrm>
          <a:prstGeom prst="rect">
            <a:avLst/>
          </a:prstGeom>
        </p:spPr>
      </p:pic>
      <p:pic>
        <p:nvPicPr>
          <p:cNvPr id="11" name="Picture 10"/>
          <p:cNvPicPr/>
          <p:nvPr/>
        </p:nvPicPr>
        <p:blipFill>
          <a:blip r:embed="rId3">
            <a:extLst>
              <a:ext uri="{28A0092B-C50C-407E-A947-70E740481C1C}">
                <a14:useLocalDpi xmlns:a14="http://schemas.microsoft.com/office/drawing/2010/main" val="0"/>
              </a:ext>
            </a:extLst>
          </a:blip>
          <a:stretch>
            <a:fillRect/>
          </a:stretch>
        </p:blipFill>
        <p:spPr>
          <a:xfrm>
            <a:off x="1614267" y="993133"/>
            <a:ext cx="6013939" cy="3545059"/>
          </a:xfrm>
          <a:prstGeom prst="rect">
            <a:avLst/>
          </a:prstGeom>
        </p:spPr>
      </p:pic>
    </p:spTree>
    <p:extLst>
      <p:ext uri="{BB962C8B-B14F-4D97-AF65-F5344CB8AC3E}">
        <p14:creationId xmlns:p14="http://schemas.microsoft.com/office/powerpoint/2010/main" val="26188628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oogle Shape;211;p3">
            <a:extLst>
              <a:ext uri="{FF2B5EF4-FFF2-40B4-BE49-F238E27FC236}">
                <a16:creationId xmlns="" xmlns:a16="http://schemas.microsoft.com/office/drawing/2014/main" id="{648E9DE7-A2F2-4E9E-B789-80D0AE258E59}"/>
              </a:ext>
            </a:extLst>
          </p:cNvPr>
          <p:cNvGrpSpPr/>
          <p:nvPr/>
        </p:nvGrpSpPr>
        <p:grpSpPr>
          <a:xfrm>
            <a:off x="698382" y="180857"/>
            <a:ext cx="333206" cy="298894"/>
            <a:chOff x="2495125" y="2142250"/>
            <a:chExt cx="444275" cy="398525"/>
          </a:xfrm>
        </p:grpSpPr>
        <p:sp>
          <p:nvSpPr>
            <p:cNvPr id="10" name="Google Shape;212;p3">
              <a:extLst>
                <a:ext uri="{FF2B5EF4-FFF2-40B4-BE49-F238E27FC236}">
                  <a16:creationId xmlns="" xmlns:a16="http://schemas.microsoft.com/office/drawing/2014/main" id="{9D9A6D16-3090-4587-ADE5-287D855E21EB}"/>
                </a:ext>
              </a:extLst>
            </p:cNvPr>
            <p:cNvSpPr/>
            <p:nvPr/>
          </p:nvSpPr>
          <p:spPr>
            <a:xfrm>
              <a:off x="2495125" y="2142250"/>
              <a:ext cx="444275" cy="398525"/>
            </a:xfrm>
            <a:custGeom>
              <a:avLst/>
              <a:gdLst/>
              <a:ahLst/>
              <a:cxnLst/>
              <a:rect l="l" t="t" r="r" b="b"/>
              <a:pathLst>
                <a:path w="17771" h="15941" extrusionOk="0">
                  <a:moveTo>
                    <a:pt x="6542" y="6116"/>
                  </a:moveTo>
                  <a:cubicBezTo>
                    <a:pt x="4437" y="1154"/>
                    <a:pt x="10201" y="1"/>
                    <a:pt x="9224" y="5866"/>
                  </a:cubicBezTo>
                  <a:cubicBezTo>
                    <a:pt x="11780" y="1003"/>
                    <a:pt x="16367" y="6718"/>
                    <a:pt x="10452" y="8021"/>
                  </a:cubicBezTo>
                  <a:cubicBezTo>
                    <a:pt x="17770" y="9525"/>
                    <a:pt x="12382" y="15139"/>
                    <a:pt x="9600" y="9976"/>
                  </a:cubicBezTo>
                  <a:cubicBezTo>
                    <a:pt x="11204" y="15891"/>
                    <a:pt x="5941" y="15941"/>
                    <a:pt x="7068" y="10252"/>
                  </a:cubicBezTo>
                  <a:cubicBezTo>
                    <a:pt x="4662" y="15565"/>
                    <a:pt x="1" y="11555"/>
                    <a:pt x="5414" y="8597"/>
                  </a:cubicBezTo>
                  <a:cubicBezTo>
                    <a:pt x="276" y="8597"/>
                    <a:pt x="1830" y="2031"/>
                    <a:pt x="6542" y="6116"/>
                  </a:cubicBezTo>
                  <a:close/>
                </a:path>
              </a:pathLst>
            </a:custGeom>
            <a:solidFill>
              <a:schemeClr val="accent2"/>
            </a:solidFill>
            <a:ln>
              <a:noFill/>
            </a:ln>
          </p:spPr>
          <p:txBody>
            <a:bodyPr spcFirstLastPara="1" wrap="square" lIns="68569" tIns="68569" rIns="68569" bIns="68569" anchor="ctr" anchorCtr="0">
              <a:noAutofit/>
            </a:bodyPr>
            <a:lstStyle/>
            <a:p>
              <a:endParaRPr sz="1050" dirty="0"/>
            </a:p>
          </p:txBody>
        </p:sp>
        <p:sp>
          <p:nvSpPr>
            <p:cNvPr id="11" name="Google Shape;213;p3">
              <a:extLst>
                <a:ext uri="{FF2B5EF4-FFF2-40B4-BE49-F238E27FC236}">
                  <a16:creationId xmlns="" xmlns:a16="http://schemas.microsoft.com/office/drawing/2014/main" id="{5F956386-136D-49E9-AE42-0A805EC7EC9B}"/>
                </a:ext>
              </a:extLst>
            </p:cNvPr>
            <p:cNvSpPr/>
            <p:nvPr/>
          </p:nvSpPr>
          <p:spPr>
            <a:xfrm>
              <a:off x="2655525" y="2307050"/>
              <a:ext cx="94650" cy="73325"/>
            </a:xfrm>
            <a:custGeom>
              <a:avLst/>
              <a:gdLst/>
              <a:ahLst/>
              <a:cxnLst/>
              <a:rect l="l" t="t" r="r" b="b"/>
              <a:pathLst>
                <a:path w="3786" h="2933" extrusionOk="0">
                  <a:moveTo>
                    <a:pt x="1906" y="0"/>
                  </a:moveTo>
                  <a:cubicBezTo>
                    <a:pt x="1" y="0"/>
                    <a:pt x="1" y="2933"/>
                    <a:pt x="1906" y="2933"/>
                  </a:cubicBezTo>
                  <a:cubicBezTo>
                    <a:pt x="3785" y="2933"/>
                    <a:pt x="3785" y="0"/>
                    <a:pt x="1906" y="0"/>
                  </a:cubicBezTo>
                  <a:close/>
                </a:path>
              </a:pathLst>
            </a:custGeom>
            <a:solidFill>
              <a:schemeClr val="accent6"/>
            </a:solidFill>
            <a:ln>
              <a:noFill/>
            </a:ln>
          </p:spPr>
          <p:txBody>
            <a:bodyPr spcFirstLastPara="1" wrap="square" lIns="68569" tIns="68569" rIns="68569" bIns="68569" anchor="ctr" anchorCtr="0">
              <a:noAutofit/>
            </a:bodyPr>
            <a:lstStyle/>
            <a:p>
              <a:endParaRPr sz="1050"/>
            </a:p>
          </p:txBody>
        </p:sp>
      </p:grpSp>
      <p:grpSp>
        <p:nvGrpSpPr>
          <p:cNvPr id="12" name="Google Shape;214;p3">
            <a:extLst>
              <a:ext uri="{FF2B5EF4-FFF2-40B4-BE49-F238E27FC236}">
                <a16:creationId xmlns="" xmlns:a16="http://schemas.microsoft.com/office/drawing/2014/main" id="{102A82DF-00CF-4004-9BF3-0112E17089FB}"/>
              </a:ext>
            </a:extLst>
          </p:cNvPr>
          <p:cNvGrpSpPr/>
          <p:nvPr/>
        </p:nvGrpSpPr>
        <p:grpSpPr>
          <a:xfrm>
            <a:off x="7920831" y="3778981"/>
            <a:ext cx="218531" cy="211031"/>
            <a:chOff x="3243875" y="2372825"/>
            <a:chExt cx="291375" cy="281375"/>
          </a:xfrm>
        </p:grpSpPr>
        <p:sp>
          <p:nvSpPr>
            <p:cNvPr id="13" name="Google Shape;215;p3">
              <a:extLst>
                <a:ext uri="{FF2B5EF4-FFF2-40B4-BE49-F238E27FC236}">
                  <a16:creationId xmlns="" xmlns:a16="http://schemas.microsoft.com/office/drawing/2014/main" id="{F096BDAB-D775-4B1B-8D0F-C638B52C2A75}"/>
                </a:ext>
              </a:extLst>
            </p:cNvPr>
            <p:cNvSpPr/>
            <p:nvPr/>
          </p:nvSpPr>
          <p:spPr>
            <a:xfrm>
              <a:off x="3287125" y="2403550"/>
              <a:ext cx="205525" cy="200525"/>
            </a:xfrm>
            <a:custGeom>
              <a:avLst/>
              <a:gdLst/>
              <a:ahLst/>
              <a:cxnLst/>
              <a:rect l="l" t="t" r="r" b="b"/>
              <a:pathLst>
                <a:path w="8221" h="8021" fill="none" extrusionOk="0">
                  <a:moveTo>
                    <a:pt x="8221" y="0"/>
                  </a:moveTo>
                  <a:cubicBezTo>
                    <a:pt x="5765" y="2982"/>
                    <a:pt x="2807" y="5338"/>
                    <a:pt x="0" y="802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4" name="Google Shape;216;p3">
              <a:extLst>
                <a:ext uri="{FF2B5EF4-FFF2-40B4-BE49-F238E27FC236}">
                  <a16:creationId xmlns="" xmlns:a16="http://schemas.microsoft.com/office/drawing/2014/main" id="{FC3B66ED-B1FD-4203-8394-9F2AFA412880}"/>
                </a:ext>
              </a:extLst>
            </p:cNvPr>
            <p:cNvSpPr/>
            <p:nvPr/>
          </p:nvSpPr>
          <p:spPr>
            <a:xfrm>
              <a:off x="3304025" y="2403550"/>
              <a:ext cx="191125" cy="210550"/>
            </a:xfrm>
            <a:custGeom>
              <a:avLst/>
              <a:gdLst/>
              <a:ahLst/>
              <a:cxnLst/>
              <a:rect l="l" t="t" r="r" b="b"/>
              <a:pathLst>
                <a:path w="7645" h="8422" fill="none" extrusionOk="0">
                  <a:moveTo>
                    <a:pt x="1" y="0"/>
                  </a:moveTo>
                  <a:cubicBezTo>
                    <a:pt x="1404" y="1830"/>
                    <a:pt x="3159" y="3409"/>
                    <a:pt x="4738" y="5088"/>
                  </a:cubicBezTo>
                  <a:cubicBezTo>
                    <a:pt x="6066" y="6491"/>
                    <a:pt x="6292" y="6993"/>
                    <a:pt x="7645" y="842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5" name="Google Shape;217;p3">
              <a:extLst>
                <a:ext uri="{FF2B5EF4-FFF2-40B4-BE49-F238E27FC236}">
                  <a16:creationId xmlns="" xmlns:a16="http://schemas.microsoft.com/office/drawing/2014/main" id="{254DCD1F-4A69-4180-B3B4-399298C2ADAD}"/>
                </a:ext>
              </a:extLst>
            </p:cNvPr>
            <p:cNvSpPr/>
            <p:nvPr/>
          </p:nvSpPr>
          <p:spPr>
            <a:xfrm>
              <a:off x="3396775" y="2372825"/>
              <a:ext cx="10675" cy="281375"/>
            </a:xfrm>
            <a:custGeom>
              <a:avLst/>
              <a:gdLst/>
              <a:ahLst/>
              <a:cxnLst/>
              <a:rect l="l" t="t" r="r" b="b"/>
              <a:pathLst>
                <a:path w="427" h="11255" fill="none" extrusionOk="0">
                  <a:moveTo>
                    <a:pt x="150" y="1"/>
                  </a:moveTo>
                  <a:cubicBezTo>
                    <a:pt x="75" y="2507"/>
                    <a:pt x="426" y="5013"/>
                    <a:pt x="150" y="7470"/>
                  </a:cubicBezTo>
                  <a:cubicBezTo>
                    <a:pt x="25" y="8798"/>
                    <a:pt x="0" y="9951"/>
                    <a:pt x="0" y="11254"/>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6" name="Google Shape;218;p3">
              <a:extLst>
                <a:ext uri="{FF2B5EF4-FFF2-40B4-BE49-F238E27FC236}">
                  <a16:creationId xmlns="" xmlns:a16="http://schemas.microsoft.com/office/drawing/2014/main" id="{6E614D8E-D864-479A-90EC-B03D7178D21B}"/>
                </a:ext>
              </a:extLst>
            </p:cNvPr>
            <p:cNvSpPr/>
            <p:nvPr/>
          </p:nvSpPr>
          <p:spPr>
            <a:xfrm>
              <a:off x="3243875" y="2495650"/>
              <a:ext cx="285125" cy="10675"/>
            </a:xfrm>
            <a:custGeom>
              <a:avLst/>
              <a:gdLst/>
              <a:ahLst/>
              <a:cxnLst/>
              <a:rect l="l" t="t" r="r" b="b"/>
              <a:pathLst>
                <a:path w="11405" h="427" fill="none" extrusionOk="0">
                  <a:moveTo>
                    <a:pt x="11404" y="426"/>
                  </a:moveTo>
                  <a:cubicBezTo>
                    <a:pt x="7495" y="0"/>
                    <a:pt x="3886" y="201"/>
                    <a:pt x="1" y="50"/>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7" name="Google Shape;219;p3">
              <a:extLst>
                <a:ext uri="{FF2B5EF4-FFF2-40B4-BE49-F238E27FC236}">
                  <a16:creationId xmlns="" xmlns:a16="http://schemas.microsoft.com/office/drawing/2014/main" id="{A13BA238-ECB5-430F-B5DF-CCE35039B39C}"/>
                </a:ext>
              </a:extLst>
            </p:cNvPr>
            <p:cNvSpPr/>
            <p:nvPr/>
          </p:nvSpPr>
          <p:spPr>
            <a:xfrm>
              <a:off x="3340375" y="2379100"/>
              <a:ext cx="104650" cy="267575"/>
            </a:xfrm>
            <a:custGeom>
              <a:avLst/>
              <a:gdLst/>
              <a:ahLst/>
              <a:cxnLst/>
              <a:rect l="l" t="t" r="r" b="b"/>
              <a:pathLst>
                <a:path w="4186" h="10703" fill="none" extrusionOk="0">
                  <a:moveTo>
                    <a:pt x="0" y="1"/>
                  </a:moveTo>
                  <a:cubicBezTo>
                    <a:pt x="1780" y="3409"/>
                    <a:pt x="2833" y="7043"/>
                    <a:pt x="4186" y="1070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8" name="Google Shape;220;p3">
              <a:extLst>
                <a:ext uri="{FF2B5EF4-FFF2-40B4-BE49-F238E27FC236}">
                  <a16:creationId xmlns="" xmlns:a16="http://schemas.microsoft.com/office/drawing/2014/main" id="{ABA7282B-E0EC-49EC-AC4F-4FB8D1783A50}"/>
                </a:ext>
              </a:extLst>
            </p:cNvPr>
            <p:cNvSpPr/>
            <p:nvPr/>
          </p:nvSpPr>
          <p:spPr>
            <a:xfrm>
              <a:off x="3267075" y="2458675"/>
              <a:ext cx="268175" cy="94000"/>
            </a:xfrm>
            <a:custGeom>
              <a:avLst/>
              <a:gdLst/>
              <a:ahLst/>
              <a:cxnLst/>
              <a:rect l="l" t="t" r="r" b="b"/>
              <a:pathLst>
                <a:path w="10727" h="3760" fill="none" extrusionOk="0">
                  <a:moveTo>
                    <a:pt x="0" y="3760"/>
                  </a:moveTo>
                  <a:cubicBezTo>
                    <a:pt x="2231" y="3184"/>
                    <a:pt x="4361" y="2181"/>
                    <a:pt x="6516" y="1379"/>
                  </a:cubicBezTo>
                  <a:cubicBezTo>
                    <a:pt x="8346" y="702"/>
                    <a:pt x="8897" y="677"/>
                    <a:pt x="10727" y="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19" name="Google Shape;221;p3">
              <a:extLst>
                <a:ext uri="{FF2B5EF4-FFF2-40B4-BE49-F238E27FC236}">
                  <a16:creationId xmlns="" xmlns:a16="http://schemas.microsoft.com/office/drawing/2014/main" id="{20D2900C-17A1-4063-B5FB-B75F4DAD8E39}"/>
                </a:ext>
              </a:extLst>
            </p:cNvPr>
            <p:cNvSpPr/>
            <p:nvPr/>
          </p:nvSpPr>
          <p:spPr>
            <a:xfrm>
              <a:off x="3276475" y="2451775"/>
              <a:ext cx="257525" cy="112825"/>
            </a:xfrm>
            <a:custGeom>
              <a:avLst/>
              <a:gdLst/>
              <a:ahLst/>
              <a:cxnLst/>
              <a:rect l="l" t="t" r="r" b="b"/>
              <a:pathLst>
                <a:path w="10301" h="4513" fill="none" extrusionOk="0">
                  <a:moveTo>
                    <a:pt x="0" y="1"/>
                  </a:moveTo>
                  <a:cubicBezTo>
                    <a:pt x="2281" y="1028"/>
                    <a:pt x="4712" y="1680"/>
                    <a:pt x="6867" y="2908"/>
                  </a:cubicBezTo>
                  <a:cubicBezTo>
                    <a:pt x="8045" y="3535"/>
                    <a:pt x="9098" y="4011"/>
                    <a:pt x="10301" y="4512"/>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dirty="0"/>
            </a:p>
          </p:txBody>
        </p:sp>
        <p:sp>
          <p:nvSpPr>
            <p:cNvPr id="20" name="Google Shape;222;p3">
              <a:extLst>
                <a:ext uri="{FF2B5EF4-FFF2-40B4-BE49-F238E27FC236}">
                  <a16:creationId xmlns="" xmlns:a16="http://schemas.microsoft.com/office/drawing/2014/main" id="{48084099-3DE7-46F8-9767-1D205AD56FC7}"/>
                </a:ext>
              </a:extLst>
            </p:cNvPr>
            <p:cNvSpPr/>
            <p:nvPr/>
          </p:nvSpPr>
          <p:spPr>
            <a:xfrm>
              <a:off x="3329100" y="2385375"/>
              <a:ext cx="120325" cy="258800"/>
            </a:xfrm>
            <a:custGeom>
              <a:avLst/>
              <a:gdLst/>
              <a:ahLst/>
              <a:cxnLst/>
              <a:rect l="l" t="t" r="r" b="b"/>
              <a:pathLst>
                <a:path w="4813" h="10352" fill="none" extrusionOk="0">
                  <a:moveTo>
                    <a:pt x="4812" y="0"/>
                  </a:moveTo>
                  <a:cubicBezTo>
                    <a:pt x="2883" y="3434"/>
                    <a:pt x="1654" y="6842"/>
                    <a:pt x="0" y="10351"/>
                  </a:cubicBezTo>
                </a:path>
              </a:pathLst>
            </a:custGeom>
            <a:noFill/>
            <a:ln w="29450" cap="rnd" cmpd="sng">
              <a:solidFill>
                <a:schemeClr val="accent3"/>
              </a:solidFill>
              <a:prstDash val="solid"/>
              <a:round/>
              <a:headEnd type="none" w="sm" len="sm"/>
              <a:tailEnd type="none" w="sm" len="sm"/>
            </a:ln>
          </p:spPr>
          <p:txBody>
            <a:bodyPr spcFirstLastPara="1" wrap="square" lIns="68569" tIns="68569" rIns="68569" bIns="68569" anchor="ctr" anchorCtr="0">
              <a:noAutofit/>
            </a:bodyPr>
            <a:lstStyle/>
            <a:p>
              <a:endParaRPr sz="1050"/>
            </a:p>
          </p:txBody>
        </p:sp>
        <p:sp>
          <p:nvSpPr>
            <p:cNvPr id="21" name="Google Shape;223;p3">
              <a:extLst>
                <a:ext uri="{FF2B5EF4-FFF2-40B4-BE49-F238E27FC236}">
                  <a16:creationId xmlns="" xmlns:a16="http://schemas.microsoft.com/office/drawing/2014/main" id="{083A1912-2219-4A98-BD7D-D9782915DF81}"/>
                </a:ext>
              </a:extLst>
            </p:cNvPr>
            <p:cNvSpPr/>
            <p:nvPr/>
          </p:nvSpPr>
          <p:spPr>
            <a:xfrm>
              <a:off x="3327850" y="2438625"/>
              <a:ext cx="133475" cy="132850"/>
            </a:xfrm>
            <a:custGeom>
              <a:avLst/>
              <a:gdLst/>
              <a:ahLst/>
              <a:cxnLst/>
              <a:rect l="l" t="t" r="r" b="b"/>
              <a:pathLst>
                <a:path w="5339" h="5314" extrusionOk="0">
                  <a:moveTo>
                    <a:pt x="4887" y="1830"/>
                  </a:moveTo>
                  <a:cubicBezTo>
                    <a:pt x="5339" y="3058"/>
                    <a:pt x="4712" y="4412"/>
                    <a:pt x="3484" y="4863"/>
                  </a:cubicBezTo>
                  <a:cubicBezTo>
                    <a:pt x="2281" y="5314"/>
                    <a:pt x="928" y="4687"/>
                    <a:pt x="451" y="3484"/>
                  </a:cubicBezTo>
                  <a:cubicBezTo>
                    <a:pt x="0" y="2256"/>
                    <a:pt x="627" y="903"/>
                    <a:pt x="1855" y="452"/>
                  </a:cubicBezTo>
                  <a:cubicBezTo>
                    <a:pt x="3058" y="1"/>
                    <a:pt x="4411" y="602"/>
                    <a:pt x="4887" y="1830"/>
                  </a:cubicBezTo>
                  <a:close/>
                </a:path>
              </a:pathLst>
            </a:custGeom>
            <a:solidFill>
              <a:schemeClr val="accent5"/>
            </a:solidFill>
            <a:ln>
              <a:noFill/>
            </a:ln>
          </p:spPr>
          <p:txBody>
            <a:bodyPr spcFirstLastPara="1" wrap="square" lIns="68569" tIns="68569" rIns="68569" bIns="68569" anchor="ctr" anchorCtr="0">
              <a:noAutofit/>
            </a:bodyPr>
            <a:lstStyle/>
            <a:p>
              <a:endParaRPr sz="1050"/>
            </a:p>
          </p:txBody>
        </p:sp>
        <p:sp>
          <p:nvSpPr>
            <p:cNvPr id="22" name="Google Shape;224;p3">
              <a:extLst>
                <a:ext uri="{FF2B5EF4-FFF2-40B4-BE49-F238E27FC236}">
                  <a16:creationId xmlns="" xmlns:a16="http://schemas.microsoft.com/office/drawing/2014/main" id="{A148B64D-9C62-40A3-B5C6-99BB5E136471}"/>
                </a:ext>
              </a:extLst>
            </p:cNvPr>
            <p:cNvSpPr/>
            <p:nvPr/>
          </p:nvSpPr>
          <p:spPr>
            <a:xfrm>
              <a:off x="3358550" y="2469325"/>
              <a:ext cx="72075" cy="71450"/>
            </a:xfrm>
            <a:custGeom>
              <a:avLst/>
              <a:gdLst/>
              <a:ahLst/>
              <a:cxnLst/>
              <a:rect l="l" t="t" r="r" b="b"/>
              <a:pathLst>
                <a:path w="2883" h="2858" extrusionOk="0">
                  <a:moveTo>
                    <a:pt x="2632" y="978"/>
                  </a:moveTo>
                  <a:cubicBezTo>
                    <a:pt x="2882" y="1630"/>
                    <a:pt x="2532" y="2382"/>
                    <a:pt x="1880" y="2607"/>
                  </a:cubicBezTo>
                  <a:cubicBezTo>
                    <a:pt x="1228" y="2858"/>
                    <a:pt x="502" y="2532"/>
                    <a:pt x="251" y="1880"/>
                  </a:cubicBezTo>
                  <a:cubicBezTo>
                    <a:pt x="0" y="1204"/>
                    <a:pt x="326" y="477"/>
                    <a:pt x="1003" y="226"/>
                  </a:cubicBezTo>
                  <a:cubicBezTo>
                    <a:pt x="1654" y="1"/>
                    <a:pt x="2381" y="326"/>
                    <a:pt x="2632" y="978"/>
                  </a:cubicBezTo>
                  <a:close/>
                </a:path>
              </a:pathLst>
            </a:custGeom>
            <a:solidFill>
              <a:schemeClr val="accent1"/>
            </a:solidFill>
            <a:ln>
              <a:noFill/>
            </a:ln>
          </p:spPr>
          <p:txBody>
            <a:bodyPr spcFirstLastPara="1" wrap="square" lIns="68569" tIns="68569" rIns="68569" bIns="68569" anchor="ctr" anchorCtr="0">
              <a:noAutofit/>
            </a:bodyPr>
            <a:lstStyle/>
            <a:p>
              <a:endParaRPr sz="1050"/>
            </a:p>
          </p:txBody>
        </p:sp>
      </p:grpSp>
      <p:grpSp>
        <p:nvGrpSpPr>
          <p:cNvPr id="23" name="Google Shape;225;p3">
            <a:extLst>
              <a:ext uri="{FF2B5EF4-FFF2-40B4-BE49-F238E27FC236}">
                <a16:creationId xmlns="" xmlns:a16="http://schemas.microsoft.com/office/drawing/2014/main" id="{B0593916-936C-458A-A49C-0F2C3F2DB45B}"/>
              </a:ext>
            </a:extLst>
          </p:cNvPr>
          <p:cNvGrpSpPr/>
          <p:nvPr/>
        </p:nvGrpSpPr>
        <p:grpSpPr>
          <a:xfrm>
            <a:off x="8009668" y="-469011"/>
            <a:ext cx="125006" cy="126431"/>
            <a:chOff x="4954425" y="2036375"/>
            <a:chExt cx="166675" cy="168575"/>
          </a:xfrm>
        </p:grpSpPr>
        <p:sp>
          <p:nvSpPr>
            <p:cNvPr id="24" name="Google Shape;226;p3">
              <a:extLst>
                <a:ext uri="{FF2B5EF4-FFF2-40B4-BE49-F238E27FC236}">
                  <a16:creationId xmlns="" xmlns:a16="http://schemas.microsoft.com/office/drawing/2014/main" id="{CBB9C158-3CA6-45D7-932E-2664ED5B867D}"/>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2"/>
            </a:solidFill>
            <a:ln>
              <a:noFill/>
            </a:ln>
          </p:spPr>
          <p:txBody>
            <a:bodyPr spcFirstLastPara="1" wrap="square" lIns="68569" tIns="68569" rIns="68569" bIns="68569" anchor="ctr" anchorCtr="0">
              <a:noAutofit/>
            </a:bodyPr>
            <a:lstStyle/>
            <a:p>
              <a:endParaRPr sz="1050"/>
            </a:p>
          </p:txBody>
        </p:sp>
        <p:sp>
          <p:nvSpPr>
            <p:cNvPr id="25" name="Google Shape;227;p3">
              <a:extLst>
                <a:ext uri="{FF2B5EF4-FFF2-40B4-BE49-F238E27FC236}">
                  <a16:creationId xmlns="" xmlns:a16="http://schemas.microsoft.com/office/drawing/2014/main" id="{0559FDE8-344E-42DF-A2E5-10C16465DC5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endParaRPr sz="1050"/>
            </a:p>
          </p:txBody>
        </p:sp>
      </p:grpSp>
      <p:sp>
        <p:nvSpPr>
          <p:cNvPr id="26" name="Google Shape;228;p3">
            <a:extLst>
              <a:ext uri="{FF2B5EF4-FFF2-40B4-BE49-F238E27FC236}">
                <a16:creationId xmlns="" xmlns:a16="http://schemas.microsoft.com/office/drawing/2014/main" id="{22531104-0150-41F0-9257-7CAF2942CB76}"/>
              </a:ext>
            </a:extLst>
          </p:cNvPr>
          <p:cNvSpPr/>
          <p:nvPr/>
        </p:nvSpPr>
        <p:spPr>
          <a:xfrm>
            <a:off x="1108515" y="1693176"/>
            <a:ext cx="89344" cy="60900"/>
          </a:xfrm>
          <a:custGeom>
            <a:avLst/>
            <a:gdLst/>
            <a:ahLst/>
            <a:cxnLst/>
            <a:rect l="l" t="t" r="r" b="b"/>
            <a:pathLst>
              <a:path w="4765" h="3248" extrusionOk="0">
                <a:moveTo>
                  <a:pt x="2253" y="1"/>
                </a:moveTo>
                <a:cubicBezTo>
                  <a:pt x="255" y="1"/>
                  <a:pt x="1" y="2834"/>
                  <a:pt x="2007" y="3221"/>
                </a:cubicBezTo>
                <a:cubicBezTo>
                  <a:pt x="2122" y="3239"/>
                  <a:pt x="2233" y="3248"/>
                  <a:pt x="2340" y="3248"/>
                </a:cubicBezTo>
                <a:cubicBezTo>
                  <a:pt x="4296" y="3248"/>
                  <a:pt x="4764" y="346"/>
                  <a:pt x="2483" y="13"/>
                </a:cubicBezTo>
                <a:cubicBezTo>
                  <a:pt x="2404" y="5"/>
                  <a:pt x="2327" y="1"/>
                  <a:pt x="2253" y="1"/>
                </a:cubicBezTo>
                <a:close/>
              </a:path>
            </a:pathLst>
          </a:custGeom>
          <a:solidFill>
            <a:schemeClr val="accent1"/>
          </a:solidFill>
          <a:ln>
            <a:noFill/>
          </a:ln>
        </p:spPr>
        <p:txBody>
          <a:bodyPr spcFirstLastPara="1" wrap="square" lIns="68569" tIns="68569" rIns="68569" bIns="68569" anchor="ctr" anchorCtr="0">
            <a:noAutofit/>
          </a:bodyPr>
          <a:lstStyle/>
          <a:p>
            <a:endParaRPr sz="1050"/>
          </a:p>
        </p:txBody>
      </p:sp>
      <p:sp>
        <p:nvSpPr>
          <p:cNvPr id="27" name="Google Shape;229;p3">
            <a:extLst>
              <a:ext uri="{FF2B5EF4-FFF2-40B4-BE49-F238E27FC236}">
                <a16:creationId xmlns="" xmlns:a16="http://schemas.microsoft.com/office/drawing/2014/main" id="{2CA8861A-0960-4822-8EC7-DCD49F69BE9C}"/>
              </a:ext>
            </a:extLst>
          </p:cNvPr>
          <p:cNvSpPr/>
          <p:nvPr/>
        </p:nvSpPr>
        <p:spPr>
          <a:xfrm>
            <a:off x="7310815" y="1911241"/>
            <a:ext cx="65250" cy="46444"/>
          </a:xfrm>
          <a:custGeom>
            <a:avLst/>
            <a:gdLst/>
            <a:ahLst/>
            <a:cxnLst/>
            <a:rect l="l" t="t" r="r" b="b"/>
            <a:pathLst>
              <a:path w="3480" h="2477" extrusionOk="0">
                <a:moveTo>
                  <a:pt x="2112" y="1"/>
                </a:moveTo>
                <a:cubicBezTo>
                  <a:pt x="1992" y="1"/>
                  <a:pt x="1862" y="18"/>
                  <a:pt x="1722" y="57"/>
                </a:cubicBezTo>
                <a:cubicBezTo>
                  <a:pt x="1690" y="55"/>
                  <a:pt x="1659" y="54"/>
                  <a:pt x="1628" y="54"/>
                </a:cubicBezTo>
                <a:cubicBezTo>
                  <a:pt x="35" y="54"/>
                  <a:pt x="1" y="2476"/>
                  <a:pt x="1610" y="2476"/>
                </a:cubicBezTo>
                <a:cubicBezTo>
                  <a:pt x="1678" y="2476"/>
                  <a:pt x="1748" y="2472"/>
                  <a:pt x="1822" y="2463"/>
                </a:cubicBezTo>
                <a:cubicBezTo>
                  <a:pt x="3480" y="2279"/>
                  <a:pt x="3466" y="1"/>
                  <a:pt x="2112" y="1"/>
                </a:cubicBezTo>
                <a:close/>
              </a:path>
            </a:pathLst>
          </a:custGeom>
          <a:solidFill>
            <a:schemeClr val="accent4"/>
          </a:solidFill>
          <a:ln>
            <a:noFill/>
          </a:ln>
        </p:spPr>
        <p:txBody>
          <a:bodyPr spcFirstLastPara="1" wrap="square" lIns="68569" tIns="68569" rIns="68569" bIns="68569" anchor="ctr" anchorCtr="0">
            <a:noAutofit/>
          </a:bodyPr>
          <a:lstStyle/>
          <a:p>
            <a:endParaRPr sz="1050"/>
          </a:p>
        </p:txBody>
      </p:sp>
      <p:grpSp>
        <p:nvGrpSpPr>
          <p:cNvPr id="28" name="Google Shape;230;p3">
            <a:extLst>
              <a:ext uri="{FF2B5EF4-FFF2-40B4-BE49-F238E27FC236}">
                <a16:creationId xmlns="" xmlns:a16="http://schemas.microsoft.com/office/drawing/2014/main" id="{FF95A791-D863-49BE-9455-DE402BB65FD9}"/>
              </a:ext>
            </a:extLst>
          </p:cNvPr>
          <p:cNvGrpSpPr/>
          <p:nvPr/>
        </p:nvGrpSpPr>
        <p:grpSpPr>
          <a:xfrm>
            <a:off x="956096" y="4156122"/>
            <a:ext cx="125006" cy="126431"/>
            <a:chOff x="4954425" y="2036375"/>
            <a:chExt cx="166675" cy="168575"/>
          </a:xfrm>
        </p:grpSpPr>
        <p:sp>
          <p:nvSpPr>
            <p:cNvPr id="29" name="Google Shape;231;p3">
              <a:extLst>
                <a:ext uri="{FF2B5EF4-FFF2-40B4-BE49-F238E27FC236}">
                  <a16:creationId xmlns="" xmlns:a16="http://schemas.microsoft.com/office/drawing/2014/main" id="{52FF443F-7564-41AB-BA87-7FC3D25473B3}"/>
                </a:ext>
              </a:extLst>
            </p:cNvPr>
            <p:cNvSpPr/>
            <p:nvPr/>
          </p:nvSpPr>
          <p:spPr>
            <a:xfrm>
              <a:off x="4954425" y="2036375"/>
              <a:ext cx="166675" cy="168575"/>
            </a:xfrm>
            <a:custGeom>
              <a:avLst/>
              <a:gdLst/>
              <a:ahLst/>
              <a:cxnLst/>
              <a:rect l="l" t="t" r="r" b="b"/>
              <a:pathLst>
                <a:path w="6667" h="6743" extrusionOk="0">
                  <a:moveTo>
                    <a:pt x="1930" y="3584"/>
                  </a:moveTo>
                  <a:cubicBezTo>
                    <a:pt x="0" y="2882"/>
                    <a:pt x="1529" y="1178"/>
                    <a:pt x="2607" y="2306"/>
                  </a:cubicBezTo>
                  <a:cubicBezTo>
                    <a:pt x="2231" y="0"/>
                    <a:pt x="4712" y="802"/>
                    <a:pt x="3935" y="2406"/>
                  </a:cubicBezTo>
                  <a:cubicBezTo>
                    <a:pt x="5088" y="877"/>
                    <a:pt x="6667" y="2506"/>
                    <a:pt x="4812" y="3384"/>
                  </a:cubicBezTo>
                  <a:cubicBezTo>
                    <a:pt x="6617" y="3885"/>
                    <a:pt x="5940" y="5464"/>
                    <a:pt x="4386" y="4837"/>
                  </a:cubicBezTo>
                  <a:cubicBezTo>
                    <a:pt x="4386" y="6742"/>
                    <a:pt x="2431" y="6517"/>
                    <a:pt x="2757" y="4787"/>
                  </a:cubicBezTo>
                  <a:cubicBezTo>
                    <a:pt x="1203" y="6141"/>
                    <a:pt x="151" y="4311"/>
                    <a:pt x="1930" y="3584"/>
                  </a:cubicBezTo>
                  <a:cubicBezTo>
                    <a:pt x="1755" y="3509"/>
                    <a:pt x="1830" y="3634"/>
                    <a:pt x="1930" y="3584"/>
                  </a:cubicBezTo>
                  <a:close/>
                </a:path>
              </a:pathLst>
            </a:custGeom>
            <a:solidFill>
              <a:schemeClr val="accent4"/>
            </a:solidFill>
            <a:ln>
              <a:noFill/>
            </a:ln>
          </p:spPr>
          <p:txBody>
            <a:bodyPr spcFirstLastPara="1" wrap="square" lIns="68569" tIns="68569" rIns="68569" bIns="68569" anchor="ctr" anchorCtr="0">
              <a:noAutofit/>
            </a:bodyPr>
            <a:lstStyle/>
            <a:p>
              <a:endParaRPr sz="1050"/>
            </a:p>
          </p:txBody>
        </p:sp>
        <p:sp>
          <p:nvSpPr>
            <p:cNvPr id="30" name="Google Shape;232;p3">
              <a:extLst>
                <a:ext uri="{FF2B5EF4-FFF2-40B4-BE49-F238E27FC236}">
                  <a16:creationId xmlns="" xmlns:a16="http://schemas.microsoft.com/office/drawing/2014/main" id="{2865EA98-F102-47F4-8E65-1ACBB21114B9}"/>
                </a:ext>
              </a:extLst>
            </p:cNvPr>
            <p:cNvSpPr/>
            <p:nvPr/>
          </p:nvSpPr>
          <p:spPr>
            <a:xfrm>
              <a:off x="5008925" y="2104675"/>
              <a:ext cx="52650" cy="40750"/>
            </a:xfrm>
            <a:custGeom>
              <a:avLst/>
              <a:gdLst/>
              <a:ahLst/>
              <a:cxnLst/>
              <a:rect l="l" t="t" r="r" b="b"/>
              <a:pathLst>
                <a:path w="2106" h="1630" extrusionOk="0">
                  <a:moveTo>
                    <a:pt x="1053" y="0"/>
                  </a:moveTo>
                  <a:cubicBezTo>
                    <a:pt x="1" y="0"/>
                    <a:pt x="1" y="1629"/>
                    <a:pt x="1053" y="1629"/>
                  </a:cubicBezTo>
                  <a:cubicBezTo>
                    <a:pt x="2106" y="1629"/>
                    <a:pt x="2106" y="0"/>
                    <a:pt x="1053" y="0"/>
                  </a:cubicBezTo>
                  <a:close/>
                </a:path>
              </a:pathLst>
            </a:custGeom>
            <a:solidFill>
              <a:schemeClr val="accent6"/>
            </a:solidFill>
            <a:ln>
              <a:noFill/>
            </a:ln>
          </p:spPr>
          <p:txBody>
            <a:bodyPr spcFirstLastPara="1" wrap="square" lIns="68569" tIns="68569" rIns="68569" bIns="68569" anchor="ctr" anchorCtr="0">
              <a:noAutofit/>
            </a:bodyPr>
            <a:lstStyle/>
            <a:p>
              <a:endParaRPr sz="1050"/>
            </a:p>
          </p:txBody>
        </p:sp>
      </p:grpSp>
      <p:sp>
        <p:nvSpPr>
          <p:cNvPr id="2" name="Rectangle 1"/>
          <p:cNvSpPr/>
          <p:nvPr/>
        </p:nvSpPr>
        <p:spPr>
          <a:xfrm>
            <a:off x="3000870" y="755679"/>
            <a:ext cx="3381054" cy="461665"/>
          </a:xfrm>
          <a:prstGeom prst="rect">
            <a:avLst/>
          </a:prstGeom>
        </p:spPr>
        <p:txBody>
          <a:bodyPr wrap="none">
            <a:spAutoFit/>
          </a:bodyPr>
          <a:lstStyle/>
          <a:p>
            <a:r>
              <a:rPr lang="en-US" sz="2400" b="1" dirty="0">
                <a:solidFill>
                  <a:srgbClr val="FF0000"/>
                </a:solidFill>
                <a:latin typeface="Times New Roman" panose="02020603050405020304" pitchFamily="18" charset="0"/>
                <a:cs typeface="Times New Roman" panose="02020603050405020304" pitchFamily="18" charset="0"/>
              </a:rPr>
              <a:t>HƯỚNG DẪN VỀ NHÀ</a:t>
            </a:r>
          </a:p>
        </p:txBody>
      </p:sp>
      <p:sp>
        <p:nvSpPr>
          <p:cNvPr id="31" name="Rectangle 30"/>
          <p:cNvSpPr/>
          <p:nvPr/>
        </p:nvSpPr>
        <p:spPr>
          <a:xfrm>
            <a:off x="748894" y="1529820"/>
            <a:ext cx="7521803" cy="738664"/>
          </a:xfrm>
          <a:prstGeom prst="rect">
            <a:avLst/>
          </a:prstGeom>
        </p:spPr>
        <p:txBody>
          <a:bodyPr wrap="square">
            <a:spAutoFit/>
          </a:bodyPr>
          <a:lstStyle/>
          <a:p>
            <a:r>
              <a:rPr lang="pt-BR" sz="2100" dirty="0">
                <a:solidFill>
                  <a:srgbClr val="002E89"/>
                </a:solidFill>
                <a:latin typeface="Times New Roman" panose="02020603050405020304" pitchFamily="18" charset="0"/>
                <a:cs typeface="Times New Roman" panose="02020603050405020304" pitchFamily="18" charset="0"/>
              </a:rPr>
              <a:t>- Học bài cũ nội dung hộp kiến thức 1, 2 (SGK / 87,88)</a:t>
            </a:r>
            <a:endParaRPr lang="en-US" sz="2100" dirty="0">
              <a:solidFill>
                <a:srgbClr val="002E89"/>
              </a:solidFill>
              <a:latin typeface="Times New Roman" panose="02020603050405020304" pitchFamily="18" charset="0"/>
              <a:cs typeface="Times New Roman" panose="02020603050405020304" pitchFamily="18" charset="0"/>
            </a:endParaRPr>
          </a:p>
          <a:p>
            <a:r>
              <a:rPr lang="pt-BR" sz="2100" dirty="0">
                <a:solidFill>
                  <a:srgbClr val="002E89"/>
                </a:solidFill>
                <a:latin typeface="Times New Roman" panose="02020603050405020304" pitchFamily="18" charset="0"/>
                <a:cs typeface="Times New Roman" panose="02020603050405020304" pitchFamily="18" charset="0"/>
              </a:rPr>
              <a:t>- Tìm hiểu trước nội dung mục 3. Thực hành gỡ lỗi SGK trang 89.</a:t>
            </a:r>
            <a:endParaRPr lang="en-US" sz="2100" dirty="0">
              <a:solidFill>
                <a:srgbClr val="002E89"/>
              </a:solidFill>
              <a:latin typeface="Times New Roman" panose="02020603050405020304" pitchFamily="18" charset="0"/>
              <a:cs typeface="Times New Roman" panose="02020603050405020304" pitchFamily="18" charset="0"/>
            </a:endParaRPr>
          </a:p>
        </p:txBody>
      </p:sp>
      <p:sp>
        <p:nvSpPr>
          <p:cNvPr id="3" name="Rounded Rectangle 2"/>
          <p:cNvSpPr/>
          <p:nvPr/>
        </p:nvSpPr>
        <p:spPr>
          <a:xfrm>
            <a:off x="748894" y="1399528"/>
            <a:ext cx="7189337" cy="1023425"/>
          </a:xfrm>
          <a:prstGeom prst="roundRect">
            <a:avLst/>
          </a:prstGeom>
          <a:solidFill>
            <a:srgbClr val="58B6C0">
              <a:alpha val="24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050"/>
          </a:p>
        </p:txBody>
      </p:sp>
      <p:pic>
        <p:nvPicPr>
          <p:cNvPr id="32" name="Picture 31" descr="A group of kids sitting around a table with laptops&#10;&#10;Description automatically generated with medium confidence">
            <a:extLst>
              <a:ext uri="{FF2B5EF4-FFF2-40B4-BE49-F238E27FC236}">
                <a16:creationId xmlns="" xmlns:a16="http://schemas.microsoft.com/office/drawing/2014/main" id="{A40E615E-A32B-45E8-8B4D-B2DCE51397C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5285596" y="2435508"/>
            <a:ext cx="3253748" cy="2309997"/>
          </a:xfrm>
          <a:prstGeom prst="rect">
            <a:avLst/>
          </a:prstGeom>
        </p:spPr>
      </p:pic>
    </p:spTree>
    <p:extLst>
      <p:ext uri="{BB962C8B-B14F-4D97-AF65-F5344CB8AC3E}">
        <p14:creationId xmlns:p14="http://schemas.microsoft.com/office/powerpoint/2010/main" val="3876304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6" presetClass="emph" presetSubtype="0" repeatCount="indefinite" fill="hold" nodeType="withEffect">
                                  <p:stCondLst>
                                    <p:cond delay="0"/>
                                  </p:stCondLst>
                                  <p:childTnLst>
                                    <p:animScale>
                                      <p:cBhvr>
                                        <p:cTn id="6" dur="1000" fill="hold"/>
                                        <p:tgtEl>
                                          <p:spTgt spid="9"/>
                                        </p:tgtEl>
                                      </p:cBhvr>
                                      <p:by x="150000" y="150000"/>
                                    </p:animScale>
                                  </p:childTnLst>
                                </p:cTn>
                              </p:par>
                              <p:par>
                                <p:cTn id="7" presetID="6" presetClass="emph" presetSubtype="0" repeatCount="indefinite" fill="hold" grpId="0" nodeType="withEffect">
                                  <p:stCondLst>
                                    <p:cond delay="0"/>
                                  </p:stCondLst>
                                  <p:childTnLst>
                                    <p:animScale>
                                      <p:cBhvr>
                                        <p:cTn id="8" dur="1000" fill="hold"/>
                                        <p:tgtEl>
                                          <p:spTgt spid="26"/>
                                        </p:tgtEl>
                                      </p:cBhvr>
                                      <p:by x="150000" y="150000"/>
                                    </p:animScale>
                                  </p:childTnLst>
                                </p:cTn>
                              </p:par>
                              <p:par>
                                <p:cTn id="9" presetID="6" presetClass="emph" presetSubtype="0" repeatCount="indefinite" fill="hold" nodeType="withEffect">
                                  <p:stCondLst>
                                    <p:cond delay="0"/>
                                  </p:stCondLst>
                                  <p:childTnLst>
                                    <p:animScale>
                                      <p:cBhvr>
                                        <p:cTn id="10" dur="1000" fill="hold"/>
                                        <p:tgtEl>
                                          <p:spTgt spid="28"/>
                                        </p:tgtEl>
                                      </p:cBhvr>
                                      <p:by x="150000" y="150000"/>
                                    </p:animScale>
                                  </p:childTnLst>
                                </p:cTn>
                              </p:par>
                              <p:par>
                                <p:cTn id="11" presetID="6" presetClass="emph" presetSubtype="0" repeatCount="indefinite" fill="hold" nodeType="withEffect">
                                  <p:stCondLst>
                                    <p:cond delay="0"/>
                                  </p:stCondLst>
                                  <p:childTnLst>
                                    <p:animScale>
                                      <p:cBhvr>
                                        <p:cTn id="12" dur="1000" fill="hold"/>
                                        <p:tgtEl>
                                          <p:spTgt spid="23"/>
                                        </p:tgtEl>
                                      </p:cBhvr>
                                      <p:by x="150000" y="150000"/>
                                    </p:animScale>
                                  </p:childTnLst>
                                </p:cTn>
                              </p:par>
                              <p:par>
                                <p:cTn id="13" presetID="6" presetClass="emph" presetSubtype="0" repeatCount="indefinite" fill="hold" grpId="0" nodeType="withEffect">
                                  <p:stCondLst>
                                    <p:cond delay="0"/>
                                  </p:stCondLst>
                                  <p:childTnLst>
                                    <p:animScale>
                                      <p:cBhvr>
                                        <p:cTn id="14" dur="1000" fill="hold"/>
                                        <p:tgtEl>
                                          <p:spTgt spid="27"/>
                                        </p:tgtEl>
                                      </p:cBhvr>
                                      <p:by x="150000" y="150000"/>
                                    </p:animScale>
                                  </p:childTnLst>
                                </p:cTn>
                              </p:par>
                              <p:par>
                                <p:cTn id="15" presetID="6" presetClass="emph" presetSubtype="0" repeatCount="indefinite" fill="hold" nodeType="withEffect">
                                  <p:stCondLst>
                                    <p:cond delay="0"/>
                                  </p:stCondLst>
                                  <p:childTnLst>
                                    <p:animScale>
                                      <p:cBhvr>
                                        <p:cTn id="16" dur="1000" fill="hold"/>
                                        <p:tgtEl>
                                          <p:spTgt spid="12"/>
                                        </p:tgtEl>
                                      </p:cBhvr>
                                      <p:by x="150000" y="15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 grpId="0" animBg="1"/>
      <p:bldP spid="27" grpId="0" animBg="1"/>
    </p:bldLst>
  </p:timing>
</p:sld>
</file>

<file path=ppt/slides/slide44.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2554626579"/>
      </p:ext>
    </p:extLst>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bg>
      <p:bgPr>
        <a:blipFill dpi="0" rotWithShape="1">
          <a:blip r:embed="rId5">
            <a:lum/>
          </a:blip>
          <a:srcRect/>
          <a:stretch>
            <a:fillRect/>
          </a:stretch>
        </a:blipFill>
        <a:effectLst/>
      </p:bgPr>
    </p:bg>
    <p:spTree>
      <p:nvGrpSpPr>
        <p:cNvPr id="1" name=""/>
        <p:cNvGrpSpPr/>
        <p:nvPr/>
      </p:nvGrpSpPr>
      <p:grpSpPr>
        <a:xfrm>
          <a:off x="0" y="0"/>
          <a:ext cx="0" cy="0"/>
          <a:chOff x="0" y="0"/>
          <a:chExt cx="0" cy="0"/>
        </a:xfrm>
      </p:grpSpPr>
      <p:pic>
        <p:nvPicPr>
          <p:cNvPr id="7" name="Picture 6"/>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870622" y="3117394"/>
            <a:ext cx="814875" cy="887195"/>
          </a:xfrm>
          <a:prstGeom prst="rect">
            <a:avLst/>
          </a:prstGeom>
        </p:spPr>
      </p:pic>
      <p:pic>
        <p:nvPicPr>
          <p:cNvPr id="9" name="Picture 8"/>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332703" y="3386891"/>
            <a:ext cx="609667" cy="663774"/>
          </a:xfrm>
          <a:prstGeom prst="rect">
            <a:avLst/>
          </a:prstGeom>
        </p:spPr>
      </p:pic>
      <p:pic>
        <p:nvPicPr>
          <p:cNvPr id="11" name="Picture 10"/>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771484" y="3847792"/>
            <a:ext cx="390293" cy="424931"/>
          </a:xfrm>
          <a:prstGeom prst="rect">
            <a:avLst/>
          </a:prstGeom>
        </p:spPr>
      </p:pic>
      <p:sp>
        <p:nvSpPr>
          <p:cNvPr id="4" name="Snip Diagonal Corner Rectangle 3"/>
          <p:cNvSpPr/>
          <p:nvPr/>
        </p:nvSpPr>
        <p:spPr>
          <a:xfrm>
            <a:off x="624478" y="18494"/>
            <a:ext cx="7888151" cy="879854"/>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2400" kern="1200" dirty="0">
              <a:solidFill>
                <a:prstClr val="black"/>
              </a:solidFill>
            </a:endParaRPr>
          </a:p>
        </p:txBody>
      </p:sp>
      <p:sp>
        <p:nvSpPr>
          <p:cNvPr id="40" name="Cloud 39"/>
          <p:cNvSpPr/>
          <p:nvPr/>
        </p:nvSpPr>
        <p:spPr>
          <a:xfrm>
            <a:off x="-512509" y="3967192"/>
            <a:ext cx="425336" cy="261908"/>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1" name="Cloud 40"/>
          <p:cNvSpPr/>
          <p:nvPr/>
        </p:nvSpPr>
        <p:spPr>
          <a:xfrm>
            <a:off x="10224451" y="3526875"/>
            <a:ext cx="668565" cy="41168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2" name="TextBox 1"/>
          <p:cNvSpPr txBox="1"/>
          <p:nvPr/>
        </p:nvSpPr>
        <p:spPr>
          <a:xfrm>
            <a:off x="694502" y="80573"/>
            <a:ext cx="7583557" cy="830997"/>
          </a:xfrm>
          <a:prstGeom prst="rect">
            <a:avLst/>
          </a:prstGeom>
          <a:noFill/>
        </p:spPr>
        <p:txBody>
          <a:bodyPr wrap="square" rtlCol="0">
            <a:spAutoFit/>
          </a:bodyPr>
          <a:lstStyle/>
          <a:p>
            <a:pPr algn="ctr">
              <a:buClrTx/>
              <a:buFontTx/>
              <a:buNone/>
            </a:pPr>
            <a:r>
              <a:rPr lang="en-US" sz="2400" kern="1200">
                <a:solidFill>
                  <a:prstClr val="black"/>
                </a:solidFill>
                <a:latin typeface="Times New Roman" panose="02020603050405020304" pitchFamily="18" charset="0"/>
                <a:cs typeface="Times New Roman" panose="02020603050405020304" pitchFamily="18" charset="0"/>
              </a:rPr>
              <a:t>2.</a:t>
            </a:r>
            <a:r>
              <a:rPr lang="en-US" sz="2400" b="1" i="1" kern="1200">
                <a:solidFill>
                  <a:prstClr val="black"/>
                </a:solidFill>
                <a:latin typeface="Times New Roman" panose="02020603050405020304" pitchFamily="18" charset="0"/>
                <a:cs typeface="Times New Roman" panose="02020603050405020304" pitchFamily="18" charset="0"/>
              </a:rPr>
              <a:t> </a:t>
            </a:r>
            <a:r>
              <a:rPr lang="en-US" sz="2400" kern="1200" smtClean="0">
                <a:solidFill>
                  <a:prstClr val="black"/>
                </a:solidFill>
                <a:latin typeface="Times New Roman" panose="02020603050405020304" pitchFamily="18" charset="0"/>
                <a:cs typeface="Times New Roman" panose="02020603050405020304" pitchFamily="18" charset="0"/>
              </a:rPr>
              <a:t>Cấu trúc lặp nào sau đây </a:t>
            </a:r>
            <a:r>
              <a:rPr lang="en-US" sz="2400" b="1" kern="1200" smtClean="0">
                <a:solidFill>
                  <a:prstClr val="black"/>
                </a:solidFill>
                <a:latin typeface="Times New Roman" panose="02020603050405020304" pitchFamily="18" charset="0"/>
                <a:cs typeface="Times New Roman" panose="02020603050405020304" pitchFamily="18" charset="0"/>
              </a:rPr>
              <a:t>không</a:t>
            </a:r>
            <a:r>
              <a:rPr lang="en-US" sz="2400" kern="1200" smtClean="0">
                <a:solidFill>
                  <a:prstClr val="black"/>
                </a:solidFill>
                <a:latin typeface="Times New Roman" panose="02020603050405020304" pitchFamily="18" charset="0"/>
                <a:cs typeface="Times New Roman" panose="02020603050405020304" pitchFamily="18" charset="0"/>
              </a:rPr>
              <a:t> được cho trước trong các nhóm lệnh của Scratch?</a:t>
            </a:r>
            <a:endParaRPr lang="en-US" sz="2400" kern="1200">
              <a:solidFill>
                <a:prstClr val="black"/>
              </a:solidFill>
              <a:latin typeface="Times New Roman" panose="02020603050405020304" pitchFamily="18" charset="0"/>
              <a:cs typeface="Times New Roman" panose="02020603050405020304" pitchFamily="18" charset="0"/>
            </a:endParaRPr>
          </a:p>
        </p:txBody>
      </p:sp>
      <p:sp>
        <p:nvSpPr>
          <p:cNvPr id="12" name="Rectangle 11"/>
          <p:cNvSpPr/>
          <p:nvPr/>
        </p:nvSpPr>
        <p:spPr>
          <a:xfrm>
            <a:off x="806704" y="1060125"/>
            <a:ext cx="7705925"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385763" indent="-385763">
              <a:buClrTx/>
              <a:buFontTx/>
              <a:buAutoNum type="alphaUcPeriod"/>
            </a:pPr>
            <a:r>
              <a:rPr lang="en-US" sz="2100" kern="1200" smtClean="0">
                <a:solidFill>
                  <a:prstClr val="black"/>
                </a:solidFill>
                <a:latin typeface="Times New Roman" panose="02020603050405020304" pitchFamily="18" charset="0"/>
              </a:rPr>
              <a:t>Lặp một khối lệnh với số lần định trước.</a:t>
            </a:r>
            <a:endParaRPr lang="en-US" sz="2100" kern="1200">
              <a:solidFill>
                <a:prstClr val="black"/>
              </a:solidFill>
            </a:endParaRPr>
          </a:p>
        </p:txBody>
      </p:sp>
      <p:sp>
        <p:nvSpPr>
          <p:cNvPr id="13" name="Rectangle 12"/>
          <p:cNvSpPr/>
          <p:nvPr/>
        </p:nvSpPr>
        <p:spPr>
          <a:xfrm>
            <a:off x="806704" y="1799703"/>
            <a:ext cx="7705925"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endParaRPr lang="en-US" sz="2100" kern="1200">
              <a:solidFill>
                <a:prstClr val="black"/>
              </a:solidFill>
              <a:latin typeface="Times New Roman" panose="02020603050405020304" pitchFamily="18" charset="0"/>
            </a:endParaRPr>
          </a:p>
          <a:p>
            <a:pPr>
              <a:buClrTx/>
              <a:buFontTx/>
              <a:buNone/>
            </a:pPr>
            <a:r>
              <a:rPr lang="vi-VN" sz="2100" kern="1200">
                <a:solidFill>
                  <a:prstClr val="black"/>
                </a:solidFill>
                <a:latin typeface="Times New Roman" panose="02020603050405020304" pitchFamily="18" charset="0"/>
              </a:rPr>
              <a:t>B. </a:t>
            </a:r>
            <a:r>
              <a:rPr lang="en-US" sz="2100" kern="1200" smtClean="0">
                <a:solidFill>
                  <a:prstClr val="black"/>
                </a:solidFill>
                <a:latin typeface="Times New Roman" panose="02020603050405020304" pitchFamily="18" charset="0"/>
              </a:rPr>
              <a:t>Lặp với điều kiện được kiểm tra sau khi thực hiện khối lệnh</a:t>
            </a:r>
            <a:endParaRPr lang="en-US" sz="2100" kern="1200">
              <a:solidFill>
                <a:prstClr val="black"/>
              </a:solidFill>
            </a:endParaRPr>
          </a:p>
          <a:p>
            <a:pPr>
              <a:buClrTx/>
              <a:buFontTx/>
              <a:buNone/>
            </a:pPr>
            <a:endParaRPr lang="en-US" sz="2100" kern="1200">
              <a:solidFill>
                <a:prstClr val="black"/>
              </a:solidFill>
            </a:endParaRPr>
          </a:p>
        </p:txBody>
      </p:sp>
      <p:sp>
        <p:nvSpPr>
          <p:cNvPr id="14" name="Rectangle 13"/>
          <p:cNvSpPr/>
          <p:nvPr/>
        </p:nvSpPr>
        <p:spPr>
          <a:xfrm>
            <a:off x="780221" y="2512838"/>
            <a:ext cx="769469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defRPr/>
            </a:pPr>
            <a:r>
              <a:rPr lang="vi-VN" sz="2100" kern="1200" dirty="0">
                <a:solidFill>
                  <a:prstClr val="black"/>
                </a:solidFill>
                <a:latin typeface="Times New Roman" panose="02020603050405020304" pitchFamily="18" charset="0"/>
              </a:rPr>
              <a:t>C</a:t>
            </a:r>
            <a:r>
              <a:rPr lang="vi-VN" sz="2100" kern="1200">
                <a:solidFill>
                  <a:prstClr val="black"/>
                </a:solidFill>
                <a:latin typeface="Times New Roman" panose="02020603050405020304" pitchFamily="18" charset="0"/>
              </a:rPr>
              <a:t>. </a:t>
            </a:r>
            <a:r>
              <a:rPr lang="en-US" sz="2100" kern="1200">
                <a:solidFill>
                  <a:prstClr val="black"/>
                </a:solidFill>
                <a:latin typeface="Times New Roman" panose="02020603050405020304" pitchFamily="18" charset="0"/>
              </a:rPr>
              <a:t>Lặp với điều kiện được kiểm tra </a:t>
            </a:r>
            <a:r>
              <a:rPr lang="en-US" sz="2100" kern="1200" smtClean="0">
                <a:solidFill>
                  <a:prstClr val="black"/>
                </a:solidFill>
                <a:latin typeface="Times New Roman" panose="02020603050405020304" pitchFamily="18" charset="0"/>
              </a:rPr>
              <a:t>trước </a:t>
            </a:r>
            <a:r>
              <a:rPr lang="en-US" sz="2100" kern="1200">
                <a:solidFill>
                  <a:prstClr val="black"/>
                </a:solidFill>
                <a:latin typeface="Times New Roman" panose="02020603050405020304" pitchFamily="18" charset="0"/>
              </a:rPr>
              <a:t>khi thực hiện khối lệnh</a:t>
            </a:r>
            <a:endParaRPr lang="en-US" sz="2100" kern="1200" dirty="0">
              <a:solidFill>
                <a:prstClr val="black"/>
              </a:solidFill>
              <a:cs typeface="Times New Roman" pitchFamily="18" charset="0"/>
            </a:endParaRPr>
          </a:p>
        </p:txBody>
      </p:sp>
      <p:sp>
        <p:nvSpPr>
          <p:cNvPr id="15" name="Rectangle 14"/>
          <p:cNvSpPr/>
          <p:nvPr/>
        </p:nvSpPr>
        <p:spPr>
          <a:xfrm>
            <a:off x="803805" y="3188947"/>
            <a:ext cx="7671109"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vi-VN" sz="2100" kern="1200" dirty="0">
                <a:solidFill>
                  <a:prstClr val="black"/>
                </a:solidFill>
                <a:latin typeface="Times New Roman" panose="02020603050405020304" pitchFamily="18" charset="0"/>
              </a:rPr>
              <a:t>D</a:t>
            </a:r>
            <a:r>
              <a:rPr lang="vi-VN" sz="2100" kern="1200">
                <a:solidFill>
                  <a:prstClr val="black"/>
                </a:solidFill>
                <a:latin typeface="Times New Roman" panose="02020603050405020304" pitchFamily="18" charset="0"/>
              </a:rPr>
              <a:t>. </a:t>
            </a:r>
            <a:r>
              <a:rPr lang="en-US" sz="2100" kern="1200" smtClean="0">
                <a:solidFill>
                  <a:prstClr val="black"/>
                </a:solidFill>
                <a:latin typeface="Times New Roman" panose="02020603050405020304" pitchFamily="18" charset="0"/>
              </a:rPr>
              <a:t>Lặp một khối lệnh vô hạn lần.</a:t>
            </a:r>
            <a:endParaRPr lang="en-US" sz="2100" kern="1200">
              <a:solidFill>
                <a:prstClr val="black"/>
              </a:solidFill>
            </a:endParaRPr>
          </a:p>
        </p:txBody>
      </p:sp>
      <p:pic>
        <p:nvPicPr>
          <p:cNvPr id="16" name="Picture 15"/>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870622" y="1135878"/>
            <a:ext cx="604292" cy="531044"/>
          </a:xfrm>
          <a:prstGeom prst="rect">
            <a:avLst/>
          </a:prstGeom>
        </p:spPr>
      </p:pic>
      <p:pic>
        <p:nvPicPr>
          <p:cNvPr id="17" name="Picture 16"/>
          <p:cNvPicPr>
            <a:picLocks noChangeAspect="1"/>
          </p:cNvPicPr>
          <p:nvPr/>
        </p:nvPicPr>
        <p:blipFill rotWithShape="1">
          <a:blip r:embed="rId13"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7871512" y="2575852"/>
            <a:ext cx="603402" cy="528066"/>
          </a:xfrm>
          <a:prstGeom prst="rect">
            <a:avLst/>
          </a:prstGeom>
        </p:spPr>
      </p:pic>
      <p:pic>
        <p:nvPicPr>
          <p:cNvPr id="19" name="Picture 18"/>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797324" y="3271318"/>
            <a:ext cx="603557" cy="530398"/>
          </a:xfrm>
          <a:prstGeom prst="rect">
            <a:avLst/>
          </a:prstGeom>
        </p:spPr>
      </p:pic>
      <p:pic>
        <p:nvPicPr>
          <p:cNvPr id="20" name="Picture 19"/>
          <p:cNvPicPr>
            <a:picLocks noChangeAspect="1"/>
          </p:cNvPicPr>
          <p:nvPr/>
        </p:nvPicPr>
        <p:blipFill>
          <a:blip r:embed="rId14">
            <a:duotone>
              <a:prstClr val="black"/>
              <a:schemeClr val="accent1">
                <a:tint val="45000"/>
                <a:satMod val="400000"/>
              </a:schemeClr>
            </a:duotone>
            <a:extLst>
              <a:ext uri="{28A0092B-C50C-407E-A947-70E740481C1C}">
                <a14:useLocalDpi xmlns:a14="http://schemas.microsoft.com/office/drawing/2010/main" val="0"/>
              </a:ext>
            </a:extLst>
          </a:blip>
          <a:stretch>
            <a:fillRect/>
          </a:stretch>
        </p:blipFill>
        <p:spPr>
          <a:xfrm>
            <a:off x="8081941" y="1844847"/>
            <a:ext cx="603557" cy="482845"/>
          </a:xfrm>
          <a:prstGeom prst="rect">
            <a:avLst/>
          </a:prstGeom>
        </p:spPr>
      </p:pic>
      <p:sp>
        <p:nvSpPr>
          <p:cNvPr id="21" name="Cloud 20">
            <a:hlinkClick r:id="rId15" action="ppaction://hlinksldjump"/>
          </p:cNvPr>
          <p:cNvSpPr/>
          <p:nvPr/>
        </p:nvSpPr>
        <p:spPr>
          <a:xfrm>
            <a:off x="3468061" y="4004588"/>
            <a:ext cx="1769408" cy="828675"/>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r>
              <a:rPr lang="en-US" sz="1800" kern="1200" dirty="0">
                <a:solidFill>
                  <a:prstClr val="black"/>
                </a:solidFill>
                <a:latin typeface="Arial" panose="020B0604020202020204" pitchFamily="34" charset="0"/>
              </a:rPr>
              <a:t>QUAY VỀ</a:t>
            </a:r>
            <a:endParaRPr lang="vi-VN" sz="1800" kern="1200" dirty="0">
              <a:solidFill>
                <a:prstClr val="black"/>
              </a:solidFill>
            </a:endParaRPr>
          </a:p>
        </p:txBody>
      </p:sp>
    </p:spTree>
    <p:extLst>
      <p:ext uri="{BB962C8B-B14F-4D97-AF65-F5344CB8AC3E}">
        <p14:creationId xmlns:p14="http://schemas.microsoft.com/office/powerpoint/2010/main" val="1075234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16" presetClass="entr" presetSubtype="21" fill="hold" grpId="0" nodeType="withEffect">
                                  <p:stCondLst>
                                    <p:cond delay="0"/>
                                  </p:stCondLst>
                                  <p:childTnLst>
                                    <p:set>
                                      <p:cBhvr>
                                        <p:cTn id="11" dur="1" fill="hold">
                                          <p:stCondLst>
                                            <p:cond delay="0"/>
                                          </p:stCondLst>
                                        </p:cTn>
                                        <p:tgtEl>
                                          <p:spTgt spid="2"/>
                                        </p:tgtEl>
                                        <p:attrNameLst>
                                          <p:attrName>style.visibility</p:attrName>
                                        </p:attrNameLst>
                                      </p:cBhvr>
                                      <p:to>
                                        <p:strVal val="visible"/>
                                      </p:to>
                                    </p:set>
                                    <p:animEffect transition="in" filter="barn(inVertical)">
                                      <p:cBhvr>
                                        <p:cTn id="12" dur="500"/>
                                        <p:tgtEl>
                                          <p:spTgt spid="2"/>
                                        </p:tgtEl>
                                      </p:cBhvr>
                                    </p:animEffect>
                                  </p:childTnLst>
                                </p:cTn>
                              </p:par>
                              <p:par>
                                <p:cTn id="13" presetID="8" presetClass="emph" presetSubtype="0" repeatCount="indefinite" fill="hold" nodeType="withEffect">
                                  <p:stCondLst>
                                    <p:cond delay="0"/>
                                  </p:stCondLst>
                                  <p:childTnLst>
                                    <p:animRot by="21600000">
                                      <p:cBhvr>
                                        <p:cTn id="14" dur="2250" fill="hold"/>
                                        <p:tgtEl>
                                          <p:spTgt spid="7"/>
                                        </p:tgtEl>
                                        <p:attrNameLst>
                                          <p:attrName>r</p:attrName>
                                        </p:attrNameLst>
                                      </p:cBhvr>
                                    </p:animRot>
                                  </p:childTnLst>
                                </p:cTn>
                              </p:par>
                              <p:par>
                                <p:cTn id="15" presetID="8" presetClass="emph" presetSubtype="0" repeatCount="indefinite" fill="hold" nodeType="withEffect">
                                  <p:stCondLst>
                                    <p:cond delay="0"/>
                                  </p:stCondLst>
                                  <p:childTnLst>
                                    <p:animRot by="21600000">
                                      <p:cBhvr>
                                        <p:cTn id="16" dur="2500" fill="hold"/>
                                        <p:tgtEl>
                                          <p:spTgt spid="9"/>
                                        </p:tgtEl>
                                        <p:attrNameLst>
                                          <p:attrName>r</p:attrName>
                                        </p:attrNameLst>
                                      </p:cBhvr>
                                    </p:animRot>
                                  </p:childTnLst>
                                </p:cTn>
                              </p:par>
                              <p:par>
                                <p:cTn id="17" presetID="8" presetClass="emph" presetSubtype="0" repeatCount="indefinite" fill="hold" nodeType="withEffect">
                                  <p:stCondLst>
                                    <p:cond delay="0"/>
                                  </p:stCondLst>
                                  <p:childTnLst>
                                    <p:animRot by="21600000">
                                      <p:cBhvr>
                                        <p:cTn id="18" dur="2000" fill="hold"/>
                                        <p:tgtEl>
                                          <p:spTgt spid="11"/>
                                        </p:tgtEl>
                                        <p:attrNameLst>
                                          <p:attrName>r</p:attrName>
                                        </p:attrNameLst>
                                      </p:cBhvr>
                                    </p:animRot>
                                  </p:childTnLst>
                                </p:cTn>
                              </p:par>
                              <p:par>
                                <p:cTn id="19" presetID="2" presetClass="entr" presetSubtype="2" repeatCount="indefinite" fill="hold" grpId="0" nodeType="withEffect">
                                  <p:stCondLst>
                                    <p:cond delay="500"/>
                                  </p:stCondLst>
                                  <p:childTnLst>
                                    <p:set>
                                      <p:cBhvr>
                                        <p:cTn id="20" dur="1" fill="hold">
                                          <p:stCondLst>
                                            <p:cond delay="0"/>
                                          </p:stCondLst>
                                        </p:cTn>
                                        <p:tgtEl>
                                          <p:spTgt spid="40"/>
                                        </p:tgtEl>
                                        <p:attrNameLst>
                                          <p:attrName>style.visibility</p:attrName>
                                        </p:attrNameLst>
                                      </p:cBhvr>
                                      <p:to>
                                        <p:strVal val="visible"/>
                                      </p:to>
                                    </p:set>
                                    <p:anim calcmode="lin" valueType="num">
                                      <p:cBhvr additive="base">
                                        <p:cTn id="21" dur="20000" fill="hold"/>
                                        <p:tgtEl>
                                          <p:spTgt spid="40"/>
                                        </p:tgtEl>
                                        <p:attrNameLst>
                                          <p:attrName>ppt_x</p:attrName>
                                        </p:attrNameLst>
                                      </p:cBhvr>
                                      <p:tavLst>
                                        <p:tav tm="0">
                                          <p:val>
                                            <p:strVal val="1+#ppt_w/2"/>
                                          </p:val>
                                        </p:tav>
                                        <p:tav tm="100000">
                                          <p:val>
                                            <p:strVal val="#ppt_x"/>
                                          </p:val>
                                        </p:tav>
                                      </p:tavLst>
                                    </p:anim>
                                    <p:anim calcmode="lin" valueType="num">
                                      <p:cBhvr additive="base">
                                        <p:cTn id="22" dur="20000" fill="hold"/>
                                        <p:tgtEl>
                                          <p:spTgt spid="40"/>
                                        </p:tgtEl>
                                        <p:attrNameLst>
                                          <p:attrName>ppt_y</p:attrName>
                                        </p:attrNameLst>
                                      </p:cBhvr>
                                      <p:tavLst>
                                        <p:tav tm="0">
                                          <p:val>
                                            <p:strVal val="#ppt_y"/>
                                          </p:val>
                                        </p:tav>
                                        <p:tav tm="100000">
                                          <p:val>
                                            <p:strVal val="#ppt_y"/>
                                          </p:val>
                                        </p:tav>
                                      </p:tavLst>
                                    </p:anim>
                                  </p:childTnLst>
                                </p:cTn>
                              </p:par>
                              <p:par>
                                <p:cTn id="23" presetID="2" presetClass="entr" presetSubtype="8" repeatCount="indefinite" fill="hold" grpId="0" nodeType="withEffect">
                                  <p:stCondLst>
                                    <p:cond delay="50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20000" fill="hold"/>
                                        <p:tgtEl>
                                          <p:spTgt spid="41"/>
                                        </p:tgtEl>
                                        <p:attrNameLst>
                                          <p:attrName>ppt_x</p:attrName>
                                        </p:attrNameLst>
                                      </p:cBhvr>
                                      <p:tavLst>
                                        <p:tav tm="0">
                                          <p:val>
                                            <p:strVal val="0-#ppt_w/2"/>
                                          </p:val>
                                        </p:tav>
                                        <p:tav tm="100000">
                                          <p:val>
                                            <p:strVal val="#ppt_x"/>
                                          </p:val>
                                        </p:tav>
                                      </p:tavLst>
                                    </p:anim>
                                    <p:anim calcmode="lin" valueType="num">
                                      <p:cBhvr additive="base">
                                        <p:cTn id="26" dur="20000" fill="hold"/>
                                        <p:tgtEl>
                                          <p:spTgt spid="41"/>
                                        </p:tgtEl>
                                        <p:attrNameLst>
                                          <p:attrName>ppt_y</p:attrName>
                                        </p:attrNameLst>
                                      </p:cBhvr>
                                      <p:tavLst>
                                        <p:tav tm="0">
                                          <p:val>
                                            <p:strVal val="#ppt_y"/>
                                          </p:val>
                                        </p:tav>
                                        <p:tav tm="100000">
                                          <p:val>
                                            <p:strVal val="#ppt_y"/>
                                          </p:val>
                                        </p:tav>
                                      </p:tavLst>
                                    </p:anim>
                                  </p:childTnLst>
                                </p:cTn>
                              </p:par>
                              <p:par>
                                <p:cTn id="27" presetID="42" presetClass="entr" presetSubtype="0" fill="hold" grpId="0" nodeType="withEffect">
                                  <p:stCondLst>
                                    <p:cond delay="500"/>
                                  </p:stCondLst>
                                  <p:childTnLst>
                                    <p:set>
                                      <p:cBhvr>
                                        <p:cTn id="28" dur="1" fill="hold">
                                          <p:stCondLst>
                                            <p:cond delay="0"/>
                                          </p:stCondLst>
                                        </p:cTn>
                                        <p:tgtEl>
                                          <p:spTgt spid="12"/>
                                        </p:tgtEl>
                                        <p:attrNameLst>
                                          <p:attrName>style.visibility</p:attrName>
                                        </p:attrNameLst>
                                      </p:cBhvr>
                                      <p:to>
                                        <p:strVal val="visible"/>
                                      </p:to>
                                    </p:set>
                                    <p:animEffect transition="in" filter="fade">
                                      <p:cBhvr>
                                        <p:cTn id="29" dur="500"/>
                                        <p:tgtEl>
                                          <p:spTgt spid="12"/>
                                        </p:tgtEl>
                                      </p:cBhvr>
                                    </p:animEffect>
                                    <p:anim calcmode="lin" valueType="num">
                                      <p:cBhvr>
                                        <p:cTn id="30" dur="500" fill="hold"/>
                                        <p:tgtEl>
                                          <p:spTgt spid="12"/>
                                        </p:tgtEl>
                                        <p:attrNameLst>
                                          <p:attrName>ppt_x</p:attrName>
                                        </p:attrNameLst>
                                      </p:cBhvr>
                                      <p:tavLst>
                                        <p:tav tm="0">
                                          <p:val>
                                            <p:strVal val="#ppt_x"/>
                                          </p:val>
                                        </p:tav>
                                        <p:tav tm="100000">
                                          <p:val>
                                            <p:strVal val="#ppt_x"/>
                                          </p:val>
                                        </p:tav>
                                      </p:tavLst>
                                    </p:anim>
                                    <p:anim calcmode="lin" valueType="num">
                                      <p:cBhvr>
                                        <p:cTn id="31" dur="500" fill="hold"/>
                                        <p:tgtEl>
                                          <p:spTgt spid="12"/>
                                        </p:tgtEl>
                                        <p:attrNameLst>
                                          <p:attrName>ppt_y</p:attrName>
                                        </p:attrNameLst>
                                      </p:cBhvr>
                                      <p:tavLst>
                                        <p:tav tm="0">
                                          <p:val>
                                            <p:strVal val="#ppt_y+.1"/>
                                          </p:val>
                                        </p:tav>
                                        <p:tav tm="100000">
                                          <p:val>
                                            <p:strVal val="#ppt_y"/>
                                          </p:val>
                                        </p:tav>
                                      </p:tavLst>
                                    </p:anim>
                                  </p:childTnLst>
                                </p:cTn>
                              </p:par>
                              <p:par>
                                <p:cTn id="32" presetID="42" presetClass="entr" presetSubtype="0" fill="hold" grpId="0" nodeType="withEffect">
                                  <p:stCondLst>
                                    <p:cond delay="100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anim calcmode="lin" valueType="num">
                                      <p:cBhvr>
                                        <p:cTn id="35" dur="500" fill="hold"/>
                                        <p:tgtEl>
                                          <p:spTgt spid="13"/>
                                        </p:tgtEl>
                                        <p:attrNameLst>
                                          <p:attrName>ppt_x</p:attrName>
                                        </p:attrNameLst>
                                      </p:cBhvr>
                                      <p:tavLst>
                                        <p:tav tm="0">
                                          <p:val>
                                            <p:strVal val="#ppt_x"/>
                                          </p:val>
                                        </p:tav>
                                        <p:tav tm="100000">
                                          <p:val>
                                            <p:strVal val="#ppt_x"/>
                                          </p:val>
                                        </p:tav>
                                      </p:tavLst>
                                    </p:anim>
                                    <p:anim calcmode="lin" valueType="num">
                                      <p:cBhvr>
                                        <p:cTn id="36" dur="500" fill="hold"/>
                                        <p:tgtEl>
                                          <p:spTgt spid="13"/>
                                        </p:tgtEl>
                                        <p:attrNameLst>
                                          <p:attrName>ppt_y</p:attrName>
                                        </p:attrNameLst>
                                      </p:cBhvr>
                                      <p:tavLst>
                                        <p:tav tm="0">
                                          <p:val>
                                            <p:strVal val="#ppt_y+.1"/>
                                          </p:val>
                                        </p:tav>
                                        <p:tav tm="100000">
                                          <p:val>
                                            <p:strVal val="#ppt_y"/>
                                          </p:val>
                                        </p:tav>
                                      </p:tavLst>
                                    </p:anim>
                                  </p:childTnLst>
                                </p:cTn>
                              </p:par>
                              <p:par>
                                <p:cTn id="37" presetID="42" presetClass="entr" presetSubtype="0" fill="hold" grpId="0" nodeType="withEffect">
                                  <p:stCondLst>
                                    <p:cond delay="150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anim calcmode="lin" valueType="num">
                                      <p:cBhvr>
                                        <p:cTn id="40" dur="500" fill="hold"/>
                                        <p:tgtEl>
                                          <p:spTgt spid="14"/>
                                        </p:tgtEl>
                                        <p:attrNameLst>
                                          <p:attrName>ppt_x</p:attrName>
                                        </p:attrNameLst>
                                      </p:cBhvr>
                                      <p:tavLst>
                                        <p:tav tm="0">
                                          <p:val>
                                            <p:strVal val="#ppt_x"/>
                                          </p:val>
                                        </p:tav>
                                        <p:tav tm="100000">
                                          <p:val>
                                            <p:strVal val="#ppt_x"/>
                                          </p:val>
                                        </p:tav>
                                      </p:tavLst>
                                    </p:anim>
                                    <p:anim calcmode="lin" valueType="num">
                                      <p:cBhvr>
                                        <p:cTn id="41" dur="500" fill="hold"/>
                                        <p:tgtEl>
                                          <p:spTgt spid="14"/>
                                        </p:tgtEl>
                                        <p:attrNameLst>
                                          <p:attrName>ppt_y</p:attrName>
                                        </p:attrNameLst>
                                      </p:cBhvr>
                                      <p:tavLst>
                                        <p:tav tm="0">
                                          <p:val>
                                            <p:strVal val="#ppt_y+.1"/>
                                          </p:val>
                                        </p:tav>
                                        <p:tav tm="100000">
                                          <p:val>
                                            <p:strVal val="#ppt_y"/>
                                          </p:val>
                                        </p:tav>
                                      </p:tavLst>
                                    </p:anim>
                                  </p:childTnLst>
                                </p:cTn>
                              </p:par>
                              <p:par>
                                <p:cTn id="42" presetID="42" presetClass="entr" presetSubtype="0" fill="hold" grpId="0" nodeType="withEffect">
                                  <p:stCondLst>
                                    <p:cond delay="2000"/>
                                  </p:stCondLst>
                                  <p:childTnLst>
                                    <p:set>
                                      <p:cBhvr>
                                        <p:cTn id="43" dur="1" fill="hold">
                                          <p:stCondLst>
                                            <p:cond delay="0"/>
                                          </p:stCondLst>
                                        </p:cTn>
                                        <p:tgtEl>
                                          <p:spTgt spid="15"/>
                                        </p:tgtEl>
                                        <p:attrNameLst>
                                          <p:attrName>style.visibility</p:attrName>
                                        </p:attrNameLst>
                                      </p:cBhvr>
                                      <p:to>
                                        <p:strVal val="visible"/>
                                      </p:to>
                                    </p:set>
                                    <p:animEffect transition="in" filter="fade">
                                      <p:cBhvr>
                                        <p:cTn id="44" dur="500"/>
                                        <p:tgtEl>
                                          <p:spTgt spid="15"/>
                                        </p:tgtEl>
                                      </p:cBhvr>
                                    </p:animEffect>
                                    <p:anim calcmode="lin" valueType="num">
                                      <p:cBhvr>
                                        <p:cTn id="45" dur="500" fill="hold"/>
                                        <p:tgtEl>
                                          <p:spTgt spid="15"/>
                                        </p:tgtEl>
                                        <p:attrNameLst>
                                          <p:attrName>ppt_x</p:attrName>
                                        </p:attrNameLst>
                                      </p:cBhvr>
                                      <p:tavLst>
                                        <p:tav tm="0">
                                          <p:val>
                                            <p:strVal val="#ppt_x"/>
                                          </p:val>
                                        </p:tav>
                                        <p:tav tm="100000">
                                          <p:val>
                                            <p:strVal val="#ppt_x"/>
                                          </p:val>
                                        </p:tav>
                                      </p:tavLst>
                                    </p:anim>
                                    <p:anim calcmode="lin" valueType="num">
                                      <p:cBhvr>
                                        <p:cTn id="46" dur="500" fill="hold"/>
                                        <p:tgtEl>
                                          <p:spTgt spid="1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7" restart="whenNotActive" fill="hold" evtFilter="cancelBubble" nodeType="interactiveSeq">
                <p:stCondLst>
                  <p:cond evt="onClick" delay="0">
                    <p:tgtEl>
                      <p:spTgt spid="12"/>
                    </p:tgtEl>
                  </p:cond>
                </p:stCondLst>
                <p:endSync evt="end" delay="0">
                  <p:rtn val="all"/>
                </p:endSync>
                <p:childTnLst>
                  <p:par>
                    <p:cTn id="48" fill="hold">
                      <p:stCondLst>
                        <p:cond delay="0"/>
                      </p:stCondLst>
                      <p:childTnLst>
                        <p:par>
                          <p:cTn id="49" fill="hold">
                            <p:stCondLst>
                              <p:cond delay="0"/>
                            </p:stCondLst>
                            <p:childTnLst>
                              <p:par>
                                <p:cTn id="50" presetID="1" presetClass="emph" presetSubtype="2" fill="hold" nodeType="clickEffect">
                                  <p:stCondLst>
                                    <p:cond delay="0"/>
                                  </p:stCondLst>
                                  <p:childTnLst>
                                    <p:animClr clrSpc="rgb" dir="cw">
                                      <p:cBhvr>
                                        <p:cTn id="51" dur="250" fill="hold"/>
                                        <p:tgtEl>
                                          <p:spTgt spid="12"/>
                                        </p:tgtEl>
                                        <p:attrNameLst>
                                          <p:attrName>fillcolor</p:attrName>
                                        </p:attrNameLst>
                                      </p:cBhvr>
                                      <p:to>
                                        <a:srgbClr val="FFF2CC"/>
                                      </p:to>
                                    </p:animClr>
                                    <p:set>
                                      <p:cBhvr>
                                        <p:cTn id="52" dur="250" fill="hold"/>
                                        <p:tgtEl>
                                          <p:spTgt spid="12"/>
                                        </p:tgtEl>
                                        <p:attrNameLst>
                                          <p:attrName>fill.type</p:attrName>
                                        </p:attrNameLst>
                                      </p:cBhvr>
                                      <p:to>
                                        <p:strVal val="solid"/>
                                      </p:to>
                                    </p:set>
                                    <p:set>
                                      <p:cBhvr>
                                        <p:cTn id="53" dur="250" fill="hold"/>
                                        <p:tgtEl>
                                          <p:spTgt spid="12"/>
                                        </p:tgtEl>
                                        <p:attrNameLst>
                                          <p:attrName>fill.on</p:attrName>
                                        </p:attrNameLst>
                                      </p:cBhvr>
                                      <p:to>
                                        <p:strVal val="true"/>
                                      </p:to>
                                    </p:set>
                                  </p:childTnLst>
                                  <p:subTnLst>
                                    <p:audio>
                                      <p:cMediaNode>
                                        <p:cTn display="0" masterRel="sameClick">
                                          <p:stCondLst>
                                            <p:cond evt="begin" delay="0">
                                              <p:tn val="50"/>
                                            </p:cond>
                                          </p:stCondLst>
                                          <p:endCondLst>
                                            <p:cond evt="onStopAudio" delay="0">
                                              <p:tgtEl>
                                                <p:sldTgt/>
                                              </p:tgtEl>
                                            </p:cond>
                                          </p:endCondLst>
                                        </p:cTn>
                                        <p:tgtEl>
                                          <p:sndTgt r:embed="rId2" name="click.wav"/>
                                        </p:tgtEl>
                                      </p:cMediaNode>
                                    </p:audio>
                                  </p:subTnLst>
                                </p:cTn>
                              </p:par>
                              <p:par>
                                <p:cTn id="54" presetID="23" presetClass="entr" presetSubtype="32" fill="hold" nodeType="withEffect">
                                  <p:stCondLst>
                                    <p:cond delay="1000"/>
                                  </p:stCondLst>
                                  <p:childTnLst>
                                    <p:set>
                                      <p:cBhvr>
                                        <p:cTn id="55" dur="1" fill="hold">
                                          <p:stCondLst>
                                            <p:cond delay="0"/>
                                          </p:stCondLst>
                                        </p:cTn>
                                        <p:tgtEl>
                                          <p:spTgt spid="16"/>
                                        </p:tgtEl>
                                        <p:attrNameLst>
                                          <p:attrName>style.visibility</p:attrName>
                                        </p:attrNameLst>
                                      </p:cBhvr>
                                      <p:to>
                                        <p:strVal val="visible"/>
                                      </p:to>
                                    </p:set>
                                    <p:anim calcmode="lin" valueType="num">
                                      <p:cBhvr>
                                        <p:cTn id="56" dur="250" fill="hold"/>
                                        <p:tgtEl>
                                          <p:spTgt spid="16"/>
                                        </p:tgtEl>
                                        <p:attrNameLst>
                                          <p:attrName>ppt_w</p:attrName>
                                        </p:attrNameLst>
                                      </p:cBhvr>
                                      <p:tavLst>
                                        <p:tav tm="0">
                                          <p:val>
                                            <p:strVal val="4*#ppt_w"/>
                                          </p:val>
                                        </p:tav>
                                        <p:tav tm="100000">
                                          <p:val>
                                            <p:strVal val="#ppt_w"/>
                                          </p:val>
                                        </p:tav>
                                      </p:tavLst>
                                    </p:anim>
                                    <p:anim calcmode="lin" valueType="num">
                                      <p:cBhvr>
                                        <p:cTn id="57"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4"/>
                                            </p:cond>
                                          </p:stCondLst>
                                          <p:endCondLst>
                                            <p:cond evt="onStopAudio" delay="0">
                                              <p:tgtEl>
                                                <p:sldTgt/>
                                              </p:tgtEl>
                                            </p:cond>
                                          </p:endCondLst>
                                        </p:cTn>
                                        <p:tgtEl>
                                          <p:sndTgt r:embed="rId3" name="Wrong Buzzer.wav"/>
                                        </p:tgtEl>
                                      </p:cMediaNode>
                                    </p:audio>
                                  </p:subTnLst>
                                </p:cTn>
                              </p:par>
                              <p:par>
                                <p:cTn id="58" presetID="1" presetClass="emph" presetSubtype="2" fill="hold" nodeType="withEffect">
                                  <p:stCondLst>
                                    <p:cond delay="1000"/>
                                  </p:stCondLst>
                                  <p:childTnLst>
                                    <p:animClr clrSpc="rgb" dir="cw">
                                      <p:cBhvr>
                                        <p:cTn id="59" dur="250" fill="hold"/>
                                        <p:tgtEl>
                                          <p:spTgt spid="12"/>
                                        </p:tgtEl>
                                        <p:attrNameLst>
                                          <p:attrName>fillcolor</p:attrName>
                                        </p:attrNameLst>
                                      </p:cBhvr>
                                      <p:to>
                                        <a:srgbClr val="FFFF00"/>
                                      </p:to>
                                    </p:animClr>
                                    <p:set>
                                      <p:cBhvr>
                                        <p:cTn id="60" dur="250" fill="hold"/>
                                        <p:tgtEl>
                                          <p:spTgt spid="12"/>
                                        </p:tgtEl>
                                        <p:attrNameLst>
                                          <p:attrName>fill.type</p:attrName>
                                        </p:attrNameLst>
                                      </p:cBhvr>
                                      <p:to>
                                        <p:strVal val="solid"/>
                                      </p:to>
                                    </p:set>
                                    <p:set>
                                      <p:cBhvr>
                                        <p:cTn id="61"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seq concurrent="1" nextAc="seek">
              <p:cTn id="62" restart="whenNotActive" fill="hold" evtFilter="cancelBubble" nodeType="interactiveSeq">
                <p:stCondLst>
                  <p:cond evt="onClick" delay="0">
                    <p:tgtEl>
                      <p:spTgt spid="13"/>
                    </p:tgtEl>
                  </p:cond>
                </p:stCondLst>
                <p:endSync evt="end" delay="0">
                  <p:rtn val="all"/>
                </p:endSync>
                <p:childTnLst>
                  <p:par>
                    <p:cTn id="63" fill="hold">
                      <p:stCondLst>
                        <p:cond delay="0"/>
                      </p:stCondLst>
                      <p:childTnLst>
                        <p:par>
                          <p:cTn id="64" fill="hold">
                            <p:stCondLst>
                              <p:cond delay="0"/>
                            </p:stCondLst>
                            <p:childTnLst>
                              <p:par>
                                <p:cTn id="65" presetID="1" presetClass="emph" presetSubtype="2" fill="hold" nodeType="clickEffect">
                                  <p:stCondLst>
                                    <p:cond delay="0"/>
                                  </p:stCondLst>
                                  <p:childTnLst>
                                    <p:animClr clrSpc="rgb" dir="cw">
                                      <p:cBhvr>
                                        <p:cTn id="66" dur="250" fill="hold"/>
                                        <p:tgtEl>
                                          <p:spTgt spid="13"/>
                                        </p:tgtEl>
                                        <p:attrNameLst>
                                          <p:attrName>fillcolor</p:attrName>
                                        </p:attrNameLst>
                                      </p:cBhvr>
                                      <p:to>
                                        <a:srgbClr val="FFF2CC"/>
                                      </p:to>
                                    </p:animClr>
                                    <p:set>
                                      <p:cBhvr>
                                        <p:cTn id="67" dur="250" fill="hold"/>
                                        <p:tgtEl>
                                          <p:spTgt spid="13"/>
                                        </p:tgtEl>
                                        <p:attrNameLst>
                                          <p:attrName>fill.type</p:attrName>
                                        </p:attrNameLst>
                                      </p:cBhvr>
                                      <p:to>
                                        <p:strVal val="solid"/>
                                      </p:to>
                                    </p:set>
                                    <p:set>
                                      <p:cBhvr>
                                        <p:cTn id="68" dur="250" fill="hold"/>
                                        <p:tgtEl>
                                          <p:spTgt spid="13"/>
                                        </p:tgtEl>
                                        <p:attrNameLst>
                                          <p:attrName>fill.on</p:attrName>
                                        </p:attrNameLst>
                                      </p:cBhvr>
                                      <p:to>
                                        <p:strVal val="true"/>
                                      </p:to>
                                    </p:set>
                                  </p:childTnLst>
                                  <p:subTnLst>
                                    <p:audio>
                                      <p:cMediaNode>
                                        <p:cTn display="0" masterRel="sameClick">
                                          <p:stCondLst>
                                            <p:cond evt="begin" delay="0">
                                              <p:tn val="65"/>
                                            </p:cond>
                                          </p:stCondLst>
                                          <p:endCondLst>
                                            <p:cond evt="onStopAudio" delay="0">
                                              <p:tgtEl>
                                                <p:sldTgt/>
                                              </p:tgtEl>
                                            </p:cond>
                                          </p:endCondLst>
                                        </p:cTn>
                                        <p:tgtEl>
                                          <p:sndTgt r:embed="rId2" name="click.wav"/>
                                        </p:tgtEl>
                                      </p:cMediaNode>
                                    </p:audio>
                                  </p:subTnLst>
                                </p:cTn>
                              </p:par>
                              <p:par>
                                <p:cTn id="69" presetID="23" presetClass="entr" presetSubtype="32" fill="hold" nodeType="withEffect">
                                  <p:stCondLst>
                                    <p:cond delay="1000"/>
                                  </p:stCondLst>
                                  <p:childTnLst>
                                    <p:set>
                                      <p:cBhvr>
                                        <p:cTn id="70" dur="1" fill="hold">
                                          <p:stCondLst>
                                            <p:cond delay="0"/>
                                          </p:stCondLst>
                                        </p:cTn>
                                        <p:tgtEl>
                                          <p:spTgt spid="20"/>
                                        </p:tgtEl>
                                        <p:attrNameLst>
                                          <p:attrName>style.visibility</p:attrName>
                                        </p:attrNameLst>
                                      </p:cBhvr>
                                      <p:to>
                                        <p:strVal val="visible"/>
                                      </p:to>
                                    </p:set>
                                    <p:anim calcmode="lin" valueType="num">
                                      <p:cBhvr>
                                        <p:cTn id="71" dur="250" fill="hold"/>
                                        <p:tgtEl>
                                          <p:spTgt spid="20"/>
                                        </p:tgtEl>
                                        <p:attrNameLst>
                                          <p:attrName>ppt_w</p:attrName>
                                        </p:attrNameLst>
                                      </p:cBhvr>
                                      <p:tavLst>
                                        <p:tav tm="0">
                                          <p:val>
                                            <p:strVal val="4*#ppt_w"/>
                                          </p:val>
                                        </p:tav>
                                        <p:tav tm="100000">
                                          <p:val>
                                            <p:strVal val="#ppt_w"/>
                                          </p:val>
                                        </p:tav>
                                      </p:tavLst>
                                    </p:anim>
                                    <p:anim calcmode="lin" valueType="num">
                                      <p:cBhvr>
                                        <p:cTn id="72" dur="250" fill="hold"/>
                                        <p:tgtEl>
                                          <p:spTgt spid="20"/>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9"/>
                                            </p:cond>
                                          </p:stCondLst>
                                          <p:endCondLst>
                                            <p:cond evt="onStopAudio" delay="0">
                                              <p:tgtEl>
                                                <p:sldTgt/>
                                              </p:tgtEl>
                                            </p:cond>
                                          </p:endCondLst>
                                        </p:cTn>
                                        <p:tgtEl>
                                          <p:sndTgt r:embed="rId4" name="Check mark.wav"/>
                                        </p:tgtEl>
                                      </p:cMediaNode>
                                    </p:audio>
                                  </p:subTnLst>
                                </p:cTn>
                              </p:par>
                              <p:par>
                                <p:cTn id="73" presetID="1" presetClass="emph" presetSubtype="2" fill="hold" nodeType="withEffect">
                                  <p:stCondLst>
                                    <p:cond delay="1000"/>
                                  </p:stCondLst>
                                  <p:childTnLst>
                                    <p:animClr clrSpc="rgb" dir="cw">
                                      <p:cBhvr>
                                        <p:cTn id="74" dur="250" fill="hold"/>
                                        <p:tgtEl>
                                          <p:spTgt spid="13"/>
                                        </p:tgtEl>
                                        <p:attrNameLst>
                                          <p:attrName>fillcolor</p:attrName>
                                        </p:attrNameLst>
                                      </p:cBhvr>
                                      <p:to>
                                        <a:srgbClr val="00B050"/>
                                      </p:to>
                                    </p:animClr>
                                    <p:set>
                                      <p:cBhvr>
                                        <p:cTn id="75" dur="250" fill="hold"/>
                                        <p:tgtEl>
                                          <p:spTgt spid="13"/>
                                        </p:tgtEl>
                                        <p:attrNameLst>
                                          <p:attrName>fill.type</p:attrName>
                                        </p:attrNameLst>
                                      </p:cBhvr>
                                      <p:to>
                                        <p:strVal val="solid"/>
                                      </p:to>
                                    </p:set>
                                    <p:set>
                                      <p:cBhvr>
                                        <p:cTn id="76" dur="250" fill="hold"/>
                                        <p:tgtEl>
                                          <p:spTgt spid="13"/>
                                        </p:tgtEl>
                                        <p:attrNameLst>
                                          <p:attrName>fill.on</p:attrName>
                                        </p:attrNameLst>
                                      </p:cBhvr>
                                      <p:to>
                                        <p:strVal val="true"/>
                                      </p:to>
                                    </p:set>
                                  </p:childTnLst>
                                </p:cTn>
                              </p:par>
                            </p:childTnLst>
                          </p:cTn>
                        </p:par>
                      </p:childTnLst>
                    </p:cTn>
                  </p:par>
                </p:childTnLst>
              </p:cTn>
              <p:nextCondLst>
                <p:cond evt="onClick" delay="0">
                  <p:tgtEl>
                    <p:spTgt spid="13"/>
                  </p:tgtEl>
                </p:cond>
              </p:nextCondLst>
            </p:seq>
            <p:seq concurrent="1" nextAc="seek">
              <p:cTn id="77" restart="whenNotActive" fill="hold" evtFilter="cancelBubble" nodeType="interactiveSeq">
                <p:stCondLst>
                  <p:cond evt="onClick" delay="0">
                    <p:tgtEl>
                      <p:spTgt spid="14"/>
                    </p:tgtEl>
                  </p:cond>
                </p:stCondLst>
                <p:endSync evt="end" delay="0">
                  <p:rtn val="all"/>
                </p:endSync>
                <p:childTnLst>
                  <p:par>
                    <p:cTn id="78" fill="hold">
                      <p:stCondLst>
                        <p:cond delay="0"/>
                      </p:stCondLst>
                      <p:childTnLst>
                        <p:par>
                          <p:cTn id="79" fill="hold">
                            <p:stCondLst>
                              <p:cond delay="0"/>
                            </p:stCondLst>
                            <p:childTnLst>
                              <p:par>
                                <p:cTn id="80" presetID="1" presetClass="emph" presetSubtype="2" fill="hold" nodeType="clickEffect">
                                  <p:stCondLst>
                                    <p:cond delay="0"/>
                                  </p:stCondLst>
                                  <p:childTnLst>
                                    <p:animClr clrSpc="rgb" dir="cw">
                                      <p:cBhvr>
                                        <p:cTn id="81" dur="250" fill="hold"/>
                                        <p:tgtEl>
                                          <p:spTgt spid="14"/>
                                        </p:tgtEl>
                                        <p:attrNameLst>
                                          <p:attrName>fillcolor</p:attrName>
                                        </p:attrNameLst>
                                      </p:cBhvr>
                                      <p:to>
                                        <a:srgbClr val="FFF2CC"/>
                                      </p:to>
                                    </p:animClr>
                                    <p:set>
                                      <p:cBhvr>
                                        <p:cTn id="82" dur="250" fill="hold"/>
                                        <p:tgtEl>
                                          <p:spTgt spid="14"/>
                                        </p:tgtEl>
                                        <p:attrNameLst>
                                          <p:attrName>fill.type</p:attrName>
                                        </p:attrNameLst>
                                      </p:cBhvr>
                                      <p:to>
                                        <p:strVal val="solid"/>
                                      </p:to>
                                    </p:set>
                                    <p:set>
                                      <p:cBhvr>
                                        <p:cTn id="83" dur="250" fill="hold"/>
                                        <p:tgtEl>
                                          <p:spTgt spid="14"/>
                                        </p:tgtEl>
                                        <p:attrNameLst>
                                          <p:attrName>fill.on</p:attrName>
                                        </p:attrNameLst>
                                      </p:cBhvr>
                                      <p:to>
                                        <p:strVal val="true"/>
                                      </p:to>
                                    </p:set>
                                  </p:childTnLst>
                                  <p:subTnLst>
                                    <p:audio>
                                      <p:cMediaNode>
                                        <p:cTn display="0" masterRel="sameClick">
                                          <p:stCondLst>
                                            <p:cond evt="begin" delay="0">
                                              <p:tn val="80"/>
                                            </p:cond>
                                          </p:stCondLst>
                                          <p:endCondLst>
                                            <p:cond evt="onStopAudio" delay="0">
                                              <p:tgtEl>
                                                <p:sldTgt/>
                                              </p:tgtEl>
                                            </p:cond>
                                          </p:endCondLst>
                                        </p:cTn>
                                        <p:tgtEl>
                                          <p:sndTgt r:embed="rId2" name="click.wav"/>
                                        </p:tgtEl>
                                      </p:cMediaNode>
                                    </p:audio>
                                  </p:subTnLst>
                                </p:cTn>
                              </p:par>
                              <p:par>
                                <p:cTn id="84" presetID="23" presetClass="entr" presetSubtype="32" fill="hold" nodeType="withEffect">
                                  <p:stCondLst>
                                    <p:cond delay="1000"/>
                                  </p:stCondLst>
                                  <p:childTnLst>
                                    <p:set>
                                      <p:cBhvr>
                                        <p:cTn id="85" dur="1" fill="hold">
                                          <p:stCondLst>
                                            <p:cond delay="0"/>
                                          </p:stCondLst>
                                        </p:cTn>
                                        <p:tgtEl>
                                          <p:spTgt spid="17"/>
                                        </p:tgtEl>
                                        <p:attrNameLst>
                                          <p:attrName>style.visibility</p:attrName>
                                        </p:attrNameLst>
                                      </p:cBhvr>
                                      <p:to>
                                        <p:strVal val="visible"/>
                                      </p:to>
                                    </p:set>
                                    <p:anim calcmode="lin" valueType="num">
                                      <p:cBhvr>
                                        <p:cTn id="86" dur="250" fill="hold"/>
                                        <p:tgtEl>
                                          <p:spTgt spid="17"/>
                                        </p:tgtEl>
                                        <p:attrNameLst>
                                          <p:attrName>ppt_w</p:attrName>
                                        </p:attrNameLst>
                                      </p:cBhvr>
                                      <p:tavLst>
                                        <p:tav tm="0">
                                          <p:val>
                                            <p:strVal val="4*#ppt_w"/>
                                          </p:val>
                                        </p:tav>
                                        <p:tav tm="100000">
                                          <p:val>
                                            <p:strVal val="#ppt_w"/>
                                          </p:val>
                                        </p:tav>
                                      </p:tavLst>
                                    </p:anim>
                                    <p:anim calcmode="lin" valueType="num">
                                      <p:cBhvr>
                                        <p:cTn id="87" dur="250" fill="hold"/>
                                        <p:tgtEl>
                                          <p:spTgt spid="1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4"/>
                                            </p:cond>
                                          </p:stCondLst>
                                          <p:endCondLst>
                                            <p:cond evt="onStopAudio" delay="0">
                                              <p:tgtEl>
                                                <p:sldTgt/>
                                              </p:tgtEl>
                                            </p:cond>
                                          </p:endCondLst>
                                        </p:cTn>
                                        <p:tgtEl>
                                          <p:sndTgt r:embed="rId3" name="Wrong Buzzer.wav"/>
                                        </p:tgtEl>
                                      </p:cMediaNode>
                                    </p:audio>
                                  </p:subTnLst>
                                </p:cTn>
                              </p:par>
                              <p:par>
                                <p:cTn id="88" presetID="1" presetClass="emph" presetSubtype="2" fill="hold" nodeType="withEffect">
                                  <p:stCondLst>
                                    <p:cond delay="1000"/>
                                  </p:stCondLst>
                                  <p:childTnLst>
                                    <p:animClr clrSpc="rgb" dir="cw">
                                      <p:cBhvr>
                                        <p:cTn id="89" dur="250" fill="hold"/>
                                        <p:tgtEl>
                                          <p:spTgt spid="14"/>
                                        </p:tgtEl>
                                        <p:attrNameLst>
                                          <p:attrName>fillcolor</p:attrName>
                                        </p:attrNameLst>
                                      </p:cBhvr>
                                      <p:to>
                                        <a:srgbClr val="FFFF00"/>
                                      </p:to>
                                    </p:animClr>
                                    <p:set>
                                      <p:cBhvr>
                                        <p:cTn id="90" dur="250" fill="hold"/>
                                        <p:tgtEl>
                                          <p:spTgt spid="14"/>
                                        </p:tgtEl>
                                        <p:attrNameLst>
                                          <p:attrName>fill.type</p:attrName>
                                        </p:attrNameLst>
                                      </p:cBhvr>
                                      <p:to>
                                        <p:strVal val="solid"/>
                                      </p:to>
                                    </p:set>
                                    <p:set>
                                      <p:cBhvr>
                                        <p:cTn id="91" dur="250" fill="hold"/>
                                        <p:tgtEl>
                                          <p:spTgt spid="14"/>
                                        </p:tgtEl>
                                        <p:attrNameLst>
                                          <p:attrName>fill.on</p:attrName>
                                        </p:attrNameLst>
                                      </p:cBhvr>
                                      <p:to>
                                        <p:strVal val="true"/>
                                      </p:to>
                                    </p:set>
                                  </p:childTnLst>
                                </p:cTn>
                              </p:par>
                            </p:childTnLst>
                          </p:cTn>
                        </p:par>
                      </p:childTnLst>
                    </p:cTn>
                  </p:par>
                </p:childTnLst>
              </p:cTn>
              <p:nextCondLst>
                <p:cond evt="onClick" delay="0">
                  <p:tgtEl>
                    <p:spTgt spid="14"/>
                  </p:tgtEl>
                </p:cond>
              </p:nextCondLst>
            </p:seq>
            <p:seq concurrent="1" nextAc="seek">
              <p:cTn id="92" restart="whenNotActive" fill="hold" evtFilter="cancelBubble" nodeType="interactiveSeq">
                <p:stCondLst>
                  <p:cond evt="onClick" delay="0">
                    <p:tgtEl>
                      <p:spTgt spid="15"/>
                    </p:tgtEl>
                  </p:cond>
                </p:stCondLst>
                <p:endSync evt="end" delay="0">
                  <p:rtn val="all"/>
                </p:endSync>
                <p:childTnLst>
                  <p:par>
                    <p:cTn id="93" fill="hold">
                      <p:stCondLst>
                        <p:cond delay="0"/>
                      </p:stCondLst>
                      <p:childTnLst>
                        <p:par>
                          <p:cTn id="94" fill="hold">
                            <p:stCondLst>
                              <p:cond delay="0"/>
                            </p:stCondLst>
                            <p:childTnLst>
                              <p:par>
                                <p:cTn id="95" presetID="1" presetClass="emph" presetSubtype="2" fill="hold" nodeType="clickEffect">
                                  <p:stCondLst>
                                    <p:cond delay="0"/>
                                  </p:stCondLst>
                                  <p:childTnLst>
                                    <p:animClr clrSpc="rgb" dir="cw">
                                      <p:cBhvr>
                                        <p:cTn id="96" dur="250" fill="hold"/>
                                        <p:tgtEl>
                                          <p:spTgt spid="15"/>
                                        </p:tgtEl>
                                        <p:attrNameLst>
                                          <p:attrName>fillcolor</p:attrName>
                                        </p:attrNameLst>
                                      </p:cBhvr>
                                      <p:to>
                                        <a:srgbClr val="FFF2CC"/>
                                      </p:to>
                                    </p:animClr>
                                    <p:set>
                                      <p:cBhvr>
                                        <p:cTn id="97" dur="250" fill="hold"/>
                                        <p:tgtEl>
                                          <p:spTgt spid="15"/>
                                        </p:tgtEl>
                                        <p:attrNameLst>
                                          <p:attrName>fill.type</p:attrName>
                                        </p:attrNameLst>
                                      </p:cBhvr>
                                      <p:to>
                                        <p:strVal val="solid"/>
                                      </p:to>
                                    </p:set>
                                    <p:set>
                                      <p:cBhvr>
                                        <p:cTn id="98" dur="250" fill="hold"/>
                                        <p:tgtEl>
                                          <p:spTgt spid="15"/>
                                        </p:tgtEl>
                                        <p:attrNameLst>
                                          <p:attrName>fill.on</p:attrName>
                                        </p:attrNameLst>
                                      </p:cBhvr>
                                      <p:to>
                                        <p:strVal val="true"/>
                                      </p:to>
                                    </p:set>
                                  </p:childTnLst>
                                  <p:subTnLst>
                                    <p:audio>
                                      <p:cMediaNode>
                                        <p:cTn display="0" masterRel="sameClick">
                                          <p:stCondLst>
                                            <p:cond evt="begin" delay="0">
                                              <p:tn val="95"/>
                                            </p:cond>
                                          </p:stCondLst>
                                          <p:endCondLst>
                                            <p:cond evt="onStopAudio" delay="0">
                                              <p:tgtEl>
                                                <p:sldTgt/>
                                              </p:tgtEl>
                                            </p:cond>
                                          </p:endCondLst>
                                        </p:cTn>
                                        <p:tgtEl>
                                          <p:sndTgt r:embed="rId2" name="click.wav"/>
                                        </p:tgtEl>
                                      </p:cMediaNode>
                                    </p:audio>
                                  </p:subTnLst>
                                </p:cTn>
                              </p:par>
                              <p:par>
                                <p:cTn id="99" presetID="23" presetClass="entr" presetSubtype="32" fill="hold" nodeType="withEffect">
                                  <p:stCondLst>
                                    <p:cond delay="1000"/>
                                  </p:stCondLst>
                                  <p:childTnLst>
                                    <p:set>
                                      <p:cBhvr>
                                        <p:cTn id="100" dur="1" fill="hold">
                                          <p:stCondLst>
                                            <p:cond delay="0"/>
                                          </p:stCondLst>
                                        </p:cTn>
                                        <p:tgtEl>
                                          <p:spTgt spid="19"/>
                                        </p:tgtEl>
                                        <p:attrNameLst>
                                          <p:attrName>style.visibility</p:attrName>
                                        </p:attrNameLst>
                                      </p:cBhvr>
                                      <p:to>
                                        <p:strVal val="visible"/>
                                      </p:to>
                                    </p:set>
                                    <p:anim calcmode="lin" valueType="num">
                                      <p:cBhvr>
                                        <p:cTn id="101" dur="250" fill="hold"/>
                                        <p:tgtEl>
                                          <p:spTgt spid="19"/>
                                        </p:tgtEl>
                                        <p:attrNameLst>
                                          <p:attrName>ppt_w</p:attrName>
                                        </p:attrNameLst>
                                      </p:cBhvr>
                                      <p:tavLst>
                                        <p:tav tm="0">
                                          <p:val>
                                            <p:strVal val="4*#ppt_w"/>
                                          </p:val>
                                        </p:tav>
                                        <p:tav tm="100000">
                                          <p:val>
                                            <p:strVal val="#ppt_w"/>
                                          </p:val>
                                        </p:tav>
                                      </p:tavLst>
                                    </p:anim>
                                    <p:anim calcmode="lin" valueType="num">
                                      <p:cBhvr>
                                        <p:cTn id="102" dur="250" fill="hold"/>
                                        <p:tgtEl>
                                          <p:spTgt spid="1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9"/>
                                            </p:cond>
                                          </p:stCondLst>
                                          <p:endCondLst>
                                            <p:cond evt="onStopAudio" delay="0">
                                              <p:tgtEl>
                                                <p:sldTgt/>
                                              </p:tgtEl>
                                            </p:cond>
                                          </p:endCondLst>
                                        </p:cTn>
                                        <p:tgtEl>
                                          <p:sndTgt r:embed="rId3" name="Wrong Buzzer.wav"/>
                                        </p:tgtEl>
                                      </p:cMediaNode>
                                    </p:audio>
                                  </p:subTnLst>
                                </p:cTn>
                              </p:par>
                              <p:par>
                                <p:cTn id="103" presetID="1" presetClass="emph" presetSubtype="2" fill="hold" nodeType="withEffect">
                                  <p:stCondLst>
                                    <p:cond delay="1000"/>
                                  </p:stCondLst>
                                  <p:childTnLst>
                                    <p:animClr clrSpc="rgb" dir="cw">
                                      <p:cBhvr>
                                        <p:cTn id="104" dur="250" fill="hold"/>
                                        <p:tgtEl>
                                          <p:spTgt spid="15"/>
                                        </p:tgtEl>
                                        <p:attrNameLst>
                                          <p:attrName>fillcolor</p:attrName>
                                        </p:attrNameLst>
                                      </p:cBhvr>
                                      <p:to>
                                        <a:srgbClr val="FFFF00"/>
                                      </p:to>
                                    </p:animClr>
                                    <p:set>
                                      <p:cBhvr>
                                        <p:cTn id="105" dur="250" fill="hold"/>
                                        <p:tgtEl>
                                          <p:spTgt spid="15"/>
                                        </p:tgtEl>
                                        <p:attrNameLst>
                                          <p:attrName>fill.type</p:attrName>
                                        </p:attrNameLst>
                                      </p:cBhvr>
                                      <p:to>
                                        <p:strVal val="solid"/>
                                      </p:to>
                                    </p:set>
                                    <p:set>
                                      <p:cBhvr>
                                        <p:cTn id="106" dur="250" fill="hold"/>
                                        <p:tgtEl>
                                          <p:spTgt spid="15"/>
                                        </p:tgtEl>
                                        <p:attrNameLst>
                                          <p:attrName>fill.on</p:attrName>
                                        </p:attrNameLst>
                                      </p:cBhvr>
                                      <p:to>
                                        <p:strVal val="true"/>
                                      </p:to>
                                    </p:set>
                                  </p:childTnLst>
                                </p:cTn>
                              </p:par>
                            </p:childTnLst>
                          </p:cTn>
                        </p:par>
                      </p:childTnLst>
                    </p:cTn>
                  </p:par>
                </p:childTnLst>
              </p:cTn>
              <p:nextCondLst>
                <p:cond evt="onClick" delay="0">
                  <p:tgtEl>
                    <p:spTgt spid="15"/>
                  </p:tgtEl>
                </p:cond>
              </p:nextCondLst>
            </p:seq>
          </p:childTnLst>
        </p:cTn>
      </p:par>
    </p:tnLst>
    <p:bldLst>
      <p:bldP spid="4" grpId="0" animBg="1"/>
      <p:bldP spid="40" grpId="0" animBg="1"/>
      <p:bldP spid="41" grpId="0" animBg="1"/>
      <p:bldP spid="2" grpId="0"/>
      <p:bldP spid="12" grpId="0" animBg="1"/>
      <p:bldP spid="13" grpId="0" animBg="1"/>
      <p:bldP spid="14" grpId="0" animBg="1"/>
      <p:bldP spid="15"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bg>
      <p:bgPr>
        <a:blipFill dpi="0" rotWithShape="1">
          <a:blip r:embed="rId5">
            <a:lum/>
          </a:blip>
          <a:srcRect/>
          <a:stretch>
            <a:fillRect/>
          </a:stretch>
        </a:blipFill>
        <a:effectLst/>
      </p:bgPr>
    </p:bg>
    <p:spTree>
      <p:nvGrpSpPr>
        <p:cNvPr id="1" name=""/>
        <p:cNvGrpSpPr/>
        <p:nvPr/>
      </p:nvGrpSpPr>
      <p:grpSpPr>
        <a:xfrm>
          <a:off x="0" y="0"/>
          <a:ext cx="0" cy="0"/>
          <a:chOff x="0" y="0"/>
          <a:chExt cx="0" cy="0"/>
        </a:xfrm>
      </p:grpSpPr>
      <p:pic>
        <p:nvPicPr>
          <p:cNvPr id="7" name="Picture 6"/>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870622" y="2826848"/>
            <a:ext cx="814875" cy="887195"/>
          </a:xfrm>
          <a:prstGeom prst="rect">
            <a:avLst/>
          </a:prstGeom>
        </p:spPr>
      </p:pic>
      <p:pic>
        <p:nvPicPr>
          <p:cNvPr id="9" name="Picture 8"/>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332703" y="3386891"/>
            <a:ext cx="609667" cy="663774"/>
          </a:xfrm>
          <a:prstGeom prst="rect">
            <a:avLst/>
          </a:prstGeom>
        </p:spPr>
      </p:pic>
      <p:pic>
        <p:nvPicPr>
          <p:cNvPr id="11" name="Picture 10"/>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7771484" y="3847792"/>
            <a:ext cx="390293" cy="424931"/>
          </a:xfrm>
          <a:prstGeom prst="rect">
            <a:avLst/>
          </a:prstGeom>
        </p:spPr>
      </p:pic>
      <p:sp>
        <p:nvSpPr>
          <p:cNvPr id="4" name="Snip Diagonal Corner Rectangle 3"/>
          <p:cNvSpPr/>
          <p:nvPr/>
        </p:nvSpPr>
        <p:spPr>
          <a:xfrm>
            <a:off x="443311" y="35199"/>
            <a:ext cx="7895046" cy="683660"/>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en-US" sz="2400" kern="1200">
                <a:solidFill>
                  <a:prstClr val="black"/>
                </a:solidFill>
                <a:latin typeface="Times New Roman" panose="02020603050405020304" pitchFamily="18" charset="0"/>
                <a:cs typeface="Times New Roman" panose="02020603050405020304" pitchFamily="18" charset="0"/>
              </a:rPr>
              <a:t>3. </a:t>
            </a:r>
            <a:r>
              <a:rPr lang="en-US" sz="2400" kern="1200" smtClean="0">
                <a:solidFill>
                  <a:prstClr val="black"/>
                </a:solidFill>
                <a:latin typeface="Times New Roman" panose="02020603050405020304" pitchFamily="18" charset="0"/>
                <a:cs typeface="Times New Roman" panose="02020603050405020304" pitchFamily="18" charset="0"/>
              </a:rPr>
              <a:t>Cấu trúc rẽ nhánh có mấy dạng?</a:t>
            </a:r>
            <a:endParaRPr lang="en-US" sz="2100" b="1" kern="1200" dirty="0">
              <a:solidFill>
                <a:prstClr val="black"/>
              </a:solidFill>
              <a:latin typeface="Times New Roman" panose="02020603050405020304" pitchFamily="18" charset="0"/>
              <a:cs typeface="Times New Roman" panose="02020603050405020304" pitchFamily="18" charset="0"/>
            </a:endParaRPr>
          </a:p>
        </p:txBody>
      </p:sp>
      <p:sp>
        <p:nvSpPr>
          <p:cNvPr id="26" name="Rectangle 25"/>
          <p:cNvSpPr/>
          <p:nvPr/>
        </p:nvSpPr>
        <p:spPr>
          <a:xfrm>
            <a:off x="290229" y="852608"/>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defRPr/>
            </a:pPr>
            <a:r>
              <a:rPr lang="vi-VN" sz="2100" kern="1200" dirty="0">
                <a:solidFill>
                  <a:prstClr val="black"/>
                </a:solidFill>
                <a:latin typeface="Times New Roman" panose="02020603050405020304" pitchFamily="18" charset="0"/>
              </a:rPr>
              <a:t>A</a:t>
            </a:r>
            <a:r>
              <a:rPr lang="vi-VN" sz="2100" kern="1200">
                <a:solidFill>
                  <a:prstClr val="black"/>
                </a:solidFill>
                <a:latin typeface="Times New Roman" panose="02020603050405020304" pitchFamily="18" charset="0"/>
              </a:rPr>
              <a:t>. </a:t>
            </a:r>
            <a:r>
              <a:rPr lang="en-US" sz="2100" kern="1200" smtClean="0">
                <a:solidFill>
                  <a:prstClr val="black"/>
                </a:solidFill>
                <a:latin typeface="Times New Roman" panose="02020603050405020304" pitchFamily="18" charset="0"/>
                <a:cs typeface="Times New Roman" panose="02020603050405020304" pitchFamily="18" charset="0"/>
              </a:rPr>
              <a:t>2 dạng: dạng khuyết và dạng đầy đủ.</a:t>
            </a:r>
            <a:endParaRPr lang="vi-VN" sz="2100" b="1" kern="1200" dirty="0">
              <a:solidFill>
                <a:prstClr val="black"/>
              </a:solidFill>
              <a:latin typeface="Times New Roman" panose="02020603050405020304" pitchFamily="18" charset="0"/>
              <a:cs typeface="Times New Roman" panose="02020603050405020304" pitchFamily="18" charset="0"/>
            </a:endParaRPr>
          </a:p>
        </p:txBody>
      </p:sp>
      <p:sp>
        <p:nvSpPr>
          <p:cNvPr id="40" name="Cloud 39"/>
          <p:cNvSpPr/>
          <p:nvPr/>
        </p:nvSpPr>
        <p:spPr>
          <a:xfrm>
            <a:off x="-512509" y="3676647"/>
            <a:ext cx="425336" cy="261908"/>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1" name="Cloud 40"/>
          <p:cNvSpPr/>
          <p:nvPr/>
        </p:nvSpPr>
        <p:spPr>
          <a:xfrm>
            <a:off x="10224451" y="3526875"/>
            <a:ext cx="668565" cy="41168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endParaRPr lang="vi-VN" sz="1350" kern="1200">
              <a:solidFill>
                <a:prstClr val="white"/>
              </a:solidFill>
            </a:endParaRPr>
          </a:p>
        </p:txBody>
      </p:sp>
      <p:sp>
        <p:nvSpPr>
          <p:cNvPr id="42" name="Rectangle 41"/>
          <p:cNvSpPr/>
          <p:nvPr/>
        </p:nvSpPr>
        <p:spPr>
          <a:xfrm>
            <a:off x="290228" y="1462478"/>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defRPr/>
            </a:pPr>
            <a:r>
              <a:rPr lang="vi-VN" sz="2100" kern="1200">
                <a:solidFill>
                  <a:prstClr val="black"/>
                </a:solidFill>
                <a:latin typeface="Times New Roman" panose="02020603050405020304" pitchFamily="18" charset="0"/>
                <a:cs typeface="Times New Roman" panose="02020603050405020304" pitchFamily="18" charset="0"/>
              </a:rPr>
              <a:t>B. </a:t>
            </a:r>
            <a:r>
              <a:rPr lang="en-US" sz="2100" kern="1200" smtClean="0">
                <a:solidFill>
                  <a:prstClr val="black"/>
                </a:solidFill>
                <a:latin typeface="Times New Roman" panose="02020603050405020304" pitchFamily="18" charset="0"/>
                <a:cs typeface="Times New Roman" panose="02020603050405020304" pitchFamily="18" charset="0"/>
              </a:rPr>
              <a:t>3 </a:t>
            </a:r>
            <a:r>
              <a:rPr lang="en-US" sz="2100" kern="1200">
                <a:solidFill>
                  <a:prstClr val="black"/>
                </a:solidFill>
                <a:latin typeface="Times New Roman" panose="02020603050405020304" pitchFamily="18" charset="0"/>
                <a:cs typeface="Times New Roman" panose="02020603050405020304" pitchFamily="18" charset="0"/>
              </a:rPr>
              <a:t>dạng: dạng </a:t>
            </a:r>
            <a:r>
              <a:rPr lang="en-US" sz="2100" kern="1200" smtClean="0">
                <a:solidFill>
                  <a:prstClr val="black"/>
                </a:solidFill>
                <a:latin typeface="Times New Roman" panose="02020603050405020304" pitchFamily="18" charset="0"/>
                <a:cs typeface="Times New Roman" panose="02020603050405020304" pitchFamily="18" charset="0"/>
              </a:rPr>
              <a:t>khuyết, dạng thiếu </a:t>
            </a:r>
            <a:r>
              <a:rPr lang="en-US" sz="2100" kern="1200">
                <a:solidFill>
                  <a:prstClr val="black"/>
                </a:solidFill>
                <a:latin typeface="Times New Roman" panose="02020603050405020304" pitchFamily="18" charset="0"/>
                <a:cs typeface="Times New Roman" panose="02020603050405020304" pitchFamily="18" charset="0"/>
              </a:rPr>
              <a:t>và dạng đầy đủ.</a:t>
            </a:r>
            <a:endParaRPr lang="vi-VN" sz="2100" b="1" kern="1200" dirty="0">
              <a:solidFill>
                <a:prstClr val="black"/>
              </a:solidFill>
              <a:latin typeface="Times New Roman" panose="02020603050405020304" pitchFamily="18" charset="0"/>
              <a:cs typeface="Times New Roman" panose="02020603050405020304" pitchFamily="18" charset="0"/>
            </a:endParaRPr>
          </a:p>
        </p:txBody>
      </p:sp>
      <p:sp>
        <p:nvSpPr>
          <p:cNvPr id="43" name="Rectangle 42"/>
          <p:cNvSpPr/>
          <p:nvPr/>
        </p:nvSpPr>
        <p:spPr>
          <a:xfrm>
            <a:off x="290227" y="2153912"/>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defRPr/>
            </a:pPr>
            <a:r>
              <a:rPr lang="vi-VN" sz="2100" kern="1200">
                <a:solidFill>
                  <a:prstClr val="black"/>
                </a:solidFill>
                <a:latin typeface="Times New Roman" panose="02020603050405020304" pitchFamily="18" charset="0"/>
              </a:rPr>
              <a:t>C. </a:t>
            </a:r>
            <a:r>
              <a:rPr lang="en-US" sz="2100" kern="1200" smtClean="0">
                <a:solidFill>
                  <a:prstClr val="black"/>
                </a:solidFill>
                <a:latin typeface="Times New Roman" panose="02020603050405020304" pitchFamily="18" charset="0"/>
                <a:cs typeface="Times New Roman" panose="02020603050405020304" pitchFamily="18" charset="0"/>
              </a:rPr>
              <a:t>1 </a:t>
            </a:r>
            <a:r>
              <a:rPr lang="en-US" sz="2100" kern="1200">
                <a:solidFill>
                  <a:prstClr val="black"/>
                </a:solidFill>
                <a:latin typeface="Times New Roman" panose="02020603050405020304" pitchFamily="18" charset="0"/>
                <a:cs typeface="Times New Roman" panose="02020603050405020304" pitchFamily="18" charset="0"/>
              </a:rPr>
              <a:t>dạng</a:t>
            </a:r>
            <a:r>
              <a:rPr lang="en-US" sz="2100" kern="1200" smtClean="0">
                <a:solidFill>
                  <a:prstClr val="black"/>
                </a:solidFill>
                <a:latin typeface="Times New Roman" panose="02020603050405020304" pitchFamily="18" charset="0"/>
                <a:cs typeface="Times New Roman" panose="02020603050405020304" pitchFamily="18" charset="0"/>
              </a:rPr>
              <a:t>: </a:t>
            </a:r>
            <a:r>
              <a:rPr lang="en-US" sz="2100" kern="1200">
                <a:solidFill>
                  <a:prstClr val="black"/>
                </a:solidFill>
                <a:latin typeface="Times New Roman" panose="02020603050405020304" pitchFamily="18" charset="0"/>
                <a:cs typeface="Times New Roman" panose="02020603050405020304" pitchFamily="18" charset="0"/>
              </a:rPr>
              <a:t>dạng đầy đủ.</a:t>
            </a:r>
            <a:endParaRPr lang="vi-VN" sz="2100" b="1" kern="1200" dirty="0">
              <a:solidFill>
                <a:prstClr val="black"/>
              </a:solidFill>
              <a:latin typeface="Times New Roman" panose="02020603050405020304" pitchFamily="18" charset="0"/>
              <a:cs typeface="Times New Roman" panose="02020603050405020304" pitchFamily="18" charset="0"/>
            </a:endParaRPr>
          </a:p>
        </p:txBody>
      </p:sp>
      <p:sp>
        <p:nvSpPr>
          <p:cNvPr id="44" name="Rectangle 43"/>
          <p:cNvSpPr/>
          <p:nvPr/>
        </p:nvSpPr>
        <p:spPr>
          <a:xfrm>
            <a:off x="290227" y="2840393"/>
            <a:ext cx="8119253" cy="57811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buClrTx/>
              <a:buFontTx/>
              <a:buNone/>
            </a:pPr>
            <a:r>
              <a:rPr lang="vi-VN" sz="2100" kern="1200" dirty="0">
                <a:solidFill>
                  <a:prstClr val="black"/>
                </a:solidFill>
                <a:latin typeface="Times New Roman" panose="02020603050405020304" pitchFamily="18" charset="0"/>
              </a:rPr>
              <a:t>D</a:t>
            </a:r>
            <a:r>
              <a:rPr lang="vi-VN" sz="2100" kern="1200">
                <a:solidFill>
                  <a:prstClr val="black"/>
                </a:solidFill>
                <a:latin typeface="Times New Roman" panose="02020603050405020304" pitchFamily="18" charset="0"/>
              </a:rPr>
              <a:t>. </a:t>
            </a:r>
            <a:r>
              <a:rPr lang="en-US" sz="2100" kern="1200" smtClean="0">
                <a:solidFill>
                  <a:prstClr val="black"/>
                </a:solidFill>
                <a:latin typeface="Times New Roman" panose="02020603050405020304" pitchFamily="18" charset="0"/>
                <a:cs typeface="Times New Roman" panose="02020603050405020304" pitchFamily="18" charset="0"/>
              </a:rPr>
              <a:t>Đáp án khác</a:t>
            </a:r>
            <a:endParaRPr lang="en-US" sz="2100" kern="1200" dirty="0">
              <a:solidFill>
                <a:prstClr val="black"/>
              </a:solidFill>
              <a:latin typeface="Times New Roman" pitchFamily="18" charset="0"/>
              <a:cs typeface="Times New Roman" pitchFamily="18" charset="0"/>
            </a:endParaRPr>
          </a:p>
        </p:txBody>
      </p:sp>
      <p:pic>
        <p:nvPicPr>
          <p:cNvPr id="47" name="Picture 46"/>
          <p:cNvPicPr>
            <a:picLocks noChangeAspect="1"/>
          </p:cNvPicPr>
          <p:nvPr/>
        </p:nvPicPr>
        <p:blipFill rotWithShape="1">
          <a:blip r:embed="rId12" cstate="print">
            <a:duotone>
              <a:prstClr val="black"/>
              <a:schemeClr val="tx2">
                <a:tint val="45000"/>
                <a:satMod val="400000"/>
              </a:schemeClr>
            </a:duotone>
            <a:extLst>
              <a:ext uri="{28A0092B-C50C-407E-A947-70E740481C1C}">
                <a14:useLocalDpi xmlns:a14="http://schemas.microsoft.com/office/drawing/2010/main" val="0"/>
              </a:ext>
            </a:extLst>
          </a:blip>
          <a:srcRect r="-5485"/>
          <a:stretch/>
        </p:blipFill>
        <p:spPr>
          <a:xfrm>
            <a:off x="7674504" y="875755"/>
            <a:ext cx="663853" cy="531044"/>
          </a:xfrm>
          <a:prstGeom prst="rect">
            <a:avLst/>
          </a:prstGeom>
        </p:spPr>
      </p:pic>
      <p:pic>
        <p:nvPicPr>
          <p:cNvPr id="51" name="Picture 50"/>
          <p:cNvPicPr>
            <a:picLocks noChangeAspect="1"/>
          </p:cNvPicPr>
          <p:nvPr/>
        </p:nvPicPr>
        <p:blipFill rotWithShape="1">
          <a:blip r:embed="rId13" cstate="print">
            <a:duotone>
              <a:prstClr val="black"/>
              <a:schemeClr val="accent2">
                <a:tint val="45000"/>
                <a:satMod val="400000"/>
              </a:schemeClr>
            </a:duotone>
            <a:extLst>
              <a:ext uri="{28A0092B-C50C-407E-A947-70E740481C1C}">
                <a14:useLocalDpi xmlns:a14="http://schemas.microsoft.com/office/drawing/2010/main" val="0"/>
              </a:ext>
            </a:extLst>
          </a:blip>
          <a:srcRect r="3472"/>
          <a:stretch/>
        </p:blipFill>
        <p:spPr>
          <a:xfrm>
            <a:off x="7771484" y="2165033"/>
            <a:ext cx="603402" cy="528066"/>
          </a:xfrm>
          <a:prstGeom prst="rect">
            <a:avLst/>
          </a:prstGeom>
        </p:spPr>
      </p:pic>
      <p:pic>
        <p:nvPicPr>
          <p:cNvPr id="49" name="Picture 48"/>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805923" y="2924817"/>
            <a:ext cx="603557" cy="530398"/>
          </a:xfrm>
          <a:prstGeom prst="rect">
            <a:avLst/>
          </a:prstGeom>
        </p:spPr>
      </p:pic>
      <p:pic>
        <p:nvPicPr>
          <p:cNvPr id="53" name="Picture 52"/>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7674503" y="1496094"/>
            <a:ext cx="603557" cy="530398"/>
          </a:xfrm>
          <a:prstGeom prst="rect">
            <a:avLst/>
          </a:prstGeom>
        </p:spPr>
      </p:pic>
      <p:sp>
        <p:nvSpPr>
          <p:cNvPr id="57" name="Cloud 56">
            <a:hlinkClick r:id="rId15" action="ppaction://hlinksldjump"/>
          </p:cNvPr>
          <p:cNvSpPr/>
          <p:nvPr/>
        </p:nvSpPr>
        <p:spPr>
          <a:xfrm>
            <a:off x="3500621" y="3526874"/>
            <a:ext cx="1769408" cy="828675"/>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defRPr/>
            </a:pPr>
            <a:r>
              <a:rPr lang="en-US" sz="1800" kern="1200" dirty="0">
                <a:solidFill>
                  <a:prstClr val="black"/>
                </a:solidFill>
                <a:latin typeface="Arial" panose="020B0604020202020204" pitchFamily="34" charset="0"/>
              </a:rPr>
              <a:t>QUAY VỀ</a:t>
            </a:r>
            <a:endParaRPr lang="vi-VN" sz="1800" kern="1200" dirty="0">
              <a:solidFill>
                <a:prstClr val="black"/>
              </a:solidFill>
            </a:endParaRPr>
          </a:p>
        </p:txBody>
      </p:sp>
    </p:spTree>
    <p:extLst>
      <p:ext uri="{BB962C8B-B14F-4D97-AF65-F5344CB8AC3E}">
        <p14:creationId xmlns:p14="http://schemas.microsoft.com/office/powerpoint/2010/main" val="2263153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7" presetClass="entr" presetSubtype="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500"/>
                                        <p:tgtEl>
                                          <p:spTgt spid="4"/>
                                        </p:tgtEl>
                                      </p:cBhvr>
                                    </p:animEffect>
                                    <p:anim calcmode="lin" valueType="num">
                                      <p:cBhvr>
                                        <p:cTn id="8" dur="500" fill="hold"/>
                                        <p:tgtEl>
                                          <p:spTgt spid="4"/>
                                        </p:tgtEl>
                                        <p:attrNameLst>
                                          <p:attrName>ppt_x</p:attrName>
                                        </p:attrNameLst>
                                      </p:cBhvr>
                                      <p:tavLst>
                                        <p:tav tm="0">
                                          <p:val>
                                            <p:strVal val="#ppt_x"/>
                                          </p:val>
                                        </p:tav>
                                        <p:tav tm="100000">
                                          <p:val>
                                            <p:strVal val="#ppt_x"/>
                                          </p:val>
                                        </p:tav>
                                      </p:tavLst>
                                    </p:anim>
                                    <p:anim calcmode="lin" valueType="num">
                                      <p:cBhvr>
                                        <p:cTn id="9" dur="500" fill="hold"/>
                                        <p:tgtEl>
                                          <p:spTgt spid="4"/>
                                        </p:tgtEl>
                                        <p:attrNameLst>
                                          <p:attrName>ppt_y</p:attrName>
                                        </p:attrNameLst>
                                      </p:cBhvr>
                                      <p:tavLst>
                                        <p:tav tm="0">
                                          <p:val>
                                            <p:strVal val="#ppt_y-.1"/>
                                          </p:val>
                                        </p:tav>
                                        <p:tav tm="100000">
                                          <p:val>
                                            <p:strVal val="#ppt_y"/>
                                          </p:val>
                                        </p:tav>
                                      </p:tavLst>
                                    </p:anim>
                                  </p:childTnLst>
                                </p:cTn>
                              </p:par>
                              <p:par>
                                <p:cTn id="10" presetID="42" presetClass="entr" presetSubtype="0" fill="hold" grpId="0" nodeType="withEffect">
                                  <p:stCondLst>
                                    <p:cond delay="500"/>
                                  </p:stCondLst>
                                  <p:childTnLst>
                                    <p:set>
                                      <p:cBhvr>
                                        <p:cTn id="11" dur="1" fill="hold">
                                          <p:stCondLst>
                                            <p:cond delay="0"/>
                                          </p:stCondLst>
                                        </p:cTn>
                                        <p:tgtEl>
                                          <p:spTgt spid="26"/>
                                        </p:tgtEl>
                                        <p:attrNameLst>
                                          <p:attrName>style.visibility</p:attrName>
                                        </p:attrNameLst>
                                      </p:cBhvr>
                                      <p:to>
                                        <p:strVal val="visible"/>
                                      </p:to>
                                    </p:set>
                                    <p:animEffect transition="in" filter="fade">
                                      <p:cBhvr>
                                        <p:cTn id="12" dur="500"/>
                                        <p:tgtEl>
                                          <p:spTgt spid="26"/>
                                        </p:tgtEl>
                                      </p:cBhvr>
                                    </p:animEffect>
                                    <p:anim calcmode="lin" valueType="num">
                                      <p:cBhvr>
                                        <p:cTn id="13" dur="500" fill="hold"/>
                                        <p:tgtEl>
                                          <p:spTgt spid="26"/>
                                        </p:tgtEl>
                                        <p:attrNameLst>
                                          <p:attrName>ppt_x</p:attrName>
                                        </p:attrNameLst>
                                      </p:cBhvr>
                                      <p:tavLst>
                                        <p:tav tm="0">
                                          <p:val>
                                            <p:strVal val="#ppt_x"/>
                                          </p:val>
                                        </p:tav>
                                        <p:tav tm="100000">
                                          <p:val>
                                            <p:strVal val="#ppt_x"/>
                                          </p:val>
                                        </p:tav>
                                      </p:tavLst>
                                    </p:anim>
                                    <p:anim calcmode="lin" valueType="num">
                                      <p:cBhvr>
                                        <p:cTn id="14" dur="500" fill="hold"/>
                                        <p:tgtEl>
                                          <p:spTgt spid="26"/>
                                        </p:tgtEl>
                                        <p:attrNameLst>
                                          <p:attrName>ppt_y</p:attrName>
                                        </p:attrNameLst>
                                      </p:cBhvr>
                                      <p:tavLst>
                                        <p:tav tm="0">
                                          <p:val>
                                            <p:strVal val="#ppt_y+.1"/>
                                          </p:val>
                                        </p:tav>
                                        <p:tav tm="100000">
                                          <p:val>
                                            <p:strVal val="#ppt_y"/>
                                          </p:val>
                                        </p:tav>
                                      </p:tavLst>
                                    </p:anim>
                                  </p:childTnLst>
                                </p:cTn>
                              </p:par>
                              <p:par>
                                <p:cTn id="15" presetID="42" presetClass="entr" presetSubtype="0" fill="hold" grpId="0" nodeType="withEffect">
                                  <p:stCondLst>
                                    <p:cond delay="1000"/>
                                  </p:stCondLst>
                                  <p:childTnLst>
                                    <p:set>
                                      <p:cBhvr>
                                        <p:cTn id="16" dur="1" fill="hold">
                                          <p:stCondLst>
                                            <p:cond delay="0"/>
                                          </p:stCondLst>
                                        </p:cTn>
                                        <p:tgtEl>
                                          <p:spTgt spid="42"/>
                                        </p:tgtEl>
                                        <p:attrNameLst>
                                          <p:attrName>style.visibility</p:attrName>
                                        </p:attrNameLst>
                                      </p:cBhvr>
                                      <p:to>
                                        <p:strVal val="visible"/>
                                      </p:to>
                                    </p:set>
                                    <p:animEffect transition="in" filter="fade">
                                      <p:cBhvr>
                                        <p:cTn id="17" dur="500"/>
                                        <p:tgtEl>
                                          <p:spTgt spid="42"/>
                                        </p:tgtEl>
                                      </p:cBhvr>
                                    </p:animEffect>
                                    <p:anim calcmode="lin" valueType="num">
                                      <p:cBhvr>
                                        <p:cTn id="18" dur="500" fill="hold"/>
                                        <p:tgtEl>
                                          <p:spTgt spid="42"/>
                                        </p:tgtEl>
                                        <p:attrNameLst>
                                          <p:attrName>ppt_x</p:attrName>
                                        </p:attrNameLst>
                                      </p:cBhvr>
                                      <p:tavLst>
                                        <p:tav tm="0">
                                          <p:val>
                                            <p:strVal val="#ppt_x"/>
                                          </p:val>
                                        </p:tav>
                                        <p:tav tm="100000">
                                          <p:val>
                                            <p:strVal val="#ppt_x"/>
                                          </p:val>
                                        </p:tav>
                                      </p:tavLst>
                                    </p:anim>
                                    <p:anim calcmode="lin" valueType="num">
                                      <p:cBhvr>
                                        <p:cTn id="19" dur="500" fill="hold"/>
                                        <p:tgtEl>
                                          <p:spTgt spid="42"/>
                                        </p:tgtEl>
                                        <p:attrNameLst>
                                          <p:attrName>ppt_y</p:attrName>
                                        </p:attrNameLst>
                                      </p:cBhvr>
                                      <p:tavLst>
                                        <p:tav tm="0">
                                          <p:val>
                                            <p:strVal val="#ppt_y+.1"/>
                                          </p:val>
                                        </p:tav>
                                        <p:tav tm="100000">
                                          <p:val>
                                            <p:strVal val="#ppt_y"/>
                                          </p:val>
                                        </p:tav>
                                      </p:tavLst>
                                    </p:anim>
                                  </p:childTnLst>
                                </p:cTn>
                              </p:par>
                              <p:par>
                                <p:cTn id="20" presetID="42" presetClass="entr" presetSubtype="0" fill="hold" grpId="0" nodeType="withEffect">
                                  <p:stCondLst>
                                    <p:cond delay="1500"/>
                                  </p:stCondLst>
                                  <p:childTnLst>
                                    <p:set>
                                      <p:cBhvr>
                                        <p:cTn id="21" dur="1" fill="hold">
                                          <p:stCondLst>
                                            <p:cond delay="0"/>
                                          </p:stCondLst>
                                        </p:cTn>
                                        <p:tgtEl>
                                          <p:spTgt spid="43"/>
                                        </p:tgtEl>
                                        <p:attrNameLst>
                                          <p:attrName>style.visibility</p:attrName>
                                        </p:attrNameLst>
                                      </p:cBhvr>
                                      <p:to>
                                        <p:strVal val="visible"/>
                                      </p:to>
                                    </p:set>
                                    <p:animEffect transition="in" filter="fade">
                                      <p:cBhvr>
                                        <p:cTn id="22" dur="500"/>
                                        <p:tgtEl>
                                          <p:spTgt spid="43"/>
                                        </p:tgtEl>
                                      </p:cBhvr>
                                    </p:animEffect>
                                    <p:anim calcmode="lin" valueType="num">
                                      <p:cBhvr>
                                        <p:cTn id="23" dur="500" fill="hold"/>
                                        <p:tgtEl>
                                          <p:spTgt spid="43"/>
                                        </p:tgtEl>
                                        <p:attrNameLst>
                                          <p:attrName>ppt_x</p:attrName>
                                        </p:attrNameLst>
                                      </p:cBhvr>
                                      <p:tavLst>
                                        <p:tav tm="0">
                                          <p:val>
                                            <p:strVal val="#ppt_x"/>
                                          </p:val>
                                        </p:tav>
                                        <p:tav tm="100000">
                                          <p:val>
                                            <p:strVal val="#ppt_x"/>
                                          </p:val>
                                        </p:tav>
                                      </p:tavLst>
                                    </p:anim>
                                    <p:anim calcmode="lin" valueType="num">
                                      <p:cBhvr>
                                        <p:cTn id="24" dur="500" fill="hold"/>
                                        <p:tgtEl>
                                          <p:spTgt spid="43"/>
                                        </p:tgtEl>
                                        <p:attrNameLst>
                                          <p:attrName>ppt_y</p:attrName>
                                        </p:attrNameLst>
                                      </p:cBhvr>
                                      <p:tavLst>
                                        <p:tav tm="0">
                                          <p:val>
                                            <p:strVal val="#ppt_y+.1"/>
                                          </p:val>
                                        </p:tav>
                                        <p:tav tm="100000">
                                          <p:val>
                                            <p:strVal val="#ppt_y"/>
                                          </p:val>
                                        </p:tav>
                                      </p:tavLst>
                                    </p:anim>
                                  </p:childTnLst>
                                </p:cTn>
                              </p:par>
                              <p:par>
                                <p:cTn id="25" presetID="42" presetClass="entr" presetSubtype="0" fill="hold" grpId="0" nodeType="withEffect">
                                  <p:stCondLst>
                                    <p:cond delay="2000"/>
                                  </p:stCondLst>
                                  <p:childTnLst>
                                    <p:set>
                                      <p:cBhvr>
                                        <p:cTn id="26" dur="1" fill="hold">
                                          <p:stCondLst>
                                            <p:cond delay="0"/>
                                          </p:stCondLst>
                                        </p:cTn>
                                        <p:tgtEl>
                                          <p:spTgt spid="44"/>
                                        </p:tgtEl>
                                        <p:attrNameLst>
                                          <p:attrName>style.visibility</p:attrName>
                                        </p:attrNameLst>
                                      </p:cBhvr>
                                      <p:to>
                                        <p:strVal val="visible"/>
                                      </p:to>
                                    </p:set>
                                    <p:animEffect transition="in" filter="fade">
                                      <p:cBhvr>
                                        <p:cTn id="27" dur="500"/>
                                        <p:tgtEl>
                                          <p:spTgt spid="44"/>
                                        </p:tgtEl>
                                      </p:cBhvr>
                                    </p:animEffect>
                                    <p:anim calcmode="lin" valueType="num">
                                      <p:cBhvr>
                                        <p:cTn id="28" dur="500" fill="hold"/>
                                        <p:tgtEl>
                                          <p:spTgt spid="44"/>
                                        </p:tgtEl>
                                        <p:attrNameLst>
                                          <p:attrName>ppt_x</p:attrName>
                                        </p:attrNameLst>
                                      </p:cBhvr>
                                      <p:tavLst>
                                        <p:tav tm="0">
                                          <p:val>
                                            <p:strVal val="#ppt_x"/>
                                          </p:val>
                                        </p:tav>
                                        <p:tav tm="100000">
                                          <p:val>
                                            <p:strVal val="#ppt_x"/>
                                          </p:val>
                                        </p:tav>
                                      </p:tavLst>
                                    </p:anim>
                                    <p:anim calcmode="lin" valueType="num">
                                      <p:cBhvr>
                                        <p:cTn id="29" dur="500" fill="hold"/>
                                        <p:tgtEl>
                                          <p:spTgt spid="44"/>
                                        </p:tgtEl>
                                        <p:attrNameLst>
                                          <p:attrName>ppt_y</p:attrName>
                                        </p:attrNameLst>
                                      </p:cBhvr>
                                      <p:tavLst>
                                        <p:tav tm="0">
                                          <p:val>
                                            <p:strVal val="#ppt_y+.1"/>
                                          </p:val>
                                        </p:tav>
                                        <p:tav tm="100000">
                                          <p:val>
                                            <p:strVal val="#ppt_y"/>
                                          </p:val>
                                        </p:tav>
                                      </p:tavLst>
                                    </p:anim>
                                  </p:childTnLst>
                                </p:cTn>
                              </p:par>
                              <p:par>
                                <p:cTn id="30" presetID="8" presetClass="emph" presetSubtype="0" repeatCount="indefinite" fill="hold" nodeType="withEffect">
                                  <p:stCondLst>
                                    <p:cond delay="0"/>
                                  </p:stCondLst>
                                  <p:childTnLst>
                                    <p:animRot by="21600000">
                                      <p:cBhvr>
                                        <p:cTn id="31" dur="2250" fill="hold"/>
                                        <p:tgtEl>
                                          <p:spTgt spid="7"/>
                                        </p:tgtEl>
                                        <p:attrNameLst>
                                          <p:attrName>r</p:attrName>
                                        </p:attrNameLst>
                                      </p:cBhvr>
                                    </p:animRot>
                                  </p:childTnLst>
                                </p:cTn>
                              </p:par>
                              <p:par>
                                <p:cTn id="32" presetID="8" presetClass="emph" presetSubtype="0" repeatCount="indefinite" fill="hold" nodeType="withEffect">
                                  <p:stCondLst>
                                    <p:cond delay="0"/>
                                  </p:stCondLst>
                                  <p:childTnLst>
                                    <p:animRot by="21600000">
                                      <p:cBhvr>
                                        <p:cTn id="33" dur="2500" fill="hold"/>
                                        <p:tgtEl>
                                          <p:spTgt spid="9"/>
                                        </p:tgtEl>
                                        <p:attrNameLst>
                                          <p:attrName>r</p:attrName>
                                        </p:attrNameLst>
                                      </p:cBhvr>
                                    </p:animRot>
                                  </p:childTnLst>
                                </p:cTn>
                              </p:par>
                              <p:par>
                                <p:cTn id="34" presetID="8" presetClass="emph" presetSubtype="0" repeatCount="indefinite" fill="hold" nodeType="withEffect">
                                  <p:stCondLst>
                                    <p:cond delay="0"/>
                                  </p:stCondLst>
                                  <p:childTnLst>
                                    <p:animRot by="21600000">
                                      <p:cBhvr>
                                        <p:cTn id="35" dur="2000" fill="hold"/>
                                        <p:tgtEl>
                                          <p:spTgt spid="11"/>
                                        </p:tgtEl>
                                        <p:attrNameLst>
                                          <p:attrName>r</p:attrName>
                                        </p:attrNameLst>
                                      </p:cBhvr>
                                    </p:animRot>
                                  </p:childTnLst>
                                </p:cTn>
                              </p:par>
                              <p:par>
                                <p:cTn id="36" presetID="2" presetClass="entr" presetSubtype="2" repeatCount="indefinite" fill="hold" grpId="0" nodeType="withEffect">
                                  <p:stCondLst>
                                    <p:cond delay="500"/>
                                  </p:stCondLst>
                                  <p:childTnLst>
                                    <p:set>
                                      <p:cBhvr>
                                        <p:cTn id="37" dur="1" fill="hold">
                                          <p:stCondLst>
                                            <p:cond delay="0"/>
                                          </p:stCondLst>
                                        </p:cTn>
                                        <p:tgtEl>
                                          <p:spTgt spid="40"/>
                                        </p:tgtEl>
                                        <p:attrNameLst>
                                          <p:attrName>style.visibility</p:attrName>
                                        </p:attrNameLst>
                                      </p:cBhvr>
                                      <p:to>
                                        <p:strVal val="visible"/>
                                      </p:to>
                                    </p:set>
                                    <p:anim calcmode="lin" valueType="num">
                                      <p:cBhvr additive="base">
                                        <p:cTn id="38" dur="20000" fill="hold"/>
                                        <p:tgtEl>
                                          <p:spTgt spid="40"/>
                                        </p:tgtEl>
                                        <p:attrNameLst>
                                          <p:attrName>ppt_x</p:attrName>
                                        </p:attrNameLst>
                                      </p:cBhvr>
                                      <p:tavLst>
                                        <p:tav tm="0">
                                          <p:val>
                                            <p:strVal val="1+#ppt_w/2"/>
                                          </p:val>
                                        </p:tav>
                                        <p:tav tm="100000">
                                          <p:val>
                                            <p:strVal val="#ppt_x"/>
                                          </p:val>
                                        </p:tav>
                                      </p:tavLst>
                                    </p:anim>
                                    <p:anim calcmode="lin" valueType="num">
                                      <p:cBhvr additive="base">
                                        <p:cTn id="39" dur="20000" fill="hold"/>
                                        <p:tgtEl>
                                          <p:spTgt spid="40"/>
                                        </p:tgtEl>
                                        <p:attrNameLst>
                                          <p:attrName>ppt_y</p:attrName>
                                        </p:attrNameLst>
                                      </p:cBhvr>
                                      <p:tavLst>
                                        <p:tav tm="0">
                                          <p:val>
                                            <p:strVal val="#ppt_y"/>
                                          </p:val>
                                        </p:tav>
                                        <p:tav tm="100000">
                                          <p:val>
                                            <p:strVal val="#ppt_y"/>
                                          </p:val>
                                        </p:tav>
                                      </p:tavLst>
                                    </p:anim>
                                  </p:childTnLst>
                                </p:cTn>
                              </p:par>
                              <p:par>
                                <p:cTn id="40" presetID="2" presetClass="entr" presetSubtype="8" repeatCount="indefinite" fill="hold" grpId="0" nodeType="withEffect">
                                  <p:stCondLst>
                                    <p:cond delay="500"/>
                                  </p:stCondLst>
                                  <p:childTnLst>
                                    <p:set>
                                      <p:cBhvr>
                                        <p:cTn id="41" dur="1" fill="hold">
                                          <p:stCondLst>
                                            <p:cond delay="0"/>
                                          </p:stCondLst>
                                        </p:cTn>
                                        <p:tgtEl>
                                          <p:spTgt spid="41"/>
                                        </p:tgtEl>
                                        <p:attrNameLst>
                                          <p:attrName>style.visibility</p:attrName>
                                        </p:attrNameLst>
                                      </p:cBhvr>
                                      <p:to>
                                        <p:strVal val="visible"/>
                                      </p:to>
                                    </p:set>
                                    <p:anim calcmode="lin" valueType="num">
                                      <p:cBhvr additive="base">
                                        <p:cTn id="42" dur="20000" fill="hold"/>
                                        <p:tgtEl>
                                          <p:spTgt spid="41"/>
                                        </p:tgtEl>
                                        <p:attrNameLst>
                                          <p:attrName>ppt_x</p:attrName>
                                        </p:attrNameLst>
                                      </p:cBhvr>
                                      <p:tavLst>
                                        <p:tav tm="0">
                                          <p:val>
                                            <p:strVal val="0-#ppt_w/2"/>
                                          </p:val>
                                        </p:tav>
                                        <p:tav tm="100000">
                                          <p:val>
                                            <p:strVal val="#ppt_x"/>
                                          </p:val>
                                        </p:tav>
                                      </p:tavLst>
                                    </p:anim>
                                    <p:anim calcmode="lin" valueType="num">
                                      <p:cBhvr additive="base">
                                        <p:cTn id="43" dur="20000" fill="hold"/>
                                        <p:tgtEl>
                                          <p:spTgt spid="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44" restart="whenNotActive" fill="hold" evtFilter="cancelBubble" nodeType="interactiveSeq">
                <p:stCondLst>
                  <p:cond evt="onClick" delay="0">
                    <p:tgtEl>
                      <p:spTgt spid="26"/>
                    </p:tgtEl>
                  </p:cond>
                </p:stCondLst>
                <p:endSync evt="end" delay="0">
                  <p:rtn val="all"/>
                </p:endSync>
                <p:childTnLst>
                  <p:par>
                    <p:cTn id="45" fill="hold">
                      <p:stCondLst>
                        <p:cond delay="0"/>
                      </p:stCondLst>
                      <p:childTnLst>
                        <p:par>
                          <p:cTn id="46" fill="hold">
                            <p:stCondLst>
                              <p:cond delay="0"/>
                            </p:stCondLst>
                            <p:childTnLst>
                              <p:par>
                                <p:cTn id="47" presetID="1" presetClass="emph" presetSubtype="2" fill="hold" nodeType="clickEffect">
                                  <p:stCondLst>
                                    <p:cond delay="0"/>
                                  </p:stCondLst>
                                  <p:childTnLst>
                                    <p:animClr clrSpc="rgb" dir="cw">
                                      <p:cBhvr>
                                        <p:cTn id="48" dur="250" fill="hold"/>
                                        <p:tgtEl>
                                          <p:spTgt spid="26"/>
                                        </p:tgtEl>
                                        <p:attrNameLst>
                                          <p:attrName>fillcolor</p:attrName>
                                        </p:attrNameLst>
                                      </p:cBhvr>
                                      <p:to>
                                        <a:srgbClr val="FFF2CC"/>
                                      </p:to>
                                    </p:animClr>
                                    <p:set>
                                      <p:cBhvr>
                                        <p:cTn id="49" dur="250" fill="hold"/>
                                        <p:tgtEl>
                                          <p:spTgt spid="26"/>
                                        </p:tgtEl>
                                        <p:attrNameLst>
                                          <p:attrName>fill.type</p:attrName>
                                        </p:attrNameLst>
                                      </p:cBhvr>
                                      <p:to>
                                        <p:strVal val="solid"/>
                                      </p:to>
                                    </p:set>
                                    <p:set>
                                      <p:cBhvr>
                                        <p:cTn id="50" dur="250" fill="hold"/>
                                        <p:tgtEl>
                                          <p:spTgt spid="26"/>
                                        </p:tgtEl>
                                        <p:attrNameLst>
                                          <p:attrName>fill.on</p:attrName>
                                        </p:attrNameLst>
                                      </p:cBhvr>
                                      <p:to>
                                        <p:strVal val="true"/>
                                      </p:to>
                                    </p:set>
                                  </p:childTnLst>
                                  <p:subTnLst>
                                    <p:audio>
                                      <p:cMediaNode>
                                        <p:cTn display="0" masterRel="sameClick">
                                          <p:stCondLst>
                                            <p:cond evt="begin" delay="0">
                                              <p:tn val="47"/>
                                            </p:cond>
                                          </p:stCondLst>
                                          <p:endCondLst>
                                            <p:cond evt="onStopAudio" delay="0">
                                              <p:tgtEl>
                                                <p:sldTgt/>
                                              </p:tgtEl>
                                            </p:cond>
                                          </p:endCondLst>
                                        </p:cTn>
                                        <p:tgtEl>
                                          <p:sndTgt r:embed="rId2" name="click.wav"/>
                                        </p:tgtEl>
                                      </p:cMediaNode>
                                    </p:audio>
                                  </p:subTnLst>
                                </p:cTn>
                              </p:par>
                              <p:par>
                                <p:cTn id="51" presetID="23" presetClass="entr" presetSubtype="32" fill="hold" nodeType="withEffect">
                                  <p:stCondLst>
                                    <p:cond delay="1000"/>
                                  </p:stCondLst>
                                  <p:childTnLst>
                                    <p:set>
                                      <p:cBhvr>
                                        <p:cTn id="52" dur="1" fill="hold">
                                          <p:stCondLst>
                                            <p:cond delay="0"/>
                                          </p:stCondLst>
                                        </p:cTn>
                                        <p:tgtEl>
                                          <p:spTgt spid="47"/>
                                        </p:tgtEl>
                                        <p:attrNameLst>
                                          <p:attrName>style.visibility</p:attrName>
                                        </p:attrNameLst>
                                      </p:cBhvr>
                                      <p:to>
                                        <p:strVal val="visible"/>
                                      </p:to>
                                    </p:set>
                                    <p:anim calcmode="lin" valueType="num">
                                      <p:cBhvr>
                                        <p:cTn id="53" dur="250" fill="hold"/>
                                        <p:tgtEl>
                                          <p:spTgt spid="47"/>
                                        </p:tgtEl>
                                        <p:attrNameLst>
                                          <p:attrName>ppt_w</p:attrName>
                                        </p:attrNameLst>
                                      </p:cBhvr>
                                      <p:tavLst>
                                        <p:tav tm="0">
                                          <p:val>
                                            <p:strVal val="4*#ppt_w"/>
                                          </p:val>
                                        </p:tav>
                                        <p:tav tm="100000">
                                          <p:val>
                                            <p:strVal val="#ppt_w"/>
                                          </p:val>
                                        </p:tav>
                                      </p:tavLst>
                                    </p:anim>
                                    <p:anim calcmode="lin" valueType="num">
                                      <p:cBhvr>
                                        <p:cTn id="54" dur="250" fill="hold"/>
                                        <p:tgtEl>
                                          <p:spTgt spid="4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1"/>
                                            </p:cond>
                                          </p:stCondLst>
                                          <p:endCondLst>
                                            <p:cond evt="onStopAudio" delay="0">
                                              <p:tgtEl>
                                                <p:sldTgt/>
                                              </p:tgtEl>
                                            </p:cond>
                                          </p:endCondLst>
                                        </p:cTn>
                                        <p:tgtEl>
                                          <p:sndTgt r:embed="rId3" name="Check mark.wav"/>
                                        </p:tgtEl>
                                      </p:cMediaNode>
                                    </p:audio>
                                  </p:subTnLst>
                                </p:cTn>
                              </p:par>
                              <p:par>
                                <p:cTn id="55" presetID="1" presetClass="emph" presetSubtype="2" fill="hold" nodeType="withEffect">
                                  <p:stCondLst>
                                    <p:cond delay="1000"/>
                                  </p:stCondLst>
                                  <p:childTnLst>
                                    <p:animClr clrSpc="rgb" dir="cw">
                                      <p:cBhvr>
                                        <p:cTn id="56" dur="250" fill="hold"/>
                                        <p:tgtEl>
                                          <p:spTgt spid="26"/>
                                        </p:tgtEl>
                                        <p:attrNameLst>
                                          <p:attrName>fillcolor</p:attrName>
                                        </p:attrNameLst>
                                      </p:cBhvr>
                                      <p:to>
                                        <a:srgbClr val="00B050"/>
                                      </p:to>
                                    </p:animClr>
                                    <p:set>
                                      <p:cBhvr>
                                        <p:cTn id="57" dur="250" fill="hold"/>
                                        <p:tgtEl>
                                          <p:spTgt spid="26"/>
                                        </p:tgtEl>
                                        <p:attrNameLst>
                                          <p:attrName>fill.type</p:attrName>
                                        </p:attrNameLst>
                                      </p:cBhvr>
                                      <p:to>
                                        <p:strVal val="solid"/>
                                      </p:to>
                                    </p:set>
                                    <p:set>
                                      <p:cBhvr>
                                        <p:cTn id="58" dur="250" fill="hold"/>
                                        <p:tgtEl>
                                          <p:spTgt spid="26"/>
                                        </p:tgtEl>
                                        <p:attrNameLst>
                                          <p:attrName>fill.on</p:attrName>
                                        </p:attrNameLst>
                                      </p:cBhvr>
                                      <p:to>
                                        <p:strVal val="true"/>
                                      </p:to>
                                    </p:set>
                                  </p:childTnLst>
                                </p:cTn>
                              </p:par>
                            </p:childTnLst>
                          </p:cTn>
                        </p:par>
                      </p:childTnLst>
                    </p:cTn>
                  </p:par>
                </p:childTnLst>
              </p:cTn>
              <p:nextCondLst>
                <p:cond evt="onClick" delay="0">
                  <p:tgtEl>
                    <p:spTgt spid="26"/>
                  </p:tgtEl>
                </p:cond>
              </p:nextCondLst>
            </p:seq>
            <p:seq concurrent="1" nextAc="seek">
              <p:cTn id="59" restart="whenNotActive" fill="hold" evtFilter="cancelBubble" nodeType="interactiveSeq">
                <p:stCondLst>
                  <p:cond evt="onClick" delay="0">
                    <p:tgtEl>
                      <p:spTgt spid="42"/>
                    </p:tgtEl>
                  </p:cond>
                </p:stCondLst>
                <p:endSync evt="end" delay="0">
                  <p:rtn val="all"/>
                </p:endSync>
                <p:childTnLst>
                  <p:par>
                    <p:cTn id="60" fill="hold">
                      <p:stCondLst>
                        <p:cond delay="0"/>
                      </p:stCondLst>
                      <p:childTnLst>
                        <p:par>
                          <p:cTn id="61" fill="hold">
                            <p:stCondLst>
                              <p:cond delay="0"/>
                            </p:stCondLst>
                            <p:childTnLst>
                              <p:par>
                                <p:cTn id="62" presetID="1" presetClass="emph" presetSubtype="2" fill="hold" nodeType="clickEffect">
                                  <p:stCondLst>
                                    <p:cond delay="0"/>
                                  </p:stCondLst>
                                  <p:childTnLst>
                                    <p:animClr clrSpc="rgb" dir="cw">
                                      <p:cBhvr>
                                        <p:cTn id="63" dur="250" fill="hold"/>
                                        <p:tgtEl>
                                          <p:spTgt spid="42"/>
                                        </p:tgtEl>
                                        <p:attrNameLst>
                                          <p:attrName>fillcolor</p:attrName>
                                        </p:attrNameLst>
                                      </p:cBhvr>
                                      <p:to>
                                        <a:srgbClr val="FFF2CC"/>
                                      </p:to>
                                    </p:animClr>
                                    <p:set>
                                      <p:cBhvr>
                                        <p:cTn id="64" dur="250" fill="hold"/>
                                        <p:tgtEl>
                                          <p:spTgt spid="42"/>
                                        </p:tgtEl>
                                        <p:attrNameLst>
                                          <p:attrName>fill.type</p:attrName>
                                        </p:attrNameLst>
                                      </p:cBhvr>
                                      <p:to>
                                        <p:strVal val="solid"/>
                                      </p:to>
                                    </p:set>
                                    <p:set>
                                      <p:cBhvr>
                                        <p:cTn id="65" dur="250" fill="hold"/>
                                        <p:tgtEl>
                                          <p:spTgt spid="42"/>
                                        </p:tgtEl>
                                        <p:attrNameLst>
                                          <p:attrName>fill.on</p:attrName>
                                        </p:attrNameLst>
                                      </p:cBhvr>
                                      <p:to>
                                        <p:strVal val="true"/>
                                      </p:to>
                                    </p:set>
                                  </p:childTnLst>
                                  <p:subTnLst>
                                    <p:audio>
                                      <p:cMediaNode>
                                        <p:cTn display="0" masterRel="sameClick">
                                          <p:stCondLst>
                                            <p:cond evt="begin" delay="0">
                                              <p:tn val="62"/>
                                            </p:cond>
                                          </p:stCondLst>
                                          <p:endCondLst>
                                            <p:cond evt="onStopAudio" delay="0">
                                              <p:tgtEl>
                                                <p:sldTgt/>
                                              </p:tgtEl>
                                            </p:cond>
                                          </p:endCondLst>
                                        </p:cTn>
                                        <p:tgtEl>
                                          <p:sndTgt r:embed="rId2" name="click.wav"/>
                                        </p:tgtEl>
                                      </p:cMediaNode>
                                    </p:audio>
                                  </p:subTnLst>
                                </p:cTn>
                              </p:par>
                              <p:par>
                                <p:cTn id="66" presetID="23" presetClass="entr" presetSubtype="32" fill="hold" nodeType="withEffect">
                                  <p:stCondLst>
                                    <p:cond delay="1000"/>
                                  </p:stCondLst>
                                  <p:childTnLst>
                                    <p:set>
                                      <p:cBhvr>
                                        <p:cTn id="67" dur="1" fill="hold">
                                          <p:stCondLst>
                                            <p:cond delay="0"/>
                                          </p:stCondLst>
                                        </p:cTn>
                                        <p:tgtEl>
                                          <p:spTgt spid="53"/>
                                        </p:tgtEl>
                                        <p:attrNameLst>
                                          <p:attrName>style.visibility</p:attrName>
                                        </p:attrNameLst>
                                      </p:cBhvr>
                                      <p:to>
                                        <p:strVal val="visible"/>
                                      </p:to>
                                    </p:set>
                                    <p:anim calcmode="lin" valueType="num">
                                      <p:cBhvr>
                                        <p:cTn id="68" dur="250" fill="hold"/>
                                        <p:tgtEl>
                                          <p:spTgt spid="53"/>
                                        </p:tgtEl>
                                        <p:attrNameLst>
                                          <p:attrName>ppt_w</p:attrName>
                                        </p:attrNameLst>
                                      </p:cBhvr>
                                      <p:tavLst>
                                        <p:tav tm="0">
                                          <p:val>
                                            <p:strVal val="4*#ppt_w"/>
                                          </p:val>
                                        </p:tav>
                                        <p:tav tm="100000">
                                          <p:val>
                                            <p:strVal val="#ppt_w"/>
                                          </p:val>
                                        </p:tav>
                                      </p:tavLst>
                                    </p:anim>
                                    <p:anim calcmode="lin" valueType="num">
                                      <p:cBhvr>
                                        <p:cTn id="69" dur="250" fill="hold"/>
                                        <p:tgtEl>
                                          <p:spTgt spid="5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6"/>
                                            </p:cond>
                                          </p:stCondLst>
                                          <p:endCondLst>
                                            <p:cond evt="onStopAudio" delay="0">
                                              <p:tgtEl>
                                                <p:sldTgt/>
                                              </p:tgtEl>
                                            </p:cond>
                                          </p:endCondLst>
                                        </p:cTn>
                                        <p:tgtEl>
                                          <p:sndTgt r:embed="rId4" name="Wrong Buzzer.wav"/>
                                        </p:tgtEl>
                                      </p:cMediaNode>
                                    </p:audio>
                                  </p:subTnLst>
                                </p:cTn>
                              </p:par>
                              <p:par>
                                <p:cTn id="70" presetID="1" presetClass="emph" presetSubtype="2" fill="hold" nodeType="withEffect">
                                  <p:stCondLst>
                                    <p:cond delay="1000"/>
                                  </p:stCondLst>
                                  <p:childTnLst>
                                    <p:animClr clrSpc="rgb" dir="cw">
                                      <p:cBhvr>
                                        <p:cTn id="71" dur="250" fill="hold"/>
                                        <p:tgtEl>
                                          <p:spTgt spid="42"/>
                                        </p:tgtEl>
                                        <p:attrNameLst>
                                          <p:attrName>fillcolor</p:attrName>
                                        </p:attrNameLst>
                                      </p:cBhvr>
                                      <p:to>
                                        <a:srgbClr val="FFFF00"/>
                                      </p:to>
                                    </p:animClr>
                                    <p:set>
                                      <p:cBhvr>
                                        <p:cTn id="72" dur="250" fill="hold"/>
                                        <p:tgtEl>
                                          <p:spTgt spid="42"/>
                                        </p:tgtEl>
                                        <p:attrNameLst>
                                          <p:attrName>fill.type</p:attrName>
                                        </p:attrNameLst>
                                      </p:cBhvr>
                                      <p:to>
                                        <p:strVal val="solid"/>
                                      </p:to>
                                    </p:set>
                                    <p:set>
                                      <p:cBhvr>
                                        <p:cTn id="73" dur="250" fill="hold"/>
                                        <p:tgtEl>
                                          <p:spTgt spid="42"/>
                                        </p:tgtEl>
                                        <p:attrNameLst>
                                          <p:attrName>fill.on</p:attrName>
                                        </p:attrNameLst>
                                      </p:cBhvr>
                                      <p:to>
                                        <p:strVal val="true"/>
                                      </p:to>
                                    </p:set>
                                  </p:childTnLst>
                                </p:cTn>
                              </p:par>
                            </p:childTnLst>
                          </p:cTn>
                        </p:par>
                      </p:childTnLst>
                    </p:cTn>
                  </p:par>
                </p:childTnLst>
              </p:cTn>
              <p:nextCondLst>
                <p:cond evt="onClick" delay="0">
                  <p:tgtEl>
                    <p:spTgt spid="42"/>
                  </p:tgtEl>
                </p:cond>
              </p:nextCondLst>
            </p:seq>
            <p:seq concurrent="1" nextAc="seek">
              <p:cTn id="74" restart="whenNotActive" fill="hold" evtFilter="cancelBubble" nodeType="interactiveSeq">
                <p:stCondLst>
                  <p:cond evt="onClick" delay="0">
                    <p:tgtEl>
                      <p:spTgt spid="43"/>
                    </p:tgtEl>
                  </p:cond>
                </p:stCondLst>
                <p:endSync evt="end" delay="0">
                  <p:rtn val="all"/>
                </p:endSync>
                <p:childTnLst>
                  <p:par>
                    <p:cTn id="75" fill="hold">
                      <p:stCondLst>
                        <p:cond delay="0"/>
                      </p:stCondLst>
                      <p:childTnLst>
                        <p:par>
                          <p:cTn id="76" fill="hold">
                            <p:stCondLst>
                              <p:cond delay="0"/>
                            </p:stCondLst>
                            <p:childTnLst>
                              <p:par>
                                <p:cTn id="77" presetID="1" presetClass="emph" presetSubtype="2" fill="hold" nodeType="clickEffect">
                                  <p:stCondLst>
                                    <p:cond delay="0"/>
                                  </p:stCondLst>
                                  <p:childTnLst>
                                    <p:animClr clrSpc="rgb" dir="cw">
                                      <p:cBhvr>
                                        <p:cTn id="78" dur="250" fill="hold"/>
                                        <p:tgtEl>
                                          <p:spTgt spid="43"/>
                                        </p:tgtEl>
                                        <p:attrNameLst>
                                          <p:attrName>fillcolor</p:attrName>
                                        </p:attrNameLst>
                                      </p:cBhvr>
                                      <p:to>
                                        <a:srgbClr val="FFF2CC"/>
                                      </p:to>
                                    </p:animClr>
                                    <p:set>
                                      <p:cBhvr>
                                        <p:cTn id="79" dur="250" fill="hold"/>
                                        <p:tgtEl>
                                          <p:spTgt spid="43"/>
                                        </p:tgtEl>
                                        <p:attrNameLst>
                                          <p:attrName>fill.type</p:attrName>
                                        </p:attrNameLst>
                                      </p:cBhvr>
                                      <p:to>
                                        <p:strVal val="solid"/>
                                      </p:to>
                                    </p:set>
                                    <p:set>
                                      <p:cBhvr>
                                        <p:cTn id="80" dur="250" fill="hold"/>
                                        <p:tgtEl>
                                          <p:spTgt spid="43"/>
                                        </p:tgtEl>
                                        <p:attrNameLst>
                                          <p:attrName>fill.on</p:attrName>
                                        </p:attrNameLst>
                                      </p:cBhvr>
                                      <p:to>
                                        <p:strVal val="true"/>
                                      </p:to>
                                    </p:set>
                                  </p:childTnLst>
                                  <p:subTnLst>
                                    <p:audio>
                                      <p:cMediaNode>
                                        <p:cTn display="0" masterRel="sameClick">
                                          <p:stCondLst>
                                            <p:cond evt="begin" delay="0">
                                              <p:tn val="77"/>
                                            </p:cond>
                                          </p:stCondLst>
                                          <p:endCondLst>
                                            <p:cond evt="onStopAudio" delay="0">
                                              <p:tgtEl>
                                                <p:sldTgt/>
                                              </p:tgtEl>
                                            </p:cond>
                                          </p:endCondLst>
                                        </p:cTn>
                                        <p:tgtEl>
                                          <p:sndTgt r:embed="rId2" name="click.wav"/>
                                        </p:tgtEl>
                                      </p:cMediaNode>
                                    </p:audio>
                                  </p:subTnLst>
                                </p:cTn>
                              </p:par>
                              <p:par>
                                <p:cTn id="81" presetID="23" presetClass="entr" presetSubtype="32" fill="hold" nodeType="withEffect">
                                  <p:stCondLst>
                                    <p:cond delay="1000"/>
                                  </p:stCondLst>
                                  <p:childTnLst>
                                    <p:set>
                                      <p:cBhvr>
                                        <p:cTn id="82" dur="1" fill="hold">
                                          <p:stCondLst>
                                            <p:cond delay="0"/>
                                          </p:stCondLst>
                                        </p:cTn>
                                        <p:tgtEl>
                                          <p:spTgt spid="51"/>
                                        </p:tgtEl>
                                        <p:attrNameLst>
                                          <p:attrName>style.visibility</p:attrName>
                                        </p:attrNameLst>
                                      </p:cBhvr>
                                      <p:to>
                                        <p:strVal val="visible"/>
                                      </p:to>
                                    </p:set>
                                    <p:anim calcmode="lin" valueType="num">
                                      <p:cBhvr>
                                        <p:cTn id="83" dur="250" fill="hold"/>
                                        <p:tgtEl>
                                          <p:spTgt spid="51"/>
                                        </p:tgtEl>
                                        <p:attrNameLst>
                                          <p:attrName>ppt_w</p:attrName>
                                        </p:attrNameLst>
                                      </p:cBhvr>
                                      <p:tavLst>
                                        <p:tav tm="0">
                                          <p:val>
                                            <p:strVal val="4*#ppt_w"/>
                                          </p:val>
                                        </p:tav>
                                        <p:tav tm="100000">
                                          <p:val>
                                            <p:strVal val="#ppt_w"/>
                                          </p:val>
                                        </p:tav>
                                      </p:tavLst>
                                    </p:anim>
                                    <p:anim calcmode="lin" valueType="num">
                                      <p:cBhvr>
                                        <p:cTn id="84" dur="250" fill="hold"/>
                                        <p:tgtEl>
                                          <p:spTgt spid="51"/>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81"/>
                                            </p:cond>
                                          </p:stCondLst>
                                          <p:endCondLst>
                                            <p:cond evt="onStopAudio" delay="0">
                                              <p:tgtEl>
                                                <p:sldTgt/>
                                              </p:tgtEl>
                                            </p:cond>
                                          </p:endCondLst>
                                        </p:cTn>
                                        <p:tgtEl>
                                          <p:sndTgt r:embed="rId4" name="Wrong Buzzer.wav"/>
                                        </p:tgtEl>
                                      </p:cMediaNode>
                                    </p:audio>
                                  </p:subTnLst>
                                </p:cTn>
                              </p:par>
                              <p:par>
                                <p:cTn id="85" presetID="1" presetClass="emph" presetSubtype="2" fill="hold" nodeType="withEffect">
                                  <p:stCondLst>
                                    <p:cond delay="1000"/>
                                  </p:stCondLst>
                                  <p:childTnLst>
                                    <p:animClr clrSpc="rgb" dir="cw">
                                      <p:cBhvr>
                                        <p:cTn id="86" dur="250" fill="hold"/>
                                        <p:tgtEl>
                                          <p:spTgt spid="43"/>
                                        </p:tgtEl>
                                        <p:attrNameLst>
                                          <p:attrName>fillcolor</p:attrName>
                                        </p:attrNameLst>
                                      </p:cBhvr>
                                      <p:to>
                                        <a:srgbClr val="FFFF00"/>
                                      </p:to>
                                    </p:animClr>
                                    <p:set>
                                      <p:cBhvr>
                                        <p:cTn id="87" dur="250" fill="hold"/>
                                        <p:tgtEl>
                                          <p:spTgt spid="43"/>
                                        </p:tgtEl>
                                        <p:attrNameLst>
                                          <p:attrName>fill.type</p:attrName>
                                        </p:attrNameLst>
                                      </p:cBhvr>
                                      <p:to>
                                        <p:strVal val="solid"/>
                                      </p:to>
                                    </p:set>
                                    <p:set>
                                      <p:cBhvr>
                                        <p:cTn id="88" dur="250" fill="hold"/>
                                        <p:tgtEl>
                                          <p:spTgt spid="43"/>
                                        </p:tgtEl>
                                        <p:attrNameLst>
                                          <p:attrName>fill.on</p:attrName>
                                        </p:attrNameLst>
                                      </p:cBhvr>
                                      <p:to>
                                        <p:strVal val="true"/>
                                      </p:to>
                                    </p:set>
                                  </p:childTnLst>
                                </p:cTn>
                              </p:par>
                            </p:childTnLst>
                          </p:cTn>
                        </p:par>
                      </p:childTnLst>
                    </p:cTn>
                  </p:par>
                </p:childTnLst>
              </p:cTn>
              <p:nextCondLst>
                <p:cond evt="onClick" delay="0">
                  <p:tgtEl>
                    <p:spTgt spid="43"/>
                  </p:tgtEl>
                </p:cond>
              </p:nextCondLst>
            </p:seq>
            <p:seq concurrent="1" nextAc="seek">
              <p:cTn id="89" restart="whenNotActive" fill="hold" evtFilter="cancelBubble" nodeType="interactiveSeq">
                <p:stCondLst>
                  <p:cond evt="onClick" delay="0">
                    <p:tgtEl>
                      <p:spTgt spid="44"/>
                    </p:tgtEl>
                  </p:cond>
                </p:stCondLst>
                <p:endSync evt="end" delay="0">
                  <p:rtn val="all"/>
                </p:endSync>
                <p:childTnLst>
                  <p:par>
                    <p:cTn id="90" fill="hold">
                      <p:stCondLst>
                        <p:cond delay="0"/>
                      </p:stCondLst>
                      <p:childTnLst>
                        <p:par>
                          <p:cTn id="91" fill="hold">
                            <p:stCondLst>
                              <p:cond delay="0"/>
                            </p:stCondLst>
                            <p:childTnLst>
                              <p:par>
                                <p:cTn id="92" presetID="1" presetClass="emph" presetSubtype="2" fill="hold" nodeType="clickEffect">
                                  <p:stCondLst>
                                    <p:cond delay="0"/>
                                  </p:stCondLst>
                                  <p:childTnLst>
                                    <p:animClr clrSpc="rgb" dir="cw">
                                      <p:cBhvr>
                                        <p:cTn id="93" dur="250" fill="hold"/>
                                        <p:tgtEl>
                                          <p:spTgt spid="44"/>
                                        </p:tgtEl>
                                        <p:attrNameLst>
                                          <p:attrName>fillcolor</p:attrName>
                                        </p:attrNameLst>
                                      </p:cBhvr>
                                      <p:to>
                                        <a:srgbClr val="FFF2CC"/>
                                      </p:to>
                                    </p:animClr>
                                    <p:set>
                                      <p:cBhvr>
                                        <p:cTn id="94" dur="250" fill="hold"/>
                                        <p:tgtEl>
                                          <p:spTgt spid="44"/>
                                        </p:tgtEl>
                                        <p:attrNameLst>
                                          <p:attrName>fill.type</p:attrName>
                                        </p:attrNameLst>
                                      </p:cBhvr>
                                      <p:to>
                                        <p:strVal val="solid"/>
                                      </p:to>
                                    </p:set>
                                    <p:set>
                                      <p:cBhvr>
                                        <p:cTn id="95" dur="250" fill="hold"/>
                                        <p:tgtEl>
                                          <p:spTgt spid="44"/>
                                        </p:tgtEl>
                                        <p:attrNameLst>
                                          <p:attrName>fill.on</p:attrName>
                                        </p:attrNameLst>
                                      </p:cBhvr>
                                      <p:to>
                                        <p:strVal val="true"/>
                                      </p:to>
                                    </p:set>
                                  </p:childTnLst>
                                  <p:subTnLst>
                                    <p:audio>
                                      <p:cMediaNode>
                                        <p:cTn display="0" masterRel="sameClick">
                                          <p:stCondLst>
                                            <p:cond evt="begin" delay="0">
                                              <p:tn val="92"/>
                                            </p:cond>
                                          </p:stCondLst>
                                          <p:endCondLst>
                                            <p:cond evt="onStopAudio" delay="0">
                                              <p:tgtEl>
                                                <p:sldTgt/>
                                              </p:tgtEl>
                                            </p:cond>
                                          </p:endCondLst>
                                        </p:cTn>
                                        <p:tgtEl>
                                          <p:sndTgt r:embed="rId2" name="click.wav"/>
                                        </p:tgtEl>
                                      </p:cMediaNode>
                                    </p:audio>
                                  </p:subTnLst>
                                </p:cTn>
                              </p:par>
                              <p:par>
                                <p:cTn id="96" presetID="23" presetClass="entr" presetSubtype="32" fill="hold" nodeType="withEffect">
                                  <p:stCondLst>
                                    <p:cond delay="1000"/>
                                  </p:stCondLst>
                                  <p:childTnLst>
                                    <p:set>
                                      <p:cBhvr>
                                        <p:cTn id="97" dur="1" fill="hold">
                                          <p:stCondLst>
                                            <p:cond delay="0"/>
                                          </p:stCondLst>
                                        </p:cTn>
                                        <p:tgtEl>
                                          <p:spTgt spid="49"/>
                                        </p:tgtEl>
                                        <p:attrNameLst>
                                          <p:attrName>style.visibility</p:attrName>
                                        </p:attrNameLst>
                                      </p:cBhvr>
                                      <p:to>
                                        <p:strVal val="visible"/>
                                      </p:to>
                                    </p:set>
                                    <p:anim calcmode="lin" valueType="num">
                                      <p:cBhvr>
                                        <p:cTn id="98" dur="250" fill="hold"/>
                                        <p:tgtEl>
                                          <p:spTgt spid="49"/>
                                        </p:tgtEl>
                                        <p:attrNameLst>
                                          <p:attrName>ppt_w</p:attrName>
                                        </p:attrNameLst>
                                      </p:cBhvr>
                                      <p:tavLst>
                                        <p:tav tm="0">
                                          <p:val>
                                            <p:strVal val="4*#ppt_w"/>
                                          </p:val>
                                        </p:tav>
                                        <p:tav tm="100000">
                                          <p:val>
                                            <p:strVal val="#ppt_w"/>
                                          </p:val>
                                        </p:tav>
                                      </p:tavLst>
                                    </p:anim>
                                    <p:anim calcmode="lin" valueType="num">
                                      <p:cBhvr>
                                        <p:cTn id="99" dur="250" fill="hold"/>
                                        <p:tgtEl>
                                          <p:spTgt spid="49"/>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6"/>
                                            </p:cond>
                                          </p:stCondLst>
                                          <p:endCondLst>
                                            <p:cond evt="onStopAudio" delay="0">
                                              <p:tgtEl>
                                                <p:sldTgt/>
                                              </p:tgtEl>
                                            </p:cond>
                                          </p:endCondLst>
                                        </p:cTn>
                                        <p:tgtEl>
                                          <p:sndTgt r:embed="rId4" name="Wrong Buzzer.wav"/>
                                        </p:tgtEl>
                                      </p:cMediaNode>
                                    </p:audio>
                                  </p:subTnLst>
                                </p:cTn>
                              </p:par>
                              <p:par>
                                <p:cTn id="100" presetID="1" presetClass="emph" presetSubtype="2" fill="hold" nodeType="withEffect">
                                  <p:stCondLst>
                                    <p:cond delay="1000"/>
                                  </p:stCondLst>
                                  <p:childTnLst>
                                    <p:animClr clrSpc="rgb" dir="cw">
                                      <p:cBhvr>
                                        <p:cTn id="101" dur="250" fill="hold"/>
                                        <p:tgtEl>
                                          <p:spTgt spid="44"/>
                                        </p:tgtEl>
                                        <p:attrNameLst>
                                          <p:attrName>fillcolor</p:attrName>
                                        </p:attrNameLst>
                                      </p:cBhvr>
                                      <p:to>
                                        <a:srgbClr val="FFFF00"/>
                                      </p:to>
                                    </p:animClr>
                                    <p:set>
                                      <p:cBhvr>
                                        <p:cTn id="102" dur="250" fill="hold"/>
                                        <p:tgtEl>
                                          <p:spTgt spid="44"/>
                                        </p:tgtEl>
                                        <p:attrNameLst>
                                          <p:attrName>fill.type</p:attrName>
                                        </p:attrNameLst>
                                      </p:cBhvr>
                                      <p:to>
                                        <p:strVal val="solid"/>
                                      </p:to>
                                    </p:set>
                                    <p:set>
                                      <p:cBhvr>
                                        <p:cTn id="103" dur="250" fill="hold"/>
                                        <p:tgtEl>
                                          <p:spTgt spid="44"/>
                                        </p:tgtEl>
                                        <p:attrNameLst>
                                          <p:attrName>fill.on</p:attrName>
                                        </p:attrNameLst>
                                      </p:cBhvr>
                                      <p:to>
                                        <p:strVal val="true"/>
                                      </p:to>
                                    </p:set>
                                  </p:childTnLst>
                                </p:cTn>
                              </p:par>
                            </p:childTnLst>
                          </p:cTn>
                        </p:par>
                      </p:childTnLst>
                    </p:cTn>
                  </p:par>
                </p:childTnLst>
              </p:cTn>
              <p:nextCondLst>
                <p:cond evt="onClick" delay="0">
                  <p:tgtEl>
                    <p:spTgt spid="44"/>
                  </p:tgtEl>
                </p:cond>
              </p:nextCondLst>
            </p:seq>
          </p:childTnLst>
        </p:cTn>
      </p:par>
    </p:tnLst>
    <p:bldLst>
      <p:bldP spid="4" grpId="0" animBg="1"/>
      <p:bldP spid="26" grpId="0" animBg="1"/>
      <p:bldP spid="40" grpId="0" animBg="1"/>
      <p:bldP spid="41" grpId="0" animBg="1"/>
      <p:bldP spid="42" grpId="0" animBg="1"/>
      <p:bldP spid="43" grpId="0" animBg="1"/>
      <p:bldP spid="44"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1">
          <a:blip r:embed="rId3">
            <a:lum/>
          </a:blip>
          <a:srcRect/>
          <a:stretch>
            <a:fillRect t="-15000"/>
          </a:stretch>
        </a:blipFill>
        <a:effectLst/>
      </p:bgPr>
    </p:bg>
    <p:spTree>
      <p:nvGrpSpPr>
        <p:cNvPr id="1" name=""/>
        <p:cNvGrpSpPr/>
        <p:nvPr/>
      </p:nvGrpSpPr>
      <p:grpSpPr>
        <a:xfrm>
          <a:off x="0" y="0"/>
          <a:ext cx="0" cy="0"/>
          <a:chOff x="0" y="0"/>
          <a:chExt cx="0" cy="0"/>
        </a:xfrm>
      </p:grpSpPr>
      <p:sp>
        <p:nvSpPr>
          <p:cNvPr id="2" name="Rounded Rectangle 1"/>
          <p:cNvSpPr/>
          <p:nvPr/>
        </p:nvSpPr>
        <p:spPr>
          <a:xfrm>
            <a:off x="800100" y="1543050"/>
            <a:ext cx="7543800" cy="2114550"/>
          </a:xfrm>
          <a:prstGeom prst="roundRect">
            <a:avLst/>
          </a:prstGeom>
        </p:spPr>
        <p:style>
          <a:lnRef idx="1">
            <a:schemeClr val="accent3"/>
          </a:lnRef>
          <a:fillRef idx="2">
            <a:schemeClr val="accent3"/>
          </a:fillRef>
          <a:effectRef idx="1">
            <a:schemeClr val="accent3"/>
          </a:effectRef>
          <a:fontRef idx="minor">
            <a:schemeClr val="dk1"/>
          </a:fontRef>
        </p:style>
        <p:txBody>
          <a:bodyPr rtlCol="0" anchor="ctr"/>
          <a:lstStyle/>
          <a:p>
            <a:pPr algn="ctr">
              <a:buClrTx/>
              <a:buFontTx/>
              <a:buNone/>
            </a:pPr>
            <a:r>
              <a:rPr lang="en-US" sz="5400" b="1" kern="1200" smtClean="0">
                <a:solidFill>
                  <a:srgbClr val="FF0000"/>
                </a:solidFill>
                <a:latin typeface="Times New Roman" panose="02020603050405020304" pitchFamily="18" charset="0"/>
                <a:cs typeface="Times New Roman" panose="02020603050405020304" pitchFamily="18" charset="0"/>
              </a:rPr>
              <a:t>TÌNH HUỐNG</a:t>
            </a:r>
            <a:endParaRPr lang="en-US" sz="5400" b="1" kern="1200" dirty="0">
              <a:solidFill>
                <a:srgbClr val="FF0000"/>
              </a:solidFill>
              <a:latin typeface="Times New Roman" panose="02020603050405020304" pitchFamily="18" charset="0"/>
              <a:cs typeface="Times New Roman" panose="02020603050405020304" pitchFamily="18" charset="0"/>
            </a:endParaRPr>
          </a:p>
        </p:txBody>
      </p:sp>
      <p:sp>
        <p:nvSpPr>
          <p:cNvPr id="3" name="TextBox 2">
            <a:hlinkClick r:id="rId4" action="ppaction://hlinkfile"/>
          </p:cNvPr>
          <p:cNvSpPr txBox="1"/>
          <p:nvPr/>
        </p:nvSpPr>
        <p:spPr>
          <a:xfrm>
            <a:off x="6567948" y="4031226"/>
            <a:ext cx="1071717" cy="307777"/>
          </a:xfrm>
          <a:prstGeom prst="rect">
            <a:avLst/>
          </a:prstGeom>
          <a:noFill/>
        </p:spPr>
        <p:txBody>
          <a:bodyPr wrap="square" rtlCol="0">
            <a:spAutoFit/>
          </a:bodyPr>
          <a:lstStyle/>
          <a:p>
            <a:r>
              <a:rPr lang="en-US" smtClean="0"/>
              <a:t>Thực hành</a:t>
            </a:r>
            <a:endParaRPr lang="en-US"/>
          </a:p>
        </p:txBody>
      </p:sp>
    </p:spTree>
    <p:extLst>
      <p:ext uri="{BB962C8B-B14F-4D97-AF65-F5344CB8AC3E}">
        <p14:creationId xmlns:p14="http://schemas.microsoft.com/office/powerpoint/2010/main" val="1984320295"/>
      </p:ext>
    </p:extLst>
  </p:cSld>
  <p:clrMapOvr>
    <a:masterClrMapping/>
  </p:clrMapOvr>
  <p:transition spd="med">
    <p:push dir="u"/>
  </p:transition>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 name="图片 9"/>
          <p:cNvPicPr>
            <a:picLocks noChangeAspect="1"/>
          </p:cNvPicPr>
          <p:nvPr/>
        </p:nvPicPr>
        <p:blipFill>
          <a:blip r:embed="rId3" cstate="screen">
            <a:extLst>
              <a:ext uri="{28A0092B-C50C-407E-A947-70E740481C1C}">
                <a14:useLocalDpi xmlns:a14="http://schemas.microsoft.com/office/drawing/2010/main"/>
              </a:ext>
            </a:extLst>
          </a:blip>
          <a:srcRect l="11908" t="16713" b="14111"/>
          <a:stretch>
            <a:fillRect/>
          </a:stretch>
        </p:blipFill>
        <p:spPr>
          <a:xfrm>
            <a:off x="982770" y="628650"/>
            <a:ext cx="7532581" cy="3805905"/>
          </a:xfrm>
          <a:prstGeom prst="rect">
            <a:avLst/>
          </a:prstGeom>
          <a:noFill/>
          <a:ln w="9525">
            <a:noFill/>
          </a:ln>
        </p:spPr>
      </p:pic>
      <p:pic>
        <p:nvPicPr>
          <p:cNvPr id="13" name="图片 12"/>
          <p:cNvPicPr>
            <a:picLocks noChangeAspect="1"/>
          </p:cNvPicPr>
          <p:nvPr/>
        </p:nvPicPr>
        <p:blipFill rotWithShape="1">
          <a:blip r:embed="rId4" cstate="screen">
            <a:extLst>
              <a:ext uri="{28A0092B-C50C-407E-A947-70E740481C1C}">
                <a14:useLocalDpi xmlns:a14="http://schemas.microsoft.com/office/drawing/2010/main"/>
              </a:ext>
            </a:extLst>
          </a:blip>
          <a:srcRect/>
          <a:stretch>
            <a:fillRect/>
          </a:stretch>
        </p:blipFill>
        <p:spPr>
          <a:xfrm>
            <a:off x="2505745" y="3845522"/>
            <a:ext cx="4359371" cy="1350781"/>
          </a:xfrm>
          <a:prstGeom prst="rect">
            <a:avLst/>
          </a:prstGeom>
        </p:spPr>
      </p:pic>
      <p:pic>
        <p:nvPicPr>
          <p:cNvPr id="14" name="图片 20"/>
          <p:cNvPicPr>
            <a:picLocks noChangeAspect="1"/>
          </p:cNvPicPr>
          <p:nvPr/>
        </p:nvPicPr>
        <p:blipFill>
          <a:blip r:embed="rId5" cstate="screen">
            <a:extLst>
              <a:ext uri="{28A0092B-C50C-407E-A947-70E740481C1C}">
                <a14:useLocalDpi xmlns:a14="http://schemas.microsoft.com/office/drawing/2010/main"/>
              </a:ext>
            </a:extLst>
          </a:blip>
          <a:stretch>
            <a:fillRect/>
          </a:stretch>
        </p:blipFill>
        <p:spPr>
          <a:xfrm>
            <a:off x="230294" y="228600"/>
            <a:ext cx="1504951" cy="1371600"/>
          </a:xfrm>
          <a:prstGeom prst="rect">
            <a:avLst/>
          </a:prstGeom>
          <a:noFill/>
          <a:ln w="9525">
            <a:noFill/>
          </a:ln>
        </p:spPr>
      </p:pic>
      <p:sp>
        <p:nvSpPr>
          <p:cNvPr id="15" name="矩形 8"/>
          <p:cNvSpPr/>
          <p:nvPr/>
        </p:nvSpPr>
        <p:spPr>
          <a:xfrm>
            <a:off x="79745" y="71770"/>
            <a:ext cx="8979195" cy="4976037"/>
          </a:xfrm>
          <a:prstGeom prst="rect">
            <a:avLst/>
          </a:prstGeom>
          <a:noFill/>
          <a:ln w="28575">
            <a:solidFill>
              <a:srgbClr val="DC5D3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zh-CN" altLang="en-US" sz="1350" kern="1200">
              <a:solidFill>
                <a:prstClr val="white"/>
              </a:solidFill>
              <a:cs typeface="+mn-ea"/>
              <a:sym typeface="+mn-lt"/>
            </a:endParaRPr>
          </a:p>
        </p:txBody>
      </p:sp>
      <p:pic>
        <p:nvPicPr>
          <p:cNvPr id="16" name="Picture 5"/>
          <p:cNvPicPr>
            <a:picLocks noChangeAspect="1" noChangeArrowheads="1"/>
          </p:cNvPicPr>
          <p:nvPr/>
        </p:nvPicPr>
        <p:blipFill>
          <a:blip r:embed="rId6">
            <a:extLst>
              <a:ext uri="{BEBA8EAE-BF5A-486C-A8C5-ECC9F3942E4B}">
                <a14:imgProps xmlns:a14="http://schemas.microsoft.com/office/drawing/2010/main">
                  <a14:imgLayer r:embed="rId7">
                    <a14:imgEffect>
                      <a14:backgroundRemoval t="5140" b="92805" l="2073" r="91707">
                        <a14:foregroundMark x1="22439" y1="41116" x2="22439" y2="41116"/>
                        <a14:foregroundMark x1="47073" y1="34655" x2="47073" y2="34655"/>
                        <a14:foregroundMark x1="48293" y1="37592" x2="48293" y2="37592"/>
                        <a14:foregroundMark x1="73902" y1="37885" x2="73902" y2="37885"/>
                        <a14:foregroundMark x1="52439" y1="69604" x2="52439" y2="69604"/>
                        <a14:foregroundMark x1="22683" y1="41703" x2="22683" y2="41703"/>
                      </a14:backgroundRemoval>
                    </a14:imgEffect>
                  </a14:imgLayer>
                </a14:imgProps>
              </a:ext>
              <a:ext uri="{28A0092B-C50C-407E-A947-70E740481C1C}">
                <a14:useLocalDpi xmlns:a14="http://schemas.microsoft.com/office/drawing/2010/main" val="0"/>
              </a:ext>
            </a:extLst>
          </a:blip>
          <a:srcRect/>
          <a:stretch>
            <a:fillRect/>
          </a:stretch>
        </p:blipFill>
        <p:spPr bwMode="auto">
          <a:xfrm>
            <a:off x="-158856" y="3263476"/>
            <a:ext cx="2925103" cy="2429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 name="Picture 16">
            <a:extLst>
              <a:ext uri="{FF2B5EF4-FFF2-40B4-BE49-F238E27FC236}">
                <a16:creationId xmlns:a16="http://schemas.microsoft.com/office/drawing/2014/main" xmlns="" id="{275220E1-DE31-4F3F-A903-68E9583EDCB7}"/>
              </a:ext>
            </a:extLst>
          </p:cNvPr>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7188172" y="1600201"/>
            <a:ext cx="2202449" cy="3442985"/>
          </a:xfrm>
          <a:prstGeom prst="rect">
            <a:avLst/>
          </a:prstGeom>
        </p:spPr>
      </p:pic>
      <p:sp>
        <p:nvSpPr>
          <p:cNvPr id="18" name="TextBox 17">
            <a:extLst>
              <a:ext uri="{FF2B5EF4-FFF2-40B4-BE49-F238E27FC236}">
                <a16:creationId xmlns:a16="http://schemas.microsoft.com/office/drawing/2014/main" xmlns="" id="{E8F2AD3E-7461-4FD0-9D49-D2BB84D6F0EC}"/>
              </a:ext>
            </a:extLst>
          </p:cNvPr>
          <p:cNvSpPr txBox="1"/>
          <p:nvPr/>
        </p:nvSpPr>
        <p:spPr>
          <a:xfrm>
            <a:off x="3606710" y="1478194"/>
            <a:ext cx="2157438" cy="784830"/>
          </a:xfrm>
          <a:prstGeom prst="rect">
            <a:avLst/>
          </a:prstGeom>
          <a:noFill/>
        </p:spPr>
        <p:txBody>
          <a:bodyPr wrap="square" rtlCol="0">
            <a:spAutoFit/>
          </a:bodyPr>
          <a:lstStyle/>
          <a:p>
            <a:pPr algn="ctr">
              <a:buClrTx/>
              <a:buFontTx/>
              <a:buNone/>
            </a:pPr>
            <a:r>
              <a:rPr lang="en-US" sz="4500" b="1" kern="1200">
                <a:ln>
                  <a:solidFill>
                    <a:prstClr val="white">
                      <a:lumMod val="50000"/>
                    </a:prstClr>
                  </a:solidFill>
                </a:ln>
                <a:gradFill flip="none" rotWithShape="1">
                  <a:gsLst>
                    <a:gs pos="0">
                      <a:srgbClr val="8064A2">
                        <a:lumMod val="40000"/>
                        <a:lumOff val="60000"/>
                      </a:srgbClr>
                    </a:gs>
                    <a:gs pos="50000">
                      <a:srgbClr val="FFCC29"/>
                    </a:gs>
                    <a:gs pos="100000">
                      <a:srgbClr val="FFCC29"/>
                    </a:gs>
                  </a:gsLst>
                  <a:lin ang="5400000" scaled="1"/>
                  <a:tileRect/>
                </a:gradFill>
                <a:effectLst>
                  <a:glow rad="139700">
                    <a:srgbClr val="4BACC6">
                      <a:satMod val="175000"/>
                      <a:alpha val="40000"/>
                    </a:srgbClr>
                  </a:glow>
                </a:effectLst>
                <a:latin typeface="Times New Roman" panose="02020603050405020304" pitchFamily="18" charset="0"/>
                <a:cs typeface="Times New Roman" panose="02020603050405020304" pitchFamily="18" charset="0"/>
              </a:rPr>
              <a:t>Tiết </a:t>
            </a:r>
            <a:r>
              <a:rPr lang="en-US" sz="4500" b="1" kern="1200" smtClean="0">
                <a:ln>
                  <a:solidFill>
                    <a:prstClr val="white">
                      <a:lumMod val="50000"/>
                    </a:prstClr>
                  </a:solidFill>
                </a:ln>
                <a:gradFill flip="none" rotWithShape="1">
                  <a:gsLst>
                    <a:gs pos="0">
                      <a:srgbClr val="8064A2">
                        <a:lumMod val="40000"/>
                        <a:lumOff val="60000"/>
                      </a:srgbClr>
                    </a:gs>
                    <a:gs pos="50000">
                      <a:srgbClr val="FFCC29"/>
                    </a:gs>
                    <a:gs pos="100000">
                      <a:srgbClr val="FFCC29"/>
                    </a:gs>
                  </a:gsLst>
                  <a:lin ang="5400000" scaled="1"/>
                  <a:tileRect/>
                </a:gradFill>
                <a:effectLst>
                  <a:glow rad="139700">
                    <a:srgbClr val="4BACC6">
                      <a:satMod val="175000"/>
                      <a:alpha val="40000"/>
                    </a:srgbClr>
                  </a:glow>
                </a:effectLst>
                <a:latin typeface="Times New Roman" panose="02020603050405020304" pitchFamily="18" charset="0"/>
                <a:cs typeface="Times New Roman" panose="02020603050405020304" pitchFamily="18" charset="0"/>
              </a:rPr>
              <a:t>31:</a:t>
            </a:r>
            <a:endParaRPr lang="en-US" sz="4500" b="1" kern="1200">
              <a:ln>
                <a:solidFill>
                  <a:prstClr val="white">
                    <a:lumMod val="50000"/>
                  </a:prstClr>
                </a:solidFill>
              </a:ln>
              <a:gradFill flip="none" rotWithShape="1">
                <a:gsLst>
                  <a:gs pos="0">
                    <a:srgbClr val="8064A2">
                      <a:lumMod val="40000"/>
                      <a:lumOff val="60000"/>
                    </a:srgbClr>
                  </a:gs>
                  <a:gs pos="50000">
                    <a:srgbClr val="FFCC29"/>
                  </a:gs>
                  <a:gs pos="100000">
                    <a:srgbClr val="FFCC29"/>
                  </a:gs>
                </a:gsLst>
                <a:lin ang="5400000" scaled="1"/>
                <a:tileRect/>
              </a:gradFill>
              <a:effectLst>
                <a:glow rad="139700">
                  <a:srgbClr val="4BACC6">
                    <a:satMod val="175000"/>
                    <a:alpha val="40000"/>
                  </a:srgbClr>
                </a:glow>
              </a:effectLst>
              <a:latin typeface="Times New Roman" panose="02020603050405020304" pitchFamily="18" charset="0"/>
              <a:cs typeface="Times New Roman" panose="02020603050405020304" pitchFamily="18" charset="0"/>
            </a:endParaRPr>
          </a:p>
        </p:txBody>
      </p:sp>
      <p:sp>
        <p:nvSpPr>
          <p:cNvPr id="19" name="TextBox 18">
            <a:extLst>
              <a:ext uri="{FF2B5EF4-FFF2-40B4-BE49-F238E27FC236}">
                <a16:creationId xmlns:a16="http://schemas.microsoft.com/office/drawing/2014/main" xmlns="" id="{4FCFE87C-AE73-48AE-89CD-DE9C52987490}"/>
              </a:ext>
            </a:extLst>
          </p:cNvPr>
          <p:cNvSpPr txBox="1"/>
          <p:nvPr/>
        </p:nvSpPr>
        <p:spPr>
          <a:xfrm>
            <a:off x="1654693" y="2382232"/>
            <a:ext cx="5829300" cy="553998"/>
          </a:xfrm>
          <a:prstGeom prst="rect">
            <a:avLst/>
          </a:prstGeom>
          <a:noFill/>
        </p:spPr>
        <p:txBody>
          <a:bodyPr wrap="square" rtlCol="0">
            <a:spAutoFit/>
          </a:bodyPr>
          <a:lstStyle/>
          <a:p>
            <a:pPr algn="ctr">
              <a:buClrTx/>
              <a:buFontTx/>
              <a:buNone/>
            </a:pPr>
            <a:r>
              <a:rPr lang="en-US" sz="3000" b="1" u="sng" kern="120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rPr>
              <a:t>BÀI </a:t>
            </a:r>
            <a:r>
              <a:rPr lang="en-US" sz="3000" b="1" u="sng" kern="1200" smtClean="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rPr>
              <a:t>15</a:t>
            </a:r>
            <a:r>
              <a:rPr lang="en-US" sz="3000" b="1" kern="1200" smtClean="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rPr>
              <a:t>: GỠ LỖI</a:t>
            </a:r>
            <a:endParaRPr lang="vi-VN" sz="3000" b="1" kern="120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endParaRPr>
          </a:p>
        </p:txBody>
      </p:sp>
      <p:sp>
        <p:nvSpPr>
          <p:cNvPr id="20" name="Rectangle 19"/>
          <p:cNvSpPr/>
          <p:nvPr/>
        </p:nvSpPr>
        <p:spPr>
          <a:xfrm>
            <a:off x="1109061" y="109436"/>
            <a:ext cx="7279997" cy="969496"/>
          </a:xfrm>
          <a:prstGeom prst="rect">
            <a:avLst/>
          </a:prstGeom>
        </p:spPr>
        <p:txBody>
          <a:bodyPr wrap="square">
            <a:spAutoFit/>
          </a:bodyPr>
          <a:lstStyle/>
          <a:p>
            <a:pPr algn="ctr">
              <a:spcBef>
                <a:spcPts val="450"/>
              </a:spcBef>
              <a:spcAft>
                <a:spcPts val="450"/>
              </a:spcAft>
              <a:buClrTx/>
            </a:pPr>
            <a:r>
              <a:rPr lang="en-US" sz="2850" b="1" kern="1200">
                <a:latin typeface="Times New Roman" panose="02020603050405020304" pitchFamily="18" charset="0"/>
                <a:ea typeface="Calibri" panose="020F0502020204030204" pitchFamily="34" charset="0"/>
              </a:rPr>
              <a:t>CHỦ ĐỀ 5: </a:t>
            </a:r>
            <a:r>
              <a:rPr lang="en-US" sz="2850" b="1" kern="1200">
                <a:solidFill>
                  <a:srgbClr val="FF0000"/>
                </a:solidFill>
                <a:latin typeface="Times New Roman" panose="02020603050405020304" pitchFamily="18" charset="0"/>
                <a:ea typeface="Calibri" panose="020F0502020204030204" pitchFamily="34" charset="0"/>
              </a:rPr>
              <a:t>GIẢI QUYẾT VẤN ĐỀ VỚI SỰ TRỢ GIÚP CỦA MÁY TÍNH</a:t>
            </a:r>
          </a:p>
        </p:txBody>
      </p:sp>
    </p:spTree>
    <p:extLst>
      <p:ext uri="{BB962C8B-B14F-4D97-AF65-F5344CB8AC3E}">
        <p14:creationId xmlns:p14="http://schemas.microsoft.com/office/powerpoint/2010/main" val="41373934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fill="hold" grpId="0" nodeType="withEffect">
                                  <p:stCondLst>
                                    <p:cond delay="0"/>
                                  </p:stCondLst>
                                  <p:iterate type="lt">
                                    <p:tmPct val="10000"/>
                                  </p:iterate>
                                  <p:childTnLst>
                                    <p:animMotion origin="layout" path="M 0.0 0.0 L 0.0 -0.07213" pathEditMode="relative" ptsTypes="">
                                      <p:cBhvr>
                                        <p:cTn id="6" dur="250" accel="50000" decel="50000" autoRev="1" fill="hold">
                                          <p:stCondLst>
                                            <p:cond delay="0"/>
                                          </p:stCondLst>
                                        </p:cTn>
                                        <p:tgtEl>
                                          <p:spTgt spid="18"/>
                                        </p:tgtEl>
                                        <p:attrNameLst>
                                          <p:attrName>ppt_x</p:attrName>
                                          <p:attrName>ppt_y</p:attrName>
                                        </p:attrNameLst>
                                      </p:cBhvr>
                                    </p:animMotion>
                                    <p:animRot by="1500000">
                                      <p:cBhvr>
                                        <p:cTn id="7" dur="125" fill="hold">
                                          <p:stCondLst>
                                            <p:cond delay="0"/>
                                          </p:stCondLst>
                                        </p:cTn>
                                        <p:tgtEl>
                                          <p:spTgt spid="18"/>
                                        </p:tgtEl>
                                        <p:attrNameLst>
                                          <p:attrName>r</p:attrName>
                                        </p:attrNameLst>
                                      </p:cBhvr>
                                    </p:animRot>
                                    <p:animRot by="-1500000">
                                      <p:cBhvr>
                                        <p:cTn id="8" dur="125" fill="hold">
                                          <p:stCondLst>
                                            <p:cond delay="125"/>
                                          </p:stCondLst>
                                        </p:cTn>
                                        <p:tgtEl>
                                          <p:spTgt spid="18"/>
                                        </p:tgtEl>
                                        <p:attrNameLst>
                                          <p:attrName>r</p:attrName>
                                        </p:attrNameLst>
                                      </p:cBhvr>
                                    </p:animRot>
                                    <p:animRot by="-1500000">
                                      <p:cBhvr>
                                        <p:cTn id="9" dur="125" fill="hold">
                                          <p:stCondLst>
                                            <p:cond delay="250"/>
                                          </p:stCondLst>
                                        </p:cTn>
                                        <p:tgtEl>
                                          <p:spTgt spid="18"/>
                                        </p:tgtEl>
                                        <p:attrNameLst>
                                          <p:attrName>r</p:attrName>
                                        </p:attrNameLst>
                                      </p:cBhvr>
                                    </p:animRot>
                                    <p:animRot by="1500000">
                                      <p:cBhvr>
                                        <p:cTn id="10" dur="125" fill="hold">
                                          <p:stCondLst>
                                            <p:cond delay="375"/>
                                          </p:stCondLst>
                                        </p:cTn>
                                        <p:tgtEl>
                                          <p:spTgt spid="18"/>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Diagram 4">
            <a:extLst>
              <a:ext uri="{FF2B5EF4-FFF2-40B4-BE49-F238E27FC236}">
                <a16:creationId xmlns:a16="http://schemas.microsoft.com/office/drawing/2014/main" xmlns="" id="{79136E58-4AF6-B0BC-AB0A-28FF0FCF4BB5}"/>
              </a:ext>
            </a:extLst>
          </p:cNvPr>
          <p:cNvGraphicFramePr/>
          <p:nvPr>
            <p:extLst>
              <p:ext uri="{D42A27DB-BD31-4B8C-83A1-F6EECF244321}">
                <p14:modId xmlns:p14="http://schemas.microsoft.com/office/powerpoint/2010/main" val="150284319"/>
              </p:ext>
            </p:extLst>
          </p:nvPr>
        </p:nvGraphicFramePr>
        <p:xfrm>
          <a:off x="1338263" y="800101"/>
          <a:ext cx="6457950" cy="406400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7" name="TextBox 6">
            <a:extLst>
              <a:ext uri="{FF2B5EF4-FFF2-40B4-BE49-F238E27FC236}">
                <a16:creationId xmlns:a16="http://schemas.microsoft.com/office/drawing/2014/main" xmlns="" id="{AAD97CA7-08C4-DFC4-39B5-96B211482B3A}"/>
              </a:ext>
            </a:extLst>
          </p:cNvPr>
          <p:cNvSpPr txBox="1"/>
          <p:nvPr/>
        </p:nvSpPr>
        <p:spPr>
          <a:xfrm>
            <a:off x="28575" y="186032"/>
            <a:ext cx="9115425" cy="507831"/>
          </a:xfrm>
          <a:prstGeom prst="rect">
            <a:avLst/>
          </a:prstGeom>
          <a:noFill/>
        </p:spPr>
        <p:txBody>
          <a:bodyPr wrap="square">
            <a:spAutoFit/>
          </a:bodyPr>
          <a:lstStyle/>
          <a:p>
            <a:pPr algn="ctr">
              <a:buClrTx/>
              <a:buFontTx/>
              <a:buNone/>
            </a:pPr>
            <a:r>
              <a:rPr lang="en-US" sz="2700" b="1" u="sng" kern="120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rPr>
              <a:t>BÀI </a:t>
            </a:r>
            <a:r>
              <a:rPr lang="en-US" sz="2700" b="1" u="sng" kern="1200" smtClean="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rPr>
              <a:t>15</a:t>
            </a:r>
            <a:r>
              <a:rPr lang="en-US" sz="2700" b="1" kern="1200" smtClean="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rPr>
              <a:t>: GỠ LỖI</a:t>
            </a:r>
            <a:endParaRPr lang="vi-VN" sz="2700" b="1" kern="1200">
              <a:gradFill flip="none" rotWithShape="1">
                <a:gsLst>
                  <a:gs pos="0">
                    <a:srgbClr val="F70671">
                      <a:shade val="30000"/>
                      <a:satMod val="115000"/>
                    </a:srgbClr>
                  </a:gs>
                  <a:gs pos="50000">
                    <a:srgbClr val="F70671">
                      <a:shade val="67500"/>
                      <a:satMod val="115000"/>
                    </a:srgbClr>
                  </a:gs>
                  <a:gs pos="100000">
                    <a:srgbClr val="F70671">
                      <a:shade val="100000"/>
                      <a:satMod val="115000"/>
                    </a:srgbClr>
                  </a:gs>
                </a:gsLst>
                <a:lin ang="8100000" scaled="1"/>
                <a:tileRect/>
              </a:gradFill>
              <a:effectLst>
                <a:glow rad="101600">
                  <a:srgbClr val="4BACC6">
                    <a:satMod val="175000"/>
                    <a:alpha val="40000"/>
                  </a:srgbClr>
                </a:glow>
              </a:effectLst>
              <a:latin typeface="Times New Roman" panose="02020603050405020304" pitchFamily="18" charset="0"/>
              <a:cs typeface="Times New Roman" panose="02020603050405020304" pitchFamily="18" charset="0"/>
            </a:endParaRPr>
          </a:p>
        </p:txBody>
      </p:sp>
      <p:grpSp>
        <p:nvGrpSpPr>
          <p:cNvPr id="12" name="Group 11">
            <a:extLst>
              <a:ext uri="{FF2B5EF4-FFF2-40B4-BE49-F238E27FC236}">
                <a16:creationId xmlns:a16="http://schemas.microsoft.com/office/drawing/2014/main" xmlns="" id="{926882B1-2BD9-E881-8730-12D2F2A544BA}"/>
              </a:ext>
            </a:extLst>
          </p:cNvPr>
          <p:cNvGrpSpPr/>
          <p:nvPr/>
        </p:nvGrpSpPr>
        <p:grpSpPr>
          <a:xfrm>
            <a:off x="1698625" y="1414802"/>
            <a:ext cx="685800" cy="2850661"/>
            <a:chOff x="2614083" y="1962602"/>
            <a:chExt cx="914400" cy="3800881"/>
          </a:xfrm>
        </p:grpSpPr>
        <p:sp>
          <p:nvSpPr>
            <p:cNvPr id="8" name="TextBox 7">
              <a:extLst>
                <a:ext uri="{FF2B5EF4-FFF2-40B4-BE49-F238E27FC236}">
                  <a16:creationId xmlns:a16="http://schemas.microsoft.com/office/drawing/2014/main" xmlns="" id="{C55AD9E6-CD0C-774D-4C0D-BAA5EFB9DE21}"/>
                </a:ext>
              </a:extLst>
            </p:cNvPr>
            <p:cNvSpPr txBox="1"/>
            <p:nvPr/>
          </p:nvSpPr>
          <p:spPr>
            <a:xfrm>
              <a:off x="2768600" y="1962602"/>
              <a:ext cx="457200" cy="615553"/>
            </a:xfrm>
            <a:prstGeom prst="rect">
              <a:avLst/>
            </a:prstGeom>
            <a:noFill/>
          </p:spPr>
          <p:txBody>
            <a:bodyPr wrap="square" rtlCol="0">
              <a:spAutoFit/>
            </a:bodyPr>
            <a:lstStyle/>
            <a:p>
              <a:pPr>
                <a:buClrTx/>
                <a:buFontTx/>
                <a:buNone/>
              </a:pPr>
              <a:r>
                <a:rPr lang="en-US" sz="2400" b="1" kern="1200">
                  <a:solidFill>
                    <a:prstClr val="black"/>
                  </a:solidFill>
                  <a:latin typeface="Calibri"/>
                </a:rPr>
                <a:t>1</a:t>
              </a:r>
              <a:endParaRPr lang="en-US" sz="2400" kern="1200">
                <a:solidFill>
                  <a:prstClr val="black"/>
                </a:solidFill>
                <a:latin typeface="Calibri"/>
              </a:endParaRPr>
            </a:p>
          </p:txBody>
        </p:sp>
        <p:sp>
          <p:nvSpPr>
            <p:cNvPr id="9" name="TextBox 8">
              <a:extLst>
                <a:ext uri="{FF2B5EF4-FFF2-40B4-BE49-F238E27FC236}">
                  <a16:creationId xmlns:a16="http://schemas.microsoft.com/office/drawing/2014/main" xmlns="" id="{D0228682-82B4-AA16-59AA-264CDD80B122}"/>
                </a:ext>
              </a:extLst>
            </p:cNvPr>
            <p:cNvSpPr txBox="1"/>
            <p:nvPr/>
          </p:nvSpPr>
          <p:spPr>
            <a:xfrm>
              <a:off x="3071283" y="3489251"/>
              <a:ext cx="457200" cy="615553"/>
            </a:xfrm>
            <a:prstGeom prst="rect">
              <a:avLst/>
            </a:prstGeom>
            <a:noFill/>
          </p:spPr>
          <p:txBody>
            <a:bodyPr wrap="square" rtlCol="0">
              <a:spAutoFit/>
            </a:bodyPr>
            <a:lstStyle/>
            <a:p>
              <a:pPr>
                <a:buClrTx/>
                <a:buFontTx/>
                <a:buNone/>
              </a:pPr>
              <a:r>
                <a:rPr lang="en-US" sz="2400" b="1" kern="1200">
                  <a:solidFill>
                    <a:prstClr val="black"/>
                  </a:solidFill>
                  <a:latin typeface="Calibri"/>
                </a:rPr>
                <a:t>2</a:t>
              </a:r>
              <a:endParaRPr lang="en-US" sz="2400" kern="1200">
                <a:solidFill>
                  <a:prstClr val="black"/>
                </a:solidFill>
                <a:latin typeface="Calibri"/>
              </a:endParaRPr>
            </a:p>
          </p:txBody>
        </p:sp>
        <p:sp>
          <p:nvSpPr>
            <p:cNvPr id="10" name="TextBox 9">
              <a:extLst>
                <a:ext uri="{FF2B5EF4-FFF2-40B4-BE49-F238E27FC236}">
                  <a16:creationId xmlns:a16="http://schemas.microsoft.com/office/drawing/2014/main" xmlns="" id="{0C082F7E-C1C0-E297-5E8D-6B69444251C2}"/>
                </a:ext>
              </a:extLst>
            </p:cNvPr>
            <p:cNvSpPr txBox="1"/>
            <p:nvPr/>
          </p:nvSpPr>
          <p:spPr>
            <a:xfrm>
              <a:off x="2614083" y="5147930"/>
              <a:ext cx="457200" cy="615553"/>
            </a:xfrm>
            <a:prstGeom prst="rect">
              <a:avLst/>
            </a:prstGeom>
            <a:noFill/>
          </p:spPr>
          <p:txBody>
            <a:bodyPr wrap="square" rtlCol="0">
              <a:spAutoFit/>
            </a:bodyPr>
            <a:lstStyle/>
            <a:p>
              <a:pPr>
                <a:buClrTx/>
                <a:buFontTx/>
                <a:buNone/>
              </a:pPr>
              <a:r>
                <a:rPr lang="en-US" sz="2400" b="1" kern="1200">
                  <a:solidFill>
                    <a:prstClr val="black"/>
                  </a:solidFill>
                  <a:latin typeface="Calibri"/>
                </a:rPr>
                <a:t>3</a:t>
              </a:r>
              <a:endParaRPr lang="en-US" sz="2400" kern="1200">
                <a:solidFill>
                  <a:prstClr val="black"/>
                </a:solidFill>
                <a:latin typeface="Calibri"/>
              </a:endParaRPr>
            </a:p>
          </p:txBody>
        </p:sp>
      </p:grpSp>
      <p:grpSp>
        <p:nvGrpSpPr>
          <p:cNvPr id="18" name="Group 17">
            <a:extLst>
              <a:ext uri="{FF2B5EF4-FFF2-40B4-BE49-F238E27FC236}">
                <a16:creationId xmlns:a16="http://schemas.microsoft.com/office/drawing/2014/main" xmlns="" id="{5F3C6026-D84A-D39F-10D2-AB8772D10883}"/>
              </a:ext>
            </a:extLst>
          </p:cNvPr>
          <p:cNvGrpSpPr/>
          <p:nvPr/>
        </p:nvGrpSpPr>
        <p:grpSpPr>
          <a:xfrm>
            <a:off x="7796216" y="1143000"/>
            <a:ext cx="1266827" cy="2228850"/>
            <a:chOff x="10394950" y="1524000"/>
            <a:chExt cx="1689102" cy="2971800"/>
          </a:xfrm>
        </p:grpSpPr>
        <p:sp>
          <p:nvSpPr>
            <p:cNvPr id="13" name="Right Brace 12">
              <a:extLst>
                <a:ext uri="{FF2B5EF4-FFF2-40B4-BE49-F238E27FC236}">
                  <a16:creationId xmlns:a16="http://schemas.microsoft.com/office/drawing/2014/main" xmlns="" id="{FBA8DE83-AB08-A129-AA82-03AF28CF35A9}"/>
                </a:ext>
              </a:extLst>
            </p:cNvPr>
            <p:cNvSpPr/>
            <p:nvPr/>
          </p:nvSpPr>
          <p:spPr>
            <a:xfrm>
              <a:off x="10394950" y="1524000"/>
              <a:ext cx="457200" cy="2971800"/>
            </a:xfrm>
            <a:prstGeom prst="rightBrace">
              <a:avLst/>
            </a:prstGeom>
          </p:spPr>
          <p:style>
            <a:lnRef idx="3">
              <a:schemeClr val="accent2"/>
            </a:lnRef>
            <a:fillRef idx="0">
              <a:schemeClr val="accent2"/>
            </a:fillRef>
            <a:effectRef idx="2">
              <a:schemeClr val="accent2"/>
            </a:effectRef>
            <a:fontRef idx="minor">
              <a:schemeClr val="tx1"/>
            </a:fontRef>
          </p:style>
          <p:txBody>
            <a:bodyPr rtlCol="0" anchor="ctr"/>
            <a:lstStyle/>
            <a:p>
              <a:pPr algn="ctr">
                <a:buClrTx/>
                <a:buFontTx/>
                <a:buNone/>
              </a:pPr>
              <a:endParaRPr lang="en-US" sz="1350" kern="1200">
                <a:solidFill>
                  <a:prstClr val="black"/>
                </a:solidFill>
              </a:endParaRPr>
            </a:p>
          </p:txBody>
        </p:sp>
        <p:sp>
          <p:nvSpPr>
            <p:cNvPr id="15" name="TextBox 14">
              <a:extLst>
                <a:ext uri="{FF2B5EF4-FFF2-40B4-BE49-F238E27FC236}">
                  <a16:creationId xmlns:a16="http://schemas.microsoft.com/office/drawing/2014/main" xmlns="" id="{00FF4B56-15D3-3CE8-96BF-51A4C52860F1}"/>
                </a:ext>
              </a:extLst>
            </p:cNvPr>
            <p:cNvSpPr txBox="1"/>
            <p:nvPr/>
          </p:nvSpPr>
          <p:spPr>
            <a:xfrm>
              <a:off x="10820401" y="2717512"/>
              <a:ext cx="1263651" cy="615553"/>
            </a:xfrm>
            <a:prstGeom prst="rect">
              <a:avLst/>
            </a:prstGeom>
            <a:noFill/>
          </p:spPr>
          <p:txBody>
            <a:bodyPr wrap="square">
              <a:spAutoFit/>
            </a:bodyPr>
            <a:lstStyle/>
            <a:p>
              <a:pPr algn="ctr">
                <a:buClrTx/>
                <a:buFontTx/>
                <a:buNone/>
              </a:pPr>
              <a:r>
                <a:rPr lang="en-US" sz="2400" b="1" kern="1200">
                  <a:solidFill>
                    <a:srgbClr val="FF0000"/>
                  </a:solidFill>
                  <a:latin typeface="Times New Roman" panose="02020603050405020304" pitchFamily="18" charset="0"/>
                  <a:cs typeface="Times New Roman" panose="02020603050405020304" pitchFamily="18" charset="0"/>
                </a:rPr>
                <a:t>Tiết 1 </a:t>
              </a:r>
            </a:p>
          </p:txBody>
        </p:sp>
      </p:grpSp>
      <p:sp>
        <p:nvSpPr>
          <p:cNvPr id="17" name="TextBox 16">
            <a:extLst>
              <a:ext uri="{FF2B5EF4-FFF2-40B4-BE49-F238E27FC236}">
                <a16:creationId xmlns:a16="http://schemas.microsoft.com/office/drawing/2014/main" xmlns="" id="{EFFCBE16-0B5D-CA61-C01E-1781F8504799}"/>
              </a:ext>
            </a:extLst>
          </p:cNvPr>
          <p:cNvSpPr txBox="1"/>
          <p:nvPr/>
        </p:nvSpPr>
        <p:spPr>
          <a:xfrm>
            <a:off x="7796212" y="4038600"/>
            <a:ext cx="947738" cy="461665"/>
          </a:xfrm>
          <a:prstGeom prst="rect">
            <a:avLst/>
          </a:prstGeom>
          <a:noFill/>
        </p:spPr>
        <p:txBody>
          <a:bodyPr wrap="square">
            <a:spAutoFit/>
          </a:bodyPr>
          <a:lstStyle/>
          <a:p>
            <a:pPr algn="ctr">
              <a:buClrTx/>
              <a:buFontTx/>
              <a:buNone/>
            </a:pPr>
            <a:r>
              <a:rPr lang="en-US" sz="2400" b="1" kern="1200">
                <a:solidFill>
                  <a:srgbClr val="FF0000"/>
                </a:solidFill>
                <a:latin typeface="Times New Roman" panose="02020603050405020304" pitchFamily="18" charset="0"/>
                <a:cs typeface="Times New Roman" panose="02020603050405020304" pitchFamily="18" charset="0"/>
              </a:rPr>
              <a:t>Tiết 2</a:t>
            </a:r>
          </a:p>
        </p:txBody>
      </p:sp>
      <p:pic>
        <p:nvPicPr>
          <p:cNvPr id="1026" name="Picture 2" descr="Excel là gì? Tầm quan trọng của Excel trong công việc và học tập">
            <a:extLst>
              <a:ext uri="{FF2B5EF4-FFF2-40B4-BE49-F238E27FC236}">
                <a16:creationId xmlns:a16="http://schemas.microsoft.com/office/drawing/2014/main" xmlns="" id="{7E40C364-5364-1AE5-1738-7A1539E19318}"/>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1107" y="1990291"/>
            <a:ext cx="1663406" cy="1715368"/>
          </a:xfrm>
          <a:prstGeom prst="ellipse">
            <a:avLst/>
          </a:prstGeom>
          <a:ln>
            <a:noFill/>
          </a:ln>
          <a:effectLst>
            <a:softEdge rad="112500"/>
          </a:effectLst>
          <a:extLst>
            <a:ext uri="{909E8E84-426E-40DD-AFC4-6F175D3DCCD1}">
              <a14:hiddenFill xmlns:a14="http://schemas.microsoft.com/office/drawing/2010/main">
                <a:solidFill>
                  <a:srgbClr val="FFFFFF"/>
                </a:solidFill>
              </a14:hiddenFill>
            </a:ext>
          </a:extLst>
        </p:spPr>
      </p:pic>
      <mc:AlternateContent xmlns:mc="http://schemas.openxmlformats.org/markup-compatibility/2006" xmlns:p14="http://schemas.microsoft.com/office/powerpoint/2010/main">
        <mc:Choice Requires="p14">
          <p:contentPart p14:bwMode="auto" r:id="rId8">
            <p14:nvContentPartPr>
              <p14:cNvPr id="21" name="Ink 20">
                <a:extLst>
                  <a:ext uri="{FF2B5EF4-FFF2-40B4-BE49-F238E27FC236}">
                    <a16:creationId xmlns:a16="http://schemas.microsoft.com/office/drawing/2014/main" xmlns="" id="{A0DBEB38-6F8A-69A6-6DCC-3174689003F4}"/>
                  </a:ext>
                </a:extLst>
              </p14:cNvPr>
              <p14:cNvContentPartPr/>
              <p14:nvPr/>
            </p14:nvContentPartPr>
            <p14:xfrm>
              <a:off x="-781275" y="590355"/>
              <a:ext cx="270" cy="270"/>
            </p14:xfrm>
          </p:contentPart>
        </mc:Choice>
        <mc:Fallback xmlns="">
          <p:pic>
            <p:nvPicPr>
              <p:cNvPr id="21" name="Ink 20">
                <a:extLst>
                  <a:ext uri="{FF2B5EF4-FFF2-40B4-BE49-F238E27FC236}">
                    <a16:creationId xmlns="" xmlns:a16="http://schemas.microsoft.com/office/drawing/2014/main" xmlns:p14="http://schemas.microsoft.com/office/powerpoint/2010/main" id="{A0DBEB38-6F8A-69A6-6DCC-3174689003F4}"/>
                  </a:ext>
                </a:extLst>
              </p:cNvPr>
              <p:cNvPicPr/>
              <p:nvPr/>
            </p:nvPicPr>
            <p:blipFill>
              <a:blip r:embed="rId9"/>
              <a:stretch>
                <a:fillRect/>
              </a:stretch>
            </p:blipFill>
            <p:spPr>
              <a:xfrm>
                <a:off x="-790455" y="581175"/>
                <a:ext cx="18630" cy="18630"/>
              </a:xfrm>
              <a:prstGeom prst="rect">
                <a:avLst/>
              </a:prstGeom>
            </p:spPr>
          </p:pic>
        </mc:Fallback>
      </mc:AlternateContent>
      <p:sp>
        <p:nvSpPr>
          <p:cNvPr id="22" name="矩形 8">
            <a:extLst>
              <a:ext uri="{FF2B5EF4-FFF2-40B4-BE49-F238E27FC236}">
                <a16:creationId xmlns:a16="http://schemas.microsoft.com/office/drawing/2014/main" xmlns="" id="{9F1CA3C4-43B9-6702-2244-FC913C618025}"/>
              </a:ext>
            </a:extLst>
          </p:cNvPr>
          <p:cNvSpPr/>
          <p:nvPr/>
        </p:nvSpPr>
        <p:spPr>
          <a:xfrm>
            <a:off x="79745" y="71770"/>
            <a:ext cx="8979195" cy="4976037"/>
          </a:xfrm>
          <a:prstGeom prst="rect">
            <a:avLst/>
          </a:prstGeom>
          <a:noFill/>
          <a:ln w="28575">
            <a:solidFill>
              <a:srgbClr val="DC5D3D"/>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buClrTx/>
              <a:buFontTx/>
              <a:buNone/>
            </a:pPr>
            <a:endParaRPr lang="zh-CN" altLang="en-US" sz="1350" kern="1200">
              <a:solidFill>
                <a:prstClr val="white"/>
              </a:solidFill>
              <a:cs typeface="+mn-ea"/>
              <a:sym typeface="+mn-lt"/>
            </a:endParaRPr>
          </a:p>
        </p:txBody>
      </p:sp>
    </p:spTree>
    <p:extLst>
      <p:ext uri="{BB962C8B-B14F-4D97-AF65-F5344CB8AC3E}">
        <p14:creationId xmlns:p14="http://schemas.microsoft.com/office/powerpoint/2010/main" val="28115232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par>
                                <p:cTn id="10" presetID="2" presetClass="entr" presetSubtype="4" fill="hold" nodeType="withEffect">
                                  <p:stCondLst>
                                    <p:cond delay="0"/>
                                  </p:stCondLst>
                                  <p:childTnLst>
                                    <p:set>
                                      <p:cBhvr>
                                        <p:cTn id="11" dur="1" fill="hold">
                                          <p:stCondLst>
                                            <p:cond delay="0"/>
                                          </p:stCondLst>
                                        </p:cTn>
                                        <p:tgtEl>
                                          <p:spTgt spid="12"/>
                                        </p:tgtEl>
                                        <p:attrNameLst>
                                          <p:attrName>style.visibility</p:attrName>
                                        </p:attrNameLst>
                                      </p:cBhvr>
                                      <p:to>
                                        <p:strVal val="visible"/>
                                      </p:to>
                                    </p:set>
                                    <p:anim calcmode="lin" valueType="num">
                                      <p:cBhvr additive="base">
                                        <p:cTn id="12" dur="500" fill="hold"/>
                                        <p:tgtEl>
                                          <p:spTgt spid="12"/>
                                        </p:tgtEl>
                                        <p:attrNameLst>
                                          <p:attrName>ppt_x</p:attrName>
                                        </p:attrNameLst>
                                      </p:cBhvr>
                                      <p:tavLst>
                                        <p:tav tm="0">
                                          <p:val>
                                            <p:strVal val="#ppt_x"/>
                                          </p:val>
                                        </p:tav>
                                        <p:tav tm="100000">
                                          <p:val>
                                            <p:strVal val="#ppt_x"/>
                                          </p:val>
                                        </p:tav>
                                      </p:tavLst>
                                    </p:anim>
                                    <p:anim calcmode="lin" valueType="num">
                                      <p:cBhvr additive="base">
                                        <p:cTn id="13"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nodeType="click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inVertical)">
                                      <p:cBhvr>
                                        <p:cTn id="18" dur="500"/>
                                        <p:tgtEl>
                                          <p:spTgt spid="18"/>
                                        </p:tgtEl>
                                      </p:cBhvr>
                                    </p:animEffect>
                                  </p:childTnLst>
                                </p:cTn>
                              </p:par>
                            </p:childTnLst>
                          </p:cTn>
                        </p:par>
                        <p:par>
                          <p:cTn id="19" fill="hold">
                            <p:stCondLst>
                              <p:cond delay="500"/>
                            </p:stCondLst>
                            <p:childTnLst>
                              <p:par>
                                <p:cTn id="20" presetID="16" presetClass="entr" presetSubtype="21" fill="hold" grpId="0" nodeType="afterEffect">
                                  <p:stCondLst>
                                    <p:cond delay="0"/>
                                  </p:stCondLst>
                                  <p:childTnLst>
                                    <p:set>
                                      <p:cBhvr>
                                        <p:cTn id="21" dur="1" fill="hold">
                                          <p:stCondLst>
                                            <p:cond delay="0"/>
                                          </p:stCondLst>
                                        </p:cTn>
                                        <p:tgtEl>
                                          <p:spTgt spid="17"/>
                                        </p:tgtEl>
                                        <p:attrNameLst>
                                          <p:attrName>style.visibility</p:attrName>
                                        </p:attrNameLst>
                                      </p:cBhvr>
                                      <p:to>
                                        <p:strVal val="visible"/>
                                      </p:to>
                                    </p:set>
                                    <p:animEffect transition="in" filter="barn(inVertical)">
                                      <p:cBhvr>
                                        <p:cTn id="22"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Graphic spid="5" grpId="0">
        <p:bldAsOne/>
      </p:bldGraphic>
      <p:bldP spid="17" grpId="0"/>
    </p:bldLst>
  </p:timing>
</p:sld>
</file>

<file path=ppt/theme/theme1.xml><?xml version="1.0" encoding="utf-8"?>
<a:theme xmlns:a="http://schemas.openxmlformats.org/drawingml/2006/main" name="Ecosystems by Slidesgo">
  <a:themeElements>
    <a:clrScheme name="Simple Light">
      <a:dk1>
        <a:srgbClr val="333333"/>
      </a:dk1>
      <a:lt1>
        <a:srgbClr val="F6F6F6"/>
      </a:lt1>
      <a:dk2>
        <a:srgbClr val="3E996D"/>
      </a:dk2>
      <a:lt2>
        <a:srgbClr val="FF86AF"/>
      </a:lt2>
      <a:accent1>
        <a:srgbClr val="A6D8FD"/>
      </a:accent1>
      <a:accent2>
        <a:srgbClr val="FC9C65"/>
      </a:accent2>
      <a:accent3>
        <a:srgbClr val="C57DE6"/>
      </a:accent3>
      <a:accent4>
        <a:srgbClr val="FFFFFF"/>
      </a:accent4>
      <a:accent5>
        <a:srgbClr val="FFFFFF"/>
      </a:accent5>
      <a:accent6>
        <a:srgbClr val="FFFFFF"/>
      </a:accent6>
      <a:hlink>
        <a:srgbClr val="33333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8_Office Theme">
  <a:themeElements>
    <a:clrScheme name="Custom 5">
      <a:dk1>
        <a:sysClr val="windowText" lastClr="000000"/>
      </a:dk1>
      <a:lt1>
        <a:sysClr val="window" lastClr="FFFFFF"/>
      </a:lt1>
      <a:dk2>
        <a:srgbClr val="373545"/>
      </a:dk2>
      <a:lt2>
        <a:srgbClr val="CEDBE6"/>
      </a:lt2>
      <a:accent1>
        <a:srgbClr val="002060"/>
      </a:accent1>
      <a:accent2>
        <a:srgbClr val="58B6C0"/>
      </a:accent2>
      <a:accent3>
        <a:srgbClr val="75BDA7"/>
      </a:accent3>
      <a:accent4>
        <a:srgbClr val="A9A7BB"/>
      </a:accent4>
      <a:accent5>
        <a:srgbClr val="84ACB6"/>
      </a:accent5>
      <a:accent6>
        <a:srgbClr val="002D89"/>
      </a:accent6>
      <a:hlink>
        <a:srgbClr val="6B9F25"/>
      </a:hlink>
      <a:folHlink>
        <a:srgbClr val="9F6715"/>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10_Office Theme">
  <a:themeElements>
    <a:clrScheme name="Custom 5">
      <a:dk1>
        <a:sysClr val="windowText" lastClr="000000"/>
      </a:dk1>
      <a:lt1>
        <a:sysClr val="window" lastClr="FFFFFF"/>
      </a:lt1>
      <a:dk2>
        <a:srgbClr val="373545"/>
      </a:dk2>
      <a:lt2>
        <a:srgbClr val="CEDBE6"/>
      </a:lt2>
      <a:accent1>
        <a:srgbClr val="002060"/>
      </a:accent1>
      <a:accent2>
        <a:srgbClr val="58B6C0"/>
      </a:accent2>
      <a:accent3>
        <a:srgbClr val="75BDA7"/>
      </a:accent3>
      <a:accent4>
        <a:srgbClr val="A9A7BB"/>
      </a:accent4>
      <a:accent5>
        <a:srgbClr val="84ACB6"/>
      </a:accent5>
      <a:accent6>
        <a:srgbClr val="002D89"/>
      </a:accent6>
      <a:hlink>
        <a:srgbClr val="6B9F25"/>
      </a:hlink>
      <a:folHlink>
        <a:srgbClr val="9F6715"/>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Office Theme">
  <a:themeElements>
    <a:clrScheme name="Custom 5">
      <a:dk1>
        <a:sysClr val="windowText" lastClr="000000"/>
      </a:dk1>
      <a:lt1>
        <a:sysClr val="window" lastClr="FFFFFF"/>
      </a:lt1>
      <a:dk2>
        <a:srgbClr val="373545"/>
      </a:dk2>
      <a:lt2>
        <a:srgbClr val="CEDBE6"/>
      </a:lt2>
      <a:accent1>
        <a:srgbClr val="002060"/>
      </a:accent1>
      <a:accent2>
        <a:srgbClr val="58B6C0"/>
      </a:accent2>
      <a:accent3>
        <a:srgbClr val="75BDA7"/>
      </a:accent3>
      <a:accent4>
        <a:srgbClr val="A9A7BB"/>
      </a:accent4>
      <a:accent5>
        <a:srgbClr val="84ACB6"/>
      </a:accent5>
      <a:accent6>
        <a:srgbClr val="002D89"/>
      </a:accent6>
      <a:hlink>
        <a:srgbClr val="6B9F25"/>
      </a:hlink>
      <a:folHlink>
        <a:srgbClr val="9F6715"/>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1_Office Theme">
  <a:themeElements>
    <a:clrScheme name="Custom 5">
      <a:dk1>
        <a:sysClr val="windowText" lastClr="000000"/>
      </a:dk1>
      <a:lt1>
        <a:sysClr val="window" lastClr="FFFFFF"/>
      </a:lt1>
      <a:dk2>
        <a:srgbClr val="373545"/>
      </a:dk2>
      <a:lt2>
        <a:srgbClr val="CEDBE6"/>
      </a:lt2>
      <a:accent1>
        <a:srgbClr val="002060"/>
      </a:accent1>
      <a:accent2>
        <a:srgbClr val="58B6C0"/>
      </a:accent2>
      <a:accent3>
        <a:srgbClr val="75BDA7"/>
      </a:accent3>
      <a:accent4>
        <a:srgbClr val="A9A7BB"/>
      </a:accent4>
      <a:accent5>
        <a:srgbClr val="84ACB6"/>
      </a:accent5>
      <a:accent6>
        <a:srgbClr val="002D89"/>
      </a:accent6>
      <a:hlink>
        <a:srgbClr val="6B9F25"/>
      </a:hlink>
      <a:folHlink>
        <a:srgbClr val="9F6715"/>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2_Office Theme">
  <a:themeElements>
    <a:clrScheme name="Custom 5">
      <a:dk1>
        <a:sysClr val="windowText" lastClr="000000"/>
      </a:dk1>
      <a:lt1>
        <a:sysClr val="window" lastClr="FFFFFF"/>
      </a:lt1>
      <a:dk2>
        <a:srgbClr val="373545"/>
      </a:dk2>
      <a:lt2>
        <a:srgbClr val="CEDBE6"/>
      </a:lt2>
      <a:accent1>
        <a:srgbClr val="002060"/>
      </a:accent1>
      <a:accent2>
        <a:srgbClr val="58B6C0"/>
      </a:accent2>
      <a:accent3>
        <a:srgbClr val="75BDA7"/>
      </a:accent3>
      <a:accent4>
        <a:srgbClr val="A9A7BB"/>
      </a:accent4>
      <a:accent5>
        <a:srgbClr val="84ACB6"/>
      </a:accent5>
      <a:accent6>
        <a:srgbClr val="002D89"/>
      </a:accent6>
      <a:hlink>
        <a:srgbClr val="6B9F25"/>
      </a:hlink>
      <a:folHlink>
        <a:srgbClr val="9F6715"/>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6_Office Theme">
  <a:themeElements>
    <a:clrScheme name="Custom 5">
      <a:dk1>
        <a:sysClr val="windowText" lastClr="000000"/>
      </a:dk1>
      <a:lt1>
        <a:sysClr val="window" lastClr="FFFFFF"/>
      </a:lt1>
      <a:dk2>
        <a:srgbClr val="373545"/>
      </a:dk2>
      <a:lt2>
        <a:srgbClr val="CEDBE6"/>
      </a:lt2>
      <a:accent1>
        <a:srgbClr val="002060"/>
      </a:accent1>
      <a:accent2>
        <a:srgbClr val="58B6C0"/>
      </a:accent2>
      <a:accent3>
        <a:srgbClr val="75BDA7"/>
      </a:accent3>
      <a:accent4>
        <a:srgbClr val="A9A7BB"/>
      </a:accent4>
      <a:accent5>
        <a:srgbClr val="84ACB6"/>
      </a:accent5>
      <a:accent6>
        <a:srgbClr val="002D89"/>
      </a:accent6>
      <a:hlink>
        <a:srgbClr val="6B9F25"/>
      </a:hlink>
      <a:folHlink>
        <a:srgbClr val="9F6715"/>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7_Office Theme">
  <a:themeElements>
    <a:clrScheme name="Custom 5">
      <a:dk1>
        <a:sysClr val="windowText" lastClr="000000"/>
      </a:dk1>
      <a:lt1>
        <a:sysClr val="window" lastClr="FFFFFF"/>
      </a:lt1>
      <a:dk2>
        <a:srgbClr val="373545"/>
      </a:dk2>
      <a:lt2>
        <a:srgbClr val="CEDBE6"/>
      </a:lt2>
      <a:accent1>
        <a:srgbClr val="002060"/>
      </a:accent1>
      <a:accent2>
        <a:srgbClr val="58B6C0"/>
      </a:accent2>
      <a:accent3>
        <a:srgbClr val="75BDA7"/>
      </a:accent3>
      <a:accent4>
        <a:srgbClr val="A9A7BB"/>
      </a:accent4>
      <a:accent5>
        <a:srgbClr val="84ACB6"/>
      </a:accent5>
      <a:accent6>
        <a:srgbClr val="002D89"/>
      </a:accent6>
      <a:hlink>
        <a:srgbClr val="6B9F25"/>
      </a:hlink>
      <a:folHlink>
        <a:srgbClr val="9F6715"/>
      </a:folHlink>
    </a:clrScheme>
    <a:fontScheme name="Custom 4">
      <a:majorFont>
        <a:latin typeface="UTM Cookies"/>
        <a:ea typeface=""/>
        <a:cs typeface=""/>
      </a:majorFont>
      <a:minorFont>
        <a:latin typeface="Arial"/>
        <a:ea typeface=""/>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11574</TotalTime>
  <Words>2268</Words>
  <Application>Microsoft Office PowerPoint</Application>
  <PresentationFormat>On-screen Show (16:9)</PresentationFormat>
  <Paragraphs>277</Paragraphs>
  <Slides>44</Slides>
  <Notes>20</Notes>
  <HiddenSlides>0</HiddenSlides>
  <MMClips>43</MMClips>
  <ScaleCrop>false</ScaleCrop>
  <HeadingPairs>
    <vt:vector size="6" baseType="variant">
      <vt:variant>
        <vt:lpstr>Fonts Used</vt:lpstr>
      </vt:variant>
      <vt:variant>
        <vt:i4>11</vt:i4>
      </vt:variant>
      <vt:variant>
        <vt:lpstr>Theme</vt:lpstr>
      </vt:variant>
      <vt:variant>
        <vt:i4>12</vt:i4>
      </vt:variant>
      <vt:variant>
        <vt:lpstr>Slide Titles</vt:lpstr>
      </vt:variant>
      <vt:variant>
        <vt:i4>44</vt:i4>
      </vt:variant>
    </vt:vector>
  </HeadingPairs>
  <TitlesOfParts>
    <vt:vector size="67" baseType="lpstr">
      <vt:lpstr>Roboto</vt:lpstr>
      <vt:lpstr>Times New Roman</vt:lpstr>
      <vt:lpstr>Albert Sans</vt:lpstr>
      <vt:lpstr>Arial</vt:lpstr>
      <vt:lpstr>Wingdings</vt:lpstr>
      <vt:lpstr>宋体</vt:lpstr>
      <vt:lpstr>Montserrat</vt:lpstr>
      <vt:lpstr>Tahoma</vt:lpstr>
      <vt:lpstr>UTM Cookies</vt:lpstr>
      <vt:lpstr>Calibri</vt:lpstr>
      <vt:lpstr>UTM Avo</vt:lpstr>
      <vt:lpstr>Ecosystems by Slidesgo</vt:lpstr>
      <vt:lpstr>3_Office Theme</vt:lpstr>
      <vt:lpstr>5_Office Theme</vt:lpstr>
      <vt:lpstr>4_Office Theme</vt:lpstr>
      <vt:lpstr>Office Theme</vt:lpstr>
      <vt:lpstr>1_Office Theme</vt:lpstr>
      <vt:lpstr>2_Office Theme</vt:lpstr>
      <vt:lpstr>6_Office Theme</vt:lpstr>
      <vt:lpstr>7_Office Theme</vt:lpstr>
      <vt:lpstr>8_Office Theme</vt:lpstr>
      <vt:lpstr>10_Office Theme</vt:lpstr>
      <vt:lpstr>11_Office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15.0000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cp:lastModifiedBy>HP</cp:lastModifiedBy>
  <cp:revision>194</cp:revision>
  <dcterms:modified xsi:type="dcterms:W3CDTF">2024-04-09T17:32:50Z</dcterms:modified>
</cp:coreProperties>
</file>