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sldIdLst>
    <p:sldId id="271" r:id="rId2"/>
    <p:sldId id="256" r:id="rId3"/>
    <p:sldId id="302" r:id="rId4"/>
    <p:sldId id="279" r:id="rId5"/>
    <p:sldId id="398" r:id="rId6"/>
    <p:sldId id="276" r:id="rId7"/>
    <p:sldId id="327" r:id="rId8"/>
    <p:sldId id="404" r:id="rId9"/>
    <p:sldId id="389" r:id="rId10"/>
    <p:sldId id="399" r:id="rId11"/>
    <p:sldId id="400" r:id="rId12"/>
    <p:sldId id="401" r:id="rId13"/>
    <p:sldId id="402" r:id="rId14"/>
    <p:sldId id="403" r:id="rId15"/>
    <p:sldId id="283" r:id="rId16"/>
    <p:sldId id="406" r:id="rId17"/>
    <p:sldId id="348" r:id="rId18"/>
    <p:sldId id="394" r:id="rId19"/>
    <p:sldId id="313" r:id="rId20"/>
    <p:sldId id="405" r:id="rId21"/>
    <p:sldId id="397" r:id="rId22"/>
    <p:sldId id="314" r:id="rId23"/>
    <p:sldId id="330" r:id="rId24"/>
    <p:sldId id="35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648"/>
    <a:srgbClr val="6D9FB1"/>
    <a:srgbClr val="F8B417"/>
    <a:srgbClr val="F16649"/>
    <a:srgbClr val="FEE3AF"/>
    <a:srgbClr val="0070C0"/>
    <a:srgbClr val="0087B2"/>
    <a:srgbClr val="F7931D"/>
    <a:srgbClr val="FBC864"/>
    <a:srgbClr val="77AD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55" autoAdjust="0"/>
    <p:restoredTop sz="88366" autoAdjust="0"/>
  </p:normalViewPr>
  <p:slideViewPr>
    <p:cSldViewPr snapToGrid="0" showGuides="1">
      <p:cViewPr varScale="1">
        <p:scale>
          <a:sx n="94" d="100"/>
          <a:sy n="94" d="100"/>
        </p:scale>
        <p:origin x="1338"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U DU" userId="db4d925effa94065" providerId="LiveId" clId="{EC35B678-8B57-4DC4-8A24-0061931A7C82}"/>
    <pc:docChg chg="undo redo custSel addSld delSld modSld sldOrd">
      <pc:chgData name="THU DU" userId="db4d925effa94065" providerId="LiveId" clId="{EC35B678-8B57-4DC4-8A24-0061931A7C82}" dt="2024-02-06T08:17:29.852" v="1445"/>
      <pc:docMkLst>
        <pc:docMk/>
      </pc:docMkLst>
      <pc:sldChg chg="modSp mod">
        <pc:chgData name="THU DU" userId="db4d925effa94065" providerId="LiveId" clId="{EC35B678-8B57-4DC4-8A24-0061931A7C82}" dt="2024-02-06T06:32:54.880" v="8" actId="20577"/>
        <pc:sldMkLst>
          <pc:docMk/>
          <pc:sldMk cId="252621157" sldId="256"/>
        </pc:sldMkLst>
      </pc:sldChg>
      <pc:sldChg chg="modSp mod">
        <pc:chgData name="THU DU" userId="db4d925effa94065" providerId="LiveId" clId="{EC35B678-8B57-4DC4-8A24-0061931A7C82}" dt="2024-02-06T07:04:52.155" v="626" actId="13926"/>
        <pc:sldMkLst>
          <pc:docMk/>
          <pc:sldMk cId="1529224504" sldId="276"/>
        </pc:sldMkLst>
      </pc:sldChg>
      <pc:sldChg chg="addSp delSp modSp mod modAnim">
        <pc:chgData name="THU DU" userId="db4d925effa94065" providerId="LiveId" clId="{EC35B678-8B57-4DC4-8A24-0061931A7C82}" dt="2024-02-06T08:15:23.738" v="1426" actId="207"/>
        <pc:sldMkLst>
          <pc:docMk/>
          <pc:sldMk cId="3404845292" sldId="279"/>
        </pc:sldMkLst>
      </pc:sldChg>
      <pc:sldChg chg="addSp delSp modSp mod delAnim modAnim">
        <pc:chgData name="THU DU" userId="db4d925effa94065" providerId="LiveId" clId="{EC35B678-8B57-4DC4-8A24-0061931A7C82}" dt="2024-02-06T08:14:43.733" v="1423" actId="1076"/>
        <pc:sldMkLst>
          <pc:docMk/>
          <pc:sldMk cId="1769986107" sldId="283"/>
        </pc:sldMkLst>
      </pc:sldChg>
      <pc:sldChg chg="modSp mod">
        <pc:chgData name="THU DU" userId="db4d925effa94065" providerId="LiveId" clId="{EC35B678-8B57-4DC4-8A24-0061931A7C82}" dt="2024-02-06T06:43:26.851" v="61" actId="20577"/>
        <pc:sldMkLst>
          <pc:docMk/>
          <pc:sldMk cId="658201877" sldId="302"/>
        </pc:sldMkLst>
      </pc:sldChg>
      <pc:sldChg chg="modSp mod">
        <pc:chgData name="THU DU" userId="db4d925effa94065" providerId="LiveId" clId="{EC35B678-8B57-4DC4-8A24-0061931A7C82}" dt="2024-02-06T08:01:01.865" v="1347" actId="113"/>
        <pc:sldMkLst>
          <pc:docMk/>
          <pc:sldMk cId="626516812" sldId="313"/>
        </pc:sldMkLst>
      </pc:sldChg>
      <pc:sldChg chg="modSp">
        <pc:chgData name="THU DU" userId="db4d925effa94065" providerId="LiveId" clId="{EC35B678-8B57-4DC4-8A24-0061931A7C82}" dt="2024-02-06T08:03:12.873" v="1378"/>
        <pc:sldMkLst>
          <pc:docMk/>
          <pc:sldMk cId="2275727840" sldId="314"/>
        </pc:sldMkLst>
      </pc:sldChg>
      <pc:sldChg chg="del ord">
        <pc:chgData name="THU DU" userId="db4d925effa94065" providerId="LiveId" clId="{EC35B678-8B57-4DC4-8A24-0061931A7C82}" dt="2024-02-06T07:20:10.803" v="809" actId="47"/>
        <pc:sldMkLst>
          <pc:docMk/>
          <pc:sldMk cId="2817977460" sldId="316"/>
        </pc:sldMkLst>
      </pc:sldChg>
      <pc:sldChg chg="modSp mod modAnim modNotesTx">
        <pc:chgData name="THU DU" userId="db4d925effa94065" providerId="LiveId" clId="{EC35B678-8B57-4DC4-8A24-0061931A7C82}" dt="2024-02-06T07:10:59.363" v="683"/>
        <pc:sldMkLst>
          <pc:docMk/>
          <pc:sldMk cId="2138508035" sldId="327"/>
        </pc:sldMkLst>
      </pc:sldChg>
      <pc:sldChg chg="addSp modSp mod">
        <pc:chgData name="THU DU" userId="db4d925effa94065" providerId="LiveId" clId="{EC35B678-8B57-4DC4-8A24-0061931A7C82}" dt="2024-02-06T07:53:14.442" v="1215" actId="1076"/>
        <pc:sldMkLst>
          <pc:docMk/>
          <pc:sldMk cId="2720924874" sldId="348"/>
        </pc:sldMkLst>
      </pc:sldChg>
      <pc:sldChg chg="addSp delSp modSp del mod">
        <pc:chgData name="THU DU" userId="db4d925effa94065" providerId="LiveId" clId="{EC35B678-8B57-4DC4-8A24-0061931A7C82}" dt="2024-02-06T06:50:19.446" v="387" actId="47"/>
        <pc:sldMkLst>
          <pc:docMk/>
          <pc:sldMk cId="1791449256" sldId="388"/>
        </pc:sldMkLst>
      </pc:sldChg>
      <pc:sldChg chg="addSp delSp modSp mod addAnim delAnim modAnim modNotesTx">
        <pc:chgData name="THU DU" userId="db4d925effa94065" providerId="LiveId" clId="{EC35B678-8B57-4DC4-8A24-0061931A7C82}" dt="2024-02-06T08:16:24.821" v="1429"/>
        <pc:sldMkLst>
          <pc:docMk/>
          <pc:sldMk cId="2772145161" sldId="389"/>
        </pc:sldMkLst>
      </pc:sldChg>
      <pc:sldChg chg="del">
        <pc:chgData name="THU DU" userId="db4d925effa94065" providerId="LiveId" clId="{EC35B678-8B57-4DC4-8A24-0061931A7C82}" dt="2024-02-06T07:20:10.803" v="809" actId="47"/>
        <pc:sldMkLst>
          <pc:docMk/>
          <pc:sldMk cId="2715540338" sldId="390"/>
        </pc:sldMkLst>
      </pc:sldChg>
      <pc:sldChg chg="del">
        <pc:chgData name="THU DU" userId="db4d925effa94065" providerId="LiveId" clId="{EC35B678-8B57-4DC4-8A24-0061931A7C82}" dt="2024-02-06T07:20:10.803" v="809" actId="47"/>
        <pc:sldMkLst>
          <pc:docMk/>
          <pc:sldMk cId="2095103403" sldId="391"/>
        </pc:sldMkLst>
      </pc:sldChg>
      <pc:sldChg chg="del">
        <pc:chgData name="THU DU" userId="db4d925effa94065" providerId="LiveId" clId="{EC35B678-8B57-4DC4-8A24-0061931A7C82}" dt="2024-02-06T07:20:10.803" v="809" actId="47"/>
        <pc:sldMkLst>
          <pc:docMk/>
          <pc:sldMk cId="516547862" sldId="392"/>
        </pc:sldMkLst>
      </pc:sldChg>
      <pc:sldChg chg="del">
        <pc:chgData name="THU DU" userId="db4d925effa94065" providerId="LiveId" clId="{EC35B678-8B57-4DC4-8A24-0061931A7C82}" dt="2024-02-06T07:20:10.803" v="809" actId="47"/>
        <pc:sldMkLst>
          <pc:docMk/>
          <pc:sldMk cId="360304438" sldId="393"/>
        </pc:sldMkLst>
      </pc:sldChg>
      <pc:sldChg chg="modSp mod modAnim modNotesTx">
        <pc:chgData name="THU DU" userId="db4d925effa94065" providerId="LiveId" clId="{EC35B678-8B57-4DC4-8A24-0061931A7C82}" dt="2024-02-06T07:59:19.995" v="1329" actId="20577"/>
        <pc:sldMkLst>
          <pc:docMk/>
          <pc:sldMk cId="3301758906" sldId="394"/>
        </pc:sldMkLst>
      </pc:sldChg>
      <pc:sldChg chg="modSp mod modAnim modNotesTx">
        <pc:chgData name="THU DU" userId="db4d925effa94065" providerId="LiveId" clId="{EC35B678-8B57-4DC4-8A24-0061931A7C82}" dt="2024-02-06T07:59:04.151" v="1309" actId="20577"/>
        <pc:sldMkLst>
          <pc:docMk/>
          <pc:sldMk cId="2603866483" sldId="396"/>
        </pc:sldMkLst>
      </pc:sldChg>
      <pc:sldChg chg="modSp mod">
        <pc:chgData name="THU DU" userId="db4d925effa94065" providerId="LiveId" clId="{EC35B678-8B57-4DC4-8A24-0061931A7C82}" dt="2024-02-06T08:02:42.668" v="1366" actId="20577"/>
        <pc:sldMkLst>
          <pc:docMk/>
          <pc:sldMk cId="788396501" sldId="397"/>
        </pc:sldMkLst>
      </pc:sldChg>
      <pc:sldChg chg="addSp delSp modSp add mod modAnim">
        <pc:chgData name="THU DU" userId="db4d925effa94065" providerId="LiveId" clId="{EC35B678-8B57-4DC4-8A24-0061931A7C82}" dt="2024-02-06T07:00:52.897" v="535"/>
        <pc:sldMkLst>
          <pc:docMk/>
          <pc:sldMk cId="1178624034" sldId="398"/>
        </pc:sldMkLst>
      </pc:sldChg>
      <pc:sldChg chg="addSp delSp modSp add mod modAnim modNotesTx">
        <pc:chgData name="THU DU" userId="db4d925effa94065" providerId="LiveId" clId="{EC35B678-8B57-4DC4-8A24-0061931A7C82}" dt="2024-02-06T08:16:36.728" v="1432"/>
        <pc:sldMkLst>
          <pc:docMk/>
          <pc:sldMk cId="3499832057" sldId="399"/>
        </pc:sldMkLst>
      </pc:sldChg>
      <pc:sldChg chg="addSp modSp add mod modAnim">
        <pc:chgData name="THU DU" userId="db4d925effa94065" providerId="LiveId" clId="{EC35B678-8B57-4DC4-8A24-0061931A7C82}" dt="2024-02-06T08:16:50.241" v="1435"/>
        <pc:sldMkLst>
          <pc:docMk/>
          <pc:sldMk cId="3578109927" sldId="400"/>
        </pc:sldMkLst>
      </pc:sldChg>
      <pc:sldChg chg="addSp delSp modSp add mod modAnim modNotesTx">
        <pc:chgData name="THU DU" userId="db4d925effa94065" providerId="LiveId" clId="{EC35B678-8B57-4DC4-8A24-0061931A7C82}" dt="2024-02-06T08:17:11.827" v="1439"/>
        <pc:sldMkLst>
          <pc:docMk/>
          <pc:sldMk cId="587762216" sldId="401"/>
        </pc:sldMkLst>
      </pc:sldChg>
      <pc:sldChg chg="addSp delSp modSp add mod modAnim modNotesTx">
        <pc:chgData name="THU DU" userId="db4d925effa94065" providerId="LiveId" clId="{EC35B678-8B57-4DC4-8A24-0061931A7C82}" dt="2024-02-06T08:17:20.244" v="1442"/>
        <pc:sldMkLst>
          <pc:docMk/>
          <pc:sldMk cId="103259297" sldId="402"/>
        </pc:sldMkLst>
      </pc:sldChg>
      <pc:sldChg chg="addSp delSp modSp add mod modAnim modNotesTx">
        <pc:chgData name="THU DU" userId="db4d925effa94065" providerId="LiveId" clId="{EC35B678-8B57-4DC4-8A24-0061931A7C82}" dt="2024-02-06T08:17:29.852" v="1445"/>
        <pc:sldMkLst>
          <pc:docMk/>
          <pc:sldMk cId="966678012" sldId="403"/>
        </pc:sldMkLst>
      </pc:sldChg>
    </pc:docChg>
  </pc:docChgLst>
  <pc:docChgLst>
    <pc:chgData name="Nguyen Dinh Hung" userId="c123f82b-376a-47f3-b54b-daf94d118cf7" providerId="ADAL" clId="{7ADDD16D-8C43-2A45-8E93-7E1E340E998C}"/>
    <pc:docChg chg="addSld sldOrd">
      <pc:chgData name="Nguyen Dinh Hung" userId="c123f82b-376a-47f3-b54b-daf94d118cf7" providerId="ADAL" clId="{7ADDD16D-8C43-2A45-8E93-7E1E340E998C}" dt="2025-02-25T03:16:30.547" v="1" actId="1076"/>
      <pc:docMkLst>
        <pc:docMk/>
      </pc:docMkLst>
      <pc:sldChg chg="add ord">
        <pc:chgData name="Nguyen Dinh Hung" userId="c123f82b-376a-47f3-b54b-daf94d118cf7" providerId="ADAL" clId="{7ADDD16D-8C43-2A45-8E93-7E1E340E998C}" dt="2025-02-25T03:16:30.547" v="1" actId="1076"/>
        <pc:sldMkLst>
          <pc:docMk/>
          <pc:sldMk cId="2845603661" sldId="406"/>
        </pc:sldMkLst>
      </pc:sldChg>
    </pc:docChg>
  </pc:docChgLst>
  <pc:docChgLst>
    <pc:chgData name="Nguyen Dinh Hung" userId="c123f82b-376a-47f3-b54b-daf94d118cf7" providerId="ADAL" clId="{07CE8945-5B36-463B-9462-F12307C6E04D}"/>
    <pc:docChg chg="undo custSel addSld delSld modSld">
      <pc:chgData name="Nguyen Dinh Hung" userId="c123f82b-376a-47f3-b54b-daf94d118cf7" providerId="ADAL" clId="{07CE8945-5B36-463B-9462-F12307C6E04D}" dt="2025-02-18T14:06:14.131" v="944" actId="14100"/>
      <pc:docMkLst>
        <pc:docMk/>
      </pc:docMkLst>
      <pc:sldChg chg="addSp modSp mod modClrScheme chgLayout">
        <pc:chgData name="Nguyen Dinh Hung" userId="c123f82b-376a-47f3-b54b-daf94d118cf7" providerId="ADAL" clId="{07CE8945-5B36-463B-9462-F12307C6E04D}" dt="2025-02-18T14:06:14.131" v="944" actId="14100"/>
        <pc:sldMkLst>
          <pc:docMk/>
          <pc:sldMk cId="252621157" sldId="256"/>
        </pc:sldMkLst>
        <pc:spChg chg="add mod">
          <ac:chgData name="Nguyen Dinh Hung" userId="c123f82b-376a-47f3-b54b-daf94d118cf7" providerId="ADAL" clId="{07CE8945-5B36-463B-9462-F12307C6E04D}" dt="2025-02-18T14:06:14.131" v="944" actId="14100"/>
          <ac:spMkLst>
            <pc:docMk/>
            <pc:sldMk cId="252621157" sldId="256"/>
            <ac:spMk id="4" creationId="{FF2AD411-559B-E5B4-6A4E-5BB8EE59D90D}"/>
          </ac:spMkLst>
        </pc:spChg>
        <pc:spChg chg="mod">
          <ac:chgData name="Nguyen Dinh Hung" userId="c123f82b-376a-47f3-b54b-daf94d118cf7" providerId="ADAL" clId="{07CE8945-5B36-463B-9462-F12307C6E04D}" dt="2025-02-18T13:17:02.872" v="0" actId="1076"/>
          <ac:spMkLst>
            <pc:docMk/>
            <pc:sldMk cId="252621157" sldId="256"/>
            <ac:spMk id="17" creationId="{00000000-0000-0000-0000-000000000000}"/>
          </ac:spMkLst>
        </pc:spChg>
        <pc:spChg chg="mod">
          <ac:chgData name="Nguyen Dinh Hung" userId="c123f82b-376a-47f3-b54b-daf94d118cf7" providerId="ADAL" clId="{07CE8945-5B36-463B-9462-F12307C6E04D}" dt="2025-02-18T13:17:02.872" v="0" actId="1076"/>
          <ac:spMkLst>
            <pc:docMk/>
            <pc:sldMk cId="252621157" sldId="256"/>
            <ac:spMk id="40" creationId="{00000000-0000-0000-0000-000000000000}"/>
          </ac:spMkLst>
        </pc:spChg>
        <pc:spChg chg="mod">
          <ac:chgData name="Nguyen Dinh Hung" userId="c123f82b-376a-47f3-b54b-daf94d118cf7" providerId="ADAL" clId="{07CE8945-5B36-463B-9462-F12307C6E04D}" dt="2025-02-18T13:17:02.872" v="0" actId="1076"/>
          <ac:spMkLst>
            <pc:docMk/>
            <pc:sldMk cId="252621157" sldId="256"/>
            <ac:spMk id="41" creationId="{00000000-0000-0000-0000-000000000000}"/>
          </ac:spMkLst>
        </pc:spChg>
        <pc:grpChg chg="mod">
          <ac:chgData name="Nguyen Dinh Hung" userId="c123f82b-376a-47f3-b54b-daf94d118cf7" providerId="ADAL" clId="{07CE8945-5B36-463B-9462-F12307C6E04D}" dt="2025-02-18T13:17:02.872" v="0" actId="1076"/>
          <ac:grpSpMkLst>
            <pc:docMk/>
            <pc:sldMk cId="252621157" sldId="256"/>
            <ac:grpSpMk id="33" creationId="{00000000-0000-0000-0000-000000000000}"/>
          </ac:grpSpMkLst>
        </pc:grpChg>
      </pc:sldChg>
      <pc:sldChg chg="mod chgLayout">
        <pc:chgData name="Nguyen Dinh Hung" userId="c123f82b-376a-47f3-b54b-daf94d118cf7" providerId="ADAL" clId="{07CE8945-5B36-463B-9462-F12307C6E04D}" dt="2025-02-18T13:17:26.400" v="4" actId="700"/>
        <pc:sldMkLst>
          <pc:docMk/>
          <pc:sldMk cId="2454362919" sldId="271"/>
        </pc:sldMkLst>
      </pc:sldChg>
      <pc:sldChg chg="addSp delSp modSp mod modClrScheme chgLayout">
        <pc:chgData name="Nguyen Dinh Hung" userId="c123f82b-376a-47f3-b54b-daf94d118cf7" providerId="ADAL" clId="{07CE8945-5B36-463B-9462-F12307C6E04D}" dt="2025-02-18T13:30:55.189" v="201" actId="14100"/>
        <pc:sldMkLst>
          <pc:docMk/>
          <pc:sldMk cId="1529224504" sldId="276"/>
        </pc:sldMkLst>
        <pc:spChg chg="mod ord">
          <ac:chgData name="Nguyen Dinh Hung" userId="c123f82b-376a-47f3-b54b-daf94d118cf7" providerId="ADAL" clId="{07CE8945-5B36-463B-9462-F12307C6E04D}" dt="2025-02-18T13:30:37.484" v="199" actId="179"/>
          <ac:spMkLst>
            <pc:docMk/>
            <pc:sldMk cId="1529224504" sldId="276"/>
            <ac:spMk id="7" creationId="{5F067F34-DA54-BEC1-0B29-376893EF1939}"/>
          </ac:spMkLst>
        </pc:spChg>
        <pc:spChg chg="del">
          <ac:chgData name="Nguyen Dinh Hung" userId="c123f82b-376a-47f3-b54b-daf94d118cf7" providerId="ADAL" clId="{07CE8945-5B36-463B-9462-F12307C6E04D}" dt="2025-02-18T13:28:45.809" v="178" actId="478"/>
          <ac:spMkLst>
            <pc:docMk/>
            <pc:sldMk cId="1529224504" sldId="276"/>
            <ac:spMk id="8" creationId="{00000000-0000-0000-0000-000000000000}"/>
          </ac:spMkLst>
        </pc:spChg>
        <pc:spChg chg="mod ord">
          <ac:chgData name="Nguyen Dinh Hung" userId="c123f82b-376a-47f3-b54b-daf94d118cf7" providerId="ADAL" clId="{07CE8945-5B36-463B-9462-F12307C6E04D}" dt="2025-02-18T13:30:30.962" v="198" actId="179"/>
          <ac:spMkLst>
            <pc:docMk/>
            <pc:sldMk cId="1529224504" sldId="276"/>
            <ac:spMk id="9" creationId="{15AA0F55-7240-F5CB-B084-148854B7E378}"/>
          </ac:spMkLst>
        </pc:spChg>
        <pc:spChg chg="mod">
          <ac:chgData name="Nguyen Dinh Hung" userId="c123f82b-376a-47f3-b54b-daf94d118cf7" providerId="ADAL" clId="{07CE8945-5B36-463B-9462-F12307C6E04D}" dt="2025-02-18T13:28:53.316" v="180" actId="1076"/>
          <ac:spMkLst>
            <pc:docMk/>
            <pc:sldMk cId="1529224504" sldId="276"/>
            <ac:spMk id="12" creationId="{00000000-0000-0000-0000-000000000000}"/>
          </ac:spMkLst>
        </pc:spChg>
        <pc:spChg chg="mod">
          <ac:chgData name="Nguyen Dinh Hung" userId="c123f82b-376a-47f3-b54b-daf94d118cf7" providerId="ADAL" clId="{07CE8945-5B36-463B-9462-F12307C6E04D}" dt="2025-02-18T13:28:49.650" v="179" actId="164"/>
          <ac:spMkLst>
            <pc:docMk/>
            <pc:sldMk cId="1529224504" sldId="276"/>
            <ac:spMk id="16" creationId="{00000000-0000-0000-0000-000000000000}"/>
          </ac:spMkLst>
        </pc:spChg>
        <pc:spChg chg="mod">
          <ac:chgData name="Nguyen Dinh Hung" userId="c123f82b-376a-47f3-b54b-daf94d118cf7" providerId="ADAL" clId="{07CE8945-5B36-463B-9462-F12307C6E04D}" dt="2025-02-18T13:28:49.650" v="179" actId="164"/>
          <ac:spMkLst>
            <pc:docMk/>
            <pc:sldMk cId="1529224504" sldId="276"/>
            <ac:spMk id="17" creationId="{00000000-0000-0000-0000-000000000000}"/>
          </ac:spMkLst>
        </pc:spChg>
        <pc:grpChg chg="add mod">
          <ac:chgData name="Nguyen Dinh Hung" userId="c123f82b-376a-47f3-b54b-daf94d118cf7" providerId="ADAL" clId="{07CE8945-5B36-463B-9462-F12307C6E04D}" dt="2025-02-18T13:28:53.316" v="180" actId="1076"/>
          <ac:grpSpMkLst>
            <pc:docMk/>
            <pc:sldMk cId="1529224504" sldId="276"/>
            <ac:grpSpMk id="2" creationId="{6A5C2741-2E6A-441D-5934-C5DD565019E1}"/>
          </ac:grpSpMkLst>
        </pc:grpChg>
        <pc:grpChg chg="mod">
          <ac:chgData name="Nguyen Dinh Hung" userId="c123f82b-376a-47f3-b54b-daf94d118cf7" providerId="ADAL" clId="{07CE8945-5B36-463B-9462-F12307C6E04D}" dt="2025-02-18T13:28:57.715" v="181" actId="14100"/>
          <ac:grpSpMkLst>
            <pc:docMk/>
            <pc:sldMk cId="1529224504" sldId="276"/>
            <ac:grpSpMk id="13" creationId="{00000000-0000-0000-0000-000000000000}"/>
          </ac:grpSpMkLst>
        </pc:grpChg>
        <pc:cxnChg chg="mod">
          <ac:chgData name="Nguyen Dinh Hung" userId="c123f82b-376a-47f3-b54b-daf94d118cf7" providerId="ADAL" clId="{07CE8945-5B36-463B-9462-F12307C6E04D}" dt="2025-02-18T13:30:55.189" v="201" actId="14100"/>
          <ac:cxnSpMkLst>
            <pc:docMk/>
            <pc:sldMk cId="1529224504" sldId="276"/>
            <ac:cxnSpMk id="4" creationId="{AF949380-4A13-D292-D82A-C7936B2E5952}"/>
          </ac:cxnSpMkLst>
        </pc:cxnChg>
      </pc:sldChg>
      <pc:sldChg chg="modSp mod modClrScheme chgLayout">
        <pc:chgData name="Nguyen Dinh Hung" userId="c123f82b-376a-47f3-b54b-daf94d118cf7" providerId="ADAL" clId="{07CE8945-5B36-463B-9462-F12307C6E04D}" dt="2025-02-18T13:17:46.614" v="5" actId="179"/>
        <pc:sldMkLst>
          <pc:docMk/>
          <pc:sldMk cId="3404845292" sldId="279"/>
        </pc:sldMkLst>
        <pc:spChg chg="mod">
          <ac:chgData name="Nguyen Dinh Hung" userId="c123f82b-376a-47f3-b54b-daf94d118cf7" providerId="ADAL" clId="{07CE8945-5B36-463B-9462-F12307C6E04D}" dt="2025-02-18T13:17:46.614" v="5" actId="179"/>
          <ac:spMkLst>
            <pc:docMk/>
            <pc:sldMk cId="3404845292" sldId="279"/>
            <ac:spMk id="21" creationId="{A982B3A6-EACF-42EF-B0CF-D6FC910459A8}"/>
          </ac:spMkLst>
        </pc:spChg>
      </pc:sldChg>
      <pc:sldChg chg="delSp modSp mod modClrScheme delAnim chgLayout">
        <pc:chgData name="Nguyen Dinh Hung" userId="c123f82b-376a-47f3-b54b-daf94d118cf7" providerId="ADAL" clId="{07CE8945-5B36-463B-9462-F12307C6E04D}" dt="2025-02-18T13:48:53.873" v="645" actId="207"/>
        <pc:sldMkLst>
          <pc:docMk/>
          <pc:sldMk cId="1769986107" sldId="283"/>
        </pc:sldMkLst>
        <pc:spChg chg="mod">
          <ac:chgData name="Nguyen Dinh Hung" userId="c123f82b-376a-47f3-b54b-daf94d118cf7" providerId="ADAL" clId="{07CE8945-5B36-463B-9462-F12307C6E04D}" dt="2025-02-18T13:47:26.127" v="630" actId="12"/>
          <ac:spMkLst>
            <pc:docMk/>
            <pc:sldMk cId="1769986107" sldId="283"/>
            <ac:spMk id="6" creationId="{00000000-0000-0000-0000-000000000000}"/>
          </ac:spMkLst>
        </pc:spChg>
        <pc:graphicFrameChg chg="mod modGraphic">
          <ac:chgData name="Nguyen Dinh Hung" userId="c123f82b-376a-47f3-b54b-daf94d118cf7" providerId="ADAL" clId="{07CE8945-5B36-463B-9462-F12307C6E04D}" dt="2025-02-18T13:48:53.873" v="645" actId="207"/>
          <ac:graphicFrameMkLst>
            <pc:docMk/>
            <pc:sldMk cId="1769986107" sldId="283"/>
            <ac:graphicFrameMk id="11" creationId="{00000000-0000-0000-0000-000000000000}"/>
          </ac:graphicFrameMkLst>
        </pc:graphicFrameChg>
        <pc:picChg chg="del">
          <ac:chgData name="Nguyen Dinh Hung" userId="c123f82b-376a-47f3-b54b-daf94d118cf7" providerId="ADAL" clId="{07CE8945-5B36-463B-9462-F12307C6E04D}" dt="2025-02-18T13:47:17.021" v="619" actId="478"/>
          <ac:picMkLst>
            <pc:docMk/>
            <pc:sldMk cId="1769986107" sldId="283"/>
            <ac:picMk id="2" creationId="{D46058B4-1951-D778-E005-A68B1B420599}"/>
          </ac:picMkLst>
        </pc:picChg>
        <pc:picChg chg="del">
          <ac:chgData name="Nguyen Dinh Hung" userId="c123f82b-376a-47f3-b54b-daf94d118cf7" providerId="ADAL" clId="{07CE8945-5B36-463B-9462-F12307C6E04D}" dt="2025-02-18T13:47:17.021" v="619" actId="478"/>
          <ac:picMkLst>
            <pc:docMk/>
            <pc:sldMk cId="1769986107" sldId="283"/>
            <ac:picMk id="5" creationId="{D951722A-B79D-B321-DA7D-C65C2668138B}"/>
          </ac:picMkLst>
        </pc:picChg>
        <pc:picChg chg="del">
          <ac:chgData name="Nguyen Dinh Hung" userId="c123f82b-376a-47f3-b54b-daf94d118cf7" providerId="ADAL" clId="{07CE8945-5B36-463B-9462-F12307C6E04D}" dt="2025-02-18T13:47:17.021" v="619" actId="478"/>
          <ac:picMkLst>
            <pc:docMk/>
            <pc:sldMk cId="1769986107" sldId="283"/>
            <ac:picMk id="7" creationId="{E20C709F-FB19-7305-2BE8-A7C53C432034}"/>
          </ac:picMkLst>
        </pc:picChg>
        <pc:picChg chg="del">
          <ac:chgData name="Nguyen Dinh Hung" userId="c123f82b-376a-47f3-b54b-daf94d118cf7" providerId="ADAL" clId="{07CE8945-5B36-463B-9462-F12307C6E04D}" dt="2025-02-18T13:47:17.021" v="619" actId="478"/>
          <ac:picMkLst>
            <pc:docMk/>
            <pc:sldMk cId="1769986107" sldId="283"/>
            <ac:picMk id="8" creationId="{89C8D37F-2B53-1C36-9DE3-5CAA18B10E0F}"/>
          </ac:picMkLst>
        </pc:picChg>
        <pc:picChg chg="del">
          <ac:chgData name="Nguyen Dinh Hung" userId="c123f82b-376a-47f3-b54b-daf94d118cf7" providerId="ADAL" clId="{07CE8945-5B36-463B-9462-F12307C6E04D}" dt="2025-02-18T13:47:17.021" v="619" actId="478"/>
          <ac:picMkLst>
            <pc:docMk/>
            <pc:sldMk cId="1769986107" sldId="283"/>
            <ac:picMk id="9" creationId="{1B641D96-8DF5-048F-2952-F0D98E2DEF49}"/>
          </ac:picMkLst>
        </pc:picChg>
        <pc:picChg chg="del">
          <ac:chgData name="Nguyen Dinh Hung" userId="c123f82b-376a-47f3-b54b-daf94d118cf7" providerId="ADAL" clId="{07CE8945-5B36-463B-9462-F12307C6E04D}" dt="2025-02-18T13:47:17.021" v="619" actId="478"/>
          <ac:picMkLst>
            <pc:docMk/>
            <pc:sldMk cId="1769986107" sldId="283"/>
            <ac:picMk id="20" creationId="{142C53E1-EC72-500F-29AE-72834CB952D2}"/>
          </ac:picMkLst>
        </pc:picChg>
      </pc:sldChg>
      <pc:sldChg chg="mod modClrScheme chgLayout">
        <pc:chgData name="Nguyen Dinh Hung" userId="c123f82b-376a-47f3-b54b-daf94d118cf7" providerId="ADAL" clId="{07CE8945-5B36-463B-9462-F12307C6E04D}" dt="2025-02-18T13:17:26.400" v="4" actId="700"/>
        <pc:sldMkLst>
          <pc:docMk/>
          <pc:sldMk cId="658201877" sldId="302"/>
        </pc:sldMkLst>
      </pc:sldChg>
      <pc:sldChg chg="addSp delSp modSp mod modClrScheme modAnim chgLayout">
        <pc:chgData name="Nguyen Dinh Hung" userId="c123f82b-376a-47f3-b54b-daf94d118cf7" providerId="ADAL" clId="{07CE8945-5B36-463B-9462-F12307C6E04D}" dt="2025-02-18T13:56:32.309" v="806" actId="1076"/>
        <pc:sldMkLst>
          <pc:docMk/>
          <pc:sldMk cId="626516812" sldId="313"/>
        </pc:sldMkLst>
        <pc:spChg chg="mod">
          <ac:chgData name="Nguyen Dinh Hung" userId="c123f82b-376a-47f3-b54b-daf94d118cf7" providerId="ADAL" clId="{07CE8945-5B36-463B-9462-F12307C6E04D}" dt="2025-02-18T13:56:29.725" v="805" actId="1076"/>
          <ac:spMkLst>
            <pc:docMk/>
            <pc:sldMk cId="626516812" sldId="313"/>
            <ac:spMk id="7" creationId="{982D8210-261F-9045-2B54-8E7E3569665D}"/>
          </ac:spMkLst>
        </pc:spChg>
        <pc:spChg chg="del">
          <ac:chgData name="Nguyen Dinh Hung" userId="c123f82b-376a-47f3-b54b-daf94d118cf7" providerId="ADAL" clId="{07CE8945-5B36-463B-9462-F12307C6E04D}" dt="2025-02-18T13:55:34.737" v="789" actId="478"/>
          <ac:spMkLst>
            <pc:docMk/>
            <pc:sldMk cId="626516812" sldId="313"/>
            <ac:spMk id="11" creationId="{00000000-0000-0000-0000-000000000000}"/>
          </ac:spMkLst>
        </pc:spChg>
        <pc:spChg chg="mod">
          <ac:chgData name="Nguyen Dinh Hung" userId="c123f82b-376a-47f3-b54b-daf94d118cf7" providerId="ADAL" clId="{07CE8945-5B36-463B-9462-F12307C6E04D}" dt="2025-02-18T13:55:54.343" v="796" actId="6549"/>
          <ac:spMkLst>
            <pc:docMk/>
            <pc:sldMk cId="626516812" sldId="313"/>
            <ac:spMk id="12" creationId="{00000000-0000-0000-0000-000000000000}"/>
          </ac:spMkLst>
        </pc:spChg>
        <pc:spChg chg="mod">
          <ac:chgData name="Nguyen Dinh Hung" userId="c123f82b-376a-47f3-b54b-daf94d118cf7" providerId="ADAL" clId="{07CE8945-5B36-463B-9462-F12307C6E04D}" dt="2025-02-18T13:55:38.174" v="790" actId="164"/>
          <ac:spMkLst>
            <pc:docMk/>
            <pc:sldMk cId="626516812" sldId="313"/>
            <ac:spMk id="16" creationId="{00000000-0000-0000-0000-000000000000}"/>
          </ac:spMkLst>
        </pc:spChg>
        <pc:spChg chg="mod">
          <ac:chgData name="Nguyen Dinh Hung" userId="c123f82b-376a-47f3-b54b-daf94d118cf7" providerId="ADAL" clId="{07CE8945-5B36-463B-9462-F12307C6E04D}" dt="2025-02-18T13:55:38.174" v="790" actId="164"/>
          <ac:spMkLst>
            <pc:docMk/>
            <pc:sldMk cId="626516812" sldId="313"/>
            <ac:spMk id="17" creationId="{00000000-0000-0000-0000-000000000000}"/>
          </ac:spMkLst>
        </pc:spChg>
        <pc:grpChg chg="add mod">
          <ac:chgData name="Nguyen Dinh Hung" userId="c123f82b-376a-47f3-b54b-daf94d118cf7" providerId="ADAL" clId="{07CE8945-5B36-463B-9462-F12307C6E04D}" dt="2025-02-18T13:55:41.510" v="791" actId="1076"/>
          <ac:grpSpMkLst>
            <pc:docMk/>
            <pc:sldMk cId="626516812" sldId="313"/>
            <ac:grpSpMk id="3" creationId="{4D0E2CDA-0B67-6C3E-49ED-2611DAD96BA0}"/>
          </ac:grpSpMkLst>
        </pc:grpChg>
        <pc:grpChg chg="add mod">
          <ac:chgData name="Nguyen Dinh Hung" userId="c123f82b-376a-47f3-b54b-daf94d118cf7" providerId="ADAL" clId="{07CE8945-5B36-463B-9462-F12307C6E04D}" dt="2025-02-18T13:56:32.309" v="806" actId="1076"/>
          <ac:grpSpMkLst>
            <pc:docMk/>
            <pc:sldMk cId="626516812" sldId="313"/>
            <ac:grpSpMk id="8" creationId="{C84EF2B1-2CD6-6211-F102-B595DB074AA7}"/>
          </ac:grpSpMkLst>
        </pc:grpChg>
        <pc:picChg chg="mod">
          <ac:chgData name="Nguyen Dinh Hung" userId="c123f82b-376a-47f3-b54b-daf94d118cf7" providerId="ADAL" clId="{07CE8945-5B36-463B-9462-F12307C6E04D}" dt="2025-02-18T13:56:05.437" v="797" actId="164"/>
          <ac:picMkLst>
            <pc:docMk/>
            <pc:sldMk cId="626516812" sldId="313"/>
            <ac:picMk id="2" creationId="{C02516A5-D05B-AECD-FA5F-AA730F51FA5C}"/>
          </ac:picMkLst>
        </pc:picChg>
        <pc:picChg chg="mod">
          <ac:chgData name="Nguyen Dinh Hung" userId="c123f82b-376a-47f3-b54b-daf94d118cf7" providerId="ADAL" clId="{07CE8945-5B36-463B-9462-F12307C6E04D}" dt="2025-02-18T13:56:05.437" v="797" actId="164"/>
          <ac:picMkLst>
            <pc:docMk/>
            <pc:sldMk cId="626516812" sldId="313"/>
            <ac:picMk id="4" creationId="{A4036C04-E008-687A-7E65-325F1FEF0EC9}"/>
          </ac:picMkLst>
        </pc:picChg>
        <pc:picChg chg="mod">
          <ac:chgData name="Nguyen Dinh Hung" userId="c123f82b-376a-47f3-b54b-daf94d118cf7" providerId="ADAL" clId="{07CE8945-5B36-463B-9462-F12307C6E04D}" dt="2025-02-18T13:56:05.437" v="797" actId="164"/>
          <ac:picMkLst>
            <pc:docMk/>
            <pc:sldMk cId="626516812" sldId="313"/>
            <ac:picMk id="5" creationId="{FB8AC1D4-ADB1-E040-6AE7-68AB256ADC88}"/>
          </ac:picMkLst>
        </pc:picChg>
        <pc:picChg chg="mod">
          <ac:chgData name="Nguyen Dinh Hung" userId="c123f82b-376a-47f3-b54b-daf94d118cf7" providerId="ADAL" clId="{07CE8945-5B36-463B-9462-F12307C6E04D}" dt="2025-02-18T13:56:05.437" v="797" actId="164"/>
          <ac:picMkLst>
            <pc:docMk/>
            <pc:sldMk cId="626516812" sldId="313"/>
            <ac:picMk id="6" creationId="{D7A42323-99C9-C700-641A-5EC5B849D147}"/>
          </ac:picMkLst>
        </pc:picChg>
      </pc:sldChg>
      <pc:sldChg chg="mod modClrScheme chgLayout">
        <pc:chgData name="Nguyen Dinh Hung" userId="c123f82b-376a-47f3-b54b-daf94d118cf7" providerId="ADAL" clId="{07CE8945-5B36-463B-9462-F12307C6E04D}" dt="2025-02-18T13:17:26.400" v="4" actId="700"/>
        <pc:sldMkLst>
          <pc:docMk/>
          <pc:sldMk cId="2275727840" sldId="314"/>
        </pc:sldMkLst>
      </pc:sldChg>
      <pc:sldChg chg="addSp delSp modSp mod modClrScheme delAnim modAnim chgLayout">
        <pc:chgData name="Nguyen Dinh Hung" userId="c123f82b-376a-47f3-b54b-daf94d118cf7" providerId="ADAL" clId="{07CE8945-5B36-463B-9462-F12307C6E04D}" dt="2025-02-18T13:36:01.074" v="248"/>
        <pc:sldMkLst>
          <pc:docMk/>
          <pc:sldMk cId="2138508035" sldId="327"/>
        </pc:sldMkLst>
        <pc:spChg chg="mod">
          <ac:chgData name="Nguyen Dinh Hung" userId="c123f82b-376a-47f3-b54b-daf94d118cf7" providerId="ADAL" clId="{07CE8945-5B36-463B-9462-F12307C6E04D}" dt="2025-02-18T13:31:17.691" v="204" actId="1076"/>
          <ac:spMkLst>
            <pc:docMk/>
            <pc:sldMk cId="2138508035" sldId="327"/>
            <ac:spMk id="2" creationId="{3A0DC243-8FD2-F317-029B-AC48907F28AB}"/>
          </ac:spMkLst>
        </pc:spChg>
        <pc:spChg chg="mod">
          <ac:chgData name="Nguyen Dinh Hung" userId="c123f82b-376a-47f3-b54b-daf94d118cf7" providerId="ADAL" clId="{07CE8945-5B36-463B-9462-F12307C6E04D}" dt="2025-02-18T13:31:14.735" v="203" actId="164"/>
          <ac:spMkLst>
            <pc:docMk/>
            <pc:sldMk cId="2138508035" sldId="327"/>
            <ac:spMk id="3" creationId="{7B2CFA9C-3C26-D960-4F4C-5D09B07A8FF5}"/>
          </ac:spMkLst>
        </pc:spChg>
        <pc:spChg chg="mod">
          <ac:chgData name="Nguyen Dinh Hung" userId="c123f82b-376a-47f3-b54b-daf94d118cf7" providerId="ADAL" clId="{07CE8945-5B36-463B-9462-F12307C6E04D}" dt="2025-02-18T13:31:14.735" v="203" actId="164"/>
          <ac:spMkLst>
            <pc:docMk/>
            <pc:sldMk cId="2138508035" sldId="327"/>
            <ac:spMk id="4" creationId="{404CB84B-BA4A-9747-A60F-7CC95B507913}"/>
          </ac:spMkLst>
        </pc:spChg>
        <pc:spChg chg="del">
          <ac:chgData name="Nguyen Dinh Hung" userId="c123f82b-376a-47f3-b54b-daf94d118cf7" providerId="ADAL" clId="{07CE8945-5B36-463B-9462-F12307C6E04D}" dt="2025-02-18T13:31:12.207" v="202" actId="478"/>
          <ac:spMkLst>
            <pc:docMk/>
            <pc:sldMk cId="2138508035" sldId="327"/>
            <ac:spMk id="11" creationId="{00000000-0000-0000-0000-000000000000}"/>
          </ac:spMkLst>
        </pc:spChg>
        <pc:spChg chg="del">
          <ac:chgData name="Nguyen Dinh Hung" userId="c123f82b-376a-47f3-b54b-daf94d118cf7" providerId="ADAL" clId="{07CE8945-5B36-463B-9462-F12307C6E04D}" dt="2025-02-18T13:32:39.933" v="219" actId="478"/>
          <ac:spMkLst>
            <pc:docMk/>
            <pc:sldMk cId="2138508035" sldId="327"/>
            <ac:spMk id="29" creationId="{28A24F36-8B0D-EF70-D699-C098731B4624}"/>
          </ac:spMkLst>
        </pc:spChg>
        <pc:spChg chg="del">
          <ac:chgData name="Nguyen Dinh Hung" userId="c123f82b-376a-47f3-b54b-daf94d118cf7" providerId="ADAL" clId="{07CE8945-5B36-463B-9462-F12307C6E04D}" dt="2025-02-18T13:32:39.933" v="219" actId="478"/>
          <ac:spMkLst>
            <pc:docMk/>
            <pc:sldMk cId="2138508035" sldId="327"/>
            <ac:spMk id="32" creationId="{B0623794-BD2A-BEC5-1958-57A605A08686}"/>
          </ac:spMkLst>
        </pc:spChg>
        <pc:spChg chg="del">
          <ac:chgData name="Nguyen Dinh Hung" userId="c123f82b-376a-47f3-b54b-daf94d118cf7" providerId="ADAL" clId="{07CE8945-5B36-463B-9462-F12307C6E04D}" dt="2025-02-18T13:32:39.933" v="219" actId="478"/>
          <ac:spMkLst>
            <pc:docMk/>
            <pc:sldMk cId="2138508035" sldId="327"/>
            <ac:spMk id="33" creationId="{EAE9511F-937D-7915-6306-6476EADBA59A}"/>
          </ac:spMkLst>
        </pc:spChg>
        <pc:spChg chg="del">
          <ac:chgData name="Nguyen Dinh Hung" userId="c123f82b-376a-47f3-b54b-daf94d118cf7" providerId="ADAL" clId="{07CE8945-5B36-463B-9462-F12307C6E04D}" dt="2025-02-18T13:32:39.933" v="219" actId="478"/>
          <ac:spMkLst>
            <pc:docMk/>
            <pc:sldMk cId="2138508035" sldId="327"/>
            <ac:spMk id="35" creationId="{5FDDE81F-EE2F-DAAF-D9B9-30C620BED95A}"/>
          </ac:spMkLst>
        </pc:spChg>
        <pc:grpChg chg="add mod">
          <ac:chgData name="Nguyen Dinh Hung" userId="c123f82b-376a-47f3-b54b-daf94d118cf7" providerId="ADAL" clId="{07CE8945-5B36-463B-9462-F12307C6E04D}" dt="2025-02-18T13:31:17.691" v="204" actId="1076"/>
          <ac:grpSpMkLst>
            <pc:docMk/>
            <pc:sldMk cId="2138508035" sldId="327"/>
            <ac:grpSpMk id="5" creationId="{22E07AFF-7C42-AD61-914C-6F92ECB7402A}"/>
          </ac:grpSpMkLst>
        </pc:grpChg>
        <pc:graphicFrameChg chg="mod modGraphic">
          <ac:chgData name="Nguyen Dinh Hung" userId="c123f82b-376a-47f3-b54b-daf94d118cf7" providerId="ADAL" clId="{07CE8945-5B36-463B-9462-F12307C6E04D}" dt="2025-02-18T13:33:57.218" v="233" actId="1076"/>
          <ac:graphicFrameMkLst>
            <pc:docMk/>
            <pc:sldMk cId="2138508035" sldId="327"/>
            <ac:graphicFrameMk id="25" creationId="{ED18D95D-5BD8-5D66-A7AF-6BB30056061C}"/>
          </ac:graphicFrameMkLst>
        </pc:graphicFrameChg>
        <pc:cxnChg chg="add mod">
          <ac:chgData name="Nguyen Dinh Hung" userId="c123f82b-376a-47f3-b54b-daf94d118cf7" providerId="ADAL" clId="{07CE8945-5B36-463B-9462-F12307C6E04D}" dt="2025-02-18T13:34:35.907" v="235" actId="1582"/>
          <ac:cxnSpMkLst>
            <pc:docMk/>
            <pc:sldMk cId="2138508035" sldId="327"/>
            <ac:cxnSpMk id="7" creationId="{B7668BAB-300E-6DBD-B0DF-4D229C09BAFC}"/>
          </ac:cxnSpMkLst>
        </pc:cxnChg>
        <pc:cxnChg chg="add mod">
          <ac:chgData name="Nguyen Dinh Hung" userId="c123f82b-376a-47f3-b54b-daf94d118cf7" providerId="ADAL" clId="{07CE8945-5B36-463B-9462-F12307C6E04D}" dt="2025-02-18T13:35:09.701" v="243" actId="208"/>
          <ac:cxnSpMkLst>
            <pc:docMk/>
            <pc:sldMk cId="2138508035" sldId="327"/>
            <ac:cxnSpMk id="8" creationId="{D3B06687-60BA-0663-CCFC-9E8E7DB44120}"/>
          </ac:cxnSpMkLst>
        </pc:cxnChg>
        <pc:cxnChg chg="add mod">
          <ac:chgData name="Nguyen Dinh Hung" userId="c123f82b-376a-47f3-b54b-daf94d118cf7" providerId="ADAL" clId="{07CE8945-5B36-463B-9462-F12307C6E04D}" dt="2025-02-18T13:35:14.958" v="244" actId="208"/>
          <ac:cxnSpMkLst>
            <pc:docMk/>
            <pc:sldMk cId="2138508035" sldId="327"/>
            <ac:cxnSpMk id="10" creationId="{6EC4E941-137D-9BB7-D065-AFB7A20146A2}"/>
          </ac:cxnSpMkLst>
        </pc:cxnChg>
        <pc:cxnChg chg="add mod">
          <ac:chgData name="Nguyen Dinh Hung" userId="c123f82b-376a-47f3-b54b-daf94d118cf7" providerId="ADAL" clId="{07CE8945-5B36-463B-9462-F12307C6E04D}" dt="2025-02-18T13:34:59.616" v="242" actId="208"/>
          <ac:cxnSpMkLst>
            <pc:docMk/>
            <pc:sldMk cId="2138508035" sldId="327"/>
            <ac:cxnSpMk id="13" creationId="{43F3E35D-EB1A-99D6-EC19-94B20A093AE8}"/>
          </ac:cxnSpMkLst>
        </pc:cxnChg>
      </pc:sldChg>
      <pc:sldChg chg="mod modClrScheme chgLayout">
        <pc:chgData name="Nguyen Dinh Hung" userId="c123f82b-376a-47f3-b54b-daf94d118cf7" providerId="ADAL" clId="{07CE8945-5B36-463B-9462-F12307C6E04D}" dt="2025-02-18T13:17:26.400" v="4" actId="700"/>
        <pc:sldMkLst>
          <pc:docMk/>
          <pc:sldMk cId="387957963" sldId="330"/>
        </pc:sldMkLst>
      </pc:sldChg>
      <pc:sldChg chg="addSp delSp modSp mod modClrScheme chgLayout">
        <pc:chgData name="Nguyen Dinh Hung" userId="c123f82b-376a-47f3-b54b-daf94d118cf7" providerId="ADAL" clId="{07CE8945-5B36-463B-9462-F12307C6E04D}" dt="2025-02-18T13:50:36.479" v="653" actId="14100"/>
        <pc:sldMkLst>
          <pc:docMk/>
          <pc:sldMk cId="2720924874" sldId="348"/>
        </pc:sldMkLst>
        <pc:spChg chg="del">
          <ac:chgData name="Nguyen Dinh Hung" userId="c123f82b-376a-47f3-b54b-daf94d118cf7" providerId="ADAL" clId="{07CE8945-5B36-463B-9462-F12307C6E04D}" dt="2025-02-18T13:50:11.814" v="647" actId="478"/>
          <ac:spMkLst>
            <pc:docMk/>
            <pc:sldMk cId="2720924874" sldId="348"/>
            <ac:spMk id="11" creationId="{00000000-0000-0000-0000-000000000000}"/>
          </ac:spMkLst>
        </pc:spChg>
        <pc:spChg chg="mod">
          <ac:chgData name="Nguyen Dinh Hung" userId="c123f82b-376a-47f3-b54b-daf94d118cf7" providerId="ADAL" clId="{07CE8945-5B36-463B-9462-F12307C6E04D}" dt="2025-02-18T13:50:23.206" v="650" actId="1076"/>
          <ac:spMkLst>
            <pc:docMk/>
            <pc:sldMk cId="2720924874" sldId="348"/>
            <ac:spMk id="12" creationId="{00000000-0000-0000-0000-000000000000}"/>
          </ac:spMkLst>
        </pc:spChg>
        <pc:spChg chg="mod">
          <ac:chgData name="Nguyen Dinh Hung" userId="c123f82b-376a-47f3-b54b-daf94d118cf7" providerId="ADAL" clId="{07CE8945-5B36-463B-9462-F12307C6E04D}" dt="2025-02-18T13:50:14.642" v="648" actId="164"/>
          <ac:spMkLst>
            <pc:docMk/>
            <pc:sldMk cId="2720924874" sldId="348"/>
            <ac:spMk id="16" creationId="{00000000-0000-0000-0000-000000000000}"/>
          </ac:spMkLst>
        </pc:spChg>
        <pc:spChg chg="mod">
          <ac:chgData name="Nguyen Dinh Hung" userId="c123f82b-376a-47f3-b54b-daf94d118cf7" providerId="ADAL" clId="{07CE8945-5B36-463B-9462-F12307C6E04D}" dt="2025-02-18T13:50:14.642" v="648" actId="164"/>
          <ac:spMkLst>
            <pc:docMk/>
            <pc:sldMk cId="2720924874" sldId="348"/>
            <ac:spMk id="17" creationId="{00000000-0000-0000-0000-000000000000}"/>
          </ac:spMkLst>
        </pc:spChg>
        <pc:spChg chg="mod ord">
          <ac:chgData name="Nguyen Dinh Hung" userId="c123f82b-376a-47f3-b54b-daf94d118cf7" providerId="ADAL" clId="{07CE8945-5B36-463B-9462-F12307C6E04D}" dt="2025-02-18T13:50:36.479" v="653" actId="14100"/>
          <ac:spMkLst>
            <pc:docMk/>
            <pc:sldMk cId="2720924874" sldId="348"/>
            <ac:spMk id="21" creationId="{00000000-0000-0000-0000-000000000000}"/>
          </ac:spMkLst>
        </pc:spChg>
        <pc:grpChg chg="add mod">
          <ac:chgData name="Nguyen Dinh Hung" userId="c123f82b-376a-47f3-b54b-daf94d118cf7" providerId="ADAL" clId="{07CE8945-5B36-463B-9462-F12307C6E04D}" dt="2025-02-18T13:50:23.206" v="650" actId="1076"/>
          <ac:grpSpMkLst>
            <pc:docMk/>
            <pc:sldMk cId="2720924874" sldId="348"/>
            <ac:grpSpMk id="2" creationId="{1D37DFE5-A2C0-059C-14F9-FC262993DE28}"/>
          </ac:grpSpMkLst>
        </pc:grpChg>
      </pc:sldChg>
      <pc:sldChg chg="mod modClrScheme chgLayout">
        <pc:chgData name="Nguyen Dinh Hung" userId="c123f82b-376a-47f3-b54b-daf94d118cf7" providerId="ADAL" clId="{07CE8945-5B36-463B-9462-F12307C6E04D}" dt="2025-02-18T13:17:26.400" v="4" actId="700"/>
        <pc:sldMkLst>
          <pc:docMk/>
          <pc:sldMk cId="2453337402" sldId="350"/>
        </pc:sldMkLst>
      </pc:sldChg>
      <pc:sldChg chg="mod modClrScheme chgLayout">
        <pc:chgData name="Nguyen Dinh Hung" userId="c123f82b-376a-47f3-b54b-daf94d118cf7" providerId="ADAL" clId="{07CE8945-5B36-463B-9462-F12307C6E04D}" dt="2025-02-18T13:17:26.400" v="4" actId="700"/>
        <pc:sldMkLst>
          <pc:docMk/>
          <pc:sldMk cId="2772145161" sldId="389"/>
        </pc:sldMkLst>
      </pc:sldChg>
      <pc:sldChg chg="addSp delSp modSp mod modClrScheme modAnim chgLayout">
        <pc:chgData name="Nguyen Dinh Hung" userId="c123f82b-376a-47f3-b54b-daf94d118cf7" providerId="ADAL" clId="{07CE8945-5B36-463B-9462-F12307C6E04D}" dt="2025-02-18T13:59:23.560" v="875" actId="6549"/>
        <pc:sldMkLst>
          <pc:docMk/>
          <pc:sldMk cId="3301758906" sldId="394"/>
        </pc:sldMkLst>
        <pc:spChg chg="mod">
          <ac:chgData name="Nguyen Dinh Hung" userId="c123f82b-376a-47f3-b54b-daf94d118cf7" providerId="ADAL" clId="{07CE8945-5B36-463B-9462-F12307C6E04D}" dt="2025-02-18T13:58:44.525" v="846" actId="20577"/>
          <ac:spMkLst>
            <pc:docMk/>
            <pc:sldMk cId="3301758906" sldId="394"/>
            <ac:spMk id="2" creationId="{F651B727-D7D4-8CE6-70E4-E9C1FAA63745}"/>
          </ac:spMkLst>
        </pc:spChg>
        <pc:spChg chg="mod">
          <ac:chgData name="Nguyen Dinh Hung" userId="c123f82b-376a-47f3-b54b-daf94d118cf7" providerId="ADAL" clId="{07CE8945-5B36-463B-9462-F12307C6E04D}" dt="2025-02-18T13:55:10.406" v="784"/>
          <ac:spMkLst>
            <pc:docMk/>
            <pc:sldMk cId="3301758906" sldId="394"/>
            <ac:spMk id="3" creationId="{58EBCE25-FCA2-9B32-8A83-F97E18778E32}"/>
          </ac:spMkLst>
        </pc:spChg>
        <pc:spChg chg="add mod">
          <ac:chgData name="Nguyen Dinh Hung" userId="c123f82b-376a-47f3-b54b-daf94d118cf7" providerId="ADAL" clId="{07CE8945-5B36-463B-9462-F12307C6E04D}" dt="2025-02-18T13:55:11.679" v="785"/>
          <ac:spMkLst>
            <pc:docMk/>
            <pc:sldMk cId="3301758906" sldId="394"/>
            <ac:spMk id="5" creationId="{4047E295-E9BC-C8B5-36C7-383BED963616}"/>
          </ac:spMkLst>
        </pc:spChg>
        <pc:spChg chg="add mod">
          <ac:chgData name="Nguyen Dinh Hung" userId="c123f82b-376a-47f3-b54b-daf94d118cf7" providerId="ADAL" clId="{07CE8945-5B36-463B-9462-F12307C6E04D}" dt="2025-02-18T13:55:12.628" v="786"/>
          <ac:spMkLst>
            <pc:docMk/>
            <pc:sldMk cId="3301758906" sldId="394"/>
            <ac:spMk id="6" creationId="{9AA5E832-02EF-0397-9EC3-0A3BEF0545CA}"/>
          </ac:spMkLst>
        </pc:spChg>
        <pc:spChg chg="add mod">
          <ac:chgData name="Nguyen Dinh Hung" userId="c123f82b-376a-47f3-b54b-daf94d118cf7" providerId="ADAL" clId="{07CE8945-5B36-463B-9462-F12307C6E04D}" dt="2025-02-18T13:59:23.560" v="875" actId="6549"/>
          <ac:spMkLst>
            <pc:docMk/>
            <pc:sldMk cId="3301758906" sldId="394"/>
            <ac:spMk id="7" creationId="{A2DD784D-1BA4-F395-6F19-3EC82832CA58}"/>
          </ac:spMkLst>
        </pc:spChg>
        <pc:spChg chg="del">
          <ac:chgData name="Nguyen Dinh Hung" userId="c123f82b-376a-47f3-b54b-daf94d118cf7" providerId="ADAL" clId="{07CE8945-5B36-463B-9462-F12307C6E04D}" dt="2025-02-18T13:50:46.873" v="654" actId="478"/>
          <ac:spMkLst>
            <pc:docMk/>
            <pc:sldMk cId="3301758906" sldId="394"/>
            <ac:spMk id="11" creationId="{00000000-0000-0000-0000-000000000000}"/>
          </ac:spMkLst>
        </pc:spChg>
        <pc:spChg chg="mod">
          <ac:chgData name="Nguyen Dinh Hung" userId="c123f82b-376a-47f3-b54b-daf94d118cf7" providerId="ADAL" clId="{07CE8945-5B36-463B-9462-F12307C6E04D}" dt="2025-02-18T13:51:33.174" v="667" actId="1076"/>
          <ac:spMkLst>
            <pc:docMk/>
            <pc:sldMk cId="3301758906" sldId="394"/>
            <ac:spMk id="12" creationId="{00000000-0000-0000-0000-000000000000}"/>
          </ac:spMkLst>
        </pc:spChg>
        <pc:spChg chg="mod">
          <ac:chgData name="Nguyen Dinh Hung" userId="c123f82b-376a-47f3-b54b-daf94d118cf7" providerId="ADAL" clId="{07CE8945-5B36-463B-9462-F12307C6E04D}" dt="2025-02-18T13:50:53.898" v="656" actId="164"/>
          <ac:spMkLst>
            <pc:docMk/>
            <pc:sldMk cId="3301758906" sldId="394"/>
            <ac:spMk id="16" creationId="{00000000-0000-0000-0000-000000000000}"/>
          </ac:spMkLst>
        </pc:spChg>
        <pc:spChg chg="mod">
          <ac:chgData name="Nguyen Dinh Hung" userId="c123f82b-376a-47f3-b54b-daf94d118cf7" providerId="ADAL" clId="{07CE8945-5B36-463B-9462-F12307C6E04D}" dt="2025-02-18T13:50:53.898" v="656" actId="164"/>
          <ac:spMkLst>
            <pc:docMk/>
            <pc:sldMk cId="3301758906" sldId="394"/>
            <ac:spMk id="17" creationId="{00000000-0000-0000-0000-000000000000}"/>
          </ac:spMkLst>
        </pc:spChg>
        <pc:spChg chg="mod ord">
          <ac:chgData name="Nguyen Dinh Hung" userId="c123f82b-376a-47f3-b54b-daf94d118cf7" providerId="ADAL" clId="{07CE8945-5B36-463B-9462-F12307C6E04D}" dt="2025-02-18T13:54:07.814" v="753" actId="14100"/>
          <ac:spMkLst>
            <pc:docMk/>
            <pc:sldMk cId="3301758906" sldId="394"/>
            <ac:spMk id="21" creationId="{00000000-0000-0000-0000-000000000000}"/>
          </ac:spMkLst>
        </pc:spChg>
        <pc:grpChg chg="add mod">
          <ac:chgData name="Nguyen Dinh Hung" userId="c123f82b-376a-47f3-b54b-daf94d118cf7" providerId="ADAL" clId="{07CE8945-5B36-463B-9462-F12307C6E04D}" dt="2025-02-18T13:50:57.431" v="657" actId="1076"/>
          <ac:grpSpMkLst>
            <pc:docMk/>
            <pc:sldMk cId="3301758906" sldId="394"/>
            <ac:grpSpMk id="4" creationId="{F2365612-61D2-6916-A49E-70A7C918A38A}"/>
          </ac:grpSpMkLst>
        </pc:grpChg>
        <pc:grpChg chg="mod">
          <ac:chgData name="Nguyen Dinh Hung" userId="c123f82b-376a-47f3-b54b-daf94d118cf7" providerId="ADAL" clId="{07CE8945-5B36-463B-9462-F12307C6E04D}" dt="2025-02-18T13:51:36.990" v="668" actId="14100"/>
          <ac:grpSpMkLst>
            <pc:docMk/>
            <pc:sldMk cId="3301758906" sldId="394"/>
            <ac:grpSpMk id="15" creationId="{00000000-0000-0000-0000-000000000000}"/>
          </ac:grpSpMkLst>
        </pc:grpChg>
      </pc:sldChg>
      <pc:sldChg chg="modSp del mod modClrScheme chgLayout">
        <pc:chgData name="Nguyen Dinh Hung" userId="c123f82b-376a-47f3-b54b-daf94d118cf7" providerId="ADAL" clId="{07CE8945-5B36-463B-9462-F12307C6E04D}" dt="2025-02-18T13:55:31.578" v="788" actId="47"/>
        <pc:sldMkLst>
          <pc:docMk/>
          <pc:sldMk cId="2603866483" sldId="396"/>
        </pc:sldMkLst>
        <pc:spChg chg="mod">
          <ac:chgData name="Nguyen Dinh Hung" userId="c123f82b-376a-47f3-b54b-daf94d118cf7" providerId="ADAL" clId="{07CE8945-5B36-463B-9462-F12307C6E04D}" dt="2025-02-18T13:54:17.391" v="754" actId="255"/>
          <ac:spMkLst>
            <pc:docMk/>
            <pc:sldMk cId="2603866483" sldId="396"/>
            <ac:spMk id="2" creationId="{F651B727-D7D4-8CE6-70E4-E9C1FAA63745}"/>
          </ac:spMkLst>
        </pc:spChg>
        <pc:spChg chg="mod">
          <ac:chgData name="Nguyen Dinh Hung" userId="c123f82b-376a-47f3-b54b-daf94d118cf7" providerId="ADAL" clId="{07CE8945-5B36-463B-9462-F12307C6E04D}" dt="2025-02-18T13:54:17.391" v="754" actId="255"/>
          <ac:spMkLst>
            <pc:docMk/>
            <pc:sldMk cId="2603866483" sldId="396"/>
            <ac:spMk id="3" creationId="{58EBCE25-FCA2-9B32-8A83-F97E18778E32}"/>
          </ac:spMkLst>
        </pc:spChg>
        <pc:spChg chg="mod">
          <ac:chgData name="Nguyen Dinh Hung" userId="c123f82b-376a-47f3-b54b-daf94d118cf7" providerId="ADAL" clId="{07CE8945-5B36-463B-9462-F12307C6E04D}" dt="2025-02-18T13:54:17.391" v="754" actId="255"/>
          <ac:spMkLst>
            <pc:docMk/>
            <pc:sldMk cId="2603866483" sldId="396"/>
            <ac:spMk id="4" creationId="{4643963C-D3FA-986F-A376-BE1E13AACD8F}"/>
          </ac:spMkLst>
        </pc:spChg>
        <pc:spChg chg="mod ord">
          <ac:chgData name="Nguyen Dinh Hung" userId="c123f82b-376a-47f3-b54b-daf94d118cf7" providerId="ADAL" clId="{07CE8945-5B36-463B-9462-F12307C6E04D}" dt="2025-02-18T13:17:26.400" v="4" actId="700"/>
          <ac:spMkLst>
            <pc:docMk/>
            <pc:sldMk cId="2603866483" sldId="396"/>
            <ac:spMk id="21" creationId="{00000000-0000-0000-0000-000000000000}"/>
          </ac:spMkLst>
        </pc:spChg>
      </pc:sldChg>
      <pc:sldChg chg="addSp delSp modSp mod modClrScheme chgLayout">
        <pc:chgData name="Nguyen Dinh Hung" userId="c123f82b-376a-47f3-b54b-daf94d118cf7" providerId="ADAL" clId="{07CE8945-5B36-463B-9462-F12307C6E04D}" dt="2025-02-18T13:57:36.940" v="820" actId="1076"/>
        <pc:sldMkLst>
          <pc:docMk/>
          <pc:sldMk cId="788396501" sldId="397"/>
        </pc:sldMkLst>
        <pc:spChg chg="mod">
          <ac:chgData name="Nguyen Dinh Hung" userId="c123f82b-376a-47f3-b54b-daf94d118cf7" providerId="ADAL" clId="{07CE8945-5B36-463B-9462-F12307C6E04D}" dt="2025-02-18T13:57:36.940" v="820" actId="1076"/>
          <ac:spMkLst>
            <pc:docMk/>
            <pc:sldMk cId="788396501" sldId="397"/>
            <ac:spMk id="7" creationId="{982D8210-261F-9045-2B54-8E7E3569665D}"/>
          </ac:spMkLst>
        </pc:spChg>
        <pc:spChg chg="del">
          <ac:chgData name="Nguyen Dinh Hung" userId="c123f82b-376a-47f3-b54b-daf94d118cf7" providerId="ADAL" clId="{07CE8945-5B36-463B-9462-F12307C6E04D}" dt="2025-02-18T13:56:50.105" v="807" actId="478"/>
          <ac:spMkLst>
            <pc:docMk/>
            <pc:sldMk cId="788396501" sldId="397"/>
            <ac:spMk id="11" creationId="{00000000-0000-0000-0000-000000000000}"/>
          </ac:spMkLst>
        </pc:spChg>
        <pc:spChg chg="mod">
          <ac:chgData name="Nguyen Dinh Hung" userId="c123f82b-376a-47f3-b54b-daf94d118cf7" providerId="ADAL" clId="{07CE8945-5B36-463B-9462-F12307C6E04D}" dt="2025-02-18T13:57:04.276" v="811" actId="1076"/>
          <ac:spMkLst>
            <pc:docMk/>
            <pc:sldMk cId="788396501" sldId="397"/>
            <ac:spMk id="12" creationId="{00000000-0000-0000-0000-000000000000}"/>
          </ac:spMkLst>
        </pc:spChg>
        <pc:spChg chg="mod">
          <ac:chgData name="Nguyen Dinh Hung" userId="c123f82b-376a-47f3-b54b-daf94d118cf7" providerId="ADAL" clId="{07CE8945-5B36-463B-9462-F12307C6E04D}" dt="2025-02-18T13:56:53.400" v="808" actId="164"/>
          <ac:spMkLst>
            <pc:docMk/>
            <pc:sldMk cId="788396501" sldId="397"/>
            <ac:spMk id="16" creationId="{00000000-0000-0000-0000-000000000000}"/>
          </ac:spMkLst>
        </pc:spChg>
        <pc:spChg chg="mod">
          <ac:chgData name="Nguyen Dinh Hung" userId="c123f82b-376a-47f3-b54b-daf94d118cf7" providerId="ADAL" clId="{07CE8945-5B36-463B-9462-F12307C6E04D}" dt="2025-02-18T13:56:53.400" v="808" actId="164"/>
          <ac:spMkLst>
            <pc:docMk/>
            <pc:sldMk cId="788396501" sldId="397"/>
            <ac:spMk id="17" creationId="{00000000-0000-0000-0000-000000000000}"/>
          </ac:spMkLst>
        </pc:spChg>
        <pc:grpChg chg="add mod">
          <ac:chgData name="Nguyen Dinh Hung" userId="c123f82b-376a-47f3-b54b-daf94d118cf7" providerId="ADAL" clId="{07CE8945-5B36-463B-9462-F12307C6E04D}" dt="2025-02-18T13:56:57.692" v="809" actId="1076"/>
          <ac:grpSpMkLst>
            <pc:docMk/>
            <pc:sldMk cId="788396501" sldId="397"/>
            <ac:grpSpMk id="2" creationId="{66A026D6-1071-A1EF-8D4B-59A11D588133}"/>
          </ac:grpSpMkLst>
        </pc:grpChg>
      </pc:sldChg>
      <pc:sldChg chg="addSp delSp modSp mod modClrScheme modAnim chgLayout">
        <pc:chgData name="Nguyen Dinh Hung" userId="c123f82b-376a-47f3-b54b-daf94d118cf7" providerId="ADAL" clId="{07CE8945-5B36-463B-9462-F12307C6E04D}" dt="2025-02-18T13:28:24.878" v="177" actId="1035"/>
        <pc:sldMkLst>
          <pc:docMk/>
          <pc:sldMk cId="1178624034" sldId="398"/>
        </pc:sldMkLst>
        <pc:spChg chg="add mod">
          <ac:chgData name="Nguyen Dinh Hung" userId="c123f82b-376a-47f3-b54b-daf94d118cf7" providerId="ADAL" clId="{07CE8945-5B36-463B-9462-F12307C6E04D}" dt="2025-02-18T13:19:44.372" v="49" actId="207"/>
          <ac:spMkLst>
            <pc:docMk/>
            <pc:sldMk cId="1178624034" sldId="398"/>
            <ac:spMk id="4" creationId="{664DF8F2-3688-2898-621F-2AA0ACA28582}"/>
          </ac:spMkLst>
        </pc:spChg>
        <pc:spChg chg="add mod">
          <ac:chgData name="Nguyen Dinh Hung" userId="c123f82b-376a-47f3-b54b-daf94d118cf7" providerId="ADAL" clId="{07CE8945-5B36-463B-9462-F12307C6E04D}" dt="2025-02-18T13:19:51.234" v="51" actId="20577"/>
          <ac:spMkLst>
            <pc:docMk/>
            <pc:sldMk cId="1178624034" sldId="398"/>
            <ac:spMk id="6" creationId="{BEC88730-3AC3-4CCA-09CC-A83BF8FE9202}"/>
          </ac:spMkLst>
        </pc:spChg>
        <pc:spChg chg="del">
          <ac:chgData name="Nguyen Dinh Hung" userId="c123f82b-376a-47f3-b54b-daf94d118cf7" providerId="ADAL" clId="{07CE8945-5B36-463B-9462-F12307C6E04D}" dt="2025-02-18T13:17:57.996" v="6" actId="478"/>
          <ac:spMkLst>
            <pc:docMk/>
            <pc:sldMk cId="1178624034" sldId="398"/>
            <ac:spMk id="8" creationId="{46E2FABB-018E-7B1E-FC8D-F401D7032CDE}"/>
          </ac:spMkLst>
        </pc:spChg>
        <pc:spChg chg="add mod">
          <ac:chgData name="Nguyen Dinh Hung" userId="c123f82b-376a-47f3-b54b-daf94d118cf7" providerId="ADAL" clId="{07CE8945-5B36-463B-9462-F12307C6E04D}" dt="2025-02-18T13:19:57.200" v="53" actId="20577"/>
          <ac:spMkLst>
            <pc:docMk/>
            <pc:sldMk cId="1178624034" sldId="398"/>
            <ac:spMk id="9" creationId="{FC7FD744-A1E1-EDFE-2F89-ACF5EE8974B3}"/>
          </ac:spMkLst>
        </pc:spChg>
        <pc:spChg chg="mod">
          <ac:chgData name="Nguyen Dinh Hung" userId="c123f82b-376a-47f3-b54b-daf94d118cf7" providerId="ADAL" clId="{07CE8945-5B36-463B-9462-F12307C6E04D}" dt="2025-02-18T13:21:53.654" v="76" actId="1076"/>
          <ac:spMkLst>
            <pc:docMk/>
            <pc:sldMk cId="1178624034" sldId="398"/>
            <ac:spMk id="10" creationId="{30B21F65-C1AE-9A75-7CA6-92132F3D912C}"/>
          </ac:spMkLst>
        </pc:spChg>
        <pc:spChg chg="add mod">
          <ac:chgData name="Nguyen Dinh Hung" userId="c123f82b-376a-47f3-b54b-daf94d118cf7" providerId="ADAL" clId="{07CE8945-5B36-463B-9462-F12307C6E04D}" dt="2025-02-18T13:22:11.697" v="79"/>
          <ac:spMkLst>
            <pc:docMk/>
            <pc:sldMk cId="1178624034" sldId="398"/>
            <ac:spMk id="11" creationId="{EE9FB12B-471F-514B-88C7-6C9E9782A1A5}"/>
          </ac:spMkLst>
        </pc:spChg>
        <pc:spChg chg="mod">
          <ac:chgData name="Nguyen Dinh Hung" userId="c123f82b-376a-47f3-b54b-daf94d118cf7" providerId="ADAL" clId="{07CE8945-5B36-463B-9462-F12307C6E04D}" dt="2025-02-18T13:18:06.655" v="8" actId="1076"/>
          <ac:spMkLst>
            <pc:docMk/>
            <pc:sldMk cId="1178624034" sldId="398"/>
            <ac:spMk id="12" creationId="{3F6DCA6F-8E90-8A0A-1CE8-CF1448C4DDEA}"/>
          </ac:spMkLst>
        </pc:spChg>
        <pc:spChg chg="add mod">
          <ac:chgData name="Nguyen Dinh Hung" userId="c123f82b-376a-47f3-b54b-daf94d118cf7" providerId="ADAL" clId="{07CE8945-5B36-463B-9462-F12307C6E04D}" dt="2025-02-18T13:22:11.697" v="79"/>
          <ac:spMkLst>
            <pc:docMk/>
            <pc:sldMk cId="1178624034" sldId="398"/>
            <ac:spMk id="14" creationId="{6DC6CCA1-EA57-732C-A7FD-9BF3AED0D901}"/>
          </ac:spMkLst>
        </pc:spChg>
        <pc:spChg chg="add mod">
          <ac:chgData name="Nguyen Dinh Hung" userId="c123f82b-376a-47f3-b54b-daf94d118cf7" providerId="ADAL" clId="{07CE8945-5B36-463B-9462-F12307C6E04D}" dt="2025-02-18T13:22:11.697" v="79"/>
          <ac:spMkLst>
            <pc:docMk/>
            <pc:sldMk cId="1178624034" sldId="398"/>
            <ac:spMk id="15" creationId="{E59AD5E0-4BFE-32C5-E834-9C6F2DAD26AB}"/>
          </ac:spMkLst>
        </pc:spChg>
        <pc:spChg chg="mod">
          <ac:chgData name="Nguyen Dinh Hung" userId="c123f82b-376a-47f3-b54b-daf94d118cf7" providerId="ADAL" clId="{07CE8945-5B36-463B-9462-F12307C6E04D}" dt="2025-02-18T13:18:02.844" v="7" actId="164"/>
          <ac:spMkLst>
            <pc:docMk/>
            <pc:sldMk cId="1178624034" sldId="398"/>
            <ac:spMk id="16" creationId="{6CE54A16-3388-FA36-D5EA-0DF69A41FC77}"/>
          </ac:spMkLst>
        </pc:spChg>
        <pc:spChg chg="mod">
          <ac:chgData name="Nguyen Dinh Hung" userId="c123f82b-376a-47f3-b54b-daf94d118cf7" providerId="ADAL" clId="{07CE8945-5B36-463B-9462-F12307C6E04D}" dt="2025-02-18T13:18:02.844" v="7" actId="164"/>
          <ac:spMkLst>
            <pc:docMk/>
            <pc:sldMk cId="1178624034" sldId="398"/>
            <ac:spMk id="17" creationId="{C8121FEC-6B5A-8D7C-E2A0-CA5EA3138C52}"/>
          </ac:spMkLst>
        </pc:spChg>
        <pc:spChg chg="add mod">
          <ac:chgData name="Nguyen Dinh Hung" userId="c123f82b-376a-47f3-b54b-daf94d118cf7" providerId="ADAL" clId="{07CE8945-5B36-463B-9462-F12307C6E04D}" dt="2025-02-18T13:23:57.392" v="122" actId="552"/>
          <ac:spMkLst>
            <pc:docMk/>
            <pc:sldMk cId="1178624034" sldId="398"/>
            <ac:spMk id="21" creationId="{3CF9E85D-7AD2-234D-C171-47750637097D}"/>
          </ac:spMkLst>
        </pc:spChg>
        <pc:spChg chg="add mod">
          <ac:chgData name="Nguyen Dinh Hung" userId="c123f82b-376a-47f3-b54b-daf94d118cf7" providerId="ADAL" clId="{07CE8945-5B36-463B-9462-F12307C6E04D}" dt="2025-02-18T13:23:53.904" v="121" actId="552"/>
          <ac:spMkLst>
            <pc:docMk/>
            <pc:sldMk cId="1178624034" sldId="398"/>
            <ac:spMk id="22" creationId="{AC050DF8-F608-5902-371E-9E643EC440ED}"/>
          </ac:spMkLst>
        </pc:spChg>
        <pc:spChg chg="add mod">
          <ac:chgData name="Nguyen Dinh Hung" userId="c123f82b-376a-47f3-b54b-daf94d118cf7" providerId="ADAL" clId="{07CE8945-5B36-463B-9462-F12307C6E04D}" dt="2025-02-18T13:24:01.145" v="123" actId="552"/>
          <ac:spMkLst>
            <pc:docMk/>
            <pc:sldMk cId="1178624034" sldId="398"/>
            <ac:spMk id="23" creationId="{4CE276A3-25BD-6D38-8CE9-1A5DFF21CCC5}"/>
          </ac:spMkLst>
        </pc:spChg>
        <pc:spChg chg="mod">
          <ac:chgData name="Nguyen Dinh Hung" userId="c123f82b-376a-47f3-b54b-daf94d118cf7" providerId="ADAL" clId="{07CE8945-5B36-463B-9462-F12307C6E04D}" dt="2025-02-18T13:23:57.392" v="122" actId="552"/>
          <ac:spMkLst>
            <pc:docMk/>
            <pc:sldMk cId="1178624034" sldId="398"/>
            <ac:spMk id="24" creationId="{C2C2F53F-FFBA-184B-4B54-8D5BB48E1F1E}"/>
          </ac:spMkLst>
        </pc:spChg>
        <pc:spChg chg="mod">
          <ac:chgData name="Nguyen Dinh Hung" userId="c123f82b-376a-47f3-b54b-daf94d118cf7" providerId="ADAL" clId="{07CE8945-5B36-463B-9462-F12307C6E04D}" dt="2025-02-18T13:23:53.904" v="121" actId="552"/>
          <ac:spMkLst>
            <pc:docMk/>
            <pc:sldMk cId="1178624034" sldId="398"/>
            <ac:spMk id="25" creationId="{B63A69C0-AC3D-C129-B683-1A153F505E8A}"/>
          </ac:spMkLst>
        </pc:spChg>
        <pc:spChg chg="mod">
          <ac:chgData name="Nguyen Dinh Hung" userId="c123f82b-376a-47f3-b54b-daf94d118cf7" providerId="ADAL" clId="{07CE8945-5B36-463B-9462-F12307C6E04D}" dt="2025-02-18T13:24:01.145" v="123" actId="552"/>
          <ac:spMkLst>
            <pc:docMk/>
            <pc:sldMk cId="1178624034" sldId="398"/>
            <ac:spMk id="26" creationId="{27A8F3EA-DF03-1F41-3597-81ED80A02B0A}"/>
          </ac:spMkLst>
        </pc:spChg>
        <pc:grpChg chg="add mod">
          <ac:chgData name="Nguyen Dinh Hung" userId="c123f82b-376a-47f3-b54b-daf94d118cf7" providerId="ADAL" clId="{07CE8945-5B36-463B-9462-F12307C6E04D}" dt="2025-02-18T13:18:06.655" v="8" actId="1076"/>
          <ac:grpSpMkLst>
            <pc:docMk/>
            <pc:sldMk cId="1178624034" sldId="398"/>
            <ac:grpSpMk id="2" creationId="{B1102335-E98B-D369-0904-F14F763005C4}"/>
          </ac:grpSpMkLst>
        </pc:grpChg>
        <pc:picChg chg="del mod">
          <ac:chgData name="Nguyen Dinh Hung" userId="c123f82b-376a-47f3-b54b-daf94d118cf7" providerId="ADAL" clId="{07CE8945-5B36-463B-9462-F12307C6E04D}" dt="2025-02-18T13:26:17.265" v="139" actId="478"/>
          <ac:picMkLst>
            <pc:docMk/>
            <pc:sldMk cId="1178624034" sldId="398"/>
            <ac:picMk id="3" creationId="{0382FDDE-C484-E3F9-D103-630EDB0627D1}"/>
          </ac:picMkLst>
        </pc:picChg>
        <pc:picChg chg="del mod">
          <ac:chgData name="Nguyen Dinh Hung" userId="c123f82b-376a-47f3-b54b-daf94d118cf7" providerId="ADAL" clId="{07CE8945-5B36-463B-9462-F12307C6E04D}" dt="2025-02-18T13:27:15.719" v="150" actId="478"/>
          <ac:picMkLst>
            <pc:docMk/>
            <pc:sldMk cId="1178624034" sldId="398"/>
            <ac:picMk id="5" creationId="{716CCF0D-FC9D-FF05-C192-ECEC32D3E18D}"/>
          </ac:picMkLst>
        </pc:picChg>
        <pc:picChg chg="del mod">
          <ac:chgData name="Nguyen Dinh Hung" userId="c123f82b-376a-47f3-b54b-daf94d118cf7" providerId="ADAL" clId="{07CE8945-5B36-463B-9462-F12307C6E04D}" dt="2025-02-18T13:27:20.792" v="151" actId="478"/>
          <ac:picMkLst>
            <pc:docMk/>
            <pc:sldMk cId="1178624034" sldId="398"/>
            <ac:picMk id="7" creationId="{071F947E-192D-7580-83BB-D30F0548DEB4}"/>
          </ac:picMkLst>
        </pc:picChg>
        <pc:picChg chg="add mod">
          <ac:chgData name="Nguyen Dinh Hung" userId="c123f82b-376a-47f3-b54b-daf94d118cf7" providerId="ADAL" clId="{07CE8945-5B36-463B-9462-F12307C6E04D}" dt="2025-02-18T13:28:24.878" v="177" actId="1035"/>
          <ac:picMkLst>
            <pc:docMk/>
            <pc:sldMk cId="1178624034" sldId="398"/>
            <ac:picMk id="28" creationId="{EFE261CF-2118-FEA4-4960-36D962525654}"/>
          </ac:picMkLst>
        </pc:picChg>
        <pc:picChg chg="add mod ord">
          <ac:chgData name="Nguyen Dinh Hung" userId="c123f82b-376a-47f3-b54b-daf94d118cf7" providerId="ADAL" clId="{07CE8945-5B36-463B-9462-F12307C6E04D}" dt="2025-02-18T13:27:13.129" v="149" actId="167"/>
          <ac:picMkLst>
            <pc:docMk/>
            <pc:sldMk cId="1178624034" sldId="398"/>
            <ac:picMk id="30" creationId="{8B00C28A-3AA9-943B-40E0-3FACCE9534C5}"/>
          </ac:picMkLst>
        </pc:picChg>
        <pc:picChg chg="add mod">
          <ac:chgData name="Nguyen Dinh Hung" userId="c123f82b-376a-47f3-b54b-daf94d118cf7" providerId="ADAL" clId="{07CE8945-5B36-463B-9462-F12307C6E04D}" dt="2025-02-18T13:28:07.068" v="159" actId="1076"/>
          <ac:picMkLst>
            <pc:docMk/>
            <pc:sldMk cId="1178624034" sldId="398"/>
            <ac:picMk id="32" creationId="{5D721052-9E97-4F8F-AF4E-BA859F8C82C7}"/>
          </ac:picMkLst>
        </pc:picChg>
      </pc:sldChg>
      <pc:sldChg chg="mod modClrScheme chgLayout">
        <pc:chgData name="Nguyen Dinh Hung" userId="c123f82b-376a-47f3-b54b-daf94d118cf7" providerId="ADAL" clId="{07CE8945-5B36-463B-9462-F12307C6E04D}" dt="2025-02-18T13:17:26.400" v="4" actId="700"/>
        <pc:sldMkLst>
          <pc:docMk/>
          <pc:sldMk cId="3499832057" sldId="399"/>
        </pc:sldMkLst>
      </pc:sldChg>
      <pc:sldChg chg="mod modClrScheme chgLayout">
        <pc:chgData name="Nguyen Dinh Hung" userId="c123f82b-376a-47f3-b54b-daf94d118cf7" providerId="ADAL" clId="{07CE8945-5B36-463B-9462-F12307C6E04D}" dt="2025-02-18T13:17:26.400" v="4" actId="700"/>
        <pc:sldMkLst>
          <pc:docMk/>
          <pc:sldMk cId="3578109927" sldId="400"/>
        </pc:sldMkLst>
      </pc:sldChg>
      <pc:sldChg chg="mod modClrScheme chgLayout">
        <pc:chgData name="Nguyen Dinh Hung" userId="c123f82b-376a-47f3-b54b-daf94d118cf7" providerId="ADAL" clId="{07CE8945-5B36-463B-9462-F12307C6E04D}" dt="2025-02-18T13:17:26.400" v="4" actId="700"/>
        <pc:sldMkLst>
          <pc:docMk/>
          <pc:sldMk cId="587762216" sldId="401"/>
        </pc:sldMkLst>
      </pc:sldChg>
      <pc:sldChg chg="mod modClrScheme chgLayout">
        <pc:chgData name="Nguyen Dinh Hung" userId="c123f82b-376a-47f3-b54b-daf94d118cf7" providerId="ADAL" clId="{07CE8945-5B36-463B-9462-F12307C6E04D}" dt="2025-02-18T13:17:26.400" v="4" actId="700"/>
        <pc:sldMkLst>
          <pc:docMk/>
          <pc:sldMk cId="103259297" sldId="402"/>
        </pc:sldMkLst>
      </pc:sldChg>
      <pc:sldChg chg="mod modClrScheme chgLayout">
        <pc:chgData name="Nguyen Dinh Hung" userId="c123f82b-376a-47f3-b54b-daf94d118cf7" providerId="ADAL" clId="{07CE8945-5B36-463B-9462-F12307C6E04D}" dt="2025-02-18T13:17:26.400" v="4" actId="700"/>
        <pc:sldMkLst>
          <pc:docMk/>
          <pc:sldMk cId="966678012" sldId="403"/>
        </pc:sldMkLst>
      </pc:sldChg>
      <pc:sldChg chg="modSp add mod modTransition modAnim modNotesTx">
        <pc:chgData name="Nguyen Dinh Hung" userId="c123f82b-376a-47f3-b54b-daf94d118cf7" providerId="ADAL" clId="{07CE8945-5B36-463B-9462-F12307C6E04D}" dt="2025-02-18T13:46:55.085" v="616" actId="20577"/>
        <pc:sldMkLst>
          <pc:docMk/>
          <pc:sldMk cId="1397490431" sldId="404"/>
        </pc:sldMkLst>
        <pc:graphicFrameChg chg="mod modGraphic">
          <ac:chgData name="Nguyen Dinh Hung" userId="c123f82b-376a-47f3-b54b-daf94d118cf7" providerId="ADAL" clId="{07CE8945-5B36-463B-9462-F12307C6E04D}" dt="2025-02-18T13:46:55.085" v="616" actId="20577"/>
          <ac:graphicFrameMkLst>
            <pc:docMk/>
            <pc:sldMk cId="1397490431" sldId="404"/>
            <ac:graphicFrameMk id="25" creationId="{050078AE-4032-BEC1-1C4C-2503094A4EFB}"/>
          </ac:graphicFrameMkLst>
        </pc:graphicFrameChg>
        <pc:cxnChg chg="mod">
          <ac:chgData name="Nguyen Dinh Hung" userId="c123f82b-376a-47f3-b54b-daf94d118cf7" providerId="ADAL" clId="{07CE8945-5B36-463B-9462-F12307C6E04D}" dt="2025-02-18T13:37:11.873" v="261" actId="1076"/>
          <ac:cxnSpMkLst>
            <pc:docMk/>
            <pc:sldMk cId="1397490431" sldId="404"/>
            <ac:cxnSpMk id="7" creationId="{631DBD0B-B5D0-D3DD-6A29-192E4451C8BB}"/>
          </ac:cxnSpMkLst>
        </pc:cxnChg>
        <pc:cxnChg chg="mod">
          <ac:chgData name="Nguyen Dinh Hung" userId="c123f82b-376a-47f3-b54b-daf94d118cf7" providerId="ADAL" clId="{07CE8945-5B36-463B-9462-F12307C6E04D}" dt="2025-02-18T13:37:11.873" v="261" actId="1076"/>
          <ac:cxnSpMkLst>
            <pc:docMk/>
            <pc:sldMk cId="1397490431" sldId="404"/>
            <ac:cxnSpMk id="8" creationId="{A3E65F5E-0BA8-6544-C8AB-8CADC3F33C16}"/>
          </ac:cxnSpMkLst>
        </pc:cxnChg>
        <pc:cxnChg chg="mod">
          <ac:chgData name="Nguyen Dinh Hung" userId="c123f82b-376a-47f3-b54b-daf94d118cf7" providerId="ADAL" clId="{07CE8945-5B36-463B-9462-F12307C6E04D}" dt="2025-02-18T13:37:11.873" v="261" actId="1076"/>
          <ac:cxnSpMkLst>
            <pc:docMk/>
            <pc:sldMk cId="1397490431" sldId="404"/>
            <ac:cxnSpMk id="10" creationId="{50E654DF-1E78-602B-B90C-F9B25C7CEE51}"/>
          </ac:cxnSpMkLst>
        </pc:cxnChg>
        <pc:cxnChg chg="mod">
          <ac:chgData name="Nguyen Dinh Hung" userId="c123f82b-376a-47f3-b54b-daf94d118cf7" providerId="ADAL" clId="{07CE8945-5B36-463B-9462-F12307C6E04D}" dt="2025-02-18T13:37:11.873" v="261" actId="1076"/>
          <ac:cxnSpMkLst>
            <pc:docMk/>
            <pc:sldMk cId="1397490431" sldId="404"/>
            <ac:cxnSpMk id="13" creationId="{CCF85939-577C-DE9A-5740-BC88D43DA00C}"/>
          </ac:cxnSpMkLst>
        </pc:cxnChg>
      </pc:sldChg>
      <pc:sldChg chg="delSp modSp add mod">
        <pc:chgData name="Nguyen Dinh Hung" userId="c123f82b-376a-47f3-b54b-daf94d118cf7" providerId="ADAL" clId="{07CE8945-5B36-463B-9462-F12307C6E04D}" dt="2025-02-18T14:03:58.499" v="942" actId="179"/>
        <pc:sldMkLst>
          <pc:docMk/>
          <pc:sldMk cId="2229747083" sldId="405"/>
        </pc:sldMkLst>
        <pc:spChg chg="mod">
          <ac:chgData name="Nguyen Dinh Hung" userId="c123f82b-376a-47f3-b54b-daf94d118cf7" providerId="ADAL" clId="{07CE8945-5B36-463B-9462-F12307C6E04D}" dt="2025-02-18T14:03:58.499" v="942" actId="179"/>
          <ac:spMkLst>
            <pc:docMk/>
            <pc:sldMk cId="2229747083" sldId="405"/>
            <ac:spMk id="7" creationId="{FD03F091-26F0-1128-EC10-98D91307BA30}"/>
          </ac:spMkLst>
        </pc:spChg>
        <pc:spChg chg="del">
          <ac:chgData name="Nguyen Dinh Hung" userId="c123f82b-376a-47f3-b54b-daf94d118cf7" providerId="ADAL" clId="{07CE8945-5B36-463B-9462-F12307C6E04D}" dt="2025-02-18T14:01:32.855" v="895" actId="478"/>
          <ac:spMkLst>
            <pc:docMk/>
            <pc:sldMk cId="2229747083" sldId="405"/>
            <ac:spMk id="12" creationId="{6D293D03-4199-ABFE-52DB-DD5E2687BF9C}"/>
          </ac:spMkLst>
        </pc:spChg>
        <pc:grpChg chg="del">
          <ac:chgData name="Nguyen Dinh Hung" userId="c123f82b-376a-47f3-b54b-daf94d118cf7" providerId="ADAL" clId="{07CE8945-5B36-463B-9462-F12307C6E04D}" dt="2025-02-18T14:01:32.855" v="895" actId="478"/>
          <ac:grpSpMkLst>
            <pc:docMk/>
            <pc:sldMk cId="2229747083" sldId="405"/>
            <ac:grpSpMk id="3" creationId="{D6AD16B0-0A35-12D0-5DC8-C267D12D7C78}"/>
          </ac:grpSpMkLst>
        </pc:grpChg>
        <pc:grpChg chg="del">
          <ac:chgData name="Nguyen Dinh Hung" userId="c123f82b-376a-47f3-b54b-daf94d118cf7" providerId="ADAL" clId="{07CE8945-5B36-463B-9462-F12307C6E04D}" dt="2025-02-18T14:01:18.918" v="892" actId="478"/>
          <ac:grpSpMkLst>
            <pc:docMk/>
            <pc:sldMk cId="2229747083" sldId="405"/>
            <ac:grpSpMk id="8" creationId="{EE37745B-F6A4-0217-6F7C-13089327ABB4}"/>
          </ac:grpSpMkLst>
        </pc:grpChg>
        <pc:grpChg chg="del">
          <ac:chgData name="Nguyen Dinh Hung" userId="c123f82b-376a-47f3-b54b-daf94d118cf7" providerId="ADAL" clId="{07CE8945-5B36-463B-9462-F12307C6E04D}" dt="2025-02-18T14:01:32.855" v="895" actId="478"/>
          <ac:grpSpMkLst>
            <pc:docMk/>
            <pc:sldMk cId="2229747083" sldId="405"/>
            <ac:grpSpMk id="15" creationId="{F3F7C909-BE76-D146-78E9-3DFB3C920C96}"/>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2/25/25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dictionary.cambridge.org/vi/dictionary/english/guess" TargetMode="External"/><Relationship Id="rId7" Type="http://schemas.openxmlformats.org/officeDocument/2006/relationships/hyperlink" Target="https://dictionary.cambridge.org/vi/dictionary/english/value"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dictionary.cambridge.org/vi/dictionary/english/size" TargetMode="External"/><Relationship Id="rId5" Type="http://schemas.openxmlformats.org/officeDocument/2006/relationships/hyperlink" Target="https://dictionary.cambridge.org/vi/dictionary/english/cost" TargetMode="External"/><Relationship Id="rId4" Type="http://schemas.openxmlformats.org/officeDocument/2006/relationships/hyperlink" Target="https://dictionary.cambridge.org/vi/dictionary/english/calculate"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ictionary.cambridge.org/vi/dictionary/english/amount"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dictionary.cambridge.org/vi/dictionary/english/buy" TargetMode="External"/><Relationship Id="rId5" Type="http://schemas.openxmlformats.org/officeDocument/2006/relationships/hyperlink" Target="https://dictionary.cambridge.org/vi/dictionary/english/needed" TargetMode="External"/><Relationship Id="rId4" Type="http://schemas.openxmlformats.org/officeDocument/2006/relationships/hyperlink" Target="https://dictionary.cambridge.org/vi/dictionary/english/money"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ictionary.cambridge.org/vi/dictionary/english/arrange"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dictionary.cambridge.org/vi/dictionary/english/changed" TargetMode="External"/><Relationship Id="rId5" Type="http://schemas.openxmlformats.org/officeDocument/2006/relationships/hyperlink" Target="https://dictionary.cambridge.org/vi/dictionary/english/able" TargetMode="External"/><Relationship Id="rId4" Type="http://schemas.openxmlformats.org/officeDocument/2006/relationships/hyperlink" Target="https://dictionary.cambridge.org/vi/dictionary/english/decided"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B62FB90-C021-40C3-ACC1-60A35BBA1602}" type="slidenum">
              <a:rPr lang="en-US" smtClean="0"/>
              <a:t>1</a:t>
            </a:fld>
            <a:endParaRPr lang="en-US"/>
          </a:p>
        </p:txBody>
      </p:sp>
    </p:spTree>
    <p:extLst>
      <p:ext uri="{BB962C8B-B14F-4D97-AF65-F5344CB8AC3E}">
        <p14:creationId xmlns:p14="http://schemas.microsoft.com/office/powerpoint/2010/main" val="3672711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4A4CD-578F-FA71-1BE9-0B6ADFB9F3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FE1658-1315-D510-6C5A-07FCCE1186C5}"/>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C57C5819-DC22-01A5-3942-86F31ED48D36}"/>
              </a:ext>
            </a:extLst>
          </p:cNvPr>
          <p:cNvSpPr>
            <a:spLocks noGrp="1"/>
          </p:cNvSpPr>
          <p:nvPr>
            <p:ph type="body" idx="1"/>
          </p:nvPr>
        </p:nvSpPr>
        <p:spPr/>
        <p:txBody>
          <a:bodyPr/>
          <a:lstStyle/>
          <a:p>
            <a:r>
              <a:rPr lang="en-US" b="1" i="0" dirty="0">
                <a:solidFill>
                  <a:srgbClr val="1D2A57"/>
                </a:solidFill>
                <a:effectLst/>
                <a:latin typeface="Arial" panose="020B0604020202020204" pitchFamily="34" charset="0"/>
              </a:rPr>
              <a:t>to </a:t>
            </a:r>
            <a:r>
              <a:rPr lang="en-US" b="1" i="0" u="none" strike="noStrike" dirty="0">
                <a:solidFill>
                  <a:srgbClr val="1D2A57"/>
                </a:solidFill>
                <a:effectLst/>
                <a:latin typeface="Arial" panose="020B0604020202020204" pitchFamily="34" charset="0"/>
                <a:hlinkClick r:id="rId3" tooltip="guess"/>
              </a:rPr>
              <a:t>guess</a:t>
            </a:r>
            <a:r>
              <a:rPr lang="en-US" b="1" i="0" dirty="0">
                <a:solidFill>
                  <a:srgbClr val="1D2A57"/>
                </a:solidFill>
                <a:effectLst/>
                <a:latin typeface="Arial" panose="020B0604020202020204" pitchFamily="34" charset="0"/>
              </a:rPr>
              <a:t> or </a:t>
            </a:r>
            <a:r>
              <a:rPr lang="en-US" b="1" i="0" u="none" strike="noStrike" dirty="0">
                <a:solidFill>
                  <a:srgbClr val="1D2A57"/>
                </a:solidFill>
                <a:effectLst/>
                <a:latin typeface="Arial" panose="020B0604020202020204" pitchFamily="34" charset="0"/>
                <a:hlinkClick r:id="rId4" tooltip="calculate"/>
              </a:rPr>
              <a:t>calculate</a:t>
            </a:r>
            <a:r>
              <a:rPr lang="en-US" b="1" i="0" dirty="0">
                <a:solidFill>
                  <a:srgbClr val="1D2A57"/>
                </a:solidFill>
                <a:effectLst/>
                <a:latin typeface="Arial" panose="020B0604020202020204" pitchFamily="34" charset="0"/>
              </a:rPr>
              <a:t> the </a:t>
            </a:r>
            <a:r>
              <a:rPr lang="en-US" b="1" i="0" u="none" strike="noStrike" dirty="0">
                <a:solidFill>
                  <a:srgbClr val="1D2A57"/>
                </a:solidFill>
                <a:effectLst/>
                <a:latin typeface="Arial" panose="020B0604020202020204" pitchFamily="34" charset="0"/>
                <a:hlinkClick r:id="rId5" tooltip="cost"/>
              </a:rPr>
              <a:t>cost</a:t>
            </a:r>
            <a:r>
              <a:rPr lang="en-US" b="1" i="0" dirty="0">
                <a:solidFill>
                  <a:srgbClr val="1D2A57"/>
                </a:solidFill>
                <a:effectLst/>
                <a:latin typeface="Arial" panose="020B0604020202020204" pitchFamily="34" charset="0"/>
              </a:rPr>
              <a:t>, </a:t>
            </a:r>
            <a:r>
              <a:rPr lang="en-US" b="1" i="0" u="none" strike="noStrike" dirty="0">
                <a:solidFill>
                  <a:srgbClr val="1D2A57"/>
                </a:solidFill>
                <a:effectLst/>
                <a:latin typeface="Arial" panose="020B0604020202020204" pitchFamily="34" charset="0"/>
                <a:hlinkClick r:id="rId6" tooltip="size"/>
              </a:rPr>
              <a:t>size</a:t>
            </a:r>
            <a:r>
              <a:rPr lang="en-US" b="1" i="0" dirty="0">
                <a:solidFill>
                  <a:srgbClr val="1D2A57"/>
                </a:solidFill>
                <a:effectLst/>
                <a:latin typeface="Arial" panose="020B0604020202020204" pitchFamily="34" charset="0"/>
              </a:rPr>
              <a:t>, </a:t>
            </a:r>
            <a:r>
              <a:rPr lang="en-US" b="1" i="0" u="none" strike="noStrike" dirty="0">
                <a:solidFill>
                  <a:srgbClr val="1D2A57"/>
                </a:solidFill>
                <a:effectLst/>
                <a:latin typeface="Arial" panose="020B0604020202020204" pitchFamily="34" charset="0"/>
                <a:hlinkClick r:id="rId7" tooltip="value"/>
              </a:rPr>
              <a:t>value</a:t>
            </a:r>
            <a:r>
              <a:rPr lang="en-US" b="1" i="0" dirty="0">
                <a:solidFill>
                  <a:srgbClr val="1D2A57"/>
                </a:solidFill>
                <a:effectLst/>
                <a:latin typeface="Arial" panose="020B0604020202020204" pitchFamily="34" charset="0"/>
              </a:rPr>
              <a:t>, etc. of something</a:t>
            </a:r>
            <a:endParaRPr lang="en-US" dirty="0"/>
          </a:p>
        </p:txBody>
      </p:sp>
      <p:sp>
        <p:nvSpPr>
          <p:cNvPr id="4" name="Slide Number Placeholder 3">
            <a:extLst>
              <a:ext uri="{FF2B5EF4-FFF2-40B4-BE49-F238E27FC236}">
                <a16:creationId xmlns:a16="http://schemas.microsoft.com/office/drawing/2014/main" id="{F0185B7B-3D24-D21A-C96B-523250736F67}"/>
              </a:ext>
            </a:extLst>
          </p:cNvPr>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3760159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613E3D-BB85-785D-AFE7-F6C915F782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70B643-7CB3-959E-E7AC-4C2D9D8DDE9F}"/>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CFA21FE4-5C4D-4C51-CA05-02EEA9A508C2}"/>
              </a:ext>
            </a:extLst>
          </p:cNvPr>
          <p:cNvSpPr>
            <a:spLocks noGrp="1"/>
          </p:cNvSpPr>
          <p:nvPr>
            <p:ph type="body" idx="1"/>
          </p:nvPr>
        </p:nvSpPr>
        <p:spPr/>
        <p:txBody>
          <a:bodyPr/>
          <a:lstStyle/>
          <a:p>
            <a:r>
              <a:rPr lang="en-US" b="0" i="0" dirty="0">
                <a:solidFill>
                  <a:srgbClr val="333333"/>
                </a:solidFill>
                <a:effectLst/>
                <a:latin typeface="Source Sans Pro" panose="020B0503030403020204" pitchFamily="34" charset="0"/>
              </a:rPr>
              <a:t> look for something that is difficult to find</a:t>
            </a:r>
            <a:endParaRPr lang="en-US" dirty="0"/>
          </a:p>
        </p:txBody>
      </p:sp>
      <p:sp>
        <p:nvSpPr>
          <p:cNvPr id="4" name="Slide Number Placeholder 3">
            <a:extLst>
              <a:ext uri="{FF2B5EF4-FFF2-40B4-BE49-F238E27FC236}">
                <a16:creationId xmlns:a16="http://schemas.microsoft.com/office/drawing/2014/main" id="{8F617E63-EF65-DBD0-7A3D-26B6287EBE80}"/>
              </a:ext>
            </a:extLst>
          </p:cNvPr>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3632979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91F95-0F65-2BF3-D5DE-CBFD5A28A6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C29334-1C4B-6C01-D7E0-FAAAC693D8DF}"/>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A21F306D-1C23-F897-FEBF-DF27729C1175}"/>
              </a:ext>
            </a:extLst>
          </p:cNvPr>
          <p:cNvSpPr>
            <a:spLocks noGrp="1"/>
          </p:cNvSpPr>
          <p:nvPr>
            <p:ph type="body" idx="1"/>
          </p:nvPr>
        </p:nvSpPr>
        <p:spPr/>
        <p:txBody>
          <a:bodyPr/>
          <a:lstStyle/>
          <a:p>
            <a:r>
              <a:rPr lang="en-US" b="0" i="0" dirty="0">
                <a:solidFill>
                  <a:srgbClr val="333333"/>
                </a:solidFill>
                <a:effectLst/>
                <a:latin typeface="Source Sans Pro" panose="020B0503030403020204" pitchFamily="34" charset="0"/>
              </a:rPr>
              <a:t>happening or continuing without any problems</a:t>
            </a:r>
            <a:endParaRPr lang="en-US" dirty="0"/>
          </a:p>
        </p:txBody>
      </p:sp>
      <p:sp>
        <p:nvSpPr>
          <p:cNvPr id="4" name="Slide Number Placeholder 3">
            <a:extLst>
              <a:ext uri="{FF2B5EF4-FFF2-40B4-BE49-F238E27FC236}">
                <a16:creationId xmlns:a16="http://schemas.microsoft.com/office/drawing/2014/main" id="{A19A2BD7-0AD3-0A3B-B4C6-660A0B29F128}"/>
              </a:ext>
            </a:extLst>
          </p:cNvPr>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3198767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905225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28387905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18339346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5753782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19</a:t>
            </a:fld>
            <a:endParaRPr lang="en-US"/>
          </a:p>
        </p:txBody>
      </p:sp>
    </p:spTree>
    <p:extLst>
      <p:ext uri="{BB962C8B-B14F-4D97-AF65-F5344CB8AC3E}">
        <p14:creationId xmlns:p14="http://schemas.microsoft.com/office/powerpoint/2010/main" val="5726823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B21381-FEB7-94A5-5EA1-F234FFD298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45AF7B-BEDD-AA11-D955-FC5C13FA491C}"/>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3C2776D0-5105-401E-227A-432BB3192FA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8FAC2C4-3DD1-D365-6B9E-0CC15E45C4E4}"/>
              </a:ext>
            </a:extLst>
          </p:cNvPr>
          <p:cNvSpPr>
            <a:spLocks noGrp="1"/>
          </p:cNvSpPr>
          <p:nvPr>
            <p:ph type="sldNum" sz="quarter" idx="5"/>
          </p:nvPr>
        </p:nvSpPr>
        <p:spPr/>
        <p:txBody>
          <a:bodyPr/>
          <a:lstStyle/>
          <a:p>
            <a:fld id="{1B62FB90-C021-40C3-ACC1-60A35BBA1602}" type="slidenum">
              <a:rPr lang="en-US" smtClean="0"/>
              <a:t>20</a:t>
            </a:fld>
            <a:endParaRPr lang="en-US"/>
          </a:p>
        </p:txBody>
      </p:sp>
    </p:spTree>
    <p:extLst>
      <p:ext uri="{BB962C8B-B14F-4D97-AF65-F5344CB8AC3E}">
        <p14:creationId xmlns:p14="http://schemas.microsoft.com/office/powerpoint/2010/main" val="5671775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21</a:t>
            </a:fld>
            <a:endParaRPr lang="en-US"/>
          </a:p>
        </p:txBody>
      </p:sp>
    </p:spTree>
    <p:extLst>
      <p:ext uri="{BB962C8B-B14F-4D97-AF65-F5344CB8AC3E}">
        <p14:creationId xmlns:p14="http://schemas.microsoft.com/office/powerpoint/2010/main" val="2365873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686223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22</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23</a:t>
            </a:fld>
            <a:endParaRPr lang="en-US"/>
          </a:p>
        </p:txBody>
      </p:sp>
    </p:spTree>
    <p:extLst>
      <p:ext uri="{BB962C8B-B14F-4D97-AF65-F5344CB8AC3E}">
        <p14:creationId xmlns:p14="http://schemas.microsoft.com/office/powerpoint/2010/main" val="520399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0A2E76-0985-E335-3096-213269552E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B7C151-D771-AD0F-1AA7-D51C9B31043B}"/>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0FB3F5D2-F52D-4D0B-2313-95030B11013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87C00F3-8026-FEA6-F494-0565778BD54A}"/>
              </a:ext>
            </a:extLst>
          </p:cNvPr>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2355459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2838790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rPr>
              <a:t>1. b       2. d     3. a      4. c       </a:t>
            </a:r>
            <a:r>
              <a:rPr lang="en-US" sz="1800" dirty="0">
                <a:solidFill>
                  <a:srgbClr val="000000"/>
                </a:solidFill>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2811498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98B58-E70D-B622-764C-B4661F9EB2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1095A2-471F-7953-3231-03810CCE9F1C}"/>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4962387C-4C5B-2537-9592-2FA58E4B6F6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50A3876-5C88-CC42-C574-6A7BFE9EF752}"/>
              </a:ext>
            </a:extLst>
          </p:cNvPr>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2210574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i="0" dirty="0">
                <a:solidFill>
                  <a:srgbClr val="1D2A57"/>
                </a:solidFill>
                <a:effectLst/>
                <a:latin typeface="Arial" panose="020B0604020202020204" pitchFamily="34" charset="0"/>
              </a:rPr>
              <a:t>the </a:t>
            </a:r>
            <a:r>
              <a:rPr lang="en-US" b="1" i="0" u="none" strike="noStrike" dirty="0">
                <a:solidFill>
                  <a:srgbClr val="1D2A57"/>
                </a:solidFill>
                <a:effectLst/>
                <a:latin typeface="Arial" panose="020B0604020202020204" pitchFamily="34" charset="0"/>
                <a:hlinkClick r:id="rId3" tooltip="amount"/>
              </a:rPr>
              <a:t>amount</a:t>
            </a:r>
            <a:r>
              <a:rPr lang="en-US" b="1" i="0" dirty="0">
                <a:solidFill>
                  <a:srgbClr val="1D2A57"/>
                </a:solidFill>
                <a:effectLst/>
                <a:latin typeface="Arial" panose="020B0604020202020204" pitchFamily="34" charset="0"/>
              </a:rPr>
              <a:t> of </a:t>
            </a:r>
            <a:r>
              <a:rPr lang="en-US" b="1" i="0" u="none" strike="noStrike" dirty="0">
                <a:solidFill>
                  <a:srgbClr val="1D2A57"/>
                </a:solidFill>
                <a:effectLst/>
                <a:latin typeface="Arial" panose="020B0604020202020204" pitchFamily="34" charset="0"/>
                <a:hlinkClick r:id="rId4" tooltip="money"/>
              </a:rPr>
              <a:t>money</a:t>
            </a:r>
            <a:r>
              <a:rPr lang="en-US" b="1" i="0" dirty="0">
                <a:solidFill>
                  <a:srgbClr val="1D2A57"/>
                </a:solidFill>
                <a:effectLst/>
                <a:latin typeface="Arial" panose="020B0604020202020204" pitchFamily="34" charset="0"/>
              </a:rPr>
              <a:t> </a:t>
            </a:r>
            <a:r>
              <a:rPr lang="en-US" b="1" i="0" u="none" strike="noStrike" dirty="0">
                <a:solidFill>
                  <a:srgbClr val="1D2A57"/>
                </a:solidFill>
                <a:effectLst/>
                <a:latin typeface="Arial" panose="020B0604020202020204" pitchFamily="34" charset="0"/>
                <a:hlinkClick r:id="rId5" tooltip="needed"/>
              </a:rPr>
              <a:t>needed</a:t>
            </a:r>
            <a:r>
              <a:rPr lang="en-US" b="1" i="0" dirty="0">
                <a:solidFill>
                  <a:srgbClr val="1D2A57"/>
                </a:solidFill>
                <a:effectLst/>
                <a:latin typeface="Arial" panose="020B0604020202020204" pitchFamily="34" charset="0"/>
              </a:rPr>
              <a:t> to </a:t>
            </a:r>
            <a:r>
              <a:rPr lang="en-US" b="1" i="0" u="none" strike="noStrike" dirty="0">
                <a:solidFill>
                  <a:srgbClr val="1D2A57"/>
                </a:solidFill>
                <a:effectLst/>
                <a:latin typeface="Arial" panose="020B0604020202020204" pitchFamily="34" charset="0"/>
                <a:hlinkClick r:id="rId6" tooltip="buy"/>
              </a:rPr>
              <a:t>buy</a:t>
            </a:r>
            <a:r>
              <a:rPr lang="en-US" b="1" i="0" dirty="0">
                <a:solidFill>
                  <a:srgbClr val="1D2A57"/>
                </a:solidFill>
                <a:effectLst/>
                <a:latin typeface="Arial" panose="020B0604020202020204" pitchFamily="34" charset="0"/>
              </a:rPr>
              <a:t>, do, or make something</a:t>
            </a:r>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2296951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CA1D6F-FE1E-A362-2353-F45602176C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B3C322-8EEF-85C7-1773-044497FAF480}"/>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7ABA8F11-8DC4-6FE7-EBEB-DAE68C3A158B}"/>
              </a:ext>
            </a:extLst>
          </p:cNvPr>
          <p:cNvSpPr>
            <a:spLocks noGrp="1"/>
          </p:cNvSpPr>
          <p:nvPr>
            <p:ph type="body" idx="1"/>
          </p:nvPr>
        </p:nvSpPr>
        <p:spPr/>
        <p:txBody>
          <a:bodyPr/>
          <a:lstStyle/>
          <a:p>
            <a:r>
              <a:rPr lang="en-US" b="1" i="0" u="none" strike="noStrike" dirty="0">
                <a:solidFill>
                  <a:srgbClr val="1D2A57"/>
                </a:solidFill>
                <a:effectLst/>
                <a:latin typeface="Arial" panose="020B0604020202020204" pitchFamily="34" charset="0"/>
                <a:hlinkClick r:id="rId3" tooltip="arranged"/>
              </a:rPr>
              <a:t>arranged</a:t>
            </a:r>
            <a:r>
              <a:rPr lang="en-US" b="1" i="0" dirty="0">
                <a:solidFill>
                  <a:srgbClr val="1D2A57"/>
                </a:solidFill>
                <a:effectLst/>
                <a:latin typeface="Arial" panose="020B0604020202020204" pitchFamily="34" charset="0"/>
              </a:rPr>
              <a:t> or </a:t>
            </a:r>
            <a:r>
              <a:rPr lang="en-US" b="1" i="0" u="none" strike="noStrike" dirty="0">
                <a:solidFill>
                  <a:srgbClr val="1D2A57"/>
                </a:solidFill>
                <a:effectLst/>
                <a:latin typeface="Arial" panose="020B0604020202020204" pitchFamily="34" charset="0"/>
                <a:hlinkClick r:id="rId4" tooltip="decided"/>
              </a:rPr>
              <a:t>decided</a:t>
            </a:r>
            <a:r>
              <a:rPr lang="en-US" b="1" i="0" dirty="0">
                <a:solidFill>
                  <a:srgbClr val="1D2A57"/>
                </a:solidFill>
                <a:effectLst/>
                <a:latin typeface="Arial" panose="020B0604020202020204" pitchFamily="34" charset="0"/>
              </a:rPr>
              <a:t> already and not </a:t>
            </a:r>
            <a:r>
              <a:rPr lang="en-US" b="1" i="0" u="none" strike="noStrike" dirty="0">
                <a:solidFill>
                  <a:srgbClr val="1D2A57"/>
                </a:solidFill>
                <a:effectLst/>
                <a:latin typeface="Arial" panose="020B0604020202020204" pitchFamily="34" charset="0"/>
                <a:hlinkClick r:id="rId5" tooltip="able"/>
              </a:rPr>
              <a:t>able</a:t>
            </a:r>
            <a:r>
              <a:rPr lang="en-US" b="1" i="0" dirty="0">
                <a:solidFill>
                  <a:srgbClr val="1D2A57"/>
                </a:solidFill>
                <a:effectLst/>
                <a:latin typeface="Arial" panose="020B0604020202020204" pitchFamily="34" charset="0"/>
              </a:rPr>
              <a:t> to be </a:t>
            </a:r>
            <a:r>
              <a:rPr lang="en-US" b="1" i="0" u="none" strike="noStrike" dirty="0">
                <a:solidFill>
                  <a:srgbClr val="1D2A57"/>
                </a:solidFill>
                <a:effectLst/>
                <a:latin typeface="Arial" panose="020B0604020202020204" pitchFamily="34" charset="0"/>
                <a:hlinkClick r:id="rId6" tooltip="changed"/>
              </a:rPr>
              <a:t>changed</a:t>
            </a:r>
            <a:endParaRPr lang="en-US" dirty="0"/>
          </a:p>
        </p:txBody>
      </p:sp>
      <p:sp>
        <p:nvSpPr>
          <p:cNvPr id="4" name="Slide Number Placeholder 3">
            <a:extLst>
              <a:ext uri="{FF2B5EF4-FFF2-40B4-BE49-F238E27FC236}">
                <a16:creationId xmlns:a16="http://schemas.microsoft.com/office/drawing/2014/main" id="{179C0F37-437E-B4CD-3B99-7D1B0106AA4F}"/>
              </a:ext>
            </a:extLst>
          </p:cNvPr>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2976446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19DB6-2BED-30D6-DBF8-5E5A82588E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F80275-6E5A-2C7B-E69B-D8D2AB3AF9F0}"/>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3CF7D581-A6A9-0B8E-6D6E-63015B473F9F}"/>
              </a:ext>
            </a:extLst>
          </p:cNvPr>
          <p:cNvSpPr>
            <a:spLocks noGrp="1"/>
          </p:cNvSpPr>
          <p:nvPr>
            <p:ph type="body" idx="1"/>
          </p:nvPr>
        </p:nvSpPr>
        <p:spPr/>
        <p:txBody>
          <a:bodyPr/>
          <a:lstStyle/>
          <a:p>
            <a:r>
              <a:rPr lang="en-US" b="0" i="0" dirty="0">
                <a:solidFill>
                  <a:srgbClr val="333333"/>
                </a:solidFill>
                <a:effectLst/>
                <a:latin typeface="Source Sans Pro" panose="020B0503030403020204" pitchFamily="34" charset="0"/>
              </a:rPr>
              <a:t>to plan or think of something</a:t>
            </a:r>
            <a:endParaRPr lang="en-US" dirty="0"/>
          </a:p>
        </p:txBody>
      </p:sp>
      <p:sp>
        <p:nvSpPr>
          <p:cNvPr id="4" name="Slide Number Placeholder 3">
            <a:extLst>
              <a:ext uri="{FF2B5EF4-FFF2-40B4-BE49-F238E27FC236}">
                <a16:creationId xmlns:a16="http://schemas.microsoft.com/office/drawing/2014/main" id="{BEC9BDB1-7321-0E40-7467-C71CD0A21F02}"/>
              </a:ext>
            </a:extLst>
          </p:cNvPr>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3500065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2/25/25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2/25/25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2/25/25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2/25/25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2/25/25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2/25/25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2/25/25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2/25/25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2/25/25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2/25/25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2/25/25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2/25/25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9.png"/><Relationship Id="rId5" Type="http://schemas.openxmlformats.org/officeDocument/2006/relationships/image" Target="../media/image11.png"/><Relationship Id="rId4"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9.png"/><Relationship Id="rId2" Type="http://schemas.openxmlformats.org/officeDocument/2006/relationships/audio" Target="../media/media5.mp3"/><Relationship Id="rId1" Type="http://schemas.microsoft.com/office/2007/relationships/media" Target="../media/media5.mp3"/><Relationship Id="rId6" Type="http://schemas.microsoft.com/office/2007/relationships/hdphoto" Target="../media/hdphoto2.wdp"/><Relationship Id="rId5" Type="http://schemas.openxmlformats.org/officeDocument/2006/relationships/image" Target="../media/image13.png"/><Relationship Id="rId4"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hyperlink" Target="https://in.pinterest.com/pin/681169512375005265/"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in.pinterest.com/pin/681169512375005265/"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54362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8C3FC4-3936-9DAA-7379-AADA8F0DA75D}"/>
            </a:ext>
          </a:extLst>
        </p:cNvPr>
        <p:cNvGrpSpPr/>
        <p:nvPr/>
      </p:nvGrpSpPr>
      <p:grpSpPr>
        <a:xfrm>
          <a:off x="0" y="0"/>
          <a:ext cx="0" cy="0"/>
          <a:chOff x="0" y="0"/>
          <a:chExt cx="0" cy="0"/>
        </a:xfrm>
      </p:grpSpPr>
      <p:grpSp>
        <p:nvGrpSpPr>
          <p:cNvPr id="13" name="Group 12">
            <a:extLst>
              <a:ext uri="{FF2B5EF4-FFF2-40B4-BE49-F238E27FC236}">
                <a16:creationId xmlns:a16="http://schemas.microsoft.com/office/drawing/2014/main" id="{C5A178A9-D221-7B7A-C5BD-A3E587134F7B}"/>
              </a:ext>
            </a:extLst>
          </p:cNvPr>
          <p:cNvGrpSpPr/>
          <p:nvPr/>
        </p:nvGrpSpPr>
        <p:grpSpPr>
          <a:xfrm>
            <a:off x="-1172" y="-7620"/>
            <a:ext cx="12192000" cy="1083309"/>
            <a:chOff x="7620" y="-7620"/>
            <a:chExt cx="12192000" cy="1083309"/>
          </a:xfrm>
        </p:grpSpPr>
        <p:sp>
          <p:nvSpPr>
            <p:cNvPr id="14" name="Round Single Corner Rectangle 13">
              <a:extLst>
                <a:ext uri="{FF2B5EF4-FFF2-40B4-BE49-F238E27FC236}">
                  <a16:creationId xmlns:a16="http://schemas.microsoft.com/office/drawing/2014/main" id="{585C8109-3ACB-7C64-BF87-6154FB375AE4}"/>
                </a:ext>
              </a:extLst>
            </p:cNvPr>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 Single Corner Rectangle 15">
              <a:extLst>
                <a:ext uri="{FF2B5EF4-FFF2-40B4-BE49-F238E27FC236}">
                  <a16:creationId xmlns:a16="http://schemas.microsoft.com/office/drawing/2014/main" id="{4A0EC97A-7C14-BE9F-8C47-04F214731CEA}"/>
                </a:ext>
              </a:extLst>
            </p:cNvPr>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 Single Corner Rectangle 16">
              <a:extLst>
                <a:ext uri="{FF2B5EF4-FFF2-40B4-BE49-F238E27FC236}">
                  <a16:creationId xmlns:a16="http://schemas.microsoft.com/office/drawing/2014/main" id="{05698C00-AFFA-E94B-681B-A862594E621B}"/>
                </a:ext>
              </a:extLst>
            </p:cNvPr>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a:extLst>
              <a:ext uri="{FF2B5EF4-FFF2-40B4-BE49-F238E27FC236}">
                <a16:creationId xmlns:a16="http://schemas.microsoft.com/office/drawing/2014/main" id="{EDE9949E-C08C-903A-3D78-442ADCEBC0A7}"/>
              </a:ext>
            </a:extLst>
          </p:cNvPr>
          <p:cNvSpPr txBox="1">
            <a:spLocks/>
          </p:cNvSpPr>
          <p:nvPr/>
        </p:nvSpPr>
        <p:spPr>
          <a:xfrm>
            <a:off x="612111" y="1528724"/>
            <a:ext cx="5231128"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fixed </a:t>
            </a:r>
            <a:r>
              <a:rPr lang="en-US" sz="6000" b="1" dirty="0">
                <a:solidFill>
                  <a:srgbClr val="AD4F0F"/>
                </a:solidFill>
                <a:cs typeface="Calibri" panose="020F0502020204030204" pitchFamily="34" charset="0"/>
              </a:rPr>
              <a:t>(adj)</a:t>
            </a:r>
          </a:p>
        </p:txBody>
      </p:sp>
      <p:sp>
        <p:nvSpPr>
          <p:cNvPr id="12" name="Rectangle 11">
            <a:extLst>
              <a:ext uri="{FF2B5EF4-FFF2-40B4-BE49-F238E27FC236}">
                <a16:creationId xmlns:a16="http://schemas.microsoft.com/office/drawing/2014/main" id="{C0493B31-7D36-759F-3847-8C388041CF9B}"/>
              </a:ext>
            </a:extLst>
          </p:cNvPr>
          <p:cNvSpPr/>
          <p:nvPr/>
        </p:nvSpPr>
        <p:spPr>
          <a:xfrm>
            <a:off x="-201849" y="4567662"/>
            <a:ext cx="6045088" cy="830997"/>
          </a:xfrm>
          <a:prstGeom prst="rect">
            <a:avLst/>
          </a:prstGeom>
        </p:spPr>
        <p:txBody>
          <a:bodyPr wrap="square">
            <a:spAutoFit/>
          </a:bodyPr>
          <a:lstStyle/>
          <a:p>
            <a:pPr lvl="0" algn="ctr"/>
            <a:r>
              <a:rPr lang="en-US" sz="4800" dirty="0" err="1"/>
              <a:t>cố</a:t>
            </a:r>
            <a:r>
              <a:rPr lang="en-US" sz="4800" dirty="0"/>
              <a:t> </a:t>
            </a:r>
            <a:r>
              <a:rPr lang="en-US" sz="4800" dirty="0" err="1"/>
              <a:t>định</a:t>
            </a:r>
            <a:endParaRPr lang="en-US" sz="6600" dirty="0"/>
          </a:p>
        </p:txBody>
      </p:sp>
      <p:sp>
        <p:nvSpPr>
          <p:cNvPr id="2" name="Rectangle 1">
            <a:extLst>
              <a:ext uri="{FF2B5EF4-FFF2-40B4-BE49-F238E27FC236}">
                <a16:creationId xmlns:a16="http://schemas.microsoft.com/office/drawing/2014/main" id="{B93AB0AB-F68F-BB88-10D9-75672D454FE0}"/>
              </a:ext>
            </a:extLst>
          </p:cNvPr>
          <p:cNvSpPr/>
          <p:nvPr/>
        </p:nvSpPr>
        <p:spPr>
          <a:xfrm>
            <a:off x="2141486" y="3372371"/>
            <a:ext cx="1852558" cy="830997"/>
          </a:xfrm>
          <a:prstGeom prst="rect">
            <a:avLst/>
          </a:prstGeom>
        </p:spPr>
        <p:txBody>
          <a:bodyPr wrap="none">
            <a:spAutoFit/>
          </a:bodyPr>
          <a:lstStyle/>
          <a:p>
            <a:pPr algn="ctr"/>
            <a:r>
              <a:rPr lang="en-US" sz="4800" b="1" dirty="0">
                <a:solidFill>
                  <a:schemeClr val="accent5">
                    <a:lumMod val="50000"/>
                  </a:schemeClr>
                </a:solidFill>
              </a:rPr>
              <a:t>/</a:t>
            </a:r>
            <a:r>
              <a:rPr lang="en-US" sz="4800" b="1" dirty="0" err="1">
                <a:solidFill>
                  <a:schemeClr val="accent5">
                    <a:lumMod val="50000"/>
                  </a:schemeClr>
                </a:solidFill>
              </a:rPr>
              <a:t>fɪkst</a:t>
            </a:r>
            <a:r>
              <a:rPr lang="en-US" sz="4800" b="1" dirty="0">
                <a:solidFill>
                  <a:schemeClr val="accent5">
                    <a:lumMod val="50000"/>
                  </a:schemeClr>
                </a:solidFill>
              </a:rPr>
              <a:t>/</a:t>
            </a:r>
          </a:p>
        </p:txBody>
      </p:sp>
      <p:sp>
        <p:nvSpPr>
          <p:cNvPr id="15" name="TextBox 14">
            <a:extLst>
              <a:ext uri="{FF2B5EF4-FFF2-40B4-BE49-F238E27FC236}">
                <a16:creationId xmlns:a16="http://schemas.microsoft.com/office/drawing/2014/main" id="{9D9D4C7E-01F6-8C2D-18F2-8395E0DBB5D6}"/>
              </a:ext>
            </a:extLst>
          </p:cNvPr>
          <p:cNvSpPr txBox="1"/>
          <p:nvPr/>
        </p:nvSpPr>
        <p:spPr>
          <a:xfrm>
            <a:off x="487067" y="135939"/>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READING</a:t>
            </a:r>
          </a:p>
        </p:txBody>
      </p:sp>
      <p:sp>
        <p:nvSpPr>
          <p:cNvPr id="9" name="TextBox 8">
            <a:extLst>
              <a:ext uri="{FF2B5EF4-FFF2-40B4-BE49-F238E27FC236}">
                <a16:creationId xmlns:a16="http://schemas.microsoft.com/office/drawing/2014/main" id="{24F6E361-8BA3-73EE-BB8E-89440EA176DC}"/>
              </a:ext>
            </a:extLst>
          </p:cNvPr>
          <p:cNvSpPr txBox="1"/>
          <p:nvPr/>
        </p:nvSpPr>
        <p:spPr>
          <a:xfrm>
            <a:off x="5843239" y="2019210"/>
            <a:ext cx="6703234" cy="477054"/>
          </a:xfrm>
          <a:prstGeom prst="rect">
            <a:avLst/>
          </a:prstGeom>
          <a:noFill/>
        </p:spPr>
        <p:txBody>
          <a:bodyPr wrap="square">
            <a:spAutoFit/>
          </a:bodyPr>
          <a:lstStyle/>
          <a:p>
            <a:r>
              <a:rPr lang="en-US" sz="2500" b="0" i="0" dirty="0">
                <a:solidFill>
                  <a:srgbClr val="F26648"/>
                </a:solidFill>
                <a:effectLst/>
                <a:latin typeface="Source Sans Pro" panose="020B0503030403020204" pitchFamily="34" charset="0"/>
              </a:rPr>
              <a:t>.</a:t>
            </a:r>
            <a:endParaRPr lang="en-US" sz="2500" dirty="0">
              <a:solidFill>
                <a:srgbClr val="F26648"/>
              </a:solidFill>
            </a:endParaRPr>
          </a:p>
        </p:txBody>
      </p:sp>
      <p:pic>
        <p:nvPicPr>
          <p:cNvPr id="5" name="Picture 4">
            <a:extLst>
              <a:ext uri="{FF2B5EF4-FFF2-40B4-BE49-F238E27FC236}">
                <a16:creationId xmlns:a16="http://schemas.microsoft.com/office/drawing/2014/main" id="{209B5169-73EE-A60C-E9D9-CAA16F3170B4}"/>
              </a:ext>
            </a:extLst>
          </p:cNvPr>
          <p:cNvPicPr>
            <a:picLocks noChangeAspect="1"/>
          </p:cNvPicPr>
          <p:nvPr/>
        </p:nvPicPr>
        <p:blipFill>
          <a:blip r:embed="rId5"/>
          <a:stretch>
            <a:fillRect/>
          </a:stretch>
        </p:blipFill>
        <p:spPr>
          <a:xfrm>
            <a:off x="5265342" y="1567520"/>
            <a:ext cx="6703234" cy="4364289"/>
          </a:xfrm>
          <a:prstGeom prst="rect">
            <a:avLst/>
          </a:prstGeom>
        </p:spPr>
      </p:pic>
      <p:pic>
        <p:nvPicPr>
          <p:cNvPr id="6" name="fixed">
            <a:hlinkClick r:id="" action="ppaction://media"/>
            <a:extLst>
              <a:ext uri="{FF2B5EF4-FFF2-40B4-BE49-F238E27FC236}">
                <a16:creationId xmlns:a16="http://schemas.microsoft.com/office/drawing/2014/main" id="{37DD8C87-E164-5283-7B2B-59B1A53CB15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563589" y="3507222"/>
            <a:ext cx="568609" cy="568609"/>
          </a:xfrm>
          <a:prstGeom prst="rect">
            <a:avLst/>
          </a:prstGeom>
        </p:spPr>
      </p:pic>
    </p:spTree>
    <p:extLst>
      <p:ext uri="{BB962C8B-B14F-4D97-AF65-F5344CB8AC3E}">
        <p14:creationId xmlns:p14="http://schemas.microsoft.com/office/powerpoint/2010/main" val="3499832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p:tgtEl>
                                          <p:spTgt spid="2"/>
                                        </p:tgtEl>
                                      </p:cBhvr>
                                    </p:animEffect>
                                    <p:anim calcmode="lin" valueType="num">
                                      <p:cBhvr>
                                        <p:cTn id="8" dur="800" fill="hold"/>
                                        <p:tgtEl>
                                          <p:spTgt spid="2"/>
                                        </p:tgtEl>
                                        <p:attrNameLst>
                                          <p:attrName>ppt_x</p:attrName>
                                        </p:attrNameLst>
                                      </p:cBhvr>
                                      <p:tavLst>
                                        <p:tav tm="0">
                                          <p:val>
                                            <p:strVal val="#ppt_x"/>
                                          </p:val>
                                        </p:tav>
                                        <p:tav tm="100000">
                                          <p:val>
                                            <p:strVal val="#ppt_x"/>
                                          </p:val>
                                        </p:tav>
                                      </p:tavLst>
                                    </p:anim>
                                    <p:anim calcmode="lin" valueType="num">
                                      <p:cBhvr>
                                        <p:cTn id="9" dur="8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0" fill="hold" display="0">
                  <p:stCondLst>
                    <p:cond delay="indefinite"/>
                  </p:stCondLst>
                  <p:endCondLst>
                    <p:cond evt="onStopAudio" delay="0">
                      <p:tgtEl>
                        <p:sldTgt/>
                      </p:tgtEl>
                    </p:cond>
                  </p:endCondLst>
                </p:cTn>
                <p:tgtEl>
                  <p:spTgt spid="6"/>
                </p:tgtEl>
              </p:cMediaNode>
            </p:audio>
          </p:childTnLst>
        </p:cTn>
      </p:par>
    </p:tnLst>
    <p:bldLst>
      <p:bldP spid="7" grpId="0"/>
      <p:bldP spid="12"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CE19F9-0E5A-4B78-8689-F857361B2554}"/>
            </a:ext>
          </a:extLst>
        </p:cNvPr>
        <p:cNvGrpSpPr/>
        <p:nvPr/>
      </p:nvGrpSpPr>
      <p:grpSpPr>
        <a:xfrm>
          <a:off x="0" y="0"/>
          <a:ext cx="0" cy="0"/>
          <a:chOff x="0" y="0"/>
          <a:chExt cx="0" cy="0"/>
        </a:xfrm>
      </p:grpSpPr>
      <p:grpSp>
        <p:nvGrpSpPr>
          <p:cNvPr id="13" name="Group 12">
            <a:extLst>
              <a:ext uri="{FF2B5EF4-FFF2-40B4-BE49-F238E27FC236}">
                <a16:creationId xmlns:a16="http://schemas.microsoft.com/office/drawing/2014/main" id="{35D351DB-5E67-5290-E91B-6C13AE2678E3}"/>
              </a:ext>
            </a:extLst>
          </p:cNvPr>
          <p:cNvGrpSpPr/>
          <p:nvPr/>
        </p:nvGrpSpPr>
        <p:grpSpPr>
          <a:xfrm>
            <a:off x="-1172" y="-7620"/>
            <a:ext cx="12192000" cy="1083309"/>
            <a:chOff x="7620" y="-7620"/>
            <a:chExt cx="12192000" cy="1083309"/>
          </a:xfrm>
        </p:grpSpPr>
        <p:sp>
          <p:nvSpPr>
            <p:cNvPr id="14" name="Round Single Corner Rectangle 13">
              <a:extLst>
                <a:ext uri="{FF2B5EF4-FFF2-40B4-BE49-F238E27FC236}">
                  <a16:creationId xmlns:a16="http://schemas.microsoft.com/office/drawing/2014/main" id="{863CD188-C733-9344-38E3-1B2614077384}"/>
                </a:ext>
              </a:extLst>
            </p:cNvPr>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 Single Corner Rectangle 15">
              <a:extLst>
                <a:ext uri="{FF2B5EF4-FFF2-40B4-BE49-F238E27FC236}">
                  <a16:creationId xmlns:a16="http://schemas.microsoft.com/office/drawing/2014/main" id="{034A5EBE-6C45-2BBB-0E72-24954A82AA48}"/>
                </a:ext>
              </a:extLst>
            </p:cNvPr>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 Single Corner Rectangle 16">
              <a:extLst>
                <a:ext uri="{FF2B5EF4-FFF2-40B4-BE49-F238E27FC236}">
                  <a16:creationId xmlns:a16="http://schemas.microsoft.com/office/drawing/2014/main" id="{2AF5875D-4F54-A601-9253-24F3E04543AD}"/>
                </a:ext>
              </a:extLst>
            </p:cNvPr>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a:extLst>
              <a:ext uri="{FF2B5EF4-FFF2-40B4-BE49-F238E27FC236}">
                <a16:creationId xmlns:a16="http://schemas.microsoft.com/office/drawing/2014/main" id="{B09F8D96-39B3-F21C-FEFE-234459D1B2BC}"/>
              </a:ext>
            </a:extLst>
          </p:cNvPr>
          <p:cNvSpPr txBox="1">
            <a:spLocks/>
          </p:cNvSpPr>
          <p:nvPr/>
        </p:nvSpPr>
        <p:spPr>
          <a:xfrm>
            <a:off x="612111" y="1528724"/>
            <a:ext cx="5231128"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work out</a:t>
            </a:r>
            <a:r>
              <a:rPr lang="en-US" sz="6000" b="1" dirty="0">
                <a:solidFill>
                  <a:srgbClr val="AD4F0F"/>
                </a:solidFill>
              </a:rPr>
              <a:t> </a:t>
            </a:r>
            <a:r>
              <a:rPr lang="en-US" sz="6000" b="1" dirty="0">
                <a:solidFill>
                  <a:srgbClr val="AD4F0F"/>
                </a:solidFill>
                <a:cs typeface="Calibri" panose="020F0502020204030204" pitchFamily="34" charset="0"/>
              </a:rPr>
              <a:t>(</a:t>
            </a:r>
            <a:r>
              <a:rPr lang="en-US" sz="6000" b="1" dirty="0" err="1">
                <a:solidFill>
                  <a:srgbClr val="AD4F0F"/>
                </a:solidFill>
                <a:cs typeface="Calibri" panose="020F0502020204030204" pitchFamily="34" charset="0"/>
              </a:rPr>
              <a:t>ph.v</a:t>
            </a:r>
            <a:r>
              <a:rPr lang="en-US" sz="6000" b="1" dirty="0">
                <a:solidFill>
                  <a:srgbClr val="AD4F0F"/>
                </a:solidFill>
                <a:cs typeface="Calibri" panose="020F0502020204030204" pitchFamily="34" charset="0"/>
              </a:rPr>
              <a:t>)</a:t>
            </a:r>
          </a:p>
        </p:txBody>
      </p:sp>
      <p:sp>
        <p:nvSpPr>
          <p:cNvPr id="12" name="Rectangle 11">
            <a:extLst>
              <a:ext uri="{FF2B5EF4-FFF2-40B4-BE49-F238E27FC236}">
                <a16:creationId xmlns:a16="http://schemas.microsoft.com/office/drawing/2014/main" id="{D3D27A5E-9460-50BD-285F-60D2E78FDAB2}"/>
              </a:ext>
            </a:extLst>
          </p:cNvPr>
          <p:cNvSpPr/>
          <p:nvPr/>
        </p:nvSpPr>
        <p:spPr>
          <a:xfrm>
            <a:off x="205131" y="4913777"/>
            <a:ext cx="6045088" cy="830997"/>
          </a:xfrm>
          <a:prstGeom prst="rect">
            <a:avLst/>
          </a:prstGeom>
        </p:spPr>
        <p:txBody>
          <a:bodyPr wrap="square">
            <a:spAutoFit/>
          </a:bodyPr>
          <a:lstStyle/>
          <a:p>
            <a:pPr lvl="0" algn="ctr"/>
            <a:r>
              <a:rPr lang="en-US" sz="4800" dirty="0" err="1"/>
              <a:t>suy</a:t>
            </a:r>
            <a:r>
              <a:rPr lang="en-US" sz="4800" dirty="0"/>
              <a:t> </a:t>
            </a:r>
            <a:r>
              <a:rPr lang="en-US" sz="4800" dirty="0" err="1"/>
              <a:t>nghĩ</a:t>
            </a:r>
            <a:r>
              <a:rPr lang="en-US" sz="4800" dirty="0"/>
              <a:t>, </a:t>
            </a:r>
            <a:r>
              <a:rPr lang="en-US" sz="4800" dirty="0" err="1"/>
              <a:t>lên</a:t>
            </a:r>
            <a:r>
              <a:rPr lang="en-US" sz="4800" dirty="0"/>
              <a:t> </a:t>
            </a:r>
            <a:r>
              <a:rPr lang="en-US" sz="4800" dirty="0" err="1"/>
              <a:t>kế</a:t>
            </a:r>
            <a:r>
              <a:rPr lang="en-US" sz="4800" dirty="0"/>
              <a:t> </a:t>
            </a:r>
            <a:r>
              <a:rPr lang="en-US" sz="4800" dirty="0" err="1"/>
              <a:t>hoạch</a:t>
            </a:r>
            <a:endParaRPr lang="en-US" sz="6600" dirty="0"/>
          </a:p>
        </p:txBody>
      </p:sp>
      <p:sp>
        <p:nvSpPr>
          <p:cNvPr id="2" name="Rectangle 1">
            <a:extLst>
              <a:ext uri="{FF2B5EF4-FFF2-40B4-BE49-F238E27FC236}">
                <a16:creationId xmlns:a16="http://schemas.microsoft.com/office/drawing/2014/main" id="{C88509B2-2117-49FE-71F8-880C72063A9E}"/>
              </a:ext>
            </a:extLst>
          </p:cNvPr>
          <p:cNvSpPr/>
          <p:nvPr/>
        </p:nvSpPr>
        <p:spPr>
          <a:xfrm>
            <a:off x="1636143" y="3861719"/>
            <a:ext cx="2948756" cy="830997"/>
          </a:xfrm>
          <a:prstGeom prst="rect">
            <a:avLst/>
          </a:prstGeom>
        </p:spPr>
        <p:txBody>
          <a:bodyPr wrap="none">
            <a:spAutoFit/>
          </a:bodyPr>
          <a:lstStyle/>
          <a:p>
            <a:pPr algn="ctr"/>
            <a:r>
              <a:rPr lang="en-US" sz="4800" b="1" dirty="0">
                <a:solidFill>
                  <a:schemeClr val="accent5">
                    <a:lumMod val="50000"/>
                  </a:schemeClr>
                </a:solidFill>
              </a:rPr>
              <a:t>/ˈ</a:t>
            </a:r>
            <a:r>
              <a:rPr lang="en-US" sz="4800" b="1" dirty="0" err="1">
                <a:solidFill>
                  <a:schemeClr val="accent5">
                    <a:lumMod val="50000"/>
                  </a:schemeClr>
                </a:solidFill>
              </a:rPr>
              <a:t>wɜːkaʊt</a:t>
            </a:r>
            <a:r>
              <a:rPr lang="en-US" sz="4800" b="1" dirty="0">
                <a:solidFill>
                  <a:schemeClr val="accent5">
                    <a:lumMod val="50000"/>
                  </a:schemeClr>
                </a:solidFill>
              </a:rPr>
              <a:t>/</a:t>
            </a:r>
          </a:p>
        </p:txBody>
      </p:sp>
      <p:sp>
        <p:nvSpPr>
          <p:cNvPr id="15" name="TextBox 14">
            <a:extLst>
              <a:ext uri="{FF2B5EF4-FFF2-40B4-BE49-F238E27FC236}">
                <a16:creationId xmlns:a16="http://schemas.microsoft.com/office/drawing/2014/main" id="{EE697C46-9841-2AE5-588D-ADBFA7B3D968}"/>
              </a:ext>
            </a:extLst>
          </p:cNvPr>
          <p:cNvSpPr txBox="1"/>
          <p:nvPr/>
        </p:nvSpPr>
        <p:spPr>
          <a:xfrm>
            <a:off x="487067" y="135939"/>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READING</a:t>
            </a:r>
          </a:p>
        </p:txBody>
      </p:sp>
      <p:sp>
        <p:nvSpPr>
          <p:cNvPr id="9" name="TextBox 8">
            <a:extLst>
              <a:ext uri="{FF2B5EF4-FFF2-40B4-BE49-F238E27FC236}">
                <a16:creationId xmlns:a16="http://schemas.microsoft.com/office/drawing/2014/main" id="{36522F9C-4A27-8BA4-1F31-5879F85A20C2}"/>
              </a:ext>
            </a:extLst>
          </p:cNvPr>
          <p:cNvSpPr txBox="1"/>
          <p:nvPr/>
        </p:nvSpPr>
        <p:spPr>
          <a:xfrm>
            <a:off x="5843239" y="2019210"/>
            <a:ext cx="6703234" cy="477054"/>
          </a:xfrm>
          <a:prstGeom prst="rect">
            <a:avLst/>
          </a:prstGeom>
          <a:noFill/>
        </p:spPr>
        <p:txBody>
          <a:bodyPr wrap="square">
            <a:spAutoFit/>
          </a:bodyPr>
          <a:lstStyle/>
          <a:p>
            <a:r>
              <a:rPr lang="en-US" sz="2500" b="0" i="0" dirty="0">
                <a:solidFill>
                  <a:srgbClr val="F26648"/>
                </a:solidFill>
                <a:effectLst/>
                <a:latin typeface="Source Sans Pro" panose="020B0503030403020204" pitchFamily="34" charset="0"/>
              </a:rPr>
              <a:t>.</a:t>
            </a:r>
            <a:endParaRPr lang="en-US" sz="2500" dirty="0">
              <a:solidFill>
                <a:srgbClr val="F26648"/>
              </a:solidFill>
            </a:endParaRPr>
          </a:p>
        </p:txBody>
      </p:sp>
      <p:pic>
        <p:nvPicPr>
          <p:cNvPr id="4" name="Picture 3">
            <a:extLst>
              <a:ext uri="{FF2B5EF4-FFF2-40B4-BE49-F238E27FC236}">
                <a16:creationId xmlns:a16="http://schemas.microsoft.com/office/drawing/2014/main" id="{9AEBEB32-1C75-83D9-4BD1-2D298688368E}"/>
              </a:ext>
            </a:extLst>
          </p:cNvPr>
          <p:cNvPicPr>
            <a:picLocks noChangeAspect="1"/>
          </p:cNvPicPr>
          <p:nvPr/>
        </p:nvPicPr>
        <p:blipFill>
          <a:blip r:embed="rId5"/>
          <a:stretch>
            <a:fillRect/>
          </a:stretch>
        </p:blipFill>
        <p:spPr>
          <a:xfrm>
            <a:off x="5935668" y="2019210"/>
            <a:ext cx="6334143" cy="3853979"/>
          </a:xfrm>
          <a:prstGeom prst="rect">
            <a:avLst/>
          </a:prstGeom>
        </p:spPr>
      </p:pic>
      <p:pic>
        <p:nvPicPr>
          <p:cNvPr id="3" name="workout">
            <a:hlinkClick r:id="" action="ppaction://media"/>
            <a:extLst>
              <a:ext uri="{FF2B5EF4-FFF2-40B4-BE49-F238E27FC236}">
                <a16:creationId xmlns:a16="http://schemas.microsoft.com/office/drawing/2014/main" id="{0B6F6A73-E49D-8BA0-B43D-BD5A1671175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76882" y="4051510"/>
            <a:ext cx="516638" cy="516638"/>
          </a:xfrm>
          <a:prstGeom prst="rect">
            <a:avLst/>
          </a:prstGeom>
        </p:spPr>
      </p:pic>
    </p:spTree>
    <p:extLst>
      <p:ext uri="{BB962C8B-B14F-4D97-AF65-F5344CB8AC3E}">
        <p14:creationId xmlns:p14="http://schemas.microsoft.com/office/powerpoint/2010/main" val="357810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up)">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3"/>
                </p:tgtEl>
              </p:cMediaNode>
            </p:audio>
          </p:childTnLst>
        </p:cTn>
      </p:par>
    </p:tnLst>
    <p:bldLst>
      <p:bldP spid="7" grpId="0"/>
      <p:bldP spid="12"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9AF872-46CD-ECD1-CBC9-3A562A80134D}"/>
            </a:ext>
          </a:extLst>
        </p:cNvPr>
        <p:cNvGrpSpPr/>
        <p:nvPr/>
      </p:nvGrpSpPr>
      <p:grpSpPr>
        <a:xfrm>
          <a:off x="0" y="0"/>
          <a:ext cx="0" cy="0"/>
          <a:chOff x="0" y="0"/>
          <a:chExt cx="0" cy="0"/>
        </a:xfrm>
      </p:grpSpPr>
      <p:grpSp>
        <p:nvGrpSpPr>
          <p:cNvPr id="13" name="Group 12">
            <a:extLst>
              <a:ext uri="{FF2B5EF4-FFF2-40B4-BE49-F238E27FC236}">
                <a16:creationId xmlns:a16="http://schemas.microsoft.com/office/drawing/2014/main" id="{EA4B9145-784E-D928-277E-BCD7469E0CD2}"/>
              </a:ext>
            </a:extLst>
          </p:cNvPr>
          <p:cNvGrpSpPr/>
          <p:nvPr/>
        </p:nvGrpSpPr>
        <p:grpSpPr>
          <a:xfrm>
            <a:off x="-1172" y="-7620"/>
            <a:ext cx="12192000" cy="1083309"/>
            <a:chOff x="7620" y="-7620"/>
            <a:chExt cx="12192000" cy="1083309"/>
          </a:xfrm>
        </p:grpSpPr>
        <p:sp>
          <p:nvSpPr>
            <p:cNvPr id="14" name="Round Single Corner Rectangle 13">
              <a:extLst>
                <a:ext uri="{FF2B5EF4-FFF2-40B4-BE49-F238E27FC236}">
                  <a16:creationId xmlns:a16="http://schemas.microsoft.com/office/drawing/2014/main" id="{D1F95171-3967-810F-2D72-701F91B0EBE6}"/>
                </a:ext>
              </a:extLst>
            </p:cNvPr>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 Single Corner Rectangle 15">
              <a:extLst>
                <a:ext uri="{FF2B5EF4-FFF2-40B4-BE49-F238E27FC236}">
                  <a16:creationId xmlns:a16="http://schemas.microsoft.com/office/drawing/2014/main" id="{23E5A5D8-D90A-77AD-7D47-2D652AF6E82E}"/>
                </a:ext>
              </a:extLst>
            </p:cNvPr>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 Single Corner Rectangle 16">
              <a:extLst>
                <a:ext uri="{FF2B5EF4-FFF2-40B4-BE49-F238E27FC236}">
                  <a16:creationId xmlns:a16="http://schemas.microsoft.com/office/drawing/2014/main" id="{C6C64B36-B5A0-926C-06CE-59178B78381A}"/>
                </a:ext>
              </a:extLst>
            </p:cNvPr>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a:extLst>
              <a:ext uri="{FF2B5EF4-FFF2-40B4-BE49-F238E27FC236}">
                <a16:creationId xmlns:a16="http://schemas.microsoft.com/office/drawing/2014/main" id="{93309D1D-610C-CA2C-75D3-D76AEE58B76E}"/>
              </a:ext>
            </a:extLst>
          </p:cNvPr>
          <p:cNvSpPr txBox="1">
            <a:spLocks/>
          </p:cNvSpPr>
          <p:nvPr/>
        </p:nvSpPr>
        <p:spPr>
          <a:xfrm>
            <a:off x="612111" y="1528724"/>
            <a:ext cx="5231128"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estimate </a:t>
            </a:r>
            <a:r>
              <a:rPr lang="en-US" sz="6000" b="1" dirty="0">
                <a:solidFill>
                  <a:srgbClr val="AD4F0F"/>
                </a:solidFill>
                <a:cs typeface="Calibri" panose="020F0502020204030204" pitchFamily="34" charset="0"/>
              </a:rPr>
              <a:t>(v)</a:t>
            </a:r>
          </a:p>
        </p:txBody>
      </p:sp>
      <p:sp>
        <p:nvSpPr>
          <p:cNvPr id="12" name="Rectangle 11">
            <a:extLst>
              <a:ext uri="{FF2B5EF4-FFF2-40B4-BE49-F238E27FC236}">
                <a16:creationId xmlns:a16="http://schemas.microsoft.com/office/drawing/2014/main" id="{3E5EFA7B-04C6-2BD6-D4BA-60ABCCB6C56D}"/>
              </a:ext>
            </a:extLst>
          </p:cNvPr>
          <p:cNvSpPr/>
          <p:nvPr/>
        </p:nvSpPr>
        <p:spPr>
          <a:xfrm>
            <a:off x="49740" y="4628899"/>
            <a:ext cx="6045088" cy="830997"/>
          </a:xfrm>
          <a:prstGeom prst="rect">
            <a:avLst/>
          </a:prstGeom>
        </p:spPr>
        <p:txBody>
          <a:bodyPr wrap="square">
            <a:spAutoFit/>
          </a:bodyPr>
          <a:lstStyle/>
          <a:p>
            <a:pPr lvl="0" algn="ctr"/>
            <a:r>
              <a:rPr lang="en-US" sz="4800" dirty="0" err="1"/>
              <a:t>đánh</a:t>
            </a:r>
            <a:r>
              <a:rPr lang="en-US" sz="4800" dirty="0"/>
              <a:t> </a:t>
            </a:r>
            <a:r>
              <a:rPr lang="en-US" sz="4800" dirty="0" err="1"/>
              <a:t>giá</a:t>
            </a:r>
            <a:r>
              <a:rPr lang="en-US" sz="4800" dirty="0"/>
              <a:t>, </a:t>
            </a:r>
            <a:r>
              <a:rPr lang="en-US" sz="4800" dirty="0" err="1"/>
              <a:t>ước</a:t>
            </a:r>
            <a:r>
              <a:rPr lang="en-US" sz="4800" dirty="0"/>
              <a:t> </a:t>
            </a:r>
            <a:r>
              <a:rPr lang="en-US" sz="4800" dirty="0" err="1"/>
              <a:t>lượng</a:t>
            </a:r>
            <a:endParaRPr lang="en-US" sz="6600" dirty="0"/>
          </a:p>
        </p:txBody>
      </p:sp>
      <p:sp>
        <p:nvSpPr>
          <p:cNvPr id="2" name="Rectangle 1">
            <a:extLst>
              <a:ext uri="{FF2B5EF4-FFF2-40B4-BE49-F238E27FC236}">
                <a16:creationId xmlns:a16="http://schemas.microsoft.com/office/drawing/2014/main" id="{7B369555-D6AB-55BA-CF93-BCC8F93B61BA}"/>
              </a:ext>
            </a:extLst>
          </p:cNvPr>
          <p:cNvSpPr/>
          <p:nvPr/>
        </p:nvSpPr>
        <p:spPr>
          <a:xfrm>
            <a:off x="1618356" y="3518423"/>
            <a:ext cx="3218637" cy="830997"/>
          </a:xfrm>
          <a:prstGeom prst="rect">
            <a:avLst/>
          </a:prstGeom>
        </p:spPr>
        <p:txBody>
          <a:bodyPr wrap="none">
            <a:spAutoFit/>
          </a:bodyPr>
          <a:lstStyle/>
          <a:p>
            <a:pPr algn="ctr"/>
            <a:r>
              <a:rPr lang="en-US" sz="4800" b="1" dirty="0">
                <a:solidFill>
                  <a:schemeClr val="accent5">
                    <a:lumMod val="50000"/>
                  </a:schemeClr>
                </a:solidFill>
              </a:rPr>
              <a:t> /ˈ</a:t>
            </a:r>
            <a:r>
              <a:rPr lang="en-US" sz="4800" b="1" dirty="0" err="1">
                <a:solidFill>
                  <a:schemeClr val="accent5">
                    <a:lumMod val="50000"/>
                  </a:schemeClr>
                </a:solidFill>
              </a:rPr>
              <a:t>estɪmeɪt</a:t>
            </a:r>
            <a:r>
              <a:rPr lang="en-US" sz="4800" b="1" dirty="0">
                <a:solidFill>
                  <a:schemeClr val="accent5">
                    <a:lumMod val="50000"/>
                  </a:schemeClr>
                </a:solidFill>
              </a:rPr>
              <a:t>/</a:t>
            </a:r>
          </a:p>
        </p:txBody>
      </p:sp>
      <p:sp>
        <p:nvSpPr>
          <p:cNvPr id="15" name="TextBox 14">
            <a:extLst>
              <a:ext uri="{FF2B5EF4-FFF2-40B4-BE49-F238E27FC236}">
                <a16:creationId xmlns:a16="http://schemas.microsoft.com/office/drawing/2014/main" id="{30A3066C-181A-6E25-253A-6E6C873D34F3}"/>
              </a:ext>
            </a:extLst>
          </p:cNvPr>
          <p:cNvSpPr txBox="1"/>
          <p:nvPr/>
        </p:nvSpPr>
        <p:spPr>
          <a:xfrm>
            <a:off x="487067" y="135939"/>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READING</a:t>
            </a:r>
          </a:p>
        </p:txBody>
      </p:sp>
      <p:pic>
        <p:nvPicPr>
          <p:cNvPr id="5" name="Picture 4">
            <a:extLst>
              <a:ext uri="{FF2B5EF4-FFF2-40B4-BE49-F238E27FC236}">
                <a16:creationId xmlns:a16="http://schemas.microsoft.com/office/drawing/2014/main" id="{C616FCD2-3226-D5B0-5A5C-FBAE35C2FDEC}"/>
              </a:ext>
            </a:extLst>
          </p:cNvPr>
          <p:cNvPicPr>
            <a:picLocks noChangeAspect="1"/>
          </p:cNvPicPr>
          <p:nvPr/>
        </p:nvPicPr>
        <p:blipFill>
          <a:blip r:embed="rId5"/>
          <a:stretch>
            <a:fillRect/>
          </a:stretch>
        </p:blipFill>
        <p:spPr>
          <a:xfrm>
            <a:off x="8110108" y="1094778"/>
            <a:ext cx="2672674" cy="5117565"/>
          </a:xfrm>
          <a:prstGeom prst="rect">
            <a:avLst/>
          </a:prstGeom>
        </p:spPr>
      </p:pic>
      <p:pic>
        <p:nvPicPr>
          <p:cNvPr id="6" name="estimate_estimate">
            <a:hlinkClick r:id="" action="ppaction://media"/>
            <a:extLst>
              <a:ext uri="{FF2B5EF4-FFF2-40B4-BE49-F238E27FC236}">
                <a16:creationId xmlns:a16="http://schemas.microsoft.com/office/drawing/2014/main" id="{2F22073F-7DE2-2452-17D2-7ECAE872AB8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82204" y="3668155"/>
            <a:ext cx="536152" cy="536152"/>
          </a:xfrm>
          <a:prstGeom prst="rect">
            <a:avLst/>
          </a:prstGeom>
        </p:spPr>
      </p:pic>
    </p:spTree>
    <p:extLst>
      <p:ext uri="{BB962C8B-B14F-4D97-AF65-F5344CB8AC3E}">
        <p14:creationId xmlns:p14="http://schemas.microsoft.com/office/powerpoint/2010/main" val="58776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0" fill="hold" display="0">
                  <p:stCondLst>
                    <p:cond delay="indefinite"/>
                  </p:stCondLst>
                  <p:endCondLst>
                    <p:cond evt="onStopAudio" delay="0">
                      <p:tgtEl>
                        <p:sldTgt/>
                      </p:tgtEl>
                    </p:cond>
                  </p:endCondLst>
                </p:cTn>
                <p:tgtEl>
                  <p:spTgt spid="6"/>
                </p:tgtEl>
              </p:cMediaNode>
            </p:audio>
          </p:childTnLst>
        </p:cTn>
      </p:par>
    </p:tnLst>
    <p:bldLst>
      <p:bldP spid="7" grpId="0"/>
      <p:bldP spid="12"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96DB67-C9B3-4737-7E35-E6D75AF45DE3}"/>
            </a:ext>
          </a:extLst>
        </p:cNvPr>
        <p:cNvGrpSpPr/>
        <p:nvPr/>
      </p:nvGrpSpPr>
      <p:grpSpPr>
        <a:xfrm>
          <a:off x="0" y="0"/>
          <a:ext cx="0" cy="0"/>
          <a:chOff x="0" y="0"/>
          <a:chExt cx="0" cy="0"/>
        </a:xfrm>
      </p:grpSpPr>
      <p:grpSp>
        <p:nvGrpSpPr>
          <p:cNvPr id="13" name="Group 12">
            <a:extLst>
              <a:ext uri="{FF2B5EF4-FFF2-40B4-BE49-F238E27FC236}">
                <a16:creationId xmlns:a16="http://schemas.microsoft.com/office/drawing/2014/main" id="{DECBC3B8-02CB-66AA-3440-C4C2C543141E}"/>
              </a:ext>
            </a:extLst>
          </p:cNvPr>
          <p:cNvGrpSpPr/>
          <p:nvPr/>
        </p:nvGrpSpPr>
        <p:grpSpPr>
          <a:xfrm>
            <a:off x="-1172" y="-7620"/>
            <a:ext cx="12192000" cy="1083309"/>
            <a:chOff x="7620" y="-7620"/>
            <a:chExt cx="12192000" cy="1083309"/>
          </a:xfrm>
        </p:grpSpPr>
        <p:sp>
          <p:nvSpPr>
            <p:cNvPr id="14" name="Round Single Corner Rectangle 13">
              <a:extLst>
                <a:ext uri="{FF2B5EF4-FFF2-40B4-BE49-F238E27FC236}">
                  <a16:creationId xmlns:a16="http://schemas.microsoft.com/office/drawing/2014/main" id="{5696053E-A205-74A9-CC0A-6C6DA6BC4369}"/>
                </a:ext>
              </a:extLst>
            </p:cNvPr>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 Single Corner Rectangle 15">
              <a:extLst>
                <a:ext uri="{FF2B5EF4-FFF2-40B4-BE49-F238E27FC236}">
                  <a16:creationId xmlns:a16="http://schemas.microsoft.com/office/drawing/2014/main" id="{EEE7437A-0C9B-CD85-45CF-EBAF66927DF1}"/>
                </a:ext>
              </a:extLst>
            </p:cNvPr>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 Single Corner Rectangle 16">
              <a:extLst>
                <a:ext uri="{FF2B5EF4-FFF2-40B4-BE49-F238E27FC236}">
                  <a16:creationId xmlns:a16="http://schemas.microsoft.com/office/drawing/2014/main" id="{F68E2171-7E81-11F1-8470-CC1390D37458}"/>
                </a:ext>
              </a:extLst>
            </p:cNvPr>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a:extLst>
              <a:ext uri="{FF2B5EF4-FFF2-40B4-BE49-F238E27FC236}">
                <a16:creationId xmlns:a16="http://schemas.microsoft.com/office/drawing/2014/main" id="{29E8AADB-B589-1630-C5A5-146070A75C74}"/>
              </a:ext>
            </a:extLst>
          </p:cNvPr>
          <p:cNvSpPr txBox="1">
            <a:spLocks/>
          </p:cNvSpPr>
          <p:nvPr/>
        </p:nvSpPr>
        <p:spPr>
          <a:xfrm>
            <a:off x="612111" y="1528724"/>
            <a:ext cx="7101674" cy="1081565"/>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hunt (for </a:t>
            </a:r>
            <a:r>
              <a:rPr lang="en-US" sz="8000" b="1" dirty="0" err="1">
                <a:solidFill>
                  <a:srgbClr val="AD4F0F"/>
                </a:solidFill>
              </a:rPr>
              <a:t>sth</a:t>
            </a:r>
            <a:r>
              <a:rPr lang="en-US" sz="8000" b="1" dirty="0">
                <a:solidFill>
                  <a:srgbClr val="AD4F0F"/>
                </a:solidFill>
              </a:rPr>
              <a:t>) </a:t>
            </a:r>
            <a:r>
              <a:rPr lang="en-US" sz="6000" b="1" dirty="0">
                <a:solidFill>
                  <a:srgbClr val="AD4F0F"/>
                </a:solidFill>
                <a:cs typeface="Calibri" panose="020F0502020204030204" pitchFamily="34" charset="0"/>
              </a:rPr>
              <a:t>(v)</a:t>
            </a:r>
          </a:p>
        </p:txBody>
      </p:sp>
      <p:sp>
        <p:nvSpPr>
          <p:cNvPr id="12" name="Rectangle 11">
            <a:extLst>
              <a:ext uri="{FF2B5EF4-FFF2-40B4-BE49-F238E27FC236}">
                <a16:creationId xmlns:a16="http://schemas.microsoft.com/office/drawing/2014/main" id="{22FBC625-0F8D-92DB-0238-F0993BEAAB7E}"/>
              </a:ext>
            </a:extLst>
          </p:cNvPr>
          <p:cNvSpPr/>
          <p:nvPr/>
        </p:nvSpPr>
        <p:spPr>
          <a:xfrm>
            <a:off x="-173170" y="4247712"/>
            <a:ext cx="6045088" cy="830997"/>
          </a:xfrm>
          <a:prstGeom prst="rect">
            <a:avLst/>
          </a:prstGeom>
        </p:spPr>
        <p:txBody>
          <a:bodyPr wrap="square">
            <a:spAutoFit/>
          </a:bodyPr>
          <a:lstStyle/>
          <a:p>
            <a:pPr lvl="0" algn="ctr"/>
            <a:r>
              <a:rPr lang="en-US" sz="4800" dirty="0" err="1"/>
              <a:t>săn</a:t>
            </a:r>
            <a:r>
              <a:rPr lang="en-US" sz="4800" dirty="0"/>
              <a:t> </a:t>
            </a:r>
            <a:r>
              <a:rPr lang="en-US" sz="4800" dirty="0" err="1"/>
              <a:t>lùng</a:t>
            </a:r>
            <a:endParaRPr lang="en-US" sz="6600" dirty="0"/>
          </a:p>
        </p:txBody>
      </p:sp>
      <p:sp>
        <p:nvSpPr>
          <p:cNvPr id="2" name="Rectangle 1">
            <a:extLst>
              <a:ext uri="{FF2B5EF4-FFF2-40B4-BE49-F238E27FC236}">
                <a16:creationId xmlns:a16="http://schemas.microsoft.com/office/drawing/2014/main" id="{BECD27AF-EBAB-420E-4811-DECD4BD24266}"/>
              </a:ext>
            </a:extLst>
          </p:cNvPr>
          <p:cNvSpPr/>
          <p:nvPr/>
        </p:nvSpPr>
        <p:spPr>
          <a:xfrm>
            <a:off x="1842977" y="3220787"/>
            <a:ext cx="2012795" cy="830997"/>
          </a:xfrm>
          <a:prstGeom prst="rect">
            <a:avLst/>
          </a:prstGeom>
        </p:spPr>
        <p:txBody>
          <a:bodyPr wrap="none">
            <a:spAutoFit/>
          </a:bodyPr>
          <a:lstStyle/>
          <a:p>
            <a:pPr algn="ctr"/>
            <a:r>
              <a:rPr lang="en-US" sz="4800" b="1" dirty="0">
                <a:solidFill>
                  <a:schemeClr val="accent5">
                    <a:lumMod val="50000"/>
                  </a:schemeClr>
                </a:solidFill>
              </a:rPr>
              <a:t> /</a:t>
            </a:r>
            <a:r>
              <a:rPr lang="en-US" sz="4800" b="1" dirty="0" err="1">
                <a:solidFill>
                  <a:schemeClr val="accent5">
                    <a:lumMod val="50000"/>
                  </a:schemeClr>
                </a:solidFill>
              </a:rPr>
              <a:t>hʌnt</a:t>
            </a:r>
            <a:r>
              <a:rPr lang="en-US" sz="4800" b="1" dirty="0">
                <a:solidFill>
                  <a:schemeClr val="accent5">
                    <a:lumMod val="50000"/>
                  </a:schemeClr>
                </a:solidFill>
              </a:rPr>
              <a:t>/</a:t>
            </a:r>
          </a:p>
        </p:txBody>
      </p:sp>
      <p:sp>
        <p:nvSpPr>
          <p:cNvPr id="15" name="TextBox 14">
            <a:extLst>
              <a:ext uri="{FF2B5EF4-FFF2-40B4-BE49-F238E27FC236}">
                <a16:creationId xmlns:a16="http://schemas.microsoft.com/office/drawing/2014/main" id="{B04799BC-674E-4EF9-C00D-F10FF7176BEF}"/>
              </a:ext>
            </a:extLst>
          </p:cNvPr>
          <p:cNvSpPr txBox="1"/>
          <p:nvPr/>
        </p:nvSpPr>
        <p:spPr>
          <a:xfrm>
            <a:off x="487067" y="135939"/>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READING</a:t>
            </a:r>
          </a:p>
        </p:txBody>
      </p:sp>
      <p:pic>
        <p:nvPicPr>
          <p:cNvPr id="4" name="Picture 3">
            <a:extLst>
              <a:ext uri="{FF2B5EF4-FFF2-40B4-BE49-F238E27FC236}">
                <a16:creationId xmlns:a16="http://schemas.microsoft.com/office/drawing/2014/main" id="{F8E85281-FAAF-0E7F-7280-17A6554F31E4}"/>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a:off x="6428534" y="2875150"/>
            <a:ext cx="5763466" cy="4080593"/>
          </a:xfrm>
          <a:prstGeom prst="rect">
            <a:avLst/>
          </a:prstGeom>
        </p:spPr>
      </p:pic>
      <p:pic>
        <p:nvPicPr>
          <p:cNvPr id="6" name="hunt">
            <a:hlinkClick r:id="" action="ppaction://media"/>
            <a:extLst>
              <a:ext uri="{FF2B5EF4-FFF2-40B4-BE49-F238E27FC236}">
                <a16:creationId xmlns:a16="http://schemas.microsoft.com/office/drawing/2014/main" id="{7B5B4DA6-9554-3EAB-96C6-C46EC63D709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72093" y="3429000"/>
            <a:ext cx="585153" cy="585153"/>
          </a:xfrm>
          <a:prstGeom prst="rect">
            <a:avLst/>
          </a:prstGeom>
        </p:spPr>
      </p:pic>
    </p:spTree>
    <p:extLst>
      <p:ext uri="{BB962C8B-B14F-4D97-AF65-F5344CB8AC3E}">
        <p14:creationId xmlns:p14="http://schemas.microsoft.com/office/powerpoint/2010/main" val="10325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0" fill="hold" display="0">
                  <p:stCondLst>
                    <p:cond delay="indefinite"/>
                  </p:stCondLst>
                  <p:endCondLst>
                    <p:cond evt="onStopAudio" delay="0">
                      <p:tgtEl>
                        <p:sldTgt/>
                      </p:tgtEl>
                    </p:cond>
                  </p:endCondLst>
                </p:cTn>
                <p:tgtEl>
                  <p:spTgt spid="6"/>
                </p:tgtEl>
              </p:cMediaNode>
            </p:audio>
          </p:childTnLst>
        </p:cTn>
      </p:par>
    </p:tnLst>
    <p:bldLst>
      <p:bldP spid="7" grpId="0"/>
      <p:bldP spid="12"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C5BE27-4F76-8168-D6A0-48E106EAEA19}"/>
            </a:ext>
          </a:extLst>
        </p:cNvPr>
        <p:cNvGrpSpPr/>
        <p:nvPr/>
      </p:nvGrpSpPr>
      <p:grpSpPr>
        <a:xfrm>
          <a:off x="0" y="0"/>
          <a:ext cx="0" cy="0"/>
          <a:chOff x="0" y="0"/>
          <a:chExt cx="0" cy="0"/>
        </a:xfrm>
      </p:grpSpPr>
      <p:grpSp>
        <p:nvGrpSpPr>
          <p:cNvPr id="13" name="Group 12">
            <a:extLst>
              <a:ext uri="{FF2B5EF4-FFF2-40B4-BE49-F238E27FC236}">
                <a16:creationId xmlns:a16="http://schemas.microsoft.com/office/drawing/2014/main" id="{1E9B1C17-C150-66B6-4E7B-C561710FD5DE}"/>
              </a:ext>
            </a:extLst>
          </p:cNvPr>
          <p:cNvGrpSpPr/>
          <p:nvPr/>
        </p:nvGrpSpPr>
        <p:grpSpPr>
          <a:xfrm>
            <a:off x="-1172" y="-7620"/>
            <a:ext cx="12192000" cy="1083309"/>
            <a:chOff x="7620" y="-7620"/>
            <a:chExt cx="12192000" cy="1083309"/>
          </a:xfrm>
        </p:grpSpPr>
        <p:sp>
          <p:nvSpPr>
            <p:cNvPr id="14" name="Round Single Corner Rectangle 13">
              <a:extLst>
                <a:ext uri="{FF2B5EF4-FFF2-40B4-BE49-F238E27FC236}">
                  <a16:creationId xmlns:a16="http://schemas.microsoft.com/office/drawing/2014/main" id="{5C9A97E1-E1B2-25F1-1B69-40C222EA1AA0}"/>
                </a:ext>
              </a:extLst>
            </p:cNvPr>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 Single Corner Rectangle 15">
              <a:extLst>
                <a:ext uri="{FF2B5EF4-FFF2-40B4-BE49-F238E27FC236}">
                  <a16:creationId xmlns:a16="http://schemas.microsoft.com/office/drawing/2014/main" id="{FF0E3057-4743-8612-4F67-573567338E1B}"/>
                </a:ext>
              </a:extLst>
            </p:cNvPr>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 Single Corner Rectangle 16">
              <a:extLst>
                <a:ext uri="{FF2B5EF4-FFF2-40B4-BE49-F238E27FC236}">
                  <a16:creationId xmlns:a16="http://schemas.microsoft.com/office/drawing/2014/main" id="{25AC088F-B3B2-CA3F-37FD-58AD9B4ED64E}"/>
                </a:ext>
              </a:extLst>
            </p:cNvPr>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a:extLst>
              <a:ext uri="{FF2B5EF4-FFF2-40B4-BE49-F238E27FC236}">
                <a16:creationId xmlns:a16="http://schemas.microsoft.com/office/drawing/2014/main" id="{37F25632-0C33-C5E9-8B43-89FF6E4FB4BA}"/>
              </a:ext>
            </a:extLst>
          </p:cNvPr>
          <p:cNvSpPr txBox="1">
            <a:spLocks/>
          </p:cNvSpPr>
          <p:nvPr/>
        </p:nvSpPr>
        <p:spPr>
          <a:xfrm>
            <a:off x="-290793" y="1626054"/>
            <a:ext cx="7101674" cy="1081565"/>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smooth </a:t>
            </a:r>
            <a:r>
              <a:rPr lang="en-US" sz="6000" b="1" dirty="0">
                <a:solidFill>
                  <a:srgbClr val="AD4F0F"/>
                </a:solidFill>
                <a:cs typeface="Calibri" panose="020F0502020204030204" pitchFamily="34" charset="0"/>
              </a:rPr>
              <a:t>(adj)</a:t>
            </a:r>
          </a:p>
        </p:txBody>
      </p:sp>
      <p:sp>
        <p:nvSpPr>
          <p:cNvPr id="12" name="Rectangle 11">
            <a:extLst>
              <a:ext uri="{FF2B5EF4-FFF2-40B4-BE49-F238E27FC236}">
                <a16:creationId xmlns:a16="http://schemas.microsoft.com/office/drawing/2014/main" id="{0D65B96C-1185-EBD8-4DED-470BF184B49C}"/>
              </a:ext>
            </a:extLst>
          </p:cNvPr>
          <p:cNvSpPr/>
          <p:nvPr/>
        </p:nvSpPr>
        <p:spPr>
          <a:xfrm>
            <a:off x="-173170" y="4773072"/>
            <a:ext cx="6045088" cy="830997"/>
          </a:xfrm>
          <a:prstGeom prst="rect">
            <a:avLst/>
          </a:prstGeom>
        </p:spPr>
        <p:txBody>
          <a:bodyPr wrap="square">
            <a:spAutoFit/>
          </a:bodyPr>
          <a:lstStyle/>
          <a:p>
            <a:pPr lvl="0" algn="ctr"/>
            <a:r>
              <a:rPr lang="en-US" sz="4800" dirty="0" err="1"/>
              <a:t>trôi</a:t>
            </a:r>
            <a:r>
              <a:rPr lang="en-US" sz="4800" dirty="0"/>
              <a:t> </a:t>
            </a:r>
            <a:r>
              <a:rPr lang="en-US" sz="4800" dirty="0" err="1"/>
              <a:t>chảy</a:t>
            </a:r>
            <a:r>
              <a:rPr lang="en-US" sz="4800" dirty="0"/>
              <a:t>, </a:t>
            </a:r>
            <a:r>
              <a:rPr lang="en-US" sz="4800" dirty="0" err="1"/>
              <a:t>suôn</a:t>
            </a:r>
            <a:r>
              <a:rPr lang="en-US" sz="4800" dirty="0"/>
              <a:t> </a:t>
            </a:r>
            <a:r>
              <a:rPr lang="en-US" sz="4800" dirty="0" err="1"/>
              <a:t>sẻ</a:t>
            </a:r>
            <a:endParaRPr lang="en-US" sz="6600" dirty="0"/>
          </a:p>
        </p:txBody>
      </p:sp>
      <p:sp>
        <p:nvSpPr>
          <p:cNvPr id="2" name="Rectangle 1">
            <a:extLst>
              <a:ext uri="{FF2B5EF4-FFF2-40B4-BE49-F238E27FC236}">
                <a16:creationId xmlns:a16="http://schemas.microsoft.com/office/drawing/2014/main" id="{4C56E4B7-8A1D-8547-280B-4E578751A221}"/>
              </a:ext>
            </a:extLst>
          </p:cNvPr>
          <p:cNvSpPr/>
          <p:nvPr/>
        </p:nvSpPr>
        <p:spPr>
          <a:xfrm>
            <a:off x="1743587" y="3426892"/>
            <a:ext cx="2413931" cy="830997"/>
          </a:xfrm>
          <a:prstGeom prst="rect">
            <a:avLst/>
          </a:prstGeom>
        </p:spPr>
        <p:txBody>
          <a:bodyPr wrap="none">
            <a:spAutoFit/>
          </a:bodyPr>
          <a:lstStyle/>
          <a:p>
            <a:pPr algn="ctr"/>
            <a:r>
              <a:rPr lang="en-US" sz="4800" b="1" dirty="0">
                <a:solidFill>
                  <a:schemeClr val="accent5">
                    <a:lumMod val="50000"/>
                  </a:schemeClr>
                </a:solidFill>
              </a:rPr>
              <a:t> /</a:t>
            </a:r>
            <a:r>
              <a:rPr lang="en-US" sz="4800" b="1" dirty="0" err="1">
                <a:solidFill>
                  <a:schemeClr val="accent5">
                    <a:lumMod val="50000"/>
                  </a:schemeClr>
                </a:solidFill>
              </a:rPr>
              <a:t>smuːð</a:t>
            </a:r>
            <a:r>
              <a:rPr lang="en-US" sz="4800" b="1" dirty="0">
                <a:solidFill>
                  <a:schemeClr val="accent5">
                    <a:lumMod val="50000"/>
                  </a:schemeClr>
                </a:solidFill>
              </a:rPr>
              <a:t>/</a:t>
            </a:r>
          </a:p>
        </p:txBody>
      </p:sp>
      <p:sp>
        <p:nvSpPr>
          <p:cNvPr id="15" name="TextBox 14">
            <a:extLst>
              <a:ext uri="{FF2B5EF4-FFF2-40B4-BE49-F238E27FC236}">
                <a16:creationId xmlns:a16="http://schemas.microsoft.com/office/drawing/2014/main" id="{5DDA08DB-4F62-BD03-31D3-5095C91984ED}"/>
              </a:ext>
            </a:extLst>
          </p:cNvPr>
          <p:cNvSpPr txBox="1"/>
          <p:nvPr/>
        </p:nvSpPr>
        <p:spPr>
          <a:xfrm>
            <a:off x="487067" y="135939"/>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READING</a:t>
            </a:r>
          </a:p>
        </p:txBody>
      </p:sp>
      <p:pic>
        <p:nvPicPr>
          <p:cNvPr id="5" name="Picture 4">
            <a:extLst>
              <a:ext uri="{FF2B5EF4-FFF2-40B4-BE49-F238E27FC236}">
                <a16:creationId xmlns:a16="http://schemas.microsoft.com/office/drawing/2014/main" id="{E449B5CF-9192-0430-E19D-F127FF019D4B}"/>
              </a:ext>
            </a:extLst>
          </p:cNvPr>
          <p:cNvPicPr>
            <a:picLocks noChangeAspect="1"/>
          </p:cNvPicPr>
          <p:nvPr/>
        </p:nvPicPr>
        <p:blipFill>
          <a:blip r:embed="rId5"/>
          <a:stretch>
            <a:fillRect/>
          </a:stretch>
        </p:blipFill>
        <p:spPr>
          <a:xfrm>
            <a:off x="5727330" y="1634888"/>
            <a:ext cx="6613187" cy="4833792"/>
          </a:xfrm>
          <a:prstGeom prst="rect">
            <a:avLst/>
          </a:prstGeom>
        </p:spPr>
      </p:pic>
      <p:pic>
        <p:nvPicPr>
          <p:cNvPr id="6" name="smooth">
            <a:hlinkClick r:id="" action="ppaction://media"/>
            <a:extLst>
              <a:ext uri="{FF2B5EF4-FFF2-40B4-BE49-F238E27FC236}">
                <a16:creationId xmlns:a16="http://schemas.microsoft.com/office/drawing/2014/main" id="{0B23DA1C-DFD2-D5FD-A27D-1E95A5578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79020" y="3580885"/>
            <a:ext cx="523009" cy="523009"/>
          </a:xfrm>
          <a:prstGeom prst="rect">
            <a:avLst/>
          </a:prstGeom>
        </p:spPr>
      </p:pic>
    </p:spTree>
    <p:extLst>
      <p:ext uri="{BB962C8B-B14F-4D97-AF65-F5344CB8AC3E}">
        <p14:creationId xmlns:p14="http://schemas.microsoft.com/office/powerpoint/2010/main" val="96667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6"/>
                </p:tgtEl>
              </p:cMediaNode>
            </p:audio>
          </p:childTnLst>
        </p:cTn>
      </p:par>
    </p:tnLst>
    <p:bldLst>
      <p:bldP spid="7" grpId="0"/>
      <p:bldP spid="12"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172" y="-7620"/>
            <a:ext cx="12192000" cy="1083309"/>
            <a:chOff x="7620" y="-7620"/>
            <a:chExt cx="12192000" cy="1083309"/>
          </a:xfrm>
        </p:grpSpPr>
        <p:sp>
          <p:nvSpPr>
            <p:cNvPr id="17" name="Round Single Corner Rectangle 16"/>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 Single Corner Rectangle 17"/>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11" name="Table 10"/>
          <p:cNvGraphicFramePr>
            <a:graphicFrameLocks noGrp="1"/>
          </p:cNvGraphicFramePr>
          <p:nvPr>
            <p:extLst>
              <p:ext uri="{D42A27DB-BD31-4B8C-83A1-F6EECF244321}">
                <p14:modId xmlns:p14="http://schemas.microsoft.com/office/powerpoint/2010/main" val="1442310024"/>
              </p:ext>
            </p:extLst>
          </p:nvPr>
        </p:nvGraphicFramePr>
        <p:xfrm>
          <a:off x="499767" y="1226620"/>
          <a:ext cx="10953135" cy="4404760"/>
        </p:xfrm>
        <a:graphic>
          <a:graphicData uri="http://schemas.openxmlformats.org/drawingml/2006/table">
            <a:tbl>
              <a:tblPr bandRow="1">
                <a:tableStyleId>{5DA37D80-6434-44D0-A028-1B22A696006F}</a:tableStyleId>
              </a:tblPr>
              <a:tblGrid>
                <a:gridCol w="3778045">
                  <a:extLst>
                    <a:ext uri="{9D8B030D-6E8A-4147-A177-3AD203B41FA5}">
                      <a16:colId xmlns:a16="http://schemas.microsoft.com/office/drawing/2014/main" val="20000"/>
                    </a:ext>
                  </a:extLst>
                </a:gridCol>
                <a:gridCol w="3083560">
                  <a:extLst>
                    <a:ext uri="{9D8B030D-6E8A-4147-A177-3AD203B41FA5}">
                      <a16:colId xmlns:a16="http://schemas.microsoft.com/office/drawing/2014/main" val="20001"/>
                    </a:ext>
                  </a:extLst>
                </a:gridCol>
                <a:gridCol w="4091530">
                  <a:extLst>
                    <a:ext uri="{9D8B030D-6E8A-4147-A177-3AD203B41FA5}">
                      <a16:colId xmlns:a16="http://schemas.microsoft.com/office/drawing/2014/main" val="20002"/>
                    </a:ext>
                  </a:extLst>
                </a:gridCol>
              </a:tblGrid>
              <a:tr h="785595">
                <a:tc>
                  <a:txBody>
                    <a:bodyPr/>
                    <a:lstStyle/>
                    <a:p>
                      <a:pPr marL="144145" marR="0" indent="-144145">
                        <a:lnSpc>
                          <a:spcPct val="107000"/>
                        </a:lnSpc>
                        <a:spcBef>
                          <a:spcPts val="0"/>
                        </a:spcBef>
                        <a:spcAft>
                          <a:spcPts val="0"/>
                        </a:spcAft>
                      </a:pPr>
                      <a:r>
                        <a:rPr lang="en-US" sz="3200" b="0" dirty="0">
                          <a:solidFill>
                            <a:schemeClr val="tx1"/>
                          </a:solidFill>
                          <a:effectLst/>
                          <a:latin typeface="+mj-lt"/>
                          <a:ea typeface="Calibri" panose="020F0502020204030204" pitchFamily="34" charset="0"/>
                          <a:cs typeface="Calibri" panose="020F0502020204030204" pitchFamily="34" charset="0"/>
                        </a:rPr>
                        <a:t>1. </a:t>
                      </a:r>
                      <a:r>
                        <a:rPr lang="en-US" sz="3200" b="0" dirty="0">
                          <a:solidFill>
                            <a:srgbClr val="002060"/>
                          </a:solidFill>
                          <a:effectLst/>
                          <a:latin typeface="+mj-lt"/>
                          <a:ea typeface="Calibri" panose="020F0502020204030204" pitchFamily="34" charset="0"/>
                          <a:cs typeface="Calibri" panose="020F0502020204030204" pitchFamily="34" charset="0"/>
                        </a:rPr>
                        <a:t>cost</a:t>
                      </a:r>
                      <a:r>
                        <a:rPr lang="en-US" sz="3200" b="0" dirty="0">
                          <a:solidFill>
                            <a:schemeClr val="tx1"/>
                          </a:solidFill>
                          <a:effectLst/>
                          <a:latin typeface="+mj-lt"/>
                          <a:ea typeface="Calibri" panose="020F0502020204030204" pitchFamily="34" charset="0"/>
                          <a:cs typeface="Calibri" panose="020F0502020204030204" pitchFamily="34" charset="0"/>
                        </a:rPr>
                        <a:t> (n)</a:t>
                      </a:r>
                    </a:p>
                  </a:txBody>
                  <a:tcPr marL="71755" marR="71755" marT="71755" marB="71755" anchor="ctr"/>
                </a:tc>
                <a:tc>
                  <a:txBody>
                    <a:bodyPr/>
                    <a:lstStyle/>
                    <a:p>
                      <a:pPr marL="0" marR="0" algn="ctr">
                        <a:lnSpc>
                          <a:spcPct val="107000"/>
                        </a:lnSpc>
                        <a:spcBef>
                          <a:spcPts val="0"/>
                        </a:spcBef>
                        <a:spcAft>
                          <a:spcPts val="0"/>
                        </a:spcAft>
                      </a:pPr>
                      <a:r>
                        <a:rPr lang="en-US" sz="3200" b="0" dirty="0">
                          <a:solidFill>
                            <a:srgbClr val="00B050"/>
                          </a:solidFill>
                          <a:effectLst/>
                          <a:latin typeface="+mj-lt"/>
                          <a:ea typeface="Times New Roman" panose="02020603050405020304" pitchFamily="18" charset="0"/>
                          <a:cs typeface="Times New Roman" panose="02020603050405020304" pitchFamily="18" charset="0"/>
                        </a:rPr>
                        <a:t>/</a:t>
                      </a:r>
                      <a:r>
                        <a:rPr lang="en-US" sz="3200" b="0" dirty="0" err="1">
                          <a:solidFill>
                            <a:srgbClr val="00B050"/>
                          </a:solidFill>
                          <a:effectLst/>
                          <a:latin typeface="+mj-lt"/>
                          <a:ea typeface="Times New Roman" panose="02020603050405020304" pitchFamily="18" charset="0"/>
                          <a:cs typeface="Times New Roman" panose="02020603050405020304" pitchFamily="18" charset="0"/>
                        </a:rPr>
                        <a:t>kɒst</a:t>
                      </a:r>
                      <a:r>
                        <a:rPr lang="en-US" sz="3200" b="0" dirty="0">
                          <a:solidFill>
                            <a:srgbClr val="00B050"/>
                          </a:solidFill>
                          <a:effectLst/>
                          <a:latin typeface="+mj-lt"/>
                          <a:ea typeface="Times New Roman" panose="02020603050405020304" pitchFamily="18" charset="0"/>
                          <a:cs typeface="Times New Roman" panose="02020603050405020304" pitchFamily="18" charset="0"/>
                        </a:rPr>
                        <a:t>/</a:t>
                      </a:r>
                    </a:p>
                  </a:txBody>
                  <a:tcPr marL="36195" marR="36195" marT="71755" marB="71755" anchor="ctr"/>
                </a:tc>
                <a:tc>
                  <a:txBody>
                    <a:bodyPr/>
                    <a:lstStyle/>
                    <a:p>
                      <a:pPr lvl="0" algn="ctr"/>
                      <a:r>
                        <a:rPr lang="en-US" sz="3200" b="0" kern="1200" dirty="0">
                          <a:solidFill>
                            <a:schemeClr val="tx1"/>
                          </a:solidFill>
                          <a:effectLst/>
                          <a:latin typeface="+mj-lt"/>
                          <a:cs typeface="Times New Roman" panose="02020603050405020304" pitchFamily="18" charset="0"/>
                        </a:rPr>
                        <a:t>chi </a:t>
                      </a:r>
                      <a:r>
                        <a:rPr lang="en-US" sz="3200" b="0" kern="1200" dirty="0" err="1">
                          <a:solidFill>
                            <a:schemeClr val="tx1"/>
                          </a:solidFill>
                          <a:effectLst/>
                          <a:latin typeface="+mj-lt"/>
                          <a:cs typeface="Times New Roman" panose="02020603050405020304" pitchFamily="18" charset="0"/>
                        </a:rPr>
                        <a:t>phí</a:t>
                      </a:r>
                      <a:endParaRPr lang="en-US" sz="3200" b="0" kern="1200" dirty="0">
                        <a:solidFill>
                          <a:schemeClr val="tx1"/>
                        </a:solidFill>
                        <a:effectLst/>
                        <a:latin typeface="+mj-lt"/>
                        <a:cs typeface="Times New Roman" panose="02020603050405020304" pitchFamily="18" charset="0"/>
                      </a:endParaRPr>
                    </a:p>
                  </a:txBody>
                  <a:tcPr marL="36195" marR="36195" marT="71755" marB="71755" anchor="ctr"/>
                </a:tc>
                <a:extLst>
                  <a:ext uri="{0D108BD9-81ED-4DB2-BD59-A6C34878D82A}">
                    <a16:rowId xmlns:a16="http://schemas.microsoft.com/office/drawing/2014/main" val="10001"/>
                  </a:ext>
                </a:extLst>
              </a:tr>
              <a:tr h="785595">
                <a:tc>
                  <a:txBody>
                    <a:bodyPr/>
                    <a:lstStyle/>
                    <a:p>
                      <a:pPr marL="144145" marR="0" indent="-144145">
                        <a:lnSpc>
                          <a:spcPct val="107000"/>
                        </a:lnSpc>
                        <a:spcBef>
                          <a:spcPts val="0"/>
                        </a:spcBef>
                        <a:spcAft>
                          <a:spcPts val="0"/>
                        </a:spcAft>
                      </a:pPr>
                      <a:r>
                        <a:rPr lang="en-US" sz="3200" b="0" dirty="0">
                          <a:solidFill>
                            <a:schemeClr val="tx1"/>
                          </a:solidFill>
                          <a:effectLst/>
                          <a:latin typeface="+mj-lt"/>
                          <a:ea typeface="Calibri" panose="020F0502020204030204" pitchFamily="34" charset="0"/>
                          <a:cs typeface="Calibri" panose="020F0502020204030204" pitchFamily="34" charset="0"/>
                        </a:rPr>
                        <a:t>2. </a:t>
                      </a:r>
                      <a:r>
                        <a:rPr lang="en-US" sz="3200" b="0" dirty="0">
                          <a:solidFill>
                            <a:srgbClr val="002060"/>
                          </a:solidFill>
                          <a:effectLst/>
                          <a:latin typeface="+mj-lt"/>
                          <a:ea typeface="Calibri" panose="020F0502020204030204" pitchFamily="34" charset="0"/>
                          <a:cs typeface="Calibri" panose="020F0502020204030204" pitchFamily="34" charset="0"/>
                        </a:rPr>
                        <a:t>fixed</a:t>
                      </a:r>
                      <a:r>
                        <a:rPr lang="en-US" sz="3200" b="0" dirty="0">
                          <a:solidFill>
                            <a:schemeClr val="tx1"/>
                          </a:solidFill>
                          <a:effectLst/>
                          <a:latin typeface="+mj-lt"/>
                          <a:ea typeface="Calibri" panose="020F0502020204030204" pitchFamily="34" charset="0"/>
                          <a:cs typeface="Calibri" panose="020F0502020204030204" pitchFamily="34" charset="0"/>
                        </a:rPr>
                        <a:t> (adj)</a:t>
                      </a:r>
                    </a:p>
                  </a:txBody>
                  <a:tcPr marL="71755" marR="71755" marT="71755" marB="71755" anchor="ctr"/>
                </a:tc>
                <a:tc>
                  <a:txBody>
                    <a:bodyPr/>
                    <a:lstStyle/>
                    <a:p>
                      <a:pPr marL="0" marR="0" algn="ctr">
                        <a:lnSpc>
                          <a:spcPct val="107000"/>
                        </a:lnSpc>
                        <a:spcBef>
                          <a:spcPts val="0"/>
                        </a:spcBef>
                        <a:spcAft>
                          <a:spcPts val="0"/>
                        </a:spcAft>
                      </a:pPr>
                      <a:r>
                        <a:rPr lang="en-US" sz="3200" b="0" dirty="0">
                          <a:solidFill>
                            <a:srgbClr val="00B050"/>
                          </a:solidFill>
                          <a:effectLst/>
                          <a:latin typeface="+mj-lt"/>
                          <a:ea typeface="Times New Roman" panose="02020603050405020304" pitchFamily="18" charset="0"/>
                          <a:cs typeface="Times New Roman" panose="02020603050405020304" pitchFamily="18" charset="0"/>
                        </a:rPr>
                        <a:t>/</a:t>
                      </a:r>
                      <a:r>
                        <a:rPr lang="en-US" sz="3200" b="0" dirty="0" err="1">
                          <a:solidFill>
                            <a:srgbClr val="00B050"/>
                          </a:solidFill>
                          <a:effectLst/>
                          <a:latin typeface="+mj-lt"/>
                          <a:ea typeface="Times New Roman" panose="02020603050405020304" pitchFamily="18" charset="0"/>
                          <a:cs typeface="Times New Roman" panose="02020603050405020304" pitchFamily="18" charset="0"/>
                        </a:rPr>
                        <a:t>fɪkst</a:t>
                      </a:r>
                      <a:r>
                        <a:rPr lang="en-US" sz="3200" b="0" dirty="0">
                          <a:solidFill>
                            <a:srgbClr val="00B050"/>
                          </a:solidFill>
                          <a:effectLst/>
                          <a:latin typeface="+mj-lt"/>
                          <a:ea typeface="Times New Roman" panose="02020603050405020304" pitchFamily="18" charset="0"/>
                          <a:cs typeface="Times New Roman" panose="02020603050405020304" pitchFamily="18" charset="0"/>
                        </a:rPr>
                        <a:t>/</a:t>
                      </a:r>
                    </a:p>
                  </a:txBody>
                  <a:tcPr marL="36195" marR="36195" marT="71755" marB="71755" anchor="ctr"/>
                </a:tc>
                <a:tc>
                  <a:txBody>
                    <a:bodyPr/>
                    <a:lstStyle/>
                    <a:p>
                      <a:pPr lvl="0" algn="ctr"/>
                      <a:r>
                        <a:rPr lang="en-US" sz="3200" b="0" kern="1200" dirty="0" err="1">
                          <a:solidFill>
                            <a:schemeClr val="tx1"/>
                          </a:solidFill>
                          <a:effectLst/>
                          <a:latin typeface="+mj-lt"/>
                          <a:cs typeface="Times New Roman" panose="02020603050405020304" pitchFamily="18" charset="0"/>
                        </a:rPr>
                        <a:t>cố</a:t>
                      </a:r>
                      <a:r>
                        <a:rPr lang="en-US" sz="3200" b="0" kern="1200" dirty="0">
                          <a:solidFill>
                            <a:schemeClr val="tx1"/>
                          </a:solidFill>
                          <a:effectLst/>
                          <a:latin typeface="+mj-lt"/>
                          <a:cs typeface="Times New Roman" panose="02020603050405020304" pitchFamily="18" charset="0"/>
                        </a:rPr>
                        <a:t> </a:t>
                      </a:r>
                      <a:r>
                        <a:rPr lang="en-US" sz="3200" b="0" kern="1200" dirty="0" err="1">
                          <a:solidFill>
                            <a:schemeClr val="tx1"/>
                          </a:solidFill>
                          <a:effectLst/>
                          <a:latin typeface="+mj-lt"/>
                          <a:cs typeface="Times New Roman" panose="02020603050405020304" pitchFamily="18" charset="0"/>
                        </a:rPr>
                        <a:t>định</a:t>
                      </a:r>
                      <a:endParaRPr lang="en-US" sz="3200" b="0" kern="1200" dirty="0">
                        <a:solidFill>
                          <a:schemeClr val="tx1"/>
                        </a:solidFill>
                        <a:effectLst/>
                        <a:latin typeface="+mj-lt"/>
                        <a:cs typeface="Times New Roman" panose="02020603050405020304" pitchFamily="18" charset="0"/>
                      </a:endParaRPr>
                    </a:p>
                  </a:txBody>
                  <a:tcPr marL="36195" marR="36195" marT="71755" marB="71755" anchor="ctr"/>
                </a:tc>
                <a:extLst>
                  <a:ext uri="{0D108BD9-81ED-4DB2-BD59-A6C34878D82A}">
                    <a16:rowId xmlns:a16="http://schemas.microsoft.com/office/drawing/2014/main" val="2917693607"/>
                  </a:ext>
                </a:extLst>
              </a:tr>
              <a:tr h="785595">
                <a:tc>
                  <a:txBody>
                    <a:bodyPr/>
                    <a:lstStyle/>
                    <a:p>
                      <a:pPr marL="144145" marR="0" indent="-144145">
                        <a:lnSpc>
                          <a:spcPct val="107000"/>
                        </a:lnSpc>
                        <a:spcBef>
                          <a:spcPts val="0"/>
                        </a:spcBef>
                        <a:spcAft>
                          <a:spcPts val="0"/>
                        </a:spcAft>
                      </a:pPr>
                      <a:r>
                        <a:rPr lang="en-US" sz="3200" b="0" dirty="0">
                          <a:solidFill>
                            <a:schemeClr val="tx1"/>
                          </a:solidFill>
                          <a:effectLst/>
                          <a:latin typeface="+mj-lt"/>
                          <a:ea typeface="Times New Roman" panose="02020603050405020304" pitchFamily="18" charset="0"/>
                          <a:cs typeface="Times New Roman" panose="02020603050405020304" pitchFamily="18" charset="0"/>
                        </a:rPr>
                        <a:t>3. </a:t>
                      </a:r>
                      <a:r>
                        <a:rPr lang="en-US" sz="3200" b="0" dirty="0">
                          <a:solidFill>
                            <a:srgbClr val="002060"/>
                          </a:solidFill>
                          <a:effectLst/>
                          <a:latin typeface="+mj-lt"/>
                          <a:ea typeface="Times New Roman" panose="02020603050405020304" pitchFamily="18" charset="0"/>
                          <a:cs typeface="Times New Roman" panose="02020603050405020304" pitchFamily="18" charset="0"/>
                        </a:rPr>
                        <a:t>work out </a:t>
                      </a:r>
                      <a:r>
                        <a:rPr lang="en-US" sz="3200" b="0" dirty="0">
                          <a:solidFill>
                            <a:schemeClr val="tx1"/>
                          </a:solidFill>
                          <a:effectLst/>
                          <a:latin typeface="+mj-lt"/>
                          <a:ea typeface="Times New Roman" panose="02020603050405020304" pitchFamily="18" charset="0"/>
                          <a:cs typeface="Times New Roman" panose="02020603050405020304" pitchFamily="18" charset="0"/>
                        </a:rPr>
                        <a:t>(</a:t>
                      </a:r>
                      <a:r>
                        <a:rPr lang="en-US" sz="3200" b="0" dirty="0" err="1">
                          <a:solidFill>
                            <a:schemeClr val="tx1"/>
                          </a:solidFill>
                          <a:effectLst/>
                          <a:latin typeface="+mj-lt"/>
                          <a:ea typeface="Times New Roman" panose="02020603050405020304" pitchFamily="18" charset="0"/>
                          <a:cs typeface="Times New Roman" panose="02020603050405020304" pitchFamily="18" charset="0"/>
                        </a:rPr>
                        <a:t>phr</a:t>
                      </a:r>
                      <a:r>
                        <a:rPr lang="en-US" sz="3200" b="0" dirty="0">
                          <a:solidFill>
                            <a:schemeClr val="tx1"/>
                          </a:solidFill>
                          <a:effectLst/>
                          <a:latin typeface="+mj-lt"/>
                          <a:ea typeface="Times New Roman" panose="02020603050405020304" pitchFamily="18" charset="0"/>
                          <a:cs typeface="Times New Roman" panose="02020603050405020304" pitchFamily="18" charset="0"/>
                        </a:rPr>
                        <a:t> v)</a:t>
                      </a:r>
                    </a:p>
                  </a:txBody>
                  <a:tcPr marL="71755" marR="71755" marT="71755" marB="71755" anchor="ctr"/>
                </a:tc>
                <a:tc>
                  <a:txBody>
                    <a:bodyPr/>
                    <a:lstStyle/>
                    <a:p>
                      <a:pPr marL="0" marR="0" algn="ctr">
                        <a:lnSpc>
                          <a:spcPct val="107000"/>
                        </a:lnSpc>
                        <a:spcBef>
                          <a:spcPts val="0"/>
                        </a:spcBef>
                        <a:spcAft>
                          <a:spcPts val="0"/>
                        </a:spcAft>
                      </a:pPr>
                      <a:r>
                        <a:rPr lang="en-US" sz="3200" b="0" dirty="0">
                          <a:solidFill>
                            <a:srgbClr val="00B050"/>
                          </a:solidFill>
                          <a:effectLst/>
                          <a:latin typeface="+mj-lt"/>
                          <a:ea typeface="Times New Roman" panose="02020603050405020304" pitchFamily="18" charset="0"/>
                          <a:cs typeface="Times New Roman" panose="02020603050405020304" pitchFamily="18" charset="0"/>
                        </a:rPr>
                        <a:t>/ˈ</a:t>
                      </a:r>
                      <a:r>
                        <a:rPr lang="en-US" sz="3200" b="0" dirty="0" err="1">
                          <a:solidFill>
                            <a:srgbClr val="00B050"/>
                          </a:solidFill>
                          <a:effectLst/>
                          <a:latin typeface="+mj-lt"/>
                          <a:ea typeface="Times New Roman" panose="02020603050405020304" pitchFamily="18" charset="0"/>
                          <a:cs typeface="Times New Roman" panose="02020603050405020304" pitchFamily="18" charset="0"/>
                        </a:rPr>
                        <a:t>wɜːkaʊt</a:t>
                      </a:r>
                      <a:r>
                        <a:rPr lang="en-US" sz="3200" b="0" dirty="0">
                          <a:solidFill>
                            <a:srgbClr val="00B050"/>
                          </a:solidFill>
                          <a:effectLst/>
                          <a:latin typeface="+mj-lt"/>
                          <a:ea typeface="Times New Roman" panose="02020603050405020304" pitchFamily="18" charset="0"/>
                          <a:cs typeface="Times New Roman" panose="02020603050405020304" pitchFamily="18" charset="0"/>
                        </a:rPr>
                        <a:t>/</a:t>
                      </a:r>
                    </a:p>
                  </a:txBody>
                  <a:tcPr marL="36195" marR="36195" marT="71755" marB="71755" anchor="ctr"/>
                </a:tc>
                <a:tc>
                  <a:txBody>
                    <a:bodyPr/>
                    <a:lstStyle/>
                    <a:p>
                      <a:pPr lvl="0" algn="ctr"/>
                      <a:r>
                        <a:rPr lang="en-US" sz="3200" b="0" kern="1200" dirty="0" err="1">
                          <a:solidFill>
                            <a:schemeClr val="tx1"/>
                          </a:solidFill>
                          <a:effectLst/>
                          <a:latin typeface="+mj-lt"/>
                          <a:cs typeface="Times New Roman" panose="02020603050405020304" pitchFamily="18" charset="0"/>
                        </a:rPr>
                        <a:t>suy</a:t>
                      </a:r>
                      <a:r>
                        <a:rPr lang="en-US" sz="3200" b="0" kern="1200" dirty="0">
                          <a:solidFill>
                            <a:schemeClr val="tx1"/>
                          </a:solidFill>
                          <a:effectLst/>
                          <a:latin typeface="+mj-lt"/>
                          <a:cs typeface="Times New Roman" panose="02020603050405020304" pitchFamily="18" charset="0"/>
                        </a:rPr>
                        <a:t> </a:t>
                      </a:r>
                      <a:r>
                        <a:rPr lang="en-US" sz="3200" b="0" kern="1200" dirty="0" err="1">
                          <a:solidFill>
                            <a:schemeClr val="tx1"/>
                          </a:solidFill>
                          <a:effectLst/>
                          <a:latin typeface="+mj-lt"/>
                          <a:cs typeface="Times New Roman" panose="02020603050405020304" pitchFamily="18" charset="0"/>
                        </a:rPr>
                        <a:t>nghĩ</a:t>
                      </a:r>
                      <a:r>
                        <a:rPr lang="en-US" sz="3200" b="0" kern="1200" dirty="0">
                          <a:solidFill>
                            <a:schemeClr val="tx1"/>
                          </a:solidFill>
                          <a:effectLst/>
                          <a:latin typeface="+mj-lt"/>
                          <a:cs typeface="Times New Roman" panose="02020603050405020304" pitchFamily="18" charset="0"/>
                        </a:rPr>
                        <a:t>, </a:t>
                      </a:r>
                      <a:r>
                        <a:rPr lang="en-US" sz="3200" b="0" kern="1200" dirty="0" err="1">
                          <a:solidFill>
                            <a:schemeClr val="tx1"/>
                          </a:solidFill>
                          <a:effectLst/>
                          <a:latin typeface="+mj-lt"/>
                          <a:cs typeface="Times New Roman" panose="02020603050405020304" pitchFamily="18" charset="0"/>
                        </a:rPr>
                        <a:t>lên</a:t>
                      </a:r>
                      <a:r>
                        <a:rPr lang="en-US" sz="3200" b="0" kern="1200" dirty="0">
                          <a:solidFill>
                            <a:schemeClr val="tx1"/>
                          </a:solidFill>
                          <a:effectLst/>
                          <a:latin typeface="+mj-lt"/>
                          <a:cs typeface="Times New Roman" panose="02020603050405020304" pitchFamily="18" charset="0"/>
                        </a:rPr>
                        <a:t> </a:t>
                      </a:r>
                      <a:r>
                        <a:rPr lang="en-US" sz="3200" b="0" kern="1200" dirty="0" err="1">
                          <a:solidFill>
                            <a:schemeClr val="tx1"/>
                          </a:solidFill>
                          <a:effectLst/>
                          <a:latin typeface="+mj-lt"/>
                          <a:cs typeface="Times New Roman" panose="02020603050405020304" pitchFamily="18" charset="0"/>
                        </a:rPr>
                        <a:t>kế</a:t>
                      </a:r>
                      <a:r>
                        <a:rPr lang="en-US" sz="3200" b="0" kern="1200" dirty="0">
                          <a:solidFill>
                            <a:schemeClr val="tx1"/>
                          </a:solidFill>
                          <a:effectLst/>
                          <a:latin typeface="+mj-lt"/>
                          <a:cs typeface="Times New Roman" panose="02020603050405020304" pitchFamily="18" charset="0"/>
                        </a:rPr>
                        <a:t> </a:t>
                      </a:r>
                      <a:r>
                        <a:rPr lang="en-US" sz="3200" b="0" kern="1200" dirty="0" err="1">
                          <a:solidFill>
                            <a:schemeClr val="tx1"/>
                          </a:solidFill>
                          <a:effectLst/>
                          <a:latin typeface="+mj-lt"/>
                          <a:cs typeface="Times New Roman" panose="02020603050405020304" pitchFamily="18" charset="0"/>
                        </a:rPr>
                        <a:t>hoạch</a:t>
                      </a:r>
                      <a:endParaRPr lang="en-US" sz="3200" b="0" kern="1200" dirty="0">
                        <a:solidFill>
                          <a:schemeClr val="tx1"/>
                        </a:solidFill>
                        <a:effectLst/>
                        <a:latin typeface="+mj-lt"/>
                        <a:cs typeface="Times New Roman" panose="02020603050405020304" pitchFamily="18" charset="0"/>
                      </a:endParaRPr>
                    </a:p>
                  </a:txBody>
                  <a:tcPr marL="36195" marR="36195" marT="71755" marB="71755" anchor="ctr"/>
                </a:tc>
                <a:extLst>
                  <a:ext uri="{0D108BD9-81ED-4DB2-BD59-A6C34878D82A}">
                    <a16:rowId xmlns:a16="http://schemas.microsoft.com/office/drawing/2014/main" val="426221227"/>
                  </a:ext>
                </a:extLst>
              </a:tr>
              <a:tr h="434240">
                <a:tc>
                  <a:txBody>
                    <a:bodyPr/>
                    <a:lstStyle/>
                    <a:p>
                      <a:pPr marL="144145" marR="0" indent="-144145">
                        <a:lnSpc>
                          <a:spcPct val="107000"/>
                        </a:lnSpc>
                        <a:spcBef>
                          <a:spcPts val="0"/>
                        </a:spcBef>
                        <a:spcAft>
                          <a:spcPts val="0"/>
                        </a:spcAft>
                      </a:pPr>
                      <a:r>
                        <a:rPr lang="en-US" sz="3200" b="0" dirty="0">
                          <a:solidFill>
                            <a:schemeClr val="tx1"/>
                          </a:solidFill>
                          <a:effectLst/>
                          <a:latin typeface="+mj-lt"/>
                          <a:ea typeface="Times New Roman" panose="02020603050405020304" pitchFamily="18" charset="0"/>
                          <a:cs typeface="Times New Roman" panose="02020603050405020304" pitchFamily="18" charset="0"/>
                        </a:rPr>
                        <a:t>4. </a:t>
                      </a:r>
                      <a:r>
                        <a:rPr lang="en-US" sz="3200" b="0" dirty="0">
                          <a:solidFill>
                            <a:srgbClr val="002060"/>
                          </a:solidFill>
                          <a:effectLst/>
                          <a:latin typeface="+mj-lt"/>
                          <a:ea typeface="Times New Roman" panose="02020603050405020304" pitchFamily="18" charset="0"/>
                          <a:cs typeface="Times New Roman" panose="02020603050405020304" pitchFamily="18" charset="0"/>
                        </a:rPr>
                        <a:t>estimate</a:t>
                      </a:r>
                      <a:r>
                        <a:rPr lang="en-US" sz="3200" b="0" dirty="0">
                          <a:solidFill>
                            <a:schemeClr val="tx1"/>
                          </a:solidFill>
                          <a:effectLst/>
                          <a:latin typeface="+mj-lt"/>
                          <a:ea typeface="Times New Roman" panose="02020603050405020304" pitchFamily="18" charset="0"/>
                          <a:cs typeface="Times New Roman" panose="02020603050405020304" pitchFamily="18" charset="0"/>
                        </a:rPr>
                        <a:t> (v)</a:t>
                      </a:r>
                    </a:p>
                  </a:txBody>
                  <a:tcPr marL="71755" marR="71755" marT="71755" marB="71755" anchor="ctr"/>
                </a:tc>
                <a:tc>
                  <a:txBody>
                    <a:bodyPr/>
                    <a:lstStyle/>
                    <a:p>
                      <a:pPr marL="0" marR="0" algn="ctr">
                        <a:lnSpc>
                          <a:spcPct val="107000"/>
                        </a:lnSpc>
                        <a:spcBef>
                          <a:spcPts val="0"/>
                        </a:spcBef>
                        <a:spcAft>
                          <a:spcPts val="0"/>
                        </a:spcAft>
                      </a:pPr>
                      <a:r>
                        <a:rPr lang="en-US" sz="3200" b="0" dirty="0">
                          <a:solidFill>
                            <a:srgbClr val="00B050"/>
                          </a:solidFill>
                          <a:effectLst/>
                          <a:latin typeface="+mj-lt"/>
                          <a:ea typeface="Times New Roman" panose="02020603050405020304" pitchFamily="18" charset="0"/>
                          <a:cs typeface="Times New Roman" panose="02020603050405020304" pitchFamily="18" charset="0"/>
                        </a:rPr>
                        <a:t>/ˈ</a:t>
                      </a:r>
                      <a:r>
                        <a:rPr lang="en-US" sz="3200" b="0" dirty="0" err="1">
                          <a:solidFill>
                            <a:srgbClr val="00B050"/>
                          </a:solidFill>
                          <a:effectLst/>
                          <a:latin typeface="+mj-lt"/>
                          <a:ea typeface="Times New Roman" panose="02020603050405020304" pitchFamily="18" charset="0"/>
                          <a:cs typeface="Times New Roman" panose="02020603050405020304" pitchFamily="18" charset="0"/>
                        </a:rPr>
                        <a:t>estɪmeɪt</a:t>
                      </a:r>
                      <a:r>
                        <a:rPr lang="en-US" sz="3200" b="0" dirty="0">
                          <a:solidFill>
                            <a:srgbClr val="00B050"/>
                          </a:solidFill>
                          <a:effectLst/>
                          <a:latin typeface="+mj-lt"/>
                          <a:ea typeface="Times New Roman" panose="02020603050405020304" pitchFamily="18" charset="0"/>
                          <a:cs typeface="Times New Roman" panose="02020603050405020304" pitchFamily="18" charset="0"/>
                        </a:rPr>
                        <a:t>/</a:t>
                      </a:r>
                    </a:p>
                  </a:txBody>
                  <a:tcPr marL="36195" marR="36195" marT="71755" marB="71755" anchor="ctr"/>
                </a:tc>
                <a:tc>
                  <a:txBody>
                    <a:bodyPr/>
                    <a:lstStyle/>
                    <a:p>
                      <a:pPr lvl="0" algn="ctr"/>
                      <a:r>
                        <a:rPr lang="vi-VN" sz="3200" b="0" kern="1200" dirty="0">
                          <a:solidFill>
                            <a:schemeClr val="tx1"/>
                          </a:solidFill>
                          <a:effectLst/>
                          <a:latin typeface="+mj-lt"/>
                          <a:cs typeface="Calibri" panose="020F0502020204030204" pitchFamily="34" charset="0"/>
                        </a:rPr>
                        <a:t>đánh giá, ước lượng</a:t>
                      </a:r>
                    </a:p>
                  </a:txBody>
                  <a:tcPr marL="36195" marR="36195" marT="71755" marB="71755" anchor="ctr"/>
                </a:tc>
                <a:extLst>
                  <a:ext uri="{0D108BD9-81ED-4DB2-BD59-A6C34878D82A}">
                    <a16:rowId xmlns:a16="http://schemas.microsoft.com/office/drawing/2014/main" val="663421673"/>
                  </a:ext>
                </a:extLst>
              </a:tr>
              <a:tr h="785595">
                <a:tc>
                  <a:txBody>
                    <a:bodyPr/>
                    <a:lstStyle/>
                    <a:p>
                      <a:pPr marL="144145" marR="0" indent="-144145">
                        <a:lnSpc>
                          <a:spcPct val="107000"/>
                        </a:lnSpc>
                        <a:spcBef>
                          <a:spcPts val="0"/>
                        </a:spcBef>
                        <a:spcAft>
                          <a:spcPts val="0"/>
                        </a:spcAft>
                      </a:pPr>
                      <a:r>
                        <a:rPr lang="en-US" sz="3200" b="0" dirty="0">
                          <a:solidFill>
                            <a:schemeClr val="tx1"/>
                          </a:solidFill>
                          <a:effectLst/>
                          <a:latin typeface="+mj-lt"/>
                          <a:ea typeface="Times New Roman" panose="02020603050405020304" pitchFamily="18" charset="0"/>
                          <a:cs typeface="Times New Roman" panose="02020603050405020304" pitchFamily="18" charset="0"/>
                        </a:rPr>
                        <a:t>5. </a:t>
                      </a:r>
                      <a:r>
                        <a:rPr lang="en-US" sz="3200" b="0" dirty="0">
                          <a:solidFill>
                            <a:srgbClr val="002060"/>
                          </a:solidFill>
                          <a:effectLst/>
                          <a:latin typeface="+mj-lt"/>
                          <a:ea typeface="Times New Roman" panose="02020603050405020304" pitchFamily="18" charset="0"/>
                          <a:cs typeface="Times New Roman" panose="02020603050405020304" pitchFamily="18" charset="0"/>
                        </a:rPr>
                        <a:t>hunt</a:t>
                      </a:r>
                      <a:r>
                        <a:rPr lang="en-US" sz="3200" b="0" dirty="0">
                          <a:solidFill>
                            <a:schemeClr val="tx1"/>
                          </a:solidFill>
                          <a:effectLst/>
                          <a:latin typeface="+mj-lt"/>
                          <a:ea typeface="Times New Roman" panose="02020603050405020304" pitchFamily="18" charset="0"/>
                          <a:cs typeface="Times New Roman" panose="02020603050405020304" pitchFamily="18" charset="0"/>
                        </a:rPr>
                        <a:t> (v)</a:t>
                      </a:r>
                    </a:p>
                  </a:txBody>
                  <a:tcPr marL="71755" marR="71755" marT="71755" marB="71755" anchor="ctr"/>
                </a:tc>
                <a:tc>
                  <a:txBody>
                    <a:bodyPr/>
                    <a:lstStyle/>
                    <a:p>
                      <a:pPr marL="0" marR="0" algn="ctr">
                        <a:lnSpc>
                          <a:spcPct val="107000"/>
                        </a:lnSpc>
                        <a:spcBef>
                          <a:spcPts val="0"/>
                        </a:spcBef>
                        <a:spcAft>
                          <a:spcPts val="0"/>
                        </a:spcAft>
                      </a:pPr>
                      <a:r>
                        <a:rPr lang="en-US" sz="3200" b="0" dirty="0">
                          <a:solidFill>
                            <a:srgbClr val="00B050"/>
                          </a:solidFill>
                          <a:effectLst/>
                          <a:latin typeface="+mj-lt"/>
                          <a:ea typeface="Times New Roman" panose="02020603050405020304" pitchFamily="18" charset="0"/>
                          <a:cs typeface="Times New Roman" panose="02020603050405020304" pitchFamily="18" charset="0"/>
                        </a:rPr>
                        <a:t>/</a:t>
                      </a:r>
                      <a:r>
                        <a:rPr lang="en-US" sz="3200" b="0" dirty="0" err="1">
                          <a:solidFill>
                            <a:srgbClr val="00B050"/>
                          </a:solidFill>
                          <a:effectLst/>
                          <a:latin typeface="+mj-lt"/>
                          <a:ea typeface="Times New Roman" panose="02020603050405020304" pitchFamily="18" charset="0"/>
                          <a:cs typeface="Times New Roman" panose="02020603050405020304" pitchFamily="18" charset="0"/>
                        </a:rPr>
                        <a:t>hʌnt</a:t>
                      </a:r>
                      <a:r>
                        <a:rPr lang="en-US" sz="3200" b="0" dirty="0">
                          <a:solidFill>
                            <a:srgbClr val="00B050"/>
                          </a:solidFill>
                          <a:effectLst/>
                          <a:latin typeface="+mj-lt"/>
                          <a:ea typeface="Times New Roman" panose="02020603050405020304" pitchFamily="18" charset="0"/>
                          <a:cs typeface="Times New Roman" panose="02020603050405020304" pitchFamily="18" charset="0"/>
                        </a:rPr>
                        <a:t>/</a:t>
                      </a:r>
                    </a:p>
                  </a:txBody>
                  <a:tcPr marL="36195" marR="36195" marT="71755" marB="71755"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3200" b="0" kern="1200" dirty="0" err="1">
                          <a:solidFill>
                            <a:schemeClr val="tx1"/>
                          </a:solidFill>
                          <a:effectLst/>
                          <a:latin typeface="+mj-lt"/>
                          <a:cs typeface="Times New Roman" panose="02020603050405020304" pitchFamily="18" charset="0"/>
                        </a:rPr>
                        <a:t>săn</a:t>
                      </a:r>
                      <a:r>
                        <a:rPr lang="en-US" sz="3200" b="0" kern="1200" dirty="0">
                          <a:solidFill>
                            <a:schemeClr val="tx1"/>
                          </a:solidFill>
                          <a:effectLst/>
                          <a:latin typeface="+mj-lt"/>
                          <a:cs typeface="Times New Roman" panose="02020603050405020304" pitchFamily="18" charset="0"/>
                        </a:rPr>
                        <a:t> </a:t>
                      </a:r>
                      <a:r>
                        <a:rPr lang="en-US" sz="3200" b="0" kern="1200" dirty="0" err="1">
                          <a:solidFill>
                            <a:schemeClr val="tx1"/>
                          </a:solidFill>
                          <a:effectLst/>
                          <a:latin typeface="+mj-lt"/>
                          <a:cs typeface="Times New Roman" panose="02020603050405020304" pitchFamily="18" charset="0"/>
                        </a:rPr>
                        <a:t>lùng</a:t>
                      </a:r>
                      <a:endParaRPr lang="en-US" sz="3200" b="0" kern="1200" dirty="0">
                        <a:solidFill>
                          <a:schemeClr val="tx1"/>
                        </a:solidFill>
                        <a:effectLst/>
                        <a:latin typeface="+mj-lt"/>
                        <a:cs typeface="Times New Roman" panose="02020603050405020304" pitchFamily="18" charset="0"/>
                      </a:endParaRPr>
                    </a:p>
                  </a:txBody>
                  <a:tcPr marL="36195" marR="36195" marT="71755" marB="71755" anchor="ctr"/>
                </a:tc>
                <a:extLst>
                  <a:ext uri="{0D108BD9-81ED-4DB2-BD59-A6C34878D82A}">
                    <a16:rowId xmlns:a16="http://schemas.microsoft.com/office/drawing/2014/main" val="2822158730"/>
                  </a:ext>
                </a:extLst>
              </a:tr>
              <a:tr h="277696">
                <a:tc>
                  <a:txBody>
                    <a:bodyPr/>
                    <a:lstStyle/>
                    <a:p>
                      <a:pPr marL="144145" marR="0" indent="-144145">
                        <a:lnSpc>
                          <a:spcPct val="107000"/>
                        </a:lnSpc>
                        <a:spcBef>
                          <a:spcPts val="0"/>
                        </a:spcBef>
                        <a:spcAft>
                          <a:spcPts val="0"/>
                        </a:spcAft>
                      </a:pPr>
                      <a:r>
                        <a:rPr lang="en-US" sz="3200" b="0" dirty="0">
                          <a:solidFill>
                            <a:schemeClr val="tx1"/>
                          </a:solidFill>
                          <a:effectLst/>
                          <a:latin typeface="+mj-lt"/>
                          <a:ea typeface="Times New Roman" panose="02020603050405020304" pitchFamily="18" charset="0"/>
                          <a:cs typeface="Times New Roman" panose="02020603050405020304" pitchFamily="18" charset="0"/>
                        </a:rPr>
                        <a:t>6. </a:t>
                      </a:r>
                      <a:r>
                        <a:rPr lang="en-US" sz="3200" b="0" dirty="0">
                          <a:solidFill>
                            <a:srgbClr val="002060"/>
                          </a:solidFill>
                          <a:effectLst/>
                          <a:latin typeface="+mj-lt"/>
                          <a:ea typeface="Times New Roman" panose="02020603050405020304" pitchFamily="18" charset="0"/>
                          <a:cs typeface="Times New Roman" panose="02020603050405020304" pitchFamily="18" charset="0"/>
                        </a:rPr>
                        <a:t>smooth</a:t>
                      </a:r>
                      <a:r>
                        <a:rPr lang="en-US" sz="3200" b="0" dirty="0">
                          <a:solidFill>
                            <a:schemeClr val="tx1"/>
                          </a:solidFill>
                          <a:effectLst/>
                          <a:latin typeface="+mj-lt"/>
                          <a:ea typeface="Times New Roman" panose="02020603050405020304" pitchFamily="18" charset="0"/>
                          <a:cs typeface="Times New Roman" panose="02020603050405020304" pitchFamily="18" charset="0"/>
                        </a:rPr>
                        <a:t> (adj)</a:t>
                      </a:r>
                    </a:p>
                  </a:txBody>
                  <a:tcPr marL="71755" marR="71755" marT="71755" marB="71755" anchor="ctr"/>
                </a:tc>
                <a:tc>
                  <a:txBody>
                    <a:bodyPr/>
                    <a:lstStyle/>
                    <a:p>
                      <a:pPr marL="0" marR="0" algn="ctr">
                        <a:lnSpc>
                          <a:spcPct val="107000"/>
                        </a:lnSpc>
                        <a:spcBef>
                          <a:spcPts val="0"/>
                        </a:spcBef>
                        <a:spcAft>
                          <a:spcPts val="0"/>
                        </a:spcAft>
                      </a:pPr>
                      <a:r>
                        <a:rPr lang="en-US" sz="3200" b="0" dirty="0">
                          <a:solidFill>
                            <a:srgbClr val="00B050"/>
                          </a:solidFill>
                          <a:effectLst/>
                          <a:latin typeface="+mj-lt"/>
                          <a:ea typeface="Times New Roman" panose="02020603050405020304" pitchFamily="18" charset="0"/>
                          <a:cs typeface="Times New Roman" panose="02020603050405020304" pitchFamily="18" charset="0"/>
                        </a:rPr>
                        <a:t>/</a:t>
                      </a:r>
                      <a:r>
                        <a:rPr lang="en-US" sz="3200" b="0" dirty="0" err="1">
                          <a:solidFill>
                            <a:srgbClr val="00B050"/>
                          </a:solidFill>
                          <a:effectLst/>
                          <a:latin typeface="+mj-lt"/>
                          <a:ea typeface="Times New Roman" panose="02020603050405020304" pitchFamily="18" charset="0"/>
                          <a:cs typeface="Times New Roman" panose="02020603050405020304" pitchFamily="18" charset="0"/>
                        </a:rPr>
                        <a:t>smuːð</a:t>
                      </a:r>
                      <a:r>
                        <a:rPr lang="en-US" sz="3200" b="0" dirty="0">
                          <a:solidFill>
                            <a:srgbClr val="00B050"/>
                          </a:solidFill>
                          <a:effectLst/>
                          <a:latin typeface="+mj-lt"/>
                          <a:ea typeface="Times New Roman" panose="02020603050405020304" pitchFamily="18" charset="0"/>
                          <a:cs typeface="Times New Roman" panose="02020603050405020304" pitchFamily="18" charset="0"/>
                        </a:rPr>
                        <a:t>/</a:t>
                      </a:r>
                    </a:p>
                  </a:txBody>
                  <a:tcPr marL="36195" marR="36195" marT="71755" marB="71755" anchor="ctr"/>
                </a:tc>
                <a:tc>
                  <a:txBody>
                    <a:bodyPr/>
                    <a:lstStyle/>
                    <a:p>
                      <a:pPr lvl="0" algn="ctr"/>
                      <a:r>
                        <a:rPr lang="en-US" sz="3200" b="0" kern="1200" dirty="0" err="1">
                          <a:solidFill>
                            <a:schemeClr val="tx1"/>
                          </a:solidFill>
                          <a:effectLst/>
                          <a:latin typeface="+mj-lt"/>
                          <a:cs typeface="Times New Roman" panose="02020603050405020304" pitchFamily="18" charset="0"/>
                        </a:rPr>
                        <a:t>trôi</a:t>
                      </a:r>
                      <a:r>
                        <a:rPr lang="en-US" sz="3200" b="0" kern="1200" dirty="0">
                          <a:solidFill>
                            <a:schemeClr val="tx1"/>
                          </a:solidFill>
                          <a:effectLst/>
                          <a:latin typeface="+mj-lt"/>
                          <a:cs typeface="Times New Roman" panose="02020603050405020304" pitchFamily="18" charset="0"/>
                        </a:rPr>
                        <a:t> </a:t>
                      </a:r>
                      <a:r>
                        <a:rPr lang="en-US" sz="3200" b="0" kern="1200" dirty="0" err="1">
                          <a:solidFill>
                            <a:schemeClr val="tx1"/>
                          </a:solidFill>
                          <a:effectLst/>
                          <a:latin typeface="+mj-lt"/>
                          <a:cs typeface="Times New Roman" panose="02020603050405020304" pitchFamily="18" charset="0"/>
                        </a:rPr>
                        <a:t>chảy</a:t>
                      </a:r>
                      <a:r>
                        <a:rPr lang="en-US" sz="3200" b="0" kern="1200" dirty="0">
                          <a:solidFill>
                            <a:schemeClr val="tx1"/>
                          </a:solidFill>
                          <a:effectLst/>
                          <a:latin typeface="+mj-lt"/>
                          <a:cs typeface="Times New Roman" panose="02020603050405020304" pitchFamily="18" charset="0"/>
                        </a:rPr>
                        <a:t>, </a:t>
                      </a:r>
                      <a:r>
                        <a:rPr lang="en-US" sz="3200" b="0" kern="1200" dirty="0" err="1">
                          <a:solidFill>
                            <a:schemeClr val="tx1"/>
                          </a:solidFill>
                          <a:effectLst/>
                          <a:latin typeface="+mj-lt"/>
                          <a:cs typeface="Times New Roman" panose="02020603050405020304" pitchFamily="18" charset="0"/>
                        </a:rPr>
                        <a:t>suôn</a:t>
                      </a:r>
                      <a:r>
                        <a:rPr lang="en-US" sz="3200" b="0" kern="1200" dirty="0">
                          <a:solidFill>
                            <a:schemeClr val="tx1"/>
                          </a:solidFill>
                          <a:effectLst/>
                          <a:latin typeface="+mj-lt"/>
                          <a:cs typeface="Times New Roman" panose="02020603050405020304" pitchFamily="18" charset="0"/>
                        </a:rPr>
                        <a:t> </a:t>
                      </a:r>
                      <a:r>
                        <a:rPr lang="en-US" sz="3200" b="0" kern="1200" dirty="0" err="1">
                          <a:solidFill>
                            <a:schemeClr val="tx1"/>
                          </a:solidFill>
                          <a:effectLst/>
                          <a:latin typeface="+mj-lt"/>
                          <a:cs typeface="Times New Roman" panose="02020603050405020304" pitchFamily="18" charset="0"/>
                        </a:rPr>
                        <a:t>sẻ</a:t>
                      </a:r>
                      <a:endParaRPr lang="en-US" sz="3200" b="0" kern="1200" dirty="0">
                        <a:solidFill>
                          <a:schemeClr val="tx1"/>
                        </a:solidFill>
                        <a:effectLst/>
                        <a:latin typeface="+mj-lt"/>
                        <a:cs typeface="Times New Roman" panose="02020603050405020304" pitchFamily="18" charset="0"/>
                      </a:endParaRPr>
                    </a:p>
                  </a:txBody>
                  <a:tcPr marL="36195" marR="36195" marT="71755" marB="71755" anchor="ctr"/>
                </a:tc>
                <a:extLst>
                  <a:ext uri="{0D108BD9-81ED-4DB2-BD59-A6C34878D82A}">
                    <a16:rowId xmlns:a16="http://schemas.microsoft.com/office/drawing/2014/main" val="169222920"/>
                  </a:ext>
                </a:extLst>
              </a:tr>
            </a:tbl>
          </a:graphicData>
        </a:graphic>
      </p:graphicFrame>
      <p:sp>
        <p:nvSpPr>
          <p:cNvPr id="6" name="TextBox 5"/>
          <p:cNvSpPr txBox="1"/>
          <p:nvPr/>
        </p:nvSpPr>
        <p:spPr>
          <a:xfrm>
            <a:off x="499767" y="193087"/>
            <a:ext cx="4132696" cy="646331"/>
          </a:xfrm>
          <a:prstGeom prst="rect">
            <a:avLst/>
          </a:prstGeom>
          <a:noFill/>
          <a:effectLst/>
        </p:spPr>
        <p:txBody>
          <a:bodyPr wrap="square" rtlCol="0">
            <a:spAutoFit/>
          </a:bodyPr>
          <a:lstStyle/>
          <a:p>
            <a:pPr marL="571500" indent="-571500">
              <a:buFont typeface="Wingdings" panose="05000000000000000000" pitchFamily="2" charset="2"/>
              <a:buChar char="v"/>
            </a:pPr>
            <a:r>
              <a:rPr lang="en-US" sz="3600" b="1" dirty="0">
                <a:effectLst>
                  <a:glow rad="88900">
                    <a:schemeClr val="bg1"/>
                  </a:glow>
                </a:effectLst>
                <a:latin typeface="Arial" panose="020B0604020202020204" pitchFamily="34" charset="0"/>
                <a:cs typeface="Arial" panose="020B0604020202020204" pitchFamily="34" charset="0"/>
              </a:rPr>
              <a:t>Vocabulary</a:t>
            </a:r>
          </a:p>
        </p:txBody>
      </p:sp>
    </p:spTree>
    <p:extLst>
      <p:ext uri="{BB962C8B-B14F-4D97-AF65-F5344CB8AC3E}">
        <p14:creationId xmlns:p14="http://schemas.microsoft.com/office/powerpoint/2010/main" val="1769986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0" y="-7619"/>
            <a:ext cx="12192000" cy="810260"/>
            <a:chOff x="7620" y="-7620"/>
            <a:chExt cx="12192000" cy="1083309"/>
          </a:xfrm>
        </p:grpSpPr>
        <p:sp>
          <p:nvSpPr>
            <p:cNvPr id="18" name="Round Single Corner Rectangle 17"/>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707518" y="69020"/>
            <a:ext cx="10970570"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Read the passage and match the words and phrases in A with the definitions in B.</a:t>
            </a:r>
          </a:p>
        </p:txBody>
      </p:sp>
      <p:grpSp>
        <p:nvGrpSpPr>
          <p:cNvPr id="2" name="Group 1">
            <a:extLst>
              <a:ext uri="{FF2B5EF4-FFF2-40B4-BE49-F238E27FC236}">
                <a16:creationId xmlns:a16="http://schemas.microsoft.com/office/drawing/2014/main" id="{6A5C2741-2E6A-441D-5934-C5DD565019E1}"/>
              </a:ext>
            </a:extLst>
          </p:cNvPr>
          <p:cNvGrpSpPr/>
          <p:nvPr/>
        </p:nvGrpSpPr>
        <p:grpSpPr>
          <a:xfrm>
            <a:off x="177800" y="-93978"/>
            <a:ext cx="502606" cy="707886"/>
            <a:chOff x="498048" y="1054642"/>
            <a:chExt cx="502606" cy="707886"/>
          </a:xfrm>
        </p:grpSpPr>
        <p:sp>
          <p:nvSpPr>
            <p:cNvPr id="16" name="Rounded Rectangle 15"/>
            <p:cNvSpPr/>
            <p:nvPr/>
          </p:nvSpPr>
          <p:spPr>
            <a:xfrm>
              <a:off x="498048" y="1185617"/>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17" name="TextBox 16"/>
            <p:cNvSpPr txBox="1"/>
            <p:nvPr/>
          </p:nvSpPr>
          <p:spPr>
            <a:xfrm>
              <a:off x="601368" y="1054642"/>
              <a:ext cx="303508"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grpSp>
      <p:sp>
        <p:nvSpPr>
          <p:cNvPr id="7" name="Content Placeholder 6">
            <a:extLst>
              <a:ext uri="{FF2B5EF4-FFF2-40B4-BE49-F238E27FC236}">
                <a16:creationId xmlns:a16="http://schemas.microsoft.com/office/drawing/2014/main" id="{5F067F34-DA54-BEC1-0B29-376893EF1939}"/>
              </a:ext>
            </a:extLst>
          </p:cNvPr>
          <p:cNvSpPr>
            <a:spLocks noGrp="1"/>
          </p:cNvSpPr>
          <p:nvPr>
            <p:ph sz="half" idx="4294967295"/>
          </p:nvPr>
        </p:nvSpPr>
        <p:spPr>
          <a:xfrm>
            <a:off x="177800" y="802641"/>
            <a:ext cx="5922963" cy="5645062"/>
          </a:xfrm>
        </p:spPr>
        <p:txBody>
          <a:bodyPr>
            <a:noAutofit/>
          </a:bodyPr>
          <a:lstStyle/>
          <a:p>
            <a:pPr marL="0" marR="0" lvl="0" indent="447675" algn="just"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The two most popular types of tours now are package and self-guided tours. </a:t>
            </a:r>
          </a:p>
          <a:p>
            <a:pPr marL="0" marR="0" lvl="0" indent="447675" algn="just"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When you buy a package tour, a travel agency takes care of almost everything for you. You will get a notice about the places of your visit, the detailed itinerary, and the </a:t>
            </a:r>
            <a:r>
              <a:rPr kumimoji="0" lang="en-US" sz="240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cost</a:t>
            </a: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 They will protect you if something goes wrong during the trip. This type of holiday saves time and reduces stress for </a:t>
            </a:r>
            <a:r>
              <a:rPr kumimoji="0" lang="en-US" sz="2400" i="0" u="none" strike="noStrike" kern="1200" cap="none" spc="0" normalizeH="0" baseline="0" noProof="0" dirty="0" err="1">
                <a:ln>
                  <a:noFill/>
                </a:ln>
                <a:solidFill>
                  <a:prstClr val="black"/>
                </a:solidFill>
                <a:effectLst/>
                <a:uLnTx/>
                <a:uFillTx/>
                <a:latin typeface="Calibri" panose="020F0502020204030204"/>
                <a:ea typeface="+mn-ea"/>
                <a:cs typeface="+mn-cs"/>
              </a:rPr>
              <a:t>travellers</a:t>
            </a: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 It offers a convenient option for people who are elderly, who do not want to spend much time searching on their own, or who are not confident about using online apps. One disadvantage of this type is you have to follow a </a:t>
            </a:r>
            <a:r>
              <a:rPr kumimoji="0" lang="en-US" sz="240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fixed</a:t>
            </a: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 itinerary.</a:t>
            </a:r>
            <a:endParaRPr lang="en-US" sz="2400" dirty="0"/>
          </a:p>
        </p:txBody>
      </p:sp>
      <p:sp>
        <p:nvSpPr>
          <p:cNvPr id="9" name="Content Placeholder 8">
            <a:extLst>
              <a:ext uri="{FF2B5EF4-FFF2-40B4-BE49-F238E27FC236}">
                <a16:creationId xmlns:a16="http://schemas.microsoft.com/office/drawing/2014/main" id="{15AA0F55-7240-F5CB-B084-148854B7E378}"/>
              </a:ext>
            </a:extLst>
          </p:cNvPr>
          <p:cNvSpPr>
            <a:spLocks noGrp="1"/>
          </p:cNvSpPr>
          <p:nvPr>
            <p:ph sz="half" idx="4294967295"/>
          </p:nvPr>
        </p:nvSpPr>
        <p:spPr>
          <a:xfrm>
            <a:off x="6466840" y="824409"/>
            <a:ext cx="5359400" cy="5912721"/>
          </a:xfrm>
        </p:spPr>
        <p:txBody>
          <a:bodyPr>
            <a:noAutofit/>
          </a:bodyPr>
          <a:lstStyle/>
          <a:p>
            <a:pPr marL="0" marR="0" lvl="0" indent="447675" algn="just"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Nowadays, more young people choose self-guided tours which require them to do everything on their own. They have to look for a destination, work out an itinerary, and estimate the cost. They then </a:t>
            </a:r>
            <a:r>
              <a:rPr kumimoji="0" lang="en-US" sz="240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hunt for </a:t>
            </a: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tickets and accommodation, usually homestay. This type of holiday may require people more time and effort, but it is cheaper and more flexible than a package holiday. It gives </a:t>
            </a:r>
            <a:r>
              <a:rPr kumimoji="0" lang="en-US" sz="2400" i="0" u="none" strike="noStrike" kern="1200" cap="none" spc="0" normalizeH="0" baseline="0" noProof="0" dirty="0" err="1">
                <a:ln>
                  <a:noFill/>
                </a:ln>
                <a:solidFill>
                  <a:prstClr val="black"/>
                </a:solidFill>
                <a:effectLst/>
                <a:uLnTx/>
                <a:uFillTx/>
                <a:latin typeface="Calibri" panose="020F0502020204030204"/>
                <a:ea typeface="+mn-ea"/>
                <a:cs typeface="+mn-cs"/>
              </a:rPr>
              <a:t>travellers</a:t>
            </a: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 more freedom to decide where to go and how much time and money to spend at a place. However, to have a </a:t>
            </a:r>
            <a:r>
              <a:rPr kumimoji="0" lang="en-US" sz="240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smooth</a:t>
            </a: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 trip and avoid trouble, these </a:t>
            </a:r>
            <a:r>
              <a:rPr kumimoji="0" lang="en-US" sz="2400" i="0" u="none" strike="noStrike" kern="1200" cap="none" spc="0" normalizeH="0" baseline="0" noProof="0" dirty="0" err="1">
                <a:ln>
                  <a:noFill/>
                </a:ln>
                <a:solidFill>
                  <a:prstClr val="black"/>
                </a:solidFill>
                <a:effectLst/>
                <a:uLnTx/>
                <a:uFillTx/>
                <a:latin typeface="Calibri" panose="020F0502020204030204"/>
                <a:ea typeface="+mn-ea"/>
                <a:cs typeface="+mn-cs"/>
              </a:rPr>
              <a:t>travellers</a:t>
            </a: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 should be good at using apps.</a:t>
            </a:r>
            <a:endParaRPr lang="en-US" sz="2400" dirty="0"/>
          </a:p>
        </p:txBody>
      </p:sp>
      <p:cxnSp>
        <p:nvCxnSpPr>
          <p:cNvPr id="4" name="Straight Connector 3">
            <a:extLst>
              <a:ext uri="{FF2B5EF4-FFF2-40B4-BE49-F238E27FC236}">
                <a16:creationId xmlns:a16="http://schemas.microsoft.com/office/drawing/2014/main" id="{AF949380-4A13-D292-D82A-C7936B2E5952}"/>
              </a:ext>
            </a:extLst>
          </p:cNvPr>
          <p:cNvCxnSpPr>
            <a:cxnSpLocks/>
          </p:cNvCxnSpPr>
          <p:nvPr/>
        </p:nvCxnSpPr>
        <p:spPr>
          <a:xfrm>
            <a:off x="6297615" y="824408"/>
            <a:ext cx="0" cy="604800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45603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172" y="-7620"/>
            <a:ext cx="12192000" cy="1083309"/>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27923" y="214998"/>
            <a:ext cx="11060411"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Read the text again and answer the following questions.</a:t>
            </a:r>
          </a:p>
        </p:txBody>
      </p:sp>
      <p:grpSp>
        <p:nvGrpSpPr>
          <p:cNvPr id="2" name="Group 1">
            <a:extLst>
              <a:ext uri="{FF2B5EF4-FFF2-40B4-BE49-F238E27FC236}">
                <a16:creationId xmlns:a16="http://schemas.microsoft.com/office/drawing/2014/main" id="{1D37DFE5-A2C0-059C-14F9-FC262993DE28}"/>
              </a:ext>
            </a:extLst>
          </p:cNvPr>
          <p:cNvGrpSpPr/>
          <p:nvPr/>
        </p:nvGrpSpPr>
        <p:grpSpPr>
          <a:xfrm>
            <a:off x="475609" y="91900"/>
            <a:ext cx="502606" cy="707886"/>
            <a:chOff x="578103" y="1027236"/>
            <a:chExt cx="502606" cy="707886"/>
          </a:xfrm>
        </p:grpSpPr>
        <p:sp>
          <p:nvSpPr>
            <p:cNvPr id="16" name="Rounded Rectangle 15"/>
            <p:cNvSpPr/>
            <p:nvPr/>
          </p:nvSpPr>
          <p:spPr>
            <a:xfrm>
              <a:off x="578103" y="112987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0888" y="1027236"/>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grpSp>
      <p:sp>
        <p:nvSpPr>
          <p:cNvPr id="21" name="Content Placeholder 2"/>
          <p:cNvSpPr>
            <a:spLocks noGrp="1"/>
          </p:cNvSpPr>
          <p:nvPr>
            <p:ph idx="4294967295"/>
          </p:nvPr>
        </p:nvSpPr>
        <p:spPr>
          <a:xfrm>
            <a:off x="726910" y="1127655"/>
            <a:ext cx="8366289" cy="4421187"/>
          </a:xfrm>
        </p:spPr>
        <p:txBody>
          <a:bodyPr>
            <a:noAutofit/>
          </a:bodyPr>
          <a:lstStyle/>
          <a:p>
            <a:pPr marL="355600" indent="-355600">
              <a:lnSpc>
                <a:spcPct val="100000"/>
              </a:lnSpc>
              <a:spcBef>
                <a:spcPts val="600"/>
              </a:spcBef>
              <a:buNone/>
            </a:pPr>
            <a:r>
              <a:rPr lang="en-US" sz="3000" b="1" dirty="0">
                <a:solidFill>
                  <a:srgbClr val="F16649"/>
                </a:solidFill>
              </a:rPr>
              <a:t>1. </a:t>
            </a:r>
            <a:r>
              <a:rPr lang="en-US" sz="3000" dirty="0"/>
              <a:t>What can a package tour save you?</a:t>
            </a:r>
          </a:p>
          <a:p>
            <a:pPr marL="355600" indent="-355600">
              <a:lnSpc>
                <a:spcPct val="100000"/>
              </a:lnSpc>
              <a:spcBef>
                <a:spcPts val="600"/>
              </a:spcBef>
              <a:buNone/>
            </a:pPr>
            <a:r>
              <a:rPr lang="en-US" sz="3000" b="1" dirty="0">
                <a:solidFill>
                  <a:srgbClr val="F16649"/>
                </a:solidFill>
              </a:rPr>
              <a:t>2. </a:t>
            </a:r>
            <a:r>
              <a:rPr lang="en-US" sz="3000" dirty="0"/>
              <a:t>What disadvantage of a package tour does the passage mention?</a:t>
            </a:r>
          </a:p>
          <a:p>
            <a:pPr marL="355600" indent="-355600">
              <a:lnSpc>
                <a:spcPct val="100000"/>
              </a:lnSpc>
              <a:spcBef>
                <a:spcPts val="600"/>
              </a:spcBef>
              <a:buNone/>
            </a:pPr>
            <a:r>
              <a:rPr lang="en-US" sz="3000" b="1" dirty="0">
                <a:solidFill>
                  <a:srgbClr val="F16649"/>
                </a:solidFill>
              </a:rPr>
              <a:t>3. </a:t>
            </a:r>
            <a:r>
              <a:rPr lang="en-US" sz="3000" dirty="0"/>
              <a:t>What do </a:t>
            </a:r>
            <a:r>
              <a:rPr lang="en-US" sz="3000" dirty="0" err="1"/>
              <a:t>travellers</a:t>
            </a:r>
            <a:r>
              <a:rPr lang="en-US" sz="3000" dirty="0"/>
              <a:t> have to do on a self-guided tour?</a:t>
            </a:r>
          </a:p>
          <a:p>
            <a:pPr marL="355600" indent="-355600">
              <a:lnSpc>
                <a:spcPct val="100000"/>
              </a:lnSpc>
              <a:spcBef>
                <a:spcPts val="600"/>
              </a:spcBef>
              <a:buNone/>
            </a:pPr>
            <a:r>
              <a:rPr lang="en-US" sz="3000" b="1" dirty="0">
                <a:solidFill>
                  <a:srgbClr val="F16649"/>
                </a:solidFill>
              </a:rPr>
              <a:t>4. </a:t>
            </a:r>
            <a:r>
              <a:rPr lang="en-US" sz="3000" dirty="0"/>
              <a:t>What is an advantage of self-guided tours?</a:t>
            </a:r>
          </a:p>
          <a:p>
            <a:pPr marL="355600" indent="-355600">
              <a:lnSpc>
                <a:spcPct val="100000"/>
              </a:lnSpc>
              <a:spcBef>
                <a:spcPts val="600"/>
              </a:spcBef>
              <a:buNone/>
            </a:pPr>
            <a:r>
              <a:rPr lang="en-US" sz="3000" b="1" dirty="0">
                <a:solidFill>
                  <a:srgbClr val="F16649"/>
                </a:solidFill>
              </a:rPr>
              <a:t>5. </a:t>
            </a:r>
            <a:r>
              <a:rPr lang="en-US" sz="3000" dirty="0"/>
              <a:t>What skill should you have if you go on a self-guided tour?</a:t>
            </a:r>
          </a:p>
        </p:txBody>
      </p:sp>
      <p:pic>
        <p:nvPicPr>
          <p:cNvPr id="3" name="Picture 2">
            <a:extLst>
              <a:ext uri="{FF2B5EF4-FFF2-40B4-BE49-F238E27FC236}">
                <a16:creationId xmlns:a16="http://schemas.microsoft.com/office/drawing/2014/main" id="{63DCE57E-2ABC-23EA-A71C-F4DBD67384F4}"/>
              </a:ext>
            </a:extLst>
          </p:cNvPr>
          <p:cNvPicPr>
            <a:picLocks noChangeAspect="1"/>
          </p:cNvPicPr>
          <p:nvPr/>
        </p:nvPicPr>
        <p:blipFill>
          <a:blip r:embed="rId3"/>
          <a:stretch>
            <a:fillRect/>
          </a:stretch>
        </p:blipFill>
        <p:spPr>
          <a:xfrm>
            <a:off x="8344713" y="2505852"/>
            <a:ext cx="3847287" cy="3651108"/>
          </a:xfrm>
          <a:prstGeom prst="rect">
            <a:avLst/>
          </a:prstGeom>
        </p:spPr>
      </p:pic>
    </p:spTree>
    <p:extLst>
      <p:ext uri="{BB962C8B-B14F-4D97-AF65-F5344CB8AC3E}">
        <p14:creationId xmlns:p14="http://schemas.microsoft.com/office/powerpoint/2010/main" val="27209248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172" y="-7620"/>
            <a:ext cx="12192000" cy="819587"/>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47867" y="47892"/>
            <a:ext cx="11060411"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Read the text again and answer the following questions.</a:t>
            </a:r>
          </a:p>
        </p:txBody>
      </p:sp>
      <p:grpSp>
        <p:nvGrpSpPr>
          <p:cNvPr id="4" name="Group 3">
            <a:extLst>
              <a:ext uri="{FF2B5EF4-FFF2-40B4-BE49-F238E27FC236}">
                <a16:creationId xmlns:a16="http://schemas.microsoft.com/office/drawing/2014/main" id="{F2365612-61D2-6916-A49E-70A7C918A38A}"/>
              </a:ext>
            </a:extLst>
          </p:cNvPr>
          <p:cNvGrpSpPr/>
          <p:nvPr/>
        </p:nvGrpSpPr>
        <p:grpSpPr>
          <a:xfrm>
            <a:off x="495553" y="-6704"/>
            <a:ext cx="502606" cy="707886"/>
            <a:chOff x="578103" y="1027236"/>
            <a:chExt cx="502606" cy="707886"/>
          </a:xfrm>
        </p:grpSpPr>
        <p:sp>
          <p:nvSpPr>
            <p:cNvPr id="16" name="Rounded Rectangle 15"/>
            <p:cNvSpPr/>
            <p:nvPr/>
          </p:nvSpPr>
          <p:spPr>
            <a:xfrm>
              <a:off x="578103" y="112987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0888" y="1027236"/>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grpSp>
      <p:sp>
        <p:nvSpPr>
          <p:cNvPr id="21" name="Content Placeholder 2"/>
          <p:cNvSpPr>
            <a:spLocks noGrp="1"/>
          </p:cNvSpPr>
          <p:nvPr>
            <p:ph idx="4294967295"/>
          </p:nvPr>
        </p:nvSpPr>
        <p:spPr>
          <a:xfrm>
            <a:off x="801623" y="914204"/>
            <a:ext cx="10733088" cy="5395156"/>
          </a:xfrm>
        </p:spPr>
        <p:txBody>
          <a:bodyPr>
            <a:noAutofit/>
          </a:bodyPr>
          <a:lstStyle/>
          <a:p>
            <a:pPr marL="355600" indent="-355600">
              <a:lnSpc>
                <a:spcPct val="100000"/>
              </a:lnSpc>
              <a:buNone/>
            </a:pPr>
            <a:r>
              <a:rPr lang="en-US" b="1" dirty="0">
                <a:solidFill>
                  <a:srgbClr val="F26648"/>
                </a:solidFill>
              </a:rPr>
              <a:t>1. </a:t>
            </a:r>
            <a:r>
              <a:rPr lang="en-US" dirty="0"/>
              <a:t>What can a package tour save you?</a:t>
            </a:r>
            <a:br>
              <a:rPr lang="en-US" dirty="0"/>
            </a:br>
            <a:r>
              <a:rPr lang="en-US" dirty="0">
                <a:solidFill>
                  <a:schemeClr val="bg2">
                    <a:lumMod val="75000"/>
                  </a:schemeClr>
                </a:solidFill>
              </a:rPr>
              <a:t>__________________________________________________</a:t>
            </a:r>
          </a:p>
          <a:p>
            <a:pPr marL="355600" indent="-355600">
              <a:lnSpc>
                <a:spcPct val="100000"/>
              </a:lnSpc>
              <a:buNone/>
            </a:pPr>
            <a:r>
              <a:rPr lang="en-US" b="1" dirty="0">
                <a:solidFill>
                  <a:srgbClr val="F26648"/>
                </a:solidFill>
              </a:rPr>
              <a:t>2. </a:t>
            </a:r>
            <a:r>
              <a:rPr lang="en-US" dirty="0"/>
              <a:t>What disadvantage of a package tour does the passage mention?</a:t>
            </a:r>
            <a:br>
              <a:rPr lang="en-US" dirty="0"/>
            </a:br>
            <a:r>
              <a:rPr lang="en-US" dirty="0">
                <a:solidFill>
                  <a:schemeClr val="bg2">
                    <a:lumMod val="75000"/>
                  </a:schemeClr>
                </a:solidFill>
              </a:rPr>
              <a:t>__________________________________________________</a:t>
            </a:r>
          </a:p>
          <a:p>
            <a:pPr marL="355600" indent="-355600">
              <a:lnSpc>
                <a:spcPct val="100000"/>
              </a:lnSpc>
              <a:buNone/>
            </a:pPr>
            <a:r>
              <a:rPr lang="en-US" sz="2800" b="1" dirty="0">
                <a:solidFill>
                  <a:srgbClr val="F26648"/>
                </a:solidFill>
              </a:rPr>
              <a:t>3. </a:t>
            </a:r>
            <a:r>
              <a:rPr lang="en-US" sz="2800" dirty="0"/>
              <a:t>What do </a:t>
            </a:r>
            <a:r>
              <a:rPr lang="en-US" sz="2800" dirty="0" err="1"/>
              <a:t>travellers</a:t>
            </a:r>
            <a:r>
              <a:rPr lang="en-US" sz="2800" dirty="0"/>
              <a:t> have to do on a self-guided tour?</a:t>
            </a:r>
            <a:br>
              <a:rPr lang="en-US" sz="2800" dirty="0"/>
            </a:br>
            <a:r>
              <a:rPr lang="en-US" dirty="0">
                <a:solidFill>
                  <a:schemeClr val="bg2">
                    <a:lumMod val="75000"/>
                  </a:schemeClr>
                </a:solidFill>
              </a:rPr>
              <a:t>__________________________________________________</a:t>
            </a:r>
            <a:endParaRPr lang="en-US" sz="2800" dirty="0"/>
          </a:p>
          <a:p>
            <a:pPr marL="355600" indent="-355600">
              <a:lnSpc>
                <a:spcPct val="100000"/>
              </a:lnSpc>
              <a:buNone/>
            </a:pPr>
            <a:r>
              <a:rPr lang="en-US" sz="2800" b="1" dirty="0">
                <a:solidFill>
                  <a:srgbClr val="F26648"/>
                </a:solidFill>
              </a:rPr>
              <a:t>4. </a:t>
            </a:r>
            <a:r>
              <a:rPr lang="en-US" sz="2800" dirty="0"/>
              <a:t>What is an advantage of self-guided tours? </a:t>
            </a:r>
            <a:br>
              <a:rPr lang="en-US" sz="2800" dirty="0"/>
            </a:br>
            <a:r>
              <a:rPr lang="en-US" dirty="0">
                <a:solidFill>
                  <a:schemeClr val="bg2">
                    <a:lumMod val="75000"/>
                  </a:schemeClr>
                </a:solidFill>
              </a:rPr>
              <a:t>__________________________________________________</a:t>
            </a:r>
            <a:endParaRPr lang="en-US" sz="2800" dirty="0"/>
          </a:p>
          <a:p>
            <a:pPr marL="355600" indent="-355600">
              <a:lnSpc>
                <a:spcPct val="100000"/>
              </a:lnSpc>
              <a:buNone/>
            </a:pPr>
            <a:r>
              <a:rPr lang="en-US" sz="2800" b="1" dirty="0">
                <a:solidFill>
                  <a:srgbClr val="F26648"/>
                </a:solidFill>
              </a:rPr>
              <a:t>5. </a:t>
            </a:r>
            <a:r>
              <a:rPr lang="en-US" sz="2800" dirty="0"/>
              <a:t>What skill should you have if you go on a self-guided tour?</a:t>
            </a:r>
            <a:br>
              <a:rPr lang="en-US" sz="2800" dirty="0"/>
            </a:br>
            <a:r>
              <a:rPr lang="en-US" dirty="0">
                <a:solidFill>
                  <a:schemeClr val="bg2">
                    <a:lumMod val="75000"/>
                  </a:schemeClr>
                </a:solidFill>
              </a:rPr>
              <a:t>__________________________________________________</a:t>
            </a:r>
            <a:endParaRPr lang="en-US" sz="2800" dirty="0"/>
          </a:p>
          <a:p>
            <a:pPr marL="355600" indent="-355600">
              <a:lnSpc>
                <a:spcPct val="100000"/>
              </a:lnSpc>
              <a:buNone/>
            </a:pPr>
            <a:endParaRPr lang="en-US" dirty="0">
              <a:solidFill>
                <a:schemeClr val="bg2">
                  <a:lumMod val="75000"/>
                </a:schemeClr>
              </a:solidFill>
            </a:endParaRPr>
          </a:p>
        </p:txBody>
      </p:sp>
      <p:sp>
        <p:nvSpPr>
          <p:cNvPr id="2" name="Content Placeholder 2">
            <a:extLst>
              <a:ext uri="{FF2B5EF4-FFF2-40B4-BE49-F238E27FC236}">
                <a16:creationId xmlns:a16="http://schemas.microsoft.com/office/drawing/2014/main" id="{F651B727-D7D4-8CE6-70E4-E9C1FAA63745}"/>
              </a:ext>
            </a:extLst>
          </p:cNvPr>
          <p:cNvSpPr txBox="1">
            <a:spLocks/>
          </p:cNvSpPr>
          <p:nvPr/>
        </p:nvSpPr>
        <p:spPr>
          <a:xfrm>
            <a:off x="1236931" y="1348210"/>
            <a:ext cx="8928297" cy="6052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en-US" dirty="0">
                <a:solidFill>
                  <a:srgbClr val="FF0000"/>
                </a:solidFill>
                <a:sym typeface="Wingdings" panose="05000000000000000000" pitchFamily="2" charset="2"/>
              </a:rPr>
              <a:t> </a:t>
            </a:r>
            <a:r>
              <a:rPr lang="en-US" dirty="0">
                <a:solidFill>
                  <a:srgbClr val="FF0000"/>
                </a:solidFill>
              </a:rPr>
              <a:t>It can save me time.</a:t>
            </a:r>
          </a:p>
          <a:p>
            <a:pPr marL="0" indent="0" algn="just">
              <a:lnSpc>
                <a:spcPct val="100000"/>
              </a:lnSpc>
              <a:buNone/>
            </a:pPr>
            <a:endParaRPr lang="en-US" dirty="0">
              <a:solidFill>
                <a:srgbClr val="FF0000"/>
              </a:solidFill>
            </a:endParaRPr>
          </a:p>
          <a:p>
            <a:pPr marL="0" indent="0" algn="just">
              <a:lnSpc>
                <a:spcPct val="100000"/>
              </a:lnSpc>
              <a:buNone/>
            </a:pPr>
            <a:endParaRPr lang="en-US" dirty="0">
              <a:solidFill>
                <a:srgbClr val="FF0000"/>
              </a:solidFill>
            </a:endParaRPr>
          </a:p>
        </p:txBody>
      </p:sp>
      <p:sp>
        <p:nvSpPr>
          <p:cNvPr id="3" name="Content Placeholder 2">
            <a:extLst>
              <a:ext uri="{FF2B5EF4-FFF2-40B4-BE49-F238E27FC236}">
                <a16:creationId xmlns:a16="http://schemas.microsoft.com/office/drawing/2014/main" id="{58EBCE25-FCA2-9B32-8A83-F97E18778E32}"/>
              </a:ext>
            </a:extLst>
          </p:cNvPr>
          <p:cNvSpPr txBox="1">
            <a:spLocks/>
          </p:cNvSpPr>
          <p:nvPr/>
        </p:nvSpPr>
        <p:spPr>
          <a:xfrm>
            <a:off x="1236931" y="2333095"/>
            <a:ext cx="8928297" cy="6052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en-US" dirty="0">
                <a:solidFill>
                  <a:srgbClr val="FF0000"/>
                </a:solidFill>
                <a:sym typeface="Wingdings" panose="05000000000000000000" pitchFamily="2" charset="2"/>
              </a:rPr>
              <a:t> </a:t>
            </a:r>
            <a:r>
              <a:rPr lang="en-US" dirty="0" err="1">
                <a:solidFill>
                  <a:srgbClr val="FF0000"/>
                </a:solidFill>
              </a:rPr>
              <a:t>Travellers</a:t>
            </a:r>
            <a:r>
              <a:rPr lang="en-US" dirty="0">
                <a:solidFill>
                  <a:srgbClr val="FF0000"/>
                </a:solidFill>
              </a:rPr>
              <a:t> have to follow a fixed itinerary.</a:t>
            </a:r>
          </a:p>
        </p:txBody>
      </p:sp>
      <p:sp>
        <p:nvSpPr>
          <p:cNvPr id="5" name="Content Placeholder 2">
            <a:extLst>
              <a:ext uri="{FF2B5EF4-FFF2-40B4-BE49-F238E27FC236}">
                <a16:creationId xmlns:a16="http://schemas.microsoft.com/office/drawing/2014/main" id="{4047E295-E9BC-C8B5-36C7-383BED963616}"/>
              </a:ext>
            </a:extLst>
          </p:cNvPr>
          <p:cNvSpPr txBox="1">
            <a:spLocks/>
          </p:cNvSpPr>
          <p:nvPr/>
        </p:nvSpPr>
        <p:spPr>
          <a:xfrm>
            <a:off x="1236931" y="3317980"/>
            <a:ext cx="8928297" cy="6052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en-US" dirty="0">
                <a:solidFill>
                  <a:srgbClr val="FF0000"/>
                </a:solidFill>
                <a:sym typeface="Wingdings" panose="05000000000000000000" pitchFamily="2" charset="2"/>
              </a:rPr>
              <a:t> </a:t>
            </a:r>
            <a:r>
              <a:rPr lang="en-US" dirty="0">
                <a:solidFill>
                  <a:srgbClr val="FF0000"/>
                </a:solidFill>
              </a:rPr>
              <a:t>They have to do everything on their own. </a:t>
            </a:r>
          </a:p>
        </p:txBody>
      </p:sp>
      <p:sp>
        <p:nvSpPr>
          <p:cNvPr id="6" name="Content Placeholder 2">
            <a:extLst>
              <a:ext uri="{FF2B5EF4-FFF2-40B4-BE49-F238E27FC236}">
                <a16:creationId xmlns:a16="http://schemas.microsoft.com/office/drawing/2014/main" id="{9AA5E832-02EF-0397-9EC3-0A3BEF0545CA}"/>
              </a:ext>
            </a:extLst>
          </p:cNvPr>
          <p:cNvSpPr txBox="1">
            <a:spLocks/>
          </p:cNvSpPr>
          <p:nvPr/>
        </p:nvSpPr>
        <p:spPr>
          <a:xfrm>
            <a:off x="1236931" y="4302865"/>
            <a:ext cx="8928297" cy="6052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en-US" dirty="0">
                <a:solidFill>
                  <a:srgbClr val="FF0000"/>
                </a:solidFill>
                <a:sym typeface="Wingdings" panose="05000000000000000000" pitchFamily="2" charset="2"/>
              </a:rPr>
              <a:t> </a:t>
            </a:r>
            <a:r>
              <a:rPr lang="en-US" dirty="0">
                <a:solidFill>
                  <a:srgbClr val="FF0000"/>
                </a:solidFill>
              </a:rPr>
              <a:t>They are cheap and flexible.</a:t>
            </a:r>
          </a:p>
        </p:txBody>
      </p:sp>
      <p:sp>
        <p:nvSpPr>
          <p:cNvPr id="7" name="Content Placeholder 2">
            <a:extLst>
              <a:ext uri="{FF2B5EF4-FFF2-40B4-BE49-F238E27FC236}">
                <a16:creationId xmlns:a16="http://schemas.microsoft.com/office/drawing/2014/main" id="{A2DD784D-1BA4-F395-6F19-3EC82832CA58}"/>
              </a:ext>
            </a:extLst>
          </p:cNvPr>
          <p:cNvSpPr txBox="1">
            <a:spLocks/>
          </p:cNvSpPr>
          <p:nvPr/>
        </p:nvSpPr>
        <p:spPr>
          <a:xfrm>
            <a:off x="1236931" y="5287751"/>
            <a:ext cx="8928297" cy="6052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en-US" dirty="0">
                <a:solidFill>
                  <a:srgbClr val="FF0000"/>
                </a:solidFill>
                <a:sym typeface="Wingdings" panose="05000000000000000000" pitchFamily="2" charset="2"/>
              </a:rPr>
              <a:t> I should be good at u</a:t>
            </a:r>
            <a:r>
              <a:rPr lang="en-US" dirty="0">
                <a:solidFill>
                  <a:srgbClr val="FF0000"/>
                </a:solidFill>
              </a:rPr>
              <a:t>sing apps.</a:t>
            </a:r>
          </a:p>
        </p:txBody>
      </p:sp>
    </p:spTree>
    <p:extLst>
      <p:ext uri="{BB962C8B-B14F-4D97-AF65-F5344CB8AC3E}">
        <p14:creationId xmlns:p14="http://schemas.microsoft.com/office/powerpoint/2010/main" val="3301758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172" y="-7620"/>
            <a:ext cx="12192000" cy="1083309"/>
            <a:chOff x="7620" y="-7620"/>
            <a:chExt cx="12192000" cy="1083309"/>
          </a:xfrm>
        </p:grpSpPr>
        <p:sp>
          <p:nvSpPr>
            <p:cNvPr id="18" name="Round Single Corner Rectangle 17"/>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936563" y="25401"/>
            <a:ext cx="10991277" cy="954107"/>
          </a:xfrm>
          <a:prstGeom prst="rect">
            <a:avLst/>
          </a:prstGeom>
          <a:noFill/>
          <a:effectLst/>
        </p:spPr>
        <p:txBody>
          <a:bodyPr wrap="square" rtlCol="0">
            <a:spAutoFit/>
          </a:bodyPr>
          <a:lstStyle/>
          <a:p>
            <a:r>
              <a:rPr lang="en-US" sz="2800" b="1" dirty="0"/>
              <a:t>Work in pairs. Take turns to interview your partner about his / her recent tour. Take notes of your partner’s answers.</a:t>
            </a:r>
          </a:p>
        </p:txBody>
      </p:sp>
      <p:grpSp>
        <p:nvGrpSpPr>
          <p:cNvPr id="3" name="Group 2">
            <a:extLst>
              <a:ext uri="{FF2B5EF4-FFF2-40B4-BE49-F238E27FC236}">
                <a16:creationId xmlns:a16="http://schemas.microsoft.com/office/drawing/2014/main" id="{4D0E2CDA-0B67-6C3E-49ED-2611DAD96BA0}"/>
              </a:ext>
            </a:extLst>
          </p:cNvPr>
          <p:cNvGrpSpPr/>
          <p:nvPr/>
        </p:nvGrpSpPr>
        <p:grpSpPr>
          <a:xfrm>
            <a:off x="433958" y="10511"/>
            <a:ext cx="502606" cy="707886"/>
            <a:chOff x="576198" y="1188331"/>
            <a:chExt cx="502606" cy="707886"/>
          </a:xfrm>
        </p:grpSpPr>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grpSp>
      <p:grpSp>
        <p:nvGrpSpPr>
          <p:cNvPr id="8" name="Group 7">
            <a:extLst>
              <a:ext uri="{FF2B5EF4-FFF2-40B4-BE49-F238E27FC236}">
                <a16:creationId xmlns:a16="http://schemas.microsoft.com/office/drawing/2014/main" id="{C84EF2B1-2CD6-6211-F102-B595DB074AA7}"/>
              </a:ext>
            </a:extLst>
          </p:cNvPr>
          <p:cNvGrpSpPr/>
          <p:nvPr/>
        </p:nvGrpSpPr>
        <p:grpSpPr>
          <a:xfrm>
            <a:off x="8242598" y="4154992"/>
            <a:ext cx="3052880" cy="2703008"/>
            <a:chOff x="628983" y="3132577"/>
            <a:chExt cx="3052880" cy="2703008"/>
          </a:xfrm>
        </p:grpSpPr>
        <p:pic>
          <p:nvPicPr>
            <p:cNvPr id="2" name="Google Shape;622;p31" descr="Two people talking, dialogue, people png | PNGEgg">
              <a:extLst>
                <a:ext uri="{FF2B5EF4-FFF2-40B4-BE49-F238E27FC236}">
                  <a16:creationId xmlns:a16="http://schemas.microsoft.com/office/drawing/2014/main" id="{C02516A5-D05B-AECD-FA5F-AA730F51FA5C}"/>
                </a:ext>
              </a:extLst>
            </p:cNvPr>
            <p:cNvPicPr preferRelativeResize="0"/>
            <p:nvPr/>
          </p:nvPicPr>
          <p:blipFill rotWithShape="1">
            <a:blip r:embed="rId3">
              <a:alphaModFix/>
            </a:blip>
            <a:srcRect l="55624"/>
            <a:stretch/>
          </p:blipFill>
          <p:spPr>
            <a:xfrm>
              <a:off x="2375578" y="4246228"/>
              <a:ext cx="1306285" cy="1589357"/>
            </a:xfrm>
            <a:prstGeom prst="rect">
              <a:avLst/>
            </a:prstGeom>
            <a:noFill/>
            <a:ln>
              <a:noFill/>
            </a:ln>
          </p:spPr>
        </p:pic>
        <p:pic>
          <p:nvPicPr>
            <p:cNvPr id="4" name="Google Shape;623;p31" descr="Two people talking, dialogue, people png | PNGEgg">
              <a:extLst>
                <a:ext uri="{FF2B5EF4-FFF2-40B4-BE49-F238E27FC236}">
                  <a16:creationId xmlns:a16="http://schemas.microsoft.com/office/drawing/2014/main" id="{A4036C04-E008-687A-7E65-325F1FEF0EC9}"/>
                </a:ext>
              </a:extLst>
            </p:cNvPr>
            <p:cNvPicPr preferRelativeResize="0"/>
            <p:nvPr/>
          </p:nvPicPr>
          <p:blipFill rotWithShape="1">
            <a:blip r:embed="rId4">
              <a:alphaModFix/>
            </a:blip>
            <a:srcRect l="-378" t="-1424" r="38309" b="1424"/>
            <a:stretch/>
          </p:blipFill>
          <p:spPr>
            <a:xfrm>
              <a:off x="657768" y="4223781"/>
              <a:ext cx="1755996" cy="1592053"/>
            </a:xfrm>
            <a:prstGeom prst="rect">
              <a:avLst/>
            </a:prstGeom>
            <a:noFill/>
            <a:ln>
              <a:noFill/>
            </a:ln>
          </p:spPr>
        </p:pic>
        <p:pic>
          <p:nvPicPr>
            <p:cNvPr id="5" name="Google Shape;624;p31">
              <a:extLst>
                <a:ext uri="{FF2B5EF4-FFF2-40B4-BE49-F238E27FC236}">
                  <a16:creationId xmlns:a16="http://schemas.microsoft.com/office/drawing/2014/main" id="{FB8AC1D4-ADB1-E040-6AE7-68AB256ADC88}"/>
                </a:ext>
              </a:extLst>
            </p:cNvPr>
            <p:cNvPicPr preferRelativeResize="0"/>
            <p:nvPr/>
          </p:nvPicPr>
          <p:blipFill rotWithShape="1">
            <a:blip r:embed="rId5">
              <a:alphaModFix/>
            </a:blip>
            <a:srcRect/>
            <a:stretch/>
          </p:blipFill>
          <p:spPr>
            <a:xfrm rot="21388127">
              <a:off x="2380815" y="3132577"/>
              <a:ext cx="1295808" cy="1061105"/>
            </a:xfrm>
            <a:prstGeom prst="rect">
              <a:avLst/>
            </a:prstGeom>
            <a:noFill/>
            <a:ln>
              <a:noFill/>
            </a:ln>
          </p:spPr>
        </p:pic>
        <p:pic>
          <p:nvPicPr>
            <p:cNvPr id="6" name="Google Shape;626;p31">
              <a:extLst>
                <a:ext uri="{FF2B5EF4-FFF2-40B4-BE49-F238E27FC236}">
                  <a16:creationId xmlns:a16="http://schemas.microsoft.com/office/drawing/2014/main" id="{D7A42323-99C9-C700-641A-5EC5B849D147}"/>
                </a:ext>
              </a:extLst>
            </p:cNvPr>
            <p:cNvPicPr preferRelativeResize="0"/>
            <p:nvPr/>
          </p:nvPicPr>
          <p:blipFill rotWithShape="1">
            <a:blip r:embed="rId5">
              <a:alphaModFix/>
            </a:blip>
            <a:srcRect/>
            <a:stretch/>
          </p:blipFill>
          <p:spPr>
            <a:xfrm flipH="1">
              <a:off x="628983" y="3134642"/>
              <a:ext cx="1500893" cy="1056975"/>
            </a:xfrm>
            <a:prstGeom prst="rect">
              <a:avLst/>
            </a:prstGeom>
            <a:noFill/>
            <a:ln>
              <a:noFill/>
            </a:ln>
          </p:spPr>
        </p:pic>
      </p:grpSp>
      <p:sp>
        <p:nvSpPr>
          <p:cNvPr id="7" name="Hộp Văn bản 3">
            <a:extLst>
              <a:ext uri="{FF2B5EF4-FFF2-40B4-BE49-F238E27FC236}">
                <a16:creationId xmlns:a16="http://schemas.microsoft.com/office/drawing/2014/main" id="{982D8210-261F-9045-2B54-8E7E3569665D}"/>
              </a:ext>
            </a:extLst>
          </p:cNvPr>
          <p:cNvSpPr txBox="1"/>
          <p:nvPr/>
        </p:nvSpPr>
        <p:spPr>
          <a:xfrm>
            <a:off x="1022188" y="1328994"/>
            <a:ext cx="9967479" cy="3046988"/>
          </a:xfrm>
          <a:prstGeom prst="rect">
            <a:avLst/>
          </a:prstGeom>
          <a:noFill/>
        </p:spPr>
        <p:txBody>
          <a:bodyPr wrap="square">
            <a:spAutoFit/>
          </a:bodyPr>
          <a:lstStyle/>
          <a:p>
            <a:r>
              <a:rPr lang="en-US" sz="3200" b="1" i="0" dirty="0">
                <a:effectLst/>
              </a:rPr>
              <a:t>You can ask about:</a:t>
            </a:r>
          </a:p>
          <a:p>
            <a:pPr marL="630238"/>
            <a:r>
              <a:rPr lang="en-US" sz="3200" i="0" dirty="0">
                <a:solidFill>
                  <a:srgbClr val="F16649"/>
                </a:solidFill>
                <a:effectLst/>
              </a:rPr>
              <a:t>1. </a:t>
            </a:r>
            <a:r>
              <a:rPr lang="en-US" sz="3200" i="0" dirty="0">
                <a:effectLst/>
              </a:rPr>
              <a:t>where he / she went</a:t>
            </a:r>
          </a:p>
          <a:p>
            <a:pPr marL="630238"/>
            <a:r>
              <a:rPr lang="en-US" sz="3200" i="0" dirty="0">
                <a:solidFill>
                  <a:srgbClr val="F16649"/>
                </a:solidFill>
                <a:effectLst/>
              </a:rPr>
              <a:t>2. </a:t>
            </a:r>
            <a:r>
              <a:rPr lang="en-US" sz="3200" i="0" dirty="0">
                <a:effectLst/>
              </a:rPr>
              <a:t>which tour he / she took: package or self-guided</a:t>
            </a:r>
          </a:p>
          <a:p>
            <a:pPr marL="630238"/>
            <a:r>
              <a:rPr lang="en-US" sz="3200" i="0" dirty="0">
                <a:solidFill>
                  <a:srgbClr val="F16649"/>
                </a:solidFill>
                <a:effectLst/>
              </a:rPr>
              <a:t>3. </a:t>
            </a:r>
            <a:r>
              <a:rPr lang="en-US" sz="3200" i="0" dirty="0">
                <a:effectLst/>
              </a:rPr>
              <a:t>how he / she travelled</a:t>
            </a:r>
          </a:p>
          <a:p>
            <a:pPr marL="630238"/>
            <a:r>
              <a:rPr lang="en-US" sz="3200" i="0" dirty="0">
                <a:solidFill>
                  <a:srgbClr val="F16649"/>
                </a:solidFill>
                <a:effectLst/>
              </a:rPr>
              <a:t>4. </a:t>
            </a:r>
            <a:r>
              <a:rPr lang="en-US" sz="3200" i="0" dirty="0">
                <a:effectLst/>
              </a:rPr>
              <a:t>where he / she stayed</a:t>
            </a:r>
          </a:p>
          <a:p>
            <a:pPr marL="630238"/>
            <a:r>
              <a:rPr lang="en-US" sz="3200" i="0" dirty="0">
                <a:solidFill>
                  <a:srgbClr val="F16649"/>
                </a:solidFill>
                <a:effectLst/>
              </a:rPr>
              <a:t>5. </a:t>
            </a:r>
            <a:r>
              <a:rPr lang="en-US" sz="3200" i="0" dirty="0">
                <a:effectLst/>
              </a:rPr>
              <a:t>what he / she did / saw</a:t>
            </a:r>
          </a:p>
        </p:txBody>
      </p:sp>
    </p:spTree>
    <p:extLst>
      <p:ext uri="{BB962C8B-B14F-4D97-AF65-F5344CB8AC3E}">
        <p14:creationId xmlns:p14="http://schemas.microsoft.com/office/powerpoint/2010/main" val="626516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172" y="-7620"/>
            <a:ext cx="12192000" cy="1083309"/>
            <a:chOff x="7620" y="-7620"/>
            <a:chExt cx="12192000" cy="1083309"/>
          </a:xfrm>
        </p:grpSpPr>
        <p:sp>
          <p:nvSpPr>
            <p:cNvPr id="23" name="Round Single Corner Rectangle 22"/>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3775621" y="97615"/>
            <a:ext cx="712319" cy="709214"/>
            <a:chOff x="2180974" y="148629"/>
            <a:chExt cx="712319" cy="709214"/>
          </a:xfrm>
        </p:grpSpPr>
        <p:sp>
          <p:nvSpPr>
            <p:cNvPr id="30" name="Oval 29"/>
            <p:cNvSpPr/>
            <p:nvPr/>
          </p:nvSpPr>
          <p:spPr>
            <a:xfrm>
              <a:off x="2180974" y="148629"/>
              <a:ext cx="712319" cy="709214"/>
            </a:xfrm>
            <a:prstGeom prst="ellipse">
              <a:avLst/>
            </a:prstGeom>
            <a:solidFill>
              <a:srgbClr val="77AD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p:cNvSpPr/>
            <p:nvPr/>
          </p:nvSpPr>
          <p:spPr>
            <a:xfrm rot="4088942">
              <a:off x="2197459" y="160739"/>
              <a:ext cx="676824" cy="685834"/>
            </a:xfrm>
            <a:prstGeom prst="chord">
              <a:avLst>
                <a:gd name="adj1" fmla="val 2761841"/>
                <a:gd name="adj2" fmla="val 16200000"/>
              </a:avLst>
            </a:prstGeom>
            <a:solidFill>
              <a:srgbClr val="008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3311098" y="1904878"/>
            <a:ext cx="5893861"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4022018" y="1950419"/>
            <a:ext cx="4712984" cy="523220"/>
          </a:xfrm>
          <a:prstGeom prst="rect">
            <a:avLst/>
          </a:prstGeom>
          <a:noFill/>
        </p:spPr>
        <p:txBody>
          <a:bodyPr wrap="square" rtlCol="0">
            <a:spAutoFit/>
          </a:bodyPr>
          <a:lstStyle/>
          <a:p>
            <a:r>
              <a:rPr lang="en-US" sz="2800" b="1" dirty="0">
                <a:solidFill>
                  <a:schemeClr val="bg1"/>
                </a:solidFill>
              </a:rPr>
              <a:t>LESSON 5: SKILLS 1</a:t>
            </a:r>
          </a:p>
        </p:txBody>
      </p:sp>
      <p:sp>
        <p:nvSpPr>
          <p:cNvPr id="40" name="TextBox 39"/>
          <p:cNvSpPr txBox="1"/>
          <p:nvPr/>
        </p:nvSpPr>
        <p:spPr>
          <a:xfrm>
            <a:off x="2442278" y="118354"/>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41" name="TextBox 40"/>
          <p:cNvSpPr txBox="1"/>
          <p:nvPr/>
        </p:nvSpPr>
        <p:spPr>
          <a:xfrm>
            <a:off x="4664090" y="73704"/>
            <a:ext cx="8862777" cy="707886"/>
          </a:xfrm>
          <a:prstGeom prst="rect">
            <a:avLst/>
          </a:prstGeom>
          <a:noFill/>
        </p:spPr>
        <p:txBody>
          <a:bodyPr wrap="square" rtlCol="0">
            <a:spAutoFit/>
          </a:bodyPr>
          <a:lstStyle/>
          <a:p>
            <a:r>
              <a:rPr lang="en-US" sz="4000" b="1" dirty="0">
                <a:solidFill>
                  <a:schemeClr val="bg1"/>
                </a:solidFill>
                <a:latin typeface="Myriad Pro" pitchFamily="34" charset="0"/>
              </a:rPr>
              <a:t>TOURISM</a:t>
            </a:r>
          </a:p>
        </p:txBody>
      </p:sp>
      <p:sp>
        <p:nvSpPr>
          <p:cNvPr id="42" name="TextBox 41"/>
          <p:cNvSpPr txBox="1"/>
          <p:nvPr/>
        </p:nvSpPr>
        <p:spPr>
          <a:xfrm>
            <a:off x="1276300" y="3793403"/>
            <a:ext cx="722440" cy="830997"/>
          </a:xfrm>
          <a:prstGeom prst="rect">
            <a:avLst/>
          </a:prstGeom>
          <a:noFill/>
        </p:spPr>
        <p:txBody>
          <a:bodyPr wrap="square" rtlCol="0">
            <a:spAutoFit/>
          </a:bodyPr>
          <a:lstStyle/>
          <a:p>
            <a:pPr algn="ctr"/>
            <a:r>
              <a:rPr lang="en-US" sz="4800" b="1" dirty="0">
                <a:solidFill>
                  <a:schemeClr val="bg1"/>
                </a:solidFill>
                <a:latin typeface="Myriad Pro" pitchFamily="34" charset="0"/>
              </a:rPr>
              <a:t>1</a:t>
            </a:r>
          </a:p>
        </p:txBody>
      </p:sp>
      <p:sp>
        <p:nvSpPr>
          <p:cNvPr id="17" name="TextBox 16"/>
          <p:cNvSpPr txBox="1"/>
          <p:nvPr/>
        </p:nvSpPr>
        <p:spPr>
          <a:xfrm>
            <a:off x="3757546" y="81062"/>
            <a:ext cx="730394" cy="707886"/>
          </a:xfrm>
          <a:prstGeom prst="rect">
            <a:avLst/>
          </a:prstGeom>
          <a:noFill/>
        </p:spPr>
        <p:txBody>
          <a:bodyPr wrap="square" rtlCol="0">
            <a:spAutoFit/>
          </a:bodyPr>
          <a:lstStyle/>
          <a:p>
            <a:pPr algn="ctr"/>
            <a:r>
              <a:rPr lang="en-US" sz="4000" b="1" dirty="0">
                <a:solidFill>
                  <a:schemeClr val="bg1"/>
                </a:solidFill>
                <a:latin typeface="Myriad Pro" pitchFamily="34" charset="0"/>
              </a:rPr>
              <a:t>8</a:t>
            </a:r>
          </a:p>
        </p:txBody>
      </p:sp>
      <p:grpSp>
        <p:nvGrpSpPr>
          <p:cNvPr id="7" name="Group 6"/>
          <p:cNvGrpSpPr/>
          <p:nvPr/>
        </p:nvGrpSpPr>
        <p:grpSpPr>
          <a:xfrm>
            <a:off x="2766630" y="1753239"/>
            <a:ext cx="990895" cy="941618"/>
            <a:chOff x="2766630" y="1746890"/>
            <a:chExt cx="990895" cy="941618"/>
          </a:xfrm>
        </p:grpSpPr>
        <p:pic>
          <p:nvPicPr>
            <p:cNvPr id="35" name="Picture 34"/>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6" name="Picture 5"/>
            <p:cNvPicPr>
              <a:picLocks noChangeAspect="1"/>
            </p:cNvPicPr>
            <p:nvPr/>
          </p:nvPicPr>
          <p:blipFill rotWithShape="1">
            <a:blip r:embed="rId4"/>
            <a:srcRect t="5582"/>
            <a:stretch/>
          </p:blipFill>
          <p:spPr>
            <a:xfrm>
              <a:off x="2906617" y="1968106"/>
              <a:ext cx="710920" cy="499184"/>
            </a:xfrm>
            <a:prstGeom prst="rect">
              <a:avLst/>
            </a:prstGeom>
          </p:spPr>
        </p:pic>
      </p:grpSp>
      <p:pic>
        <p:nvPicPr>
          <p:cNvPr id="2" name="Picture 1" descr="Cartoon of a child and child talking">
            <a:extLst>
              <a:ext uri="{FF2B5EF4-FFF2-40B4-BE49-F238E27FC236}">
                <a16:creationId xmlns:a16="http://schemas.microsoft.com/office/drawing/2014/main" id="{C78B02D4-7FD5-DAE4-AF40-9468D155FE4C}"/>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267387" y="2576060"/>
            <a:ext cx="3981282" cy="3981282"/>
          </a:xfrm>
          <a:prstGeom prst="rect">
            <a:avLst/>
          </a:prstGeom>
        </p:spPr>
      </p:pic>
      <p:sp>
        <p:nvSpPr>
          <p:cNvPr id="4" name="TextBox 3">
            <a:extLst>
              <a:ext uri="{FF2B5EF4-FFF2-40B4-BE49-F238E27FC236}">
                <a16:creationId xmlns:a16="http://schemas.microsoft.com/office/drawing/2014/main" id="{FF2AD411-559B-E5B4-6A4E-5BB8EE59D90D}"/>
              </a:ext>
            </a:extLst>
          </p:cNvPr>
          <p:cNvSpPr txBox="1"/>
          <p:nvPr/>
        </p:nvSpPr>
        <p:spPr>
          <a:xfrm>
            <a:off x="274320" y="181806"/>
            <a:ext cx="1930012" cy="523220"/>
          </a:xfrm>
          <a:prstGeom prst="rect">
            <a:avLst/>
          </a:prstGeom>
          <a:noFill/>
        </p:spPr>
        <p:txBody>
          <a:bodyPr wrap="square" rtlCol="0">
            <a:spAutoFit/>
          </a:bodyPr>
          <a:lstStyle/>
          <a:p>
            <a:r>
              <a:rPr lang="en-US" sz="2800" b="1" u="sng" dirty="0">
                <a:solidFill>
                  <a:srgbClr val="7030A0"/>
                </a:solidFill>
                <a:latin typeface="+mj-lt"/>
              </a:rPr>
              <a:t>Period: 66</a:t>
            </a:r>
          </a:p>
        </p:txBody>
      </p:sp>
    </p:spTree>
    <p:extLst>
      <p:ext uri="{BB962C8B-B14F-4D97-AF65-F5344CB8AC3E}">
        <p14:creationId xmlns:p14="http://schemas.microsoft.com/office/powerpoint/2010/main" val="252621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25C68-A055-2732-B3F2-EDCC6616B44E}"/>
            </a:ext>
          </a:extLst>
        </p:cNvPr>
        <p:cNvGrpSpPr/>
        <p:nvPr/>
      </p:nvGrpSpPr>
      <p:grpSpPr>
        <a:xfrm>
          <a:off x="0" y="0"/>
          <a:ext cx="0" cy="0"/>
          <a:chOff x="0" y="0"/>
          <a:chExt cx="0" cy="0"/>
        </a:xfrm>
      </p:grpSpPr>
      <p:sp>
        <p:nvSpPr>
          <p:cNvPr id="7" name="Hộp Văn bản 3">
            <a:extLst>
              <a:ext uri="{FF2B5EF4-FFF2-40B4-BE49-F238E27FC236}">
                <a16:creationId xmlns:a16="http://schemas.microsoft.com/office/drawing/2014/main" id="{FD03F091-26F0-1128-EC10-98D91307BA30}"/>
              </a:ext>
            </a:extLst>
          </p:cNvPr>
          <p:cNvSpPr txBox="1"/>
          <p:nvPr/>
        </p:nvSpPr>
        <p:spPr>
          <a:xfrm>
            <a:off x="285232" y="83821"/>
            <a:ext cx="11621535" cy="6494085"/>
          </a:xfrm>
          <a:prstGeom prst="rect">
            <a:avLst/>
          </a:prstGeom>
          <a:noFill/>
        </p:spPr>
        <p:txBody>
          <a:bodyPr wrap="square">
            <a:spAutoFit/>
          </a:bodyPr>
          <a:lstStyle/>
          <a:p>
            <a:r>
              <a:rPr lang="en-US" sz="3200" b="1" i="0" dirty="0">
                <a:solidFill>
                  <a:srgbClr val="FF0000"/>
                </a:solidFill>
                <a:effectLst/>
              </a:rPr>
              <a:t>Suggested answer</a:t>
            </a:r>
            <a:r>
              <a:rPr lang="en-US" sz="3200" i="0" dirty="0">
                <a:solidFill>
                  <a:srgbClr val="FF0000"/>
                </a:solidFill>
                <a:effectLst/>
              </a:rPr>
              <a:t>:</a:t>
            </a:r>
          </a:p>
          <a:p>
            <a:pPr marL="985838" indent="-985838">
              <a:tabLst>
                <a:tab pos="985838" algn="l"/>
              </a:tabLst>
            </a:pPr>
            <a:r>
              <a:rPr lang="en-US" sz="3200" b="1" i="0" dirty="0">
                <a:solidFill>
                  <a:schemeClr val="accent2">
                    <a:lumMod val="50000"/>
                  </a:schemeClr>
                </a:solidFill>
                <a:effectLst/>
              </a:rPr>
              <a:t>Tom</a:t>
            </a:r>
            <a:r>
              <a:rPr lang="en-US" sz="3200" i="0" dirty="0">
                <a:solidFill>
                  <a:srgbClr val="002060"/>
                </a:solidFill>
                <a:effectLst/>
              </a:rPr>
              <a:t>	: Where did you go last summer, Mai?</a:t>
            </a:r>
          </a:p>
          <a:p>
            <a:pPr marL="985838" indent="-985838">
              <a:tabLst>
                <a:tab pos="985838" algn="l"/>
              </a:tabLst>
            </a:pPr>
            <a:r>
              <a:rPr lang="en-US" sz="3200" b="1" i="0" dirty="0">
                <a:solidFill>
                  <a:srgbClr val="0070C0"/>
                </a:solidFill>
                <a:effectLst/>
              </a:rPr>
              <a:t>Mai</a:t>
            </a:r>
            <a:r>
              <a:rPr lang="en-US" sz="3200" i="0" dirty="0">
                <a:solidFill>
                  <a:srgbClr val="002060"/>
                </a:solidFill>
                <a:effectLst/>
              </a:rPr>
              <a:t>	: I went to Hue with my parents.</a:t>
            </a:r>
          </a:p>
          <a:p>
            <a:pPr marL="985838" indent="-985838">
              <a:tabLst>
                <a:tab pos="985838" algn="l"/>
              </a:tabLst>
            </a:pPr>
            <a:r>
              <a:rPr lang="en-US" sz="3200" b="1" i="0" dirty="0">
                <a:solidFill>
                  <a:schemeClr val="accent2">
                    <a:lumMod val="50000"/>
                  </a:schemeClr>
                </a:solidFill>
                <a:effectLst/>
              </a:rPr>
              <a:t>Tom</a:t>
            </a:r>
            <a:r>
              <a:rPr lang="en-US" sz="3200" i="0" dirty="0">
                <a:solidFill>
                  <a:srgbClr val="002060"/>
                </a:solidFill>
                <a:effectLst/>
              </a:rPr>
              <a:t>	: Did you go on a tour?</a:t>
            </a:r>
          </a:p>
          <a:p>
            <a:pPr marL="985838" indent="-985838">
              <a:tabLst>
                <a:tab pos="985838" algn="l"/>
              </a:tabLst>
            </a:pPr>
            <a:r>
              <a:rPr lang="en-US" sz="3200" b="1" i="0" dirty="0">
                <a:solidFill>
                  <a:srgbClr val="0070C0"/>
                </a:solidFill>
                <a:effectLst/>
              </a:rPr>
              <a:t>Mai</a:t>
            </a:r>
            <a:r>
              <a:rPr lang="en-US" sz="3200" i="0" dirty="0">
                <a:solidFill>
                  <a:srgbClr val="002060"/>
                </a:solidFill>
                <a:effectLst/>
              </a:rPr>
              <a:t>	: Yes, we took a four-day package tour.</a:t>
            </a:r>
          </a:p>
          <a:p>
            <a:pPr marL="985838" indent="-985838">
              <a:tabLst>
                <a:tab pos="985838" algn="l"/>
              </a:tabLst>
            </a:pPr>
            <a:r>
              <a:rPr lang="en-US" sz="3200" b="1" i="0" dirty="0">
                <a:solidFill>
                  <a:schemeClr val="accent2">
                    <a:lumMod val="50000"/>
                  </a:schemeClr>
                </a:solidFill>
                <a:effectLst/>
              </a:rPr>
              <a:t>Tom</a:t>
            </a:r>
            <a:r>
              <a:rPr lang="en-US" sz="3200" i="0" dirty="0">
                <a:solidFill>
                  <a:srgbClr val="002060"/>
                </a:solidFill>
                <a:effectLst/>
              </a:rPr>
              <a:t>	: How did you travel?</a:t>
            </a:r>
          </a:p>
          <a:p>
            <a:pPr marL="985838" indent="-985838">
              <a:tabLst>
                <a:tab pos="985838" algn="l"/>
              </a:tabLst>
            </a:pPr>
            <a:r>
              <a:rPr lang="en-US" sz="3200" b="1" i="0" dirty="0">
                <a:solidFill>
                  <a:srgbClr val="0070C0"/>
                </a:solidFill>
                <a:effectLst/>
              </a:rPr>
              <a:t>Mai</a:t>
            </a:r>
            <a:r>
              <a:rPr lang="en-US" sz="3200" i="0" dirty="0">
                <a:solidFill>
                  <a:srgbClr val="002060"/>
                </a:solidFill>
                <a:effectLst/>
              </a:rPr>
              <a:t>	: We flew to Hue and travelled around by minibus.</a:t>
            </a:r>
          </a:p>
          <a:p>
            <a:pPr marL="985838" indent="-985838">
              <a:tabLst>
                <a:tab pos="985838" algn="l"/>
              </a:tabLst>
            </a:pPr>
            <a:r>
              <a:rPr lang="en-US" sz="3200" b="1" i="0" dirty="0">
                <a:solidFill>
                  <a:schemeClr val="accent2">
                    <a:lumMod val="50000"/>
                  </a:schemeClr>
                </a:solidFill>
                <a:effectLst/>
              </a:rPr>
              <a:t>Tom</a:t>
            </a:r>
            <a:r>
              <a:rPr lang="en-US" sz="3200" i="0" dirty="0">
                <a:solidFill>
                  <a:srgbClr val="002060"/>
                </a:solidFill>
                <a:effectLst/>
              </a:rPr>
              <a:t>	: Where did you stay?</a:t>
            </a:r>
          </a:p>
          <a:p>
            <a:pPr marL="985838" indent="-985838">
              <a:tabLst>
                <a:tab pos="985838" algn="l"/>
              </a:tabLst>
            </a:pPr>
            <a:r>
              <a:rPr lang="en-US" sz="3200" b="1" i="0" dirty="0">
                <a:solidFill>
                  <a:srgbClr val="0070C0"/>
                </a:solidFill>
                <a:effectLst/>
              </a:rPr>
              <a:t>Mai</a:t>
            </a:r>
            <a:r>
              <a:rPr lang="en-US" sz="3200" i="0" dirty="0">
                <a:solidFill>
                  <a:srgbClr val="002060"/>
                </a:solidFill>
                <a:effectLst/>
              </a:rPr>
              <a:t>	: We stayed in a hotel by the Huong River.</a:t>
            </a:r>
          </a:p>
          <a:p>
            <a:pPr marL="985838" indent="-985838">
              <a:tabLst>
                <a:tab pos="985838" algn="l"/>
              </a:tabLst>
            </a:pPr>
            <a:r>
              <a:rPr lang="en-US" sz="3200" b="1" i="0" dirty="0">
                <a:solidFill>
                  <a:schemeClr val="accent2">
                    <a:lumMod val="50000"/>
                  </a:schemeClr>
                </a:solidFill>
                <a:effectLst/>
              </a:rPr>
              <a:t>Tom</a:t>
            </a:r>
            <a:r>
              <a:rPr lang="en-US" sz="3200" i="0" dirty="0">
                <a:solidFill>
                  <a:srgbClr val="002060"/>
                </a:solidFill>
                <a:effectLst/>
              </a:rPr>
              <a:t>	: Did you see and do much?</a:t>
            </a:r>
          </a:p>
          <a:p>
            <a:pPr marL="1076325" indent="-1076325">
              <a:tabLst>
                <a:tab pos="985838" algn="l"/>
              </a:tabLst>
            </a:pPr>
            <a:r>
              <a:rPr lang="en-US" sz="3200" b="1" i="0" dirty="0">
                <a:solidFill>
                  <a:srgbClr val="0070C0"/>
                </a:solidFill>
                <a:effectLst/>
              </a:rPr>
              <a:t>Mai</a:t>
            </a:r>
            <a:r>
              <a:rPr lang="en-US" sz="3200" i="0" dirty="0">
                <a:solidFill>
                  <a:srgbClr val="002060"/>
                </a:solidFill>
                <a:effectLst/>
              </a:rPr>
              <a:t>	: A lot. We visited Thien Mu Pagoda, The Imperial Citadel, </a:t>
            </a:r>
            <a:br>
              <a:rPr lang="en-US" sz="3200" i="0" dirty="0">
                <a:solidFill>
                  <a:srgbClr val="002060"/>
                </a:solidFill>
                <a:effectLst/>
              </a:rPr>
            </a:br>
            <a:r>
              <a:rPr lang="en-US" sz="3200" i="0" dirty="0">
                <a:solidFill>
                  <a:srgbClr val="002060"/>
                </a:solidFill>
                <a:effectLst/>
              </a:rPr>
              <a:t>The Tomb of Tu Duc. We took a cruise on the Huong River and at especial kinds of Hue cakes.</a:t>
            </a:r>
          </a:p>
        </p:txBody>
      </p:sp>
    </p:spTree>
    <p:extLst>
      <p:ext uri="{BB962C8B-B14F-4D97-AF65-F5344CB8AC3E}">
        <p14:creationId xmlns:p14="http://schemas.microsoft.com/office/powerpoint/2010/main" val="22297470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172" y="-7620"/>
            <a:ext cx="12192000" cy="1083309"/>
            <a:chOff x="7620" y="-7620"/>
            <a:chExt cx="12192000" cy="1083309"/>
          </a:xfrm>
        </p:grpSpPr>
        <p:sp>
          <p:nvSpPr>
            <p:cNvPr id="18" name="Round Single Corner Rectangle 17"/>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916243" y="-7620"/>
            <a:ext cx="10536999" cy="954107"/>
          </a:xfrm>
          <a:prstGeom prst="rect">
            <a:avLst/>
          </a:prstGeom>
          <a:noFill/>
          <a:effectLst/>
        </p:spPr>
        <p:txBody>
          <a:bodyPr wrap="square" rtlCol="0">
            <a:spAutoFit/>
          </a:bodyPr>
          <a:lstStyle/>
          <a:p>
            <a:r>
              <a:rPr lang="en-US" sz="2800" b="1" dirty="0"/>
              <a:t>Share with the class your partner’s travel experience. You can then share what you think about it.</a:t>
            </a:r>
            <a:endParaRPr lang="en-US" sz="2800" b="1" dirty="0">
              <a:effectLst>
                <a:glow rad="88900">
                  <a:schemeClr val="bg1"/>
                </a:glow>
              </a:effectLst>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66A026D6-1071-A1EF-8D4B-59A11D588133}"/>
              </a:ext>
            </a:extLst>
          </p:cNvPr>
          <p:cNvGrpSpPr/>
          <p:nvPr/>
        </p:nvGrpSpPr>
        <p:grpSpPr>
          <a:xfrm>
            <a:off x="413638" y="70688"/>
            <a:ext cx="502606" cy="707886"/>
            <a:chOff x="576198" y="1188331"/>
            <a:chExt cx="502606" cy="707886"/>
          </a:xfrm>
        </p:grpSpPr>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grpSp>
      <p:sp>
        <p:nvSpPr>
          <p:cNvPr id="7" name="Hộp Văn bản 3">
            <a:extLst>
              <a:ext uri="{FF2B5EF4-FFF2-40B4-BE49-F238E27FC236}">
                <a16:creationId xmlns:a16="http://schemas.microsoft.com/office/drawing/2014/main" id="{982D8210-261F-9045-2B54-8E7E3569665D}"/>
              </a:ext>
            </a:extLst>
          </p:cNvPr>
          <p:cNvSpPr txBox="1"/>
          <p:nvPr/>
        </p:nvSpPr>
        <p:spPr>
          <a:xfrm>
            <a:off x="863458" y="1365613"/>
            <a:ext cx="10691242" cy="4401205"/>
          </a:xfrm>
          <a:prstGeom prst="rect">
            <a:avLst/>
          </a:prstGeom>
          <a:noFill/>
        </p:spPr>
        <p:txBody>
          <a:bodyPr wrap="square">
            <a:spAutoFit/>
          </a:bodyPr>
          <a:lstStyle/>
          <a:p>
            <a:r>
              <a:rPr lang="en-US" sz="2800" b="1" i="1" dirty="0">
                <a:solidFill>
                  <a:srgbClr val="F26648"/>
                </a:solidFill>
                <a:effectLst/>
              </a:rPr>
              <a:t>Suggested answers:</a:t>
            </a:r>
            <a:endParaRPr lang="en-US" sz="2800" b="1" i="1" dirty="0">
              <a:solidFill>
                <a:srgbClr val="F26648"/>
              </a:solidFill>
            </a:endParaRPr>
          </a:p>
          <a:p>
            <a:endParaRPr lang="en-US" sz="2800" i="1" dirty="0">
              <a:solidFill>
                <a:srgbClr val="F26648"/>
              </a:solidFill>
              <a:effectLst/>
            </a:endParaRPr>
          </a:p>
          <a:p>
            <a:pPr indent="538163" algn="just"/>
            <a:r>
              <a:rPr lang="en-US" sz="2800" dirty="0">
                <a:solidFill>
                  <a:srgbClr val="002060"/>
                </a:solidFill>
                <a:effectLst/>
              </a:rPr>
              <a:t>Last summer, Mai’s family went to Hue. Since her parents did not have much time to organize the tour by themselves, they booked a four-day package tour. The travel agency arranged everything for them: the air tickets, accommodation, the places to visit, and transportation. The tour was trouble-free as Mai’s father said. They had to follow a fixed schedule, but they felt ok with it. The tour guide was friendly and helpful. Coming home, everybody was satisfied with the service the agency offered.</a:t>
            </a:r>
            <a:endParaRPr lang="en-US" sz="3200" dirty="0">
              <a:solidFill>
                <a:srgbClr val="002060"/>
              </a:solidFill>
              <a:effectLst/>
            </a:endParaRPr>
          </a:p>
        </p:txBody>
      </p:sp>
    </p:spTree>
    <p:extLst>
      <p:ext uri="{BB962C8B-B14F-4D97-AF65-F5344CB8AC3E}">
        <p14:creationId xmlns:p14="http://schemas.microsoft.com/office/powerpoint/2010/main" val="7883965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17375" y="1289230"/>
            <a:ext cx="1898388" cy="523220"/>
          </a:xfrm>
          <a:prstGeom prst="rect">
            <a:avLst/>
          </a:prstGeom>
          <a:noFill/>
          <a:effectLst/>
        </p:spPr>
        <p:txBody>
          <a:bodyPr wrap="square" rtlCol="0">
            <a:spAutoFit/>
          </a:bodyPr>
          <a:lstStyle/>
          <a:p>
            <a:r>
              <a:rPr lang="en-US" sz="2800" b="1">
                <a:effectLst>
                  <a:glow rad="88900">
                    <a:schemeClr val="bg1"/>
                  </a:glow>
                </a:effectLst>
                <a:cs typeface="Arial" panose="020B0604020202020204" pitchFamily="34" charset="0"/>
              </a:rPr>
              <a:t>Wrap-up</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985D3B7-A40A-4421-9C5F-777653C71BC7}"/>
              </a:ext>
            </a:extLst>
          </p:cNvPr>
          <p:cNvSpPr txBox="1"/>
          <p:nvPr/>
        </p:nvSpPr>
        <p:spPr>
          <a:xfrm>
            <a:off x="628983" y="2339205"/>
            <a:ext cx="11445622" cy="3330464"/>
          </a:xfrm>
          <a:prstGeom prst="rect">
            <a:avLst/>
          </a:prstGeom>
          <a:noFill/>
        </p:spPr>
        <p:txBody>
          <a:bodyPr wrap="square" rtlCol="0">
            <a:spAutoFit/>
          </a:bodyPr>
          <a:lstStyle/>
          <a:p>
            <a:pPr>
              <a:lnSpc>
                <a:spcPct val="150000"/>
              </a:lnSpc>
            </a:pPr>
            <a:r>
              <a:rPr lang="en-US" sz="3600" dirty="0"/>
              <a:t>What have we learnt in this lesson?</a:t>
            </a:r>
          </a:p>
          <a:p>
            <a:pPr marL="457200" indent="-457200">
              <a:lnSpc>
                <a:spcPct val="150000"/>
              </a:lnSpc>
              <a:buFont typeface="Wingdings" panose="05000000000000000000" pitchFamily="2" charset="2"/>
              <a:buChar char="ü"/>
            </a:pPr>
            <a:r>
              <a:rPr lang="en-US" sz="3600" dirty="0"/>
              <a:t>Vocabulary related to related to tourism;</a:t>
            </a:r>
          </a:p>
          <a:p>
            <a:pPr marL="457200" indent="-457200">
              <a:lnSpc>
                <a:spcPct val="150000"/>
              </a:lnSpc>
              <a:buFont typeface="Wingdings" panose="05000000000000000000" pitchFamily="2" charset="2"/>
              <a:buChar char="ü"/>
            </a:pPr>
            <a:r>
              <a:rPr lang="en-US" sz="3600" dirty="0"/>
              <a:t>Reading for specific information;</a:t>
            </a:r>
          </a:p>
          <a:p>
            <a:pPr marL="457200" indent="-457200">
              <a:lnSpc>
                <a:spcPct val="150000"/>
              </a:lnSpc>
              <a:buFont typeface="Wingdings" panose="05000000000000000000" pitchFamily="2" charset="2"/>
              <a:buChar char="ü"/>
            </a:pPr>
            <a:r>
              <a:rPr lang="en-US" sz="3600" dirty="0"/>
              <a:t>Talking about partner’s travel experience.</a:t>
            </a:r>
          </a:p>
        </p:txBody>
      </p:sp>
      <p:pic>
        <p:nvPicPr>
          <p:cNvPr id="2050" name="Picture 2" descr="Recruiting Action Plan Wrap-Up – firecrackers">
            <a:extLst>
              <a:ext uri="{FF2B5EF4-FFF2-40B4-BE49-F238E27FC236}">
                <a16:creationId xmlns:a16="http://schemas.microsoft.com/office/drawing/2014/main" id="{FE7FA83B-BF66-4478-AC2F-3619125C5CD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30154" y="1252343"/>
            <a:ext cx="2155680" cy="1448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72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barn(inVertical)">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arn(inVertical)">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78805" y="1278761"/>
            <a:ext cx="1998504" cy="523220"/>
          </a:xfrm>
          <a:prstGeom prst="rect">
            <a:avLst/>
          </a:prstGeom>
          <a:noFill/>
          <a:effectLst/>
        </p:spPr>
        <p:txBody>
          <a:bodyPr wrap="square" rtlCol="0">
            <a:spAutoFit/>
          </a:bodyPr>
          <a:lstStyle/>
          <a:p>
            <a:r>
              <a:rPr lang="en-US" sz="2800" b="1">
                <a:effectLst>
                  <a:glow rad="88900">
                    <a:schemeClr val="bg1"/>
                  </a:glow>
                </a:effectLst>
                <a:cs typeface="Arial" panose="020B0604020202020204" pitchFamily="34" charset="0"/>
              </a:rPr>
              <a:t>Homework</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18673" y="118642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TextBox 1"/>
          <p:cNvSpPr txBox="1"/>
          <p:nvPr/>
        </p:nvSpPr>
        <p:spPr>
          <a:xfrm>
            <a:off x="487067" y="2138171"/>
            <a:ext cx="8149852" cy="837473"/>
          </a:xfrm>
          <a:prstGeom prst="rect">
            <a:avLst/>
          </a:prstGeom>
          <a:noFill/>
        </p:spPr>
        <p:txBody>
          <a:bodyPr wrap="square" rtlCol="0">
            <a:spAutoFit/>
          </a:bodyPr>
          <a:lstStyle/>
          <a:p>
            <a:pPr marL="457200" indent="-457200">
              <a:lnSpc>
                <a:spcPct val="150000"/>
              </a:lnSpc>
              <a:buFont typeface="Wingdings" panose="05000000000000000000" pitchFamily="2" charset="2"/>
              <a:buChar char="Ø"/>
            </a:pPr>
            <a:r>
              <a:rPr lang="en-US" sz="3600" dirty="0"/>
              <a:t>Do exercises in the workbook.</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9560" y="3200400"/>
            <a:ext cx="3407676" cy="3407676"/>
          </a:xfrm>
          <a:prstGeom prst="rect">
            <a:avLst/>
          </a:prstGeom>
        </p:spPr>
      </p:pic>
    </p:spTree>
    <p:extLst>
      <p:ext uri="{BB962C8B-B14F-4D97-AF65-F5344CB8AC3E}">
        <p14:creationId xmlns:p14="http://schemas.microsoft.com/office/powerpoint/2010/main" val="3879579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048000" y="5970195"/>
            <a:ext cx="6096000" cy="646331"/>
          </a:xfrm>
          <a:prstGeom prst="rect">
            <a:avLst/>
          </a:prstGeom>
        </p:spPr>
        <p:txBody>
          <a:bodyPr>
            <a:spAutoFit/>
          </a:bodyPr>
          <a:lstStyle/>
          <a:p>
            <a:pPr algn="ctr"/>
            <a:r>
              <a:rPr lang="en-GB" b="1" dirty="0">
                <a:solidFill>
                  <a:schemeClr val="bg1"/>
                </a:solidFill>
                <a:latin typeface="Calibri" panose="020F0502020204030204" pitchFamily="34" charset="0"/>
              </a:rPr>
              <a:t>Website: </a:t>
            </a:r>
            <a:r>
              <a:rPr lang="en-GB" b="1" i="1" dirty="0">
                <a:solidFill>
                  <a:schemeClr val="bg1"/>
                </a:solidFill>
                <a:latin typeface="Calibri" panose="020F0502020204030204" pitchFamily="34" charset="0"/>
              </a:rPr>
              <a:t>hoclieu.vn</a:t>
            </a:r>
            <a:endParaRPr lang="en-GB" dirty="0">
              <a:solidFill>
                <a:schemeClr val="bg1"/>
              </a:solidFill>
            </a:endParaRPr>
          </a:p>
          <a:p>
            <a:pPr algn="ctr"/>
            <a:r>
              <a:rPr lang="en-GB" b="1" dirty="0" err="1">
                <a:solidFill>
                  <a:schemeClr val="bg1"/>
                </a:solidFill>
                <a:latin typeface="Calibri" panose="020F0502020204030204" pitchFamily="34" charset="0"/>
              </a:rPr>
              <a:t>Fanpage</a:t>
            </a:r>
            <a:r>
              <a:rPr lang="en-GB" b="1" dirty="0">
                <a:solidFill>
                  <a:schemeClr val="bg1"/>
                </a:solidFill>
                <a:latin typeface="Calibri" panose="020F0502020204030204" pitchFamily="34" charset="0"/>
              </a:rPr>
              <a:t>: </a:t>
            </a:r>
            <a:r>
              <a:rPr lang="en-GB" b="1" i="1" dirty="0">
                <a:solidFill>
                  <a:schemeClr val="bg1"/>
                </a:solidFill>
                <a:latin typeface="Calibri" panose="020F0502020204030204" pitchFamily="34" charset="0"/>
              </a:rPr>
              <a:t>facebook.com/tienganhglobalsuccess.vn/</a:t>
            </a:r>
            <a:endParaRPr lang="en-GB" dirty="0">
              <a:solidFill>
                <a:schemeClr val="bg1"/>
              </a:solidFill>
            </a:endParaRPr>
          </a:p>
        </p:txBody>
      </p:sp>
    </p:spTree>
    <p:extLst>
      <p:ext uri="{BB962C8B-B14F-4D97-AF65-F5344CB8AC3E}">
        <p14:creationId xmlns:p14="http://schemas.microsoft.com/office/powerpoint/2010/main" val="2453337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4567839" y="175549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1" name="Freeform 10"/>
          <p:cNvSpPr/>
          <p:nvPr/>
        </p:nvSpPr>
        <p:spPr>
          <a:xfrm>
            <a:off x="3977081" y="5090340"/>
            <a:ext cx="1603229" cy="845902"/>
          </a:xfrm>
          <a:custGeom>
            <a:avLst/>
            <a:gdLst>
              <a:gd name="connsiteX0" fmla="*/ 0 w 1419439"/>
              <a:gd name="connsiteY0" fmla="*/ 0 h 941884"/>
              <a:gd name="connsiteX1" fmla="*/ 1419439 w 1419439"/>
              <a:gd name="connsiteY1" fmla="*/ 0 h 941884"/>
              <a:gd name="connsiteX2" fmla="*/ 1419439 w 1419439"/>
              <a:gd name="connsiteY2" fmla="*/ 941884 h 941884"/>
              <a:gd name="connsiteX3" fmla="*/ 0 w 1419439"/>
              <a:gd name="connsiteY3" fmla="*/ 941884 h 941884"/>
              <a:gd name="connsiteX4" fmla="*/ 0 w 1419439"/>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9" h="941884">
                <a:moveTo>
                  <a:pt x="0" y="0"/>
                </a:moveTo>
                <a:lnTo>
                  <a:pt x="1419439" y="0"/>
                </a:lnTo>
                <a:lnTo>
                  <a:pt x="1419439"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6" name="Rounded Rectangle 15"/>
          <p:cNvSpPr/>
          <p:nvPr/>
        </p:nvSpPr>
        <p:spPr>
          <a:xfrm>
            <a:off x="669161" y="1103050"/>
            <a:ext cx="1835914" cy="612205"/>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a typeface="Adobe Gothic Std B" panose="020B0800000000000000" pitchFamily="34" charset="-128"/>
              </a:rPr>
              <a:t>WARM-UP</a:t>
            </a:r>
            <a:endParaRPr lang="en-GB" b="1" dirty="0">
              <a:solidFill>
                <a:schemeClr val="tx1"/>
              </a:solidFill>
              <a:ea typeface="Adobe Gothic Std B" panose="020B0800000000000000" pitchFamily="34" charset="-128"/>
            </a:endParaRPr>
          </a:p>
        </p:txBody>
      </p:sp>
      <p:sp>
        <p:nvSpPr>
          <p:cNvPr id="17" name="Rounded Rectangle 16"/>
          <p:cNvSpPr/>
          <p:nvPr/>
        </p:nvSpPr>
        <p:spPr>
          <a:xfrm>
            <a:off x="2942781" y="2320497"/>
            <a:ext cx="1835914" cy="617607"/>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READING</a:t>
            </a:r>
            <a:endParaRPr lang="en-GB" b="1" dirty="0">
              <a:solidFill>
                <a:schemeClr val="tx1"/>
              </a:solidFill>
            </a:endParaRPr>
          </a:p>
        </p:txBody>
      </p:sp>
      <p:sp>
        <p:nvSpPr>
          <p:cNvPr id="18" name="Rounded Rectangle 17"/>
          <p:cNvSpPr/>
          <p:nvPr/>
        </p:nvSpPr>
        <p:spPr>
          <a:xfrm>
            <a:off x="714892" y="4041836"/>
            <a:ext cx="1835914" cy="601447"/>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SPEAKING</a:t>
            </a:r>
          </a:p>
        </p:txBody>
      </p:sp>
      <p:sp>
        <p:nvSpPr>
          <p:cNvPr id="19" name="Rounded Rectangle 18"/>
          <p:cNvSpPr/>
          <p:nvPr/>
        </p:nvSpPr>
        <p:spPr>
          <a:xfrm>
            <a:off x="3097454" y="5635518"/>
            <a:ext cx="1835914" cy="601447"/>
          </a:xfrm>
          <a:prstGeom prst="roundRect">
            <a:avLst/>
          </a:prstGeom>
          <a:solidFill>
            <a:srgbClr val="F8B417"/>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CONSOLIDATION</a:t>
            </a:r>
            <a:endParaRPr lang="en-GB" b="1" dirty="0">
              <a:solidFill>
                <a:schemeClr val="tx1"/>
              </a:solidFill>
            </a:endParaRPr>
          </a:p>
        </p:txBody>
      </p:sp>
      <p:sp>
        <p:nvSpPr>
          <p:cNvPr id="20" name="Rectangle 19"/>
          <p:cNvSpPr/>
          <p:nvPr/>
        </p:nvSpPr>
        <p:spPr>
          <a:xfrm>
            <a:off x="5588839" y="1234448"/>
            <a:ext cx="5740800" cy="618004"/>
          </a:xfrm>
          <a:prstGeom prst="rect">
            <a:avLst/>
          </a:prstGeom>
          <a:solidFill>
            <a:srgbClr val="FEE3AF"/>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Brainstorming</a:t>
            </a:r>
          </a:p>
        </p:txBody>
      </p:sp>
      <p:sp>
        <p:nvSpPr>
          <p:cNvPr id="22" name="Rectangle 21"/>
          <p:cNvSpPr/>
          <p:nvPr/>
        </p:nvSpPr>
        <p:spPr>
          <a:xfrm>
            <a:off x="5588839" y="2009303"/>
            <a:ext cx="5755112" cy="1586665"/>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indent="-285750">
              <a:spcBef>
                <a:spcPts val="0"/>
              </a:spcBef>
              <a:spcAft>
                <a:spcPts val="0"/>
              </a:spcAft>
              <a:buFont typeface="Arial" panose="020B0604020202020204" pitchFamily="34" charset="0"/>
              <a:buChar char="•"/>
            </a:pPr>
            <a:r>
              <a:rPr lang="vi-VN"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Task 1: </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Write the words under their</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correct pictures.</a:t>
            </a:r>
          </a:p>
          <a:p>
            <a:pPr marL="285750" marR="0" indent="-285750">
              <a:spcBef>
                <a:spcPts val="0"/>
              </a:spcBef>
              <a:spcAft>
                <a:spcPts val="0"/>
              </a:spcAft>
              <a:buFont typeface="Arial" panose="020B0604020202020204" pitchFamily="34" charset="0"/>
              <a:buChar char="•"/>
            </a:pPr>
            <a:r>
              <a:rPr lang="en-US" dirty="0">
                <a:solidFill>
                  <a:schemeClr val="tx1"/>
                </a:solidFill>
                <a:latin typeface="Calibri" panose="020F0502020204030204" pitchFamily="34" charset="0"/>
                <a:cs typeface="Calibri" panose="020F0502020204030204" pitchFamily="34" charset="0"/>
              </a:rPr>
              <a:t>Task 2: Read the passage and match the words and phrases in A with the definitions in B.</a:t>
            </a:r>
          </a:p>
          <a:p>
            <a:pPr marL="285750" marR="0" indent="-285750">
              <a:spcBef>
                <a:spcPts val="0"/>
              </a:spcBef>
              <a:spcAft>
                <a:spcPts val="0"/>
              </a:spcAft>
              <a:buFont typeface="Arial" panose="020B0604020202020204" pitchFamily="34" charset="0"/>
              <a:buChar char="•"/>
            </a:pPr>
            <a:r>
              <a:rPr lang="vi-VN" dirty="0">
                <a:solidFill>
                  <a:schemeClr val="tx1"/>
                </a:solidFill>
                <a:latin typeface="Calibri" panose="020F0502020204030204" pitchFamily="34" charset="0"/>
                <a:cs typeface="Calibri" panose="020F0502020204030204" pitchFamily="34" charset="0"/>
              </a:rPr>
              <a:t>Task </a:t>
            </a:r>
            <a:r>
              <a:rPr lang="en-US" dirty="0">
                <a:solidFill>
                  <a:schemeClr val="tx1"/>
                </a:solidFill>
                <a:latin typeface="Calibri" panose="020F0502020204030204" pitchFamily="34" charset="0"/>
                <a:cs typeface="Calibri" panose="020F0502020204030204" pitchFamily="34" charset="0"/>
              </a:rPr>
              <a:t>3</a:t>
            </a:r>
            <a:r>
              <a:rPr lang="vi-VN" dirty="0">
                <a:solidFill>
                  <a:schemeClr val="tx1"/>
                </a:solidFill>
                <a:latin typeface="Calibri" panose="020F0502020204030204" pitchFamily="34" charset="0"/>
                <a:cs typeface="Calibri" panose="020F0502020204030204" pitchFamily="34" charset="0"/>
              </a:rPr>
              <a:t>: </a:t>
            </a:r>
            <a:r>
              <a:rPr lang="en-US" dirty="0">
                <a:solidFill>
                  <a:schemeClr val="tx1"/>
                </a:solidFill>
                <a:latin typeface="Calibri" panose="020F0502020204030204" pitchFamily="34" charset="0"/>
                <a:cs typeface="Calibri" panose="020F0502020204030204" pitchFamily="34" charset="0"/>
              </a:rPr>
              <a:t>Read the passage again and answer the questions.</a:t>
            </a:r>
          </a:p>
        </p:txBody>
      </p:sp>
      <p:sp>
        <p:nvSpPr>
          <p:cNvPr id="23" name="Rectangle 22"/>
          <p:cNvSpPr/>
          <p:nvPr/>
        </p:nvSpPr>
        <p:spPr>
          <a:xfrm>
            <a:off x="5588839" y="3779575"/>
            <a:ext cx="5743692" cy="1567641"/>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vi-VN" dirty="0">
                <a:solidFill>
                  <a:schemeClr val="tx1"/>
                </a:solidFill>
                <a:latin typeface="Calibri" panose="020F0502020204030204" pitchFamily="34" charset="0"/>
                <a:cs typeface="Calibri" panose="020F0502020204030204" pitchFamily="34" charset="0"/>
              </a:rPr>
              <a:t>Task </a:t>
            </a:r>
            <a:r>
              <a:rPr lang="en-US" dirty="0">
                <a:solidFill>
                  <a:schemeClr val="tx1"/>
                </a:solidFill>
                <a:latin typeface="Calibri" panose="020F0502020204030204" pitchFamily="34" charset="0"/>
                <a:cs typeface="Calibri" panose="020F0502020204030204" pitchFamily="34" charset="0"/>
              </a:rPr>
              <a:t>4</a:t>
            </a:r>
            <a:r>
              <a:rPr lang="vi-VN" dirty="0">
                <a:solidFill>
                  <a:schemeClr val="tx1"/>
                </a:solidFill>
                <a:latin typeface="Calibri" panose="020F0502020204030204" pitchFamily="34" charset="0"/>
                <a:cs typeface="Calibri" panose="020F0502020204030204" pitchFamily="34" charset="0"/>
              </a:rPr>
              <a:t>: </a:t>
            </a:r>
            <a:r>
              <a:rPr lang="en-US" dirty="0">
                <a:solidFill>
                  <a:schemeClr val="tx1"/>
                </a:solidFill>
                <a:latin typeface="Calibri" panose="020F0502020204030204" pitchFamily="34" charset="0"/>
                <a:cs typeface="Calibri" panose="020F0502020204030204" pitchFamily="34" charset="0"/>
              </a:rPr>
              <a:t>Work in pairs. Take turns to interview your partner about his / her recent tour. Take notes of your partner’s answers.</a:t>
            </a:r>
          </a:p>
          <a:p>
            <a:pPr marL="285750" marR="0" indent="-285750">
              <a:spcBef>
                <a:spcPts val="0"/>
              </a:spcBef>
              <a:spcAft>
                <a:spcPts val="0"/>
              </a:spcAft>
              <a:buFont typeface="Arial" panose="020B0604020202020204" pitchFamily="34" charset="0"/>
              <a:buChar char="•"/>
            </a:pPr>
            <a:r>
              <a:rPr lang="vi-VN" dirty="0">
                <a:solidFill>
                  <a:schemeClr val="tx1"/>
                </a:solidFill>
                <a:latin typeface="Calibri" panose="020F0502020204030204" pitchFamily="34" charset="0"/>
                <a:cs typeface="Calibri" panose="020F0502020204030204" pitchFamily="34" charset="0"/>
              </a:rPr>
              <a:t>Task 5:</a:t>
            </a:r>
            <a:r>
              <a:rPr lang="en-US" dirty="0">
                <a:solidFill>
                  <a:schemeClr val="tx1"/>
                </a:solidFill>
                <a:latin typeface="Calibri" panose="020F0502020204030204" pitchFamily="34" charset="0"/>
                <a:cs typeface="Calibri" panose="020F0502020204030204" pitchFamily="34" charset="0"/>
              </a:rPr>
              <a:t> Share with the class your partner’s travel experience. You can then share what you think about it.</a:t>
            </a:r>
          </a:p>
        </p:txBody>
      </p:sp>
      <p:cxnSp>
        <p:nvCxnSpPr>
          <p:cNvPr id="24" name="Curved Connector 23"/>
          <p:cNvCxnSpPr>
            <a:stCxn id="16" idx="3"/>
            <a:endCxn id="17" idx="0"/>
          </p:cNvCxnSpPr>
          <p:nvPr/>
        </p:nvCxnSpPr>
        <p:spPr>
          <a:xfrm>
            <a:off x="2505075" y="1409153"/>
            <a:ext cx="1355663" cy="911344"/>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cxnSp>
        <p:nvCxnSpPr>
          <p:cNvPr id="25" name="Curved Connector 24"/>
          <p:cNvCxnSpPr>
            <a:stCxn id="17" idx="1"/>
            <a:endCxn id="18" idx="0"/>
          </p:cNvCxnSpPr>
          <p:nvPr/>
        </p:nvCxnSpPr>
        <p:spPr>
          <a:xfrm rot="10800000" flipV="1">
            <a:off x="1632849" y="2629300"/>
            <a:ext cx="1309932" cy="1412535"/>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cxnSp>
        <p:nvCxnSpPr>
          <p:cNvPr id="26" name="Curved Connector 25"/>
          <p:cNvCxnSpPr>
            <a:stCxn id="18" idx="3"/>
            <a:endCxn id="19" idx="0"/>
          </p:cNvCxnSpPr>
          <p:nvPr/>
        </p:nvCxnSpPr>
        <p:spPr>
          <a:xfrm>
            <a:off x="2550806" y="4342560"/>
            <a:ext cx="1464605" cy="1292958"/>
          </a:xfrm>
          <a:prstGeom prst="curvedConnector2">
            <a:avLst/>
          </a:prstGeom>
          <a:ln w="57150">
            <a:solidFill>
              <a:srgbClr val="6D9FB1"/>
            </a:solidFill>
            <a:tailEnd type="triangle"/>
          </a:ln>
        </p:spPr>
        <p:style>
          <a:lnRef idx="3">
            <a:schemeClr val="accent6"/>
          </a:lnRef>
          <a:fillRef idx="0">
            <a:schemeClr val="accent6"/>
          </a:fillRef>
          <a:effectRef idx="2">
            <a:schemeClr val="accent6"/>
          </a:effectRef>
          <a:fontRef idx="minor">
            <a:schemeClr val="tx1"/>
          </a:fontRef>
        </p:style>
      </p:cxnSp>
      <p:sp>
        <p:nvSpPr>
          <p:cNvPr id="46" name="TextBox 45"/>
          <p:cNvSpPr txBox="1"/>
          <p:nvPr/>
        </p:nvSpPr>
        <p:spPr>
          <a:xfrm>
            <a:off x="4787234" y="518493"/>
            <a:ext cx="3596799" cy="400110"/>
          </a:xfrm>
          <a:prstGeom prst="rect">
            <a:avLst/>
          </a:prstGeom>
          <a:noFill/>
        </p:spPr>
        <p:txBody>
          <a:bodyPr wrap="square" rtlCol="0">
            <a:spAutoFit/>
          </a:bodyPr>
          <a:lstStyle/>
          <a:p>
            <a:r>
              <a:rPr lang="en-US" sz="2000" b="1">
                <a:solidFill>
                  <a:schemeClr val="bg1"/>
                </a:solidFill>
              </a:rPr>
              <a:t>LESSON 1: GETTING STARTED</a:t>
            </a:r>
            <a:endParaRPr lang="en-US" sz="2000" b="1" dirty="0">
              <a:solidFill>
                <a:schemeClr val="bg1"/>
              </a:solidFill>
            </a:endParaRPr>
          </a:p>
        </p:txBody>
      </p:sp>
      <p:sp>
        <p:nvSpPr>
          <p:cNvPr id="29" name="Rectangle 28"/>
          <p:cNvSpPr/>
          <p:nvPr/>
        </p:nvSpPr>
        <p:spPr>
          <a:xfrm>
            <a:off x="5595995" y="5501551"/>
            <a:ext cx="5740800" cy="735414"/>
          </a:xfrm>
          <a:prstGeom prst="rect">
            <a:avLst/>
          </a:prstGeom>
          <a:solidFill>
            <a:srgbClr val="FBC864">
              <a:alpha val="50000"/>
            </a:srgbClr>
          </a:solidFill>
          <a:ln>
            <a:solidFill>
              <a:srgbClr val="6D9F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Wrap-up</a:t>
            </a:r>
          </a:p>
          <a:p>
            <a:pPr marL="285750" indent="-285750">
              <a:buFont typeface="Arial" panose="020B0604020202020204" pitchFamily="34" charset="0"/>
              <a:buChar char="•"/>
            </a:pPr>
            <a:r>
              <a:rPr lang="en-US" dirty="0">
                <a:solidFill>
                  <a:schemeClr val="tx1"/>
                </a:solidFill>
              </a:rPr>
              <a:t>Homework</a:t>
            </a:r>
            <a:endParaRPr lang="en-GB" dirty="0">
              <a:solidFill>
                <a:schemeClr val="tx1"/>
              </a:solidFill>
            </a:endParaRPr>
          </a:p>
        </p:txBody>
      </p:sp>
      <p:sp>
        <p:nvSpPr>
          <p:cNvPr id="30" name="Rounded Rectangle 29"/>
          <p:cNvSpPr/>
          <p:nvPr/>
        </p:nvSpPr>
        <p:spPr>
          <a:xfrm>
            <a:off x="3625936" y="247242"/>
            <a:ext cx="5893861"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151494" y="282785"/>
            <a:ext cx="4712984" cy="523220"/>
          </a:xfrm>
          <a:prstGeom prst="rect">
            <a:avLst/>
          </a:prstGeom>
          <a:noFill/>
        </p:spPr>
        <p:txBody>
          <a:bodyPr wrap="square" rtlCol="0">
            <a:spAutoFit/>
          </a:bodyPr>
          <a:lstStyle/>
          <a:p>
            <a:r>
              <a:rPr lang="en-US" sz="2800" b="1" dirty="0">
                <a:solidFill>
                  <a:schemeClr val="bg1"/>
                </a:solidFill>
              </a:rPr>
              <a:t>LESSON 5: SKILLS 1</a:t>
            </a:r>
          </a:p>
        </p:txBody>
      </p:sp>
      <p:grpSp>
        <p:nvGrpSpPr>
          <p:cNvPr id="37" name="Group 36"/>
          <p:cNvGrpSpPr/>
          <p:nvPr/>
        </p:nvGrpSpPr>
        <p:grpSpPr>
          <a:xfrm>
            <a:off x="3081468" y="95603"/>
            <a:ext cx="990895" cy="941618"/>
            <a:chOff x="2766630" y="1746890"/>
            <a:chExt cx="990895" cy="941618"/>
          </a:xfrm>
        </p:grpSpPr>
        <p:pic>
          <p:nvPicPr>
            <p:cNvPr id="38" name="Picture 37"/>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39" name="Picture 38"/>
            <p:cNvPicPr>
              <a:picLocks noChangeAspect="1"/>
            </p:cNvPicPr>
            <p:nvPr/>
          </p:nvPicPr>
          <p:blipFill rotWithShape="1">
            <a:blip r:embed="rId4"/>
            <a:srcRect t="5582"/>
            <a:stretch/>
          </p:blipFill>
          <p:spPr>
            <a:xfrm>
              <a:off x="2906617" y="1968106"/>
              <a:ext cx="710920" cy="499184"/>
            </a:xfrm>
            <a:prstGeom prst="rect">
              <a:avLst/>
            </a:prstGeom>
          </p:spPr>
        </p:pic>
      </p:grpSp>
    </p:spTree>
    <p:extLst>
      <p:ext uri="{BB962C8B-B14F-4D97-AF65-F5344CB8AC3E}">
        <p14:creationId xmlns:p14="http://schemas.microsoft.com/office/powerpoint/2010/main" val="658201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 name="Group 30"/>
          <p:cNvGrpSpPr/>
          <p:nvPr/>
        </p:nvGrpSpPr>
        <p:grpSpPr>
          <a:xfrm>
            <a:off x="-1172" y="-7620"/>
            <a:ext cx="12192000" cy="1083309"/>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a:extLst>
              <a:ext uri="{FF2B5EF4-FFF2-40B4-BE49-F238E27FC236}">
                <a16:creationId xmlns:a16="http://schemas.microsoft.com/office/drawing/2014/main" id="{3620506D-D0FB-4364-9BF0-303257236434}"/>
              </a:ext>
            </a:extLst>
          </p:cNvPr>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21" name="TextBox 20">
            <a:extLst>
              <a:ext uri="{FF2B5EF4-FFF2-40B4-BE49-F238E27FC236}">
                <a16:creationId xmlns:a16="http://schemas.microsoft.com/office/drawing/2014/main" id="{A982B3A6-EACF-42EF-B0CF-D6FC910459A8}"/>
              </a:ext>
            </a:extLst>
          </p:cNvPr>
          <p:cNvSpPr txBox="1"/>
          <p:nvPr/>
        </p:nvSpPr>
        <p:spPr>
          <a:xfrm>
            <a:off x="569726" y="1289999"/>
            <a:ext cx="10693159" cy="3323987"/>
          </a:xfrm>
          <a:prstGeom prst="rect">
            <a:avLst/>
          </a:prstGeom>
          <a:noFill/>
        </p:spPr>
        <p:txBody>
          <a:bodyPr wrap="square">
            <a:spAutoFit/>
          </a:bodyPr>
          <a:lstStyle/>
          <a:p>
            <a:r>
              <a:rPr lang="en-US" sz="3500" b="1" dirty="0"/>
              <a:t>Work in pairs. Discuss the following questions:</a:t>
            </a:r>
          </a:p>
          <a:p>
            <a:r>
              <a:rPr lang="en-US" sz="3500" b="1" dirty="0">
                <a:solidFill>
                  <a:srgbClr val="0070C0"/>
                </a:solidFill>
              </a:rPr>
              <a:t>	</a:t>
            </a:r>
            <a:r>
              <a:rPr lang="en-US" sz="3500" b="1" dirty="0">
                <a:solidFill>
                  <a:srgbClr val="6D9FB1"/>
                </a:solidFill>
              </a:rPr>
              <a:t>1. What are different types of tours? Give some 	information about them.</a:t>
            </a:r>
          </a:p>
          <a:p>
            <a:r>
              <a:rPr lang="en-US" sz="3500" b="1" dirty="0">
                <a:solidFill>
                  <a:srgbClr val="0070C0"/>
                </a:solidFill>
              </a:rPr>
              <a:t>	</a:t>
            </a:r>
            <a:r>
              <a:rPr lang="en-US" sz="3500" b="1" dirty="0">
                <a:solidFill>
                  <a:schemeClr val="accent2"/>
                </a:solidFill>
              </a:rPr>
              <a:t>2.  What types of tours have you been on?</a:t>
            </a:r>
          </a:p>
          <a:p>
            <a:r>
              <a:rPr lang="en-US" sz="3500" b="1" dirty="0">
                <a:solidFill>
                  <a:srgbClr val="0070C0"/>
                </a:solidFill>
              </a:rPr>
              <a:t>	</a:t>
            </a:r>
            <a:r>
              <a:rPr lang="en-US" sz="3500" b="1" dirty="0">
                <a:solidFill>
                  <a:srgbClr val="F8B417"/>
                </a:solidFill>
              </a:rPr>
              <a:t>3.  Were they positive/negative experiences?</a:t>
            </a:r>
          </a:p>
          <a:p>
            <a:r>
              <a:rPr lang="en-US" sz="3500" b="1" dirty="0">
                <a:solidFill>
                  <a:srgbClr val="0070C0"/>
                </a:solidFill>
              </a:rPr>
              <a:t>	</a:t>
            </a:r>
            <a:endParaRPr lang="en-US" sz="3500" dirty="0"/>
          </a:p>
        </p:txBody>
      </p:sp>
      <p:sp>
        <p:nvSpPr>
          <p:cNvPr id="2" name="TextBox 1">
            <a:extLst>
              <a:ext uri="{FF2B5EF4-FFF2-40B4-BE49-F238E27FC236}">
                <a16:creationId xmlns:a16="http://schemas.microsoft.com/office/drawing/2014/main" id="{817F8067-44E4-2697-A4C2-7C4D1EFD207D}"/>
              </a:ext>
            </a:extLst>
          </p:cNvPr>
          <p:cNvSpPr txBox="1"/>
          <p:nvPr/>
        </p:nvSpPr>
        <p:spPr>
          <a:xfrm>
            <a:off x="2907259" y="142707"/>
            <a:ext cx="4664979" cy="707886"/>
          </a:xfrm>
          <a:prstGeom prst="rect">
            <a:avLst/>
          </a:prstGeom>
          <a:noFill/>
        </p:spPr>
        <p:txBody>
          <a:bodyPr wrap="square" rtlCol="0">
            <a:spAutoFit/>
          </a:bodyPr>
          <a:lstStyle/>
          <a:p>
            <a:pPr algn="ctr"/>
            <a:r>
              <a:rPr lang="en-US" sz="4000" b="1" dirty="0">
                <a:solidFill>
                  <a:srgbClr val="F26648"/>
                </a:solidFill>
                <a:effectLst>
                  <a:outerShdw blurRad="38100" dist="38100" dir="2700000" algn="tl">
                    <a:srgbClr val="000000">
                      <a:alpha val="43137"/>
                    </a:srgbClr>
                  </a:outerShdw>
                </a:effectLst>
              </a:rPr>
              <a:t>BRAINSTORMING</a:t>
            </a:r>
          </a:p>
        </p:txBody>
      </p:sp>
      <p:pic>
        <p:nvPicPr>
          <p:cNvPr id="3" name="Picture 2" descr="Cartoon of a child and child talking&#10;&#10;Description automatically generated">
            <a:extLst>
              <a:ext uri="{FF2B5EF4-FFF2-40B4-BE49-F238E27FC236}">
                <a16:creationId xmlns:a16="http://schemas.microsoft.com/office/drawing/2014/main" id="{EB6CD955-2817-7A33-7AB6-12DD80E4F88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219495" y="4003828"/>
            <a:ext cx="2793533" cy="2793533"/>
          </a:xfrm>
          <a:prstGeom prst="rect">
            <a:avLst/>
          </a:prstGeom>
        </p:spPr>
      </p:pic>
    </p:spTree>
    <p:extLst>
      <p:ext uri="{BB962C8B-B14F-4D97-AF65-F5344CB8AC3E}">
        <p14:creationId xmlns:p14="http://schemas.microsoft.com/office/powerpoint/2010/main" val="340484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barn(inVertical)">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Effect transition="in" filter="barn(inVertical)">
                                      <p:cBhvr>
                                        <p:cTn id="17" dur="500"/>
                                        <p:tgtEl>
                                          <p:spTgt spid="2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1">
                                            <p:txEl>
                                              <p:pRg st="2" end="2"/>
                                            </p:txEl>
                                          </p:spTgt>
                                        </p:tgtEl>
                                        <p:attrNameLst>
                                          <p:attrName>style.visibility</p:attrName>
                                        </p:attrNameLst>
                                      </p:cBhvr>
                                      <p:to>
                                        <p:strVal val="visible"/>
                                      </p:to>
                                    </p:set>
                                    <p:animEffect transition="in" filter="barn(inVertical)">
                                      <p:cBhvr>
                                        <p:cTn id="22" dur="500"/>
                                        <p:tgtEl>
                                          <p:spTgt spid="2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1">
                                            <p:txEl>
                                              <p:pRg st="3" end="3"/>
                                            </p:txEl>
                                          </p:spTgt>
                                        </p:tgtEl>
                                        <p:attrNameLst>
                                          <p:attrName>style.visibility</p:attrName>
                                        </p:attrNameLst>
                                      </p:cBhvr>
                                      <p:to>
                                        <p:strVal val="visible"/>
                                      </p:to>
                                    </p:set>
                                    <p:animEffect transition="in" filter="barn(inVertical)">
                                      <p:cBhvr>
                                        <p:cTn id="27" dur="500"/>
                                        <p:tgtEl>
                                          <p:spTgt spid="2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1">
                                            <p:txEl>
                                              <p:pRg st="4" end="4"/>
                                            </p:txEl>
                                          </p:spTgt>
                                        </p:tgtEl>
                                        <p:attrNameLst>
                                          <p:attrName>style.visibility</p:attrName>
                                        </p:attrNameLst>
                                      </p:cBhvr>
                                      <p:to>
                                        <p:strVal val="visible"/>
                                      </p:to>
                                    </p:set>
                                    <p:animEffect transition="in" filter="barn(inVertical)">
                                      <p:cBhvr>
                                        <p:cTn id="32" dur="500"/>
                                        <p:tgtEl>
                                          <p:spTgt spid="2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3DB177-9A67-BC85-DC26-AE2273C75361}"/>
            </a:ext>
          </a:extLst>
        </p:cNvPr>
        <p:cNvGrpSpPr/>
        <p:nvPr/>
      </p:nvGrpSpPr>
      <p:grpSpPr>
        <a:xfrm>
          <a:off x="0" y="0"/>
          <a:ext cx="0" cy="0"/>
          <a:chOff x="0" y="0"/>
          <a:chExt cx="0" cy="0"/>
        </a:xfrm>
      </p:grpSpPr>
      <p:pic>
        <p:nvPicPr>
          <p:cNvPr id="30" name="Picture 29">
            <a:extLst>
              <a:ext uri="{FF2B5EF4-FFF2-40B4-BE49-F238E27FC236}">
                <a16:creationId xmlns:a16="http://schemas.microsoft.com/office/drawing/2014/main" id="{8B00C28A-3AA9-943B-40E0-3FACCE9534C5}"/>
              </a:ext>
            </a:extLst>
          </p:cNvPr>
          <p:cNvPicPr>
            <a:picLocks noChangeAspect="1"/>
          </p:cNvPicPr>
          <p:nvPr/>
        </p:nvPicPr>
        <p:blipFill>
          <a:blip r:embed="rId3"/>
          <a:stretch>
            <a:fillRect/>
          </a:stretch>
        </p:blipFill>
        <p:spPr>
          <a:xfrm>
            <a:off x="4270681" y="2589974"/>
            <a:ext cx="4040528" cy="23274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3" name="Group 12">
            <a:extLst>
              <a:ext uri="{FF2B5EF4-FFF2-40B4-BE49-F238E27FC236}">
                <a16:creationId xmlns:a16="http://schemas.microsoft.com/office/drawing/2014/main" id="{BB2C4F42-BF66-F8F5-90E8-4057301CED6E}"/>
              </a:ext>
            </a:extLst>
          </p:cNvPr>
          <p:cNvGrpSpPr/>
          <p:nvPr/>
        </p:nvGrpSpPr>
        <p:grpSpPr>
          <a:xfrm>
            <a:off x="0" y="-7620"/>
            <a:ext cx="12192000" cy="1083309"/>
            <a:chOff x="7620" y="-7620"/>
            <a:chExt cx="12192000" cy="1083309"/>
          </a:xfrm>
        </p:grpSpPr>
        <p:sp>
          <p:nvSpPr>
            <p:cNvPr id="18" name="Round Single Corner Rectangle 17">
              <a:extLst>
                <a:ext uri="{FF2B5EF4-FFF2-40B4-BE49-F238E27FC236}">
                  <a16:creationId xmlns:a16="http://schemas.microsoft.com/office/drawing/2014/main" id="{9DABC6AA-A70F-B2B0-C0BF-ECB90264527C}"/>
                </a:ext>
              </a:extLst>
            </p:cNvPr>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a:extLst>
                <a:ext uri="{FF2B5EF4-FFF2-40B4-BE49-F238E27FC236}">
                  <a16:creationId xmlns:a16="http://schemas.microsoft.com/office/drawing/2014/main" id="{B5CB3C46-8BC8-FAB0-CBF2-32D652CE4D7E}"/>
                </a:ext>
              </a:extLst>
            </p:cNvPr>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a:extLst>
                <a:ext uri="{FF2B5EF4-FFF2-40B4-BE49-F238E27FC236}">
                  <a16:creationId xmlns:a16="http://schemas.microsoft.com/office/drawing/2014/main" id="{186BFAC9-0F96-498C-EE00-192E400D4E4F}"/>
                </a:ext>
              </a:extLst>
            </p:cNvPr>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a:extLst>
              <a:ext uri="{FF2B5EF4-FFF2-40B4-BE49-F238E27FC236}">
                <a16:creationId xmlns:a16="http://schemas.microsoft.com/office/drawing/2014/main" id="{3F6DCA6F-8E90-8A0A-1CE8-CF1448C4DDEA}"/>
              </a:ext>
            </a:extLst>
          </p:cNvPr>
          <p:cNvSpPr txBox="1"/>
          <p:nvPr/>
        </p:nvSpPr>
        <p:spPr>
          <a:xfrm>
            <a:off x="968153" y="156062"/>
            <a:ext cx="10970570"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Write the words under their correct pictures.</a:t>
            </a:r>
          </a:p>
        </p:txBody>
      </p:sp>
      <p:grpSp>
        <p:nvGrpSpPr>
          <p:cNvPr id="2" name="Group 1">
            <a:extLst>
              <a:ext uri="{FF2B5EF4-FFF2-40B4-BE49-F238E27FC236}">
                <a16:creationId xmlns:a16="http://schemas.microsoft.com/office/drawing/2014/main" id="{B1102335-E98B-D369-0904-F14F763005C4}"/>
              </a:ext>
            </a:extLst>
          </p:cNvPr>
          <p:cNvGrpSpPr/>
          <p:nvPr/>
        </p:nvGrpSpPr>
        <p:grpSpPr>
          <a:xfrm>
            <a:off x="366349" y="102574"/>
            <a:ext cx="502606" cy="707886"/>
            <a:chOff x="459948" y="1026067"/>
            <a:chExt cx="502606" cy="707886"/>
          </a:xfrm>
        </p:grpSpPr>
        <p:sp>
          <p:nvSpPr>
            <p:cNvPr id="16" name="Rounded Rectangle 15">
              <a:extLst>
                <a:ext uri="{FF2B5EF4-FFF2-40B4-BE49-F238E27FC236}">
                  <a16:creationId xmlns:a16="http://schemas.microsoft.com/office/drawing/2014/main" id="{6CE54A16-3388-FA36-D5EA-0DF69A41FC77}"/>
                </a:ext>
              </a:extLst>
            </p:cNvPr>
            <p:cNvSpPr/>
            <p:nvPr/>
          </p:nvSpPr>
          <p:spPr>
            <a:xfrm>
              <a:off x="459948" y="1137992"/>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17" name="TextBox 16">
              <a:extLst>
                <a:ext uri="{FF2B5EF4-FFF2-40B4-BE49-F238E27FC236}">
                  <a16:creationId xmlns:a16="http://schemas.microsoft.com/office/drawing/2014/main" id="{C8121FEC-6B5A-8D7C-E2A0-CA5EA3138C52}"/>
                </a:ext>
              </a:extLst>
            </p:cNvPr>
            <p:cNvSpPr txBox="1"/>
            <p:nvPr/>
          </p:nvSpPr>
          <p:spPr>
            <a:xfrm>
              <a:off x="496592" y="102606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grpSp>
      <p:sp>
        <p:nvSpPr>
          <p:cNvPr id="10" name="Rounded Rectangle 2">
            <a:extLst>
              <a:ext uri="{FF2B5EF4-FFF2-40B4-BE49-F238E27FC236}">
                <a16:creationId xmlns:a16="http://schemas.microsoft.com/office/drawing/2014/main" id="{30B21F65-C1AE-9A75-7CA6-92132F3D912C}"/>
              </a:ext>
            </a:extLst>
          </p:cNvPr>
          <p:cNvSpPr/>
          <p:nvPr/>
        </p:nvSpPr>
        <p:spPr>
          <a:xfrm>
            <a:off x="800028" y="1067823"/>
            <a:ext cx="10515600" cy="523220"/>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endParaRPr>
          </a:p>
        </p:txBody>
      </p:sp>
      <p:sp>
        <p:nvSpPr>
          <p:cNvPr id="24" name="Rectangle: Rounded Corners 23">
            <a:extLst>
              <a:ext uri="{FF2B5EF4-FFF2-40B4-BE49-F238E27FC236}">
                <a16:creationId xmlns:a16="http://schemas.microsoft.com/office/drawing/2014/main" id="{C2C2F53F-FFBA-184B-4B54-8D5BB48E1F1E}"/>
              </a:ext>
            </a:extLst>
          </p:cNvPr>
          <p:cNvSpPr/>
          <p:nvPr/>
        </p:nvSpPr>
        <p:spPr>
          <a:xfrm>
            <a:off x="4754971" y="1089270"/>
            <a:ext cx="2304000" cy="468000"/>
          </a:xfrm>
          <a:prstGeom prst="round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solidFill>
                  <a:schemeClr val="bg2">
                    <a:lumMod val="75000"/>
                  </a:schemeClr>
                </a:solidFill>
                <a:latin typeface="+mj-lt"/>
              </a:rPr>
              <a:t>b. </a:t>
            </a:r>
            <a:r>
              <a:rPr lang="en-US" sz="2800" dirty="0" err="1">
                <a:solidFill>
                  <a:schemeClr val="bg2">
                    <a:lumMod val="75000"/>
                  </a:schemeClr>
                </a:solidFill>
                <a:latin typeface="+mj-lt"/>
              </a:rPr>
              <a:t>traveller</a:t>
            </a:r>
            <a:endParaRPr lang="en-US" sz="2800" dirty="0">
              <a:solidFill>
                <a:schemeClr val="bg2">
                  <a:lumMod val="75000"/>
                </a:schemeClr>
              </a:solidFill>
              <a:latin typeface="+mj-lt"/>
            </a:endParaRPr>
          </a:p>
        </p:txBody>
      </p:sp>
      <p:sp>
        <p:nvSpPr>
          <p:cNvPr id="25" name="Rectangle: Rounded Corners 24">
            <a:extLst>
              <a:ext uri="{FF2B5EF4-FFF2-40B4-BE49-F238E27FC236}">
                <a16:creationId xmlns:a16="http://schemas.microsoft.com/office/drawing/2014/main" id="{B63A69C0-AC3D-C129-B683-1A153F505E8A}"/>
              </a:ext>
            </a:extLst>
          </p:cNvPr>
          <p:cNvSpPr/>
          <p:nvPr/>
        </p:nvSpPr>
        <p:spPr>
          <a:xfrm>
            <a:off x="8572427" y="1089270"/>
            <a:ext cx="2304000" cy="468000"/>
          </a:xfrm>
          <a:prstGeom prst="round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solidFill>
                  <a:schemeClr val="bg2">
                    <a:lumMod val="75000"/>
                  </a:schemeClr>
                </a:solidFill>
                <a:latin typeface="+mj-lt"/>
              </a:rPr>
              <a:t>c. itinerary</a:t>
            </a:r>
          </a:p>
        </p:txBody>
      </p:sp>
      <p:sp>
        <p:nvSpPr>
          <p:cNvPr id="26" name="Rectangle: Rounded Corners 25">
            <a:extLst>
              <a:ext uri="{FF2B5EF4-FFF2-40B4-BE49-F238E27FC236}">
                <a16:creationId xmlns:a16="http://schemas.microsoft.com/office/drawing/2014/main" id="{27A8F3EA-DF03-1F41-3597-81ED80A02B0A}"/>
              </a:ext>
            </a:extLst>
          </p:cNvPr>
          <p:cNvSpPr/>
          <p:nvPr/>
        </p:nvSpPr>
        <p:spPr>
          <a:xfrm>
            <a:off x="937515" y="1089270"/>
            <a:ext cx="2304000" cy="468000"/>
          </a:xfrm>
          <a:prstGeom prst="round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solidFill>
                  <a:schemeClr val="bg2">
                    <a:lumMod val="75000"/>
                  </a:schemeClr>
                </a:solidFill>
                <a:latin typeface="+mj-lt"/>
              </a:rPr>
              <a:t>a. destination</a:t>
            </a:r>
          </a:p>
        </p:txBody>
      </p:sp>
      <p:sp>
        <p:nvSpPr>
          <p:cNvPr id="4" name="TextBox 3">
            <a:extLst>
              <a:ext uri="{FF2B5EF4-FFF2-40B4-BE49-F238E27FC236}">
                <a16:creationId xmlns:a16="http://schemas.microsoft.com/office/drawing/2014/main" id="{664DF8F2-3688-2898-621F-2AA0ACA28582}"/>
              </a:ext>
            </a:extLst>
          </p:cNvPr>
          <p:cNvSpPr txBox="1"/>
          <p:nvPr/>
        </p:nvSpPr>
        <p:spPr>
          <a:xfrm>
            <a:off x="42710" y="4259086"/>
            <a:ext cx="3954929" cy="523220"/>
          </a:xfrm>
          <a:prstGeom prst="rect">
            <a:avLst/>
          </a:prstGeom>
          <a:noFill/>
        </p:spPr>
        <p:txBody>
          <a:bodyPr wrap="none" rtlCol="0">
            <a:spAutoFit/>
          </a:bodyPr>
          <a:lstStyle/>
          <a:p>
            <a:r>
              <a:rPr lang="en-US" sz="2800" b="1" dirty="0">
                <a:solidFill>
                  <a:srgbClr val="00B0F0"/>
                </a:solidFill>
              </a:rPr>
              <a:t>1. </a:t>
            </a:r>
            <a:r>
              <a:rPr lang="en-US" sz="2800" dirty="0">
                <a:solidFill>
                  <a:srgbClr val="FF0000"/>
                </a:solidFill>
              </a:rPr>
              <a:t>___________________</a:t>
            </a:r>
          </a:p>
        </p:txBody>
      </p:sp>
      <p:sp>
        <p:nvSpPr>
          <p:cNvPr id="6" name="TextBox 5">
            <a:extLst>
              <a:ext uri="{FF2B5EF4-FFF2-40B4-BE49-F238E27FC236}">
                <a16:creationId xmlns:a16="http://schemas.microsoft.com/office/drawing/2014/main" id="{BEC88730-3AC3-4CCA-09CC-A83BF8FE9202}"/>
              </a:ext>
            </a:extLst>
          </p:cNvPr>
          <p:cNvSpPr txBox="1"/>
          <p:nvPr/>
        </p:nvSpPr>
        <p:spPr>
          <a:xfrm>
            <a:off x="4183578" y="5165455"/>
            <a:ext cx="3954929" cy="523220"/>
          </a:xfrm>
          <a:prstGeom prst="rect">
            <a:avLst/>
          </a:prstGeom>
          <a:noFill/>
        </p:spPr>
        <p:txBody>
          <a:bodyPr wrap="none" rtlCol="0">
            <a:spAutoFit/>
          </a:bodyPr>
          <a:lstStyle/>
          <a:p>
            <a:r>
              <a:rPr lang="en-US" sz="2800" b="1" dirty="0">
                <a:solidFill>
                  <a:srgbClr val="00B0F0"/>
                </a:solidFill>
              </a:rPr>
              <a:t>2. </a:t>
            </a:r>
            <a:r>
              <a:rPr lang="en-US" sz="2800" dirty="0">
                <a:solidFill>
                  <a:srgbClr val="FF0000"/>
                </a:solidFill>
              </a:rPr>
              <a:t>___________________</a:t>
            </a:r>
          </a:p>
        </p:txBody>
      </p:sp>
      <p:sp>
        <p:nvSpPr>
          <p:cNvPr id="9" name="TextBox 8">
            <a:extLst>
              <a:ext uri="{FF2B5EF4-FFF2-40B4-BE49-F238E27FC236}">
                <a16:creationId xmlns:a16="http://schemas.microsoft.com/office/drawing/2014/main" id="{FC7FD744-A1E1-EDFE-2F89-ACF5EE8974B3}"/>
              </a:ext>
            </a:extLst>
          </p:cNvPr>
          <p:cNvSpPr txBox="1"/>
          <p:nvPr/>
        </p:nvSpPr>
        <p:spPr>
          <a:xfrm>
            <a:off x="8237071" y="6125425"/>
            <a:ext cx="3954929" cy="523220"/>
          </a:xfrm>
          <a:prstGeom prst="rect">
            <a:avLst/>
          </a:prstGeom>
          <a:noFill/>
        </p:spPr>
        <p:txBody>
          <a:bodyPr wrap="none" rtlCol="0">
            <a:spAutoFit/>
          </a:bodyPr>
          <a:lstStyle/>
          <a:p>
            <a:r>
              <a:rPr lang="en-US" sz="2800" b="1" dirty="0">
                <a:solidFill>
                  <a:srgbClr val="00B0F0"/>
                </a:solidFill>
              </a:rPr>
              <a:t>3. </a:t>
            </a:r>
            <a:r>
              <a:rPr lang="en-US" sz="2800" dirty="0">
                <a:solidFill>
                  <a:srgbClr val="FF0000"/>
                </a:solidFill>
              </a:rPr>
              <a:t>___________________</a:t>
            </a:r>
          </a:p>
        </p:txBody>
      </p:sp>
      <p:sp>
        <p:nvSpPr>
          <p:cNvPr id="21" name="Rectangle: Rounded Corners 20">
            <a:extLst>
              <a:ext uri="{FF2B5EF4-FFF2-40B4-BE49-F238E27FC236}">
                <a16:creationId xmlns:a16="http://schemas.microsoft.com/office/drawing/2014/main" id="{3CF9E85D-7AD2-234D-C171-47750637097D}"/>
              </a:ext>
            </a:extLst>
          </p:cNvPr>
          <p:cNvSpPr/>
          <p:nvPr/>
        </p:nvSpPr>
        <p:spPr>
          <a:xfrm>
            <a:off x="4754971" y="1089270"/>
            <a:ext cx="2304000" cy="468000"/>
          </a:xfrm>
          <a:prstGeom prst="round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solidFill>
                  <a:srgbClr val="FF0000"/>
                </a:solidFill>
                <a:latin typeface="+mj-lt"/>
              </a:rPr>
              <a:t>b. </a:t>
            </a:r>
            <a:r>
              <a:rPr lang="en-US" sz="2800" dirty="0" err="1">
                <a:solidFill>
                  <a:srgbClr val="FF0000"/>
                </a:solidFill>
                <a:latin typeface="+mj-lt"/>
              </a:rPr>
              <a:t>traveller</a:t>
            </a:r>
            <a:endParaRPr lang="en-US" sz="2800" dirty="0">
              <a:solidFill>
                <a:srgbClr val="FF0000"/>
              </a:solidFill>
              <a:latin typeface="+mj-lt"/>
            </a:endParaRPr>
          </a:p>
        </p:txBody>
      </p:sp>
      <p:sp>
        <p:nvSpPr>
          <p:cNvPr id="22" name="Rectangle: Rounded Corners 21">
            <a:extLst>
              <a:ext uri="{FF2B5EF4-FFF2-40B4-BE49-F238E27FC236}">
                <a16:creationId xmlns:a16="http://schemas.microsoft.com/office/drawing/2014/main" id="{AC050DF8-F608-5902-371E-9E643EC440ED}"/>
              </a:ext>
            </a:extLst>
          </p:cNvPr>
          <p:cNvSpPr/>
          <p:nvPr/>
        </p:nvSpPr>
        <p:spPr>
          <a:xfrm>
            <a:off x="8572427" y="1089270"/>
            <a:ext cx="2304000" cy="468000"/>
          </a:xfrm>
          <a:prstGeom prst="round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solidFill>
                  <a:srgbClr val="FF0000"/>
                </a:solidFill>
                <a:latin typeface="+mj-lt"/>
              </a:rPr>
              <a:t>c. itinerary</a:t>
            </a:r>
          </a:p>
        </p:txBody>
      </p:sp>
      <p:sp>
        <p:nvSpPr>
          <p:cNvPr id="23" name="Rectangle: Rounded Corners 22">
            <a:extLst>
              <a:ext uri="{FF2B5EF4-FFF2-40B4-BE49-F238E27FC236}">
                <a16:creationId xmlns:a16="http://schemas.microsoft.com/office/drawing/2014/main" id="{4CE276A3-25BD-6D38-8CE9-1A5DFF21CCC5}"/>
              </a:ext>
            </a:extLst>
          </p:cNvPr>
          <p:cNvSpPr/>
          <p:nvPr/>
        </p:nvSpPr>
        <p:spPr>
          <a:xfrm>
            <a:off x="937515" y="1089270"/>
            <a:ext cx="2304000" cy="468000"/>
          </a:xfrm>
          <a:prstGeom prst="round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dirty="0">
                <a:solidFill>
                  <a:srgbClr val="FF0000"/>
                </a:solidFill>
                <a:latin typeface="+mj-lt"/>
              </a:rPr>
              <a:t>a. destination</a:t>
            </a:r>
          </a:p>
        </p:txBody>
      </p:sp>
      <p:pic>
        <p:nvPicPr>
          <p:cNvPr id="28" name="Picture 27">
            <a:extLst>
              <a:ext uri="{FF2B5EF4-FFF2-40B4-BE49-F238E27FC236}">
                <a16:creationId xmlns:a16="http://schemas.microsoft.com/office/drawing/2014/main" id="{EFE261CF-2118-FEA4-4960-36D962525654}"/>
              </a:ext>
            </a:extLst>
          </p:cNvPr>
          <p:cNvPicPr>
            <a:picLocks noChangeAspect="1"/>
          </p:cNvPicPr>
          <p:nvPr/>
        </p:nvPicPr>
        <p:blipFill>
          <a:blip r:embed="rId4"/>
          <a:stretch>
            <a:fillRect/>
          </a:stretch>
        </p:blipFill>
        <p:spPr>
          <a:xfrm>
            <a:off x="111846" y="1807545"/>
            <a:ext cx="3991188" cy="23366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2" name="Picture 31">
            <a:extLst>
              <a:ext uri="{FF2B5EF4-FFF2-40B4-BE49-F238E27FC236}">
                <a16:creationId xmlns:a16="http://schemas.microsoft.com/office/drawing/2014/main" id="{5D721052-9E97-4F8F-AF4E-BA859F8C82C7}"/>
              </a:ext>
            </a:extLst>
          </p:cNvPr>
          <p:cNvPicPr>
            <a:picLocks noChangeAspect="1"/>
          </p:cNvPicPr>
          <p:nvPr/>
        </p:nvPicPr>
        <p:blipFill>
          <a:blip r:embed="rId5"/>
          <a:stretch>
            <a:fillRect/>
          </a:stretch>
        </p:blipFill>
        <p:spPr>
          <a:xfrm>
            <a:off x="8458536" y="3475694"/>
            <a:ext cx="3666015" cy="24112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78624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42" presetClass="path" presetSubtype="0" accel="50000" decel="50000" fill="hold" grpId="0" nodeType="withEffect">
                                  <p:stCondLst>
                                    <p:cond delay="0"/>
                                  </p:stCondLst>
                                  <p:childTnLst>
                                    <p:animMotion origin="layout" path="M -4.16667E-6 -4.07407E-6 L 0.29883 0.59537 " pathEditMode="relative" rAng="0" ptsTypes="AA">
                                      <p:cBhvr>
                                        <p:cTn id="8" dur="2000" fill="hold"/>
                                        <p:tgtEl>
                                          <p:spTgt spid="23"/>
                                        </p:tgtEl>
                                        <p:attrNameLst>
                                          <p:attrName>ppt_x</p:attrName>
                                          <p:attrName>ppt_y</p:attrName>
                                        </p:attrNameLst>
                                      </p:cBhvr>
                                      <p:rCtr x="14935" y="29769"/>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42" presetClass="path" presetSubtype="0" accel="50000" decel="50000" fill="hold" grpId="0" nodeType="withEffect">
                                  <p:stCondLst>
                                    <p:cond delay="0"/>
                                  </p:stCondLst>
                                  <p:childTnLst>
                                    <p:animMotion origin="layout" path="M 4.79167E-6 -4.07407E-6 L -0.35118 0.46042 " pathEditMode="relative" rAng="0" ptsTypes="AA">
                                      <p:cBhvr>
                                        <p:cTn id="14" dur="2000" fill="hold"/>
                                        <p:tgtEl>
                                          <p:spTgt spid="21"/>
                                        </p:tgtEl>
                                        <p:attrNameLst>
                                          <p:attrName>ppt_x</p:attrName>
                                          <p:attrName>ppt_y</p:attrName>
                                        </p:attrNameLst>
                                      </p:cBhvr>
                                      <p:rCtr x="-17565" y="23009"/>
                                    </p:animMotion>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42" presetClass="path" presetSubtype="0" accel="50000" decel="50000" fill="hold" grpId="0" nodeType="withEffect">
                                  <p:stCondLst>
                                    <p:cond delay="0"/>
                                  </p:stCondLst>
                                  <p:childTnLst>
                                    <p:animMotion origin="layout" path="M 3.95833E-6 -4.07407E-6 L 0.01836 0.73311 " pathEditMode="relative" rAng="0" ptsTypes="AA">
                                      <p:cBhvr>
                                        <p:cTn id="20" dur="2000" fill="hold"/>
                                        <p:tgtEl>
                                          <p:spTgt spid="22"/>
                                        </p:tgtEl>
                                        <p:attrNameLst>
                                          <p:attrName>ppt_x</p:attrName>
                                          <p:attrName>ppt_y</p:attrName>
                                        </p:attrNameLst>
                                      </p:cBhvr>
                                      <p:rCtr x="911" y="366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0" y="-7619"/>
            <a:ext cx="12192000" cy="810260"/>
            <a:chOff x="7620" y="-7620"/>
            <a:chExt cx="12192000" cy="1083309"/>
          </a:xfrm>
        </p:grpSpPr>
        <p:sp>
          <p:nvSpPr>
            <p:cNvPr id="18" name="Round Single Corner Rectangle 17"/>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707518" y="69020"/>
            <a:ext cx="10970570"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Read the passage and match the words and phrases in A with the definitions in B.</a:t>
            </a:r>
          </a:p>
        </p:txBody>
      </p:sp>
      <p:grpSp>
        <p:nvGrpSpPr>
          <p:cNvPr id="2" name="Group 1">
            <a:extLst>
              <a:ext uri="{FF2B5EF4-FFF2-40B4-BE49-F238E27FC236}">
                <a16:creationId xmlns:a16="http://schemas.microsoft.com/office/drawing/2014/main" id="{6A5C2741-2E6A-441D-5934-C5DD565019E1}"/>
              </a:ext>
            </a:extLst>
          </p:cNvPr>
          <p:cNvGrpSpPr/>
          <p:nvPr/>
        </p:nvGrpSpPr>
        <p:grpSpPr>
          <a:xfrm>
            <a:off x="177800" y="-93978"/>
            <a:ext cx="502606" cy="707886"/>
            <a:chOff x="498048" y="1054642"/>
            <a:chExt cx="502606" cy="707886"/>
          </a:xfrm>
        </p:grpSpPr>
        <p:sp>
          <p:nvSpPr>
            <p:cNvPr id="16" name="Rounded Rectangle 15"/>
            <p:cNvSpPr/>
            <p:nvPr/>
          </p:nvSpPr>
          <p:spPr>
            <a:xfrm>
              <a:off x="498048" y="1185617"/>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17" name="TextBox 16"/>
            <p:cNvSpPr txBox="1"/>
            <p:nvPr/>
          </p:nvSpPr>
          <p:spPr>
            <a:xfrm>
              <a:off x="601368" y="1054642"/>
              <a:ext cx="303508"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grpSp>
      <p:sp>
        <p:nvSpPr>
          <p:cNvPr id="7" name="Content Placeholder 6">
            <a:extLst>
              <a:ext uri="{FF2B5EF4-FFF2-40B4-BE49-F238E27FC236}">
                <a16:creationId xmlns:a16="http://schemas.microsoft.com/office/drawing/2014/main" id="{5F067F34-DA54-BEC1-0B29-376893EF1939}"/>
              </a:ext>
            </a:extLst>
          </p:cNvPr>
          <p:cNvSpPr>
            <a:spLocks noGrp="1"/>
          </p:cNvSpPr>
          <p:nvPr>
            <p:ph sz="half" idx="4294967295"/>
          </p:nvPr>
        </p:nvSpPr>
        <p:spPr>
          <a:xfrm>
            <a:off x="177800" y="802641"/>
            <a:ext cx="5922963" cy="5645062"/>
          </a:xfrm>
        </p:spPr>
        <p:txBody>
          <a:bodyPr>
            <a:noAutofit/>
          </a:bodyPr>
          <a:lstStyle/>
          <a:p>
            <a:pPr marL="0" marR="0" lvl="0" indent="447675" algn="just"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The two most popular types of tours now are package and self-guided tours. </a:t>
            </a:r>
          </a:p>
          <a:p>
            <a:pPr marL="0" marR="0" lvl="0" indent="447675" algn="just"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When you buy a package tour, a travel agency takes care of almost everything for you. You will get a notice about the places of your visit, the detailed itinerary, and the </a:t>
            </a:r>
            <a:r>
              <a:rPr kumimoji="0" lang="en-US" sz="240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cost</a:t>
            </a: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 They will protect you if something goes wrong during the trip. This type of holiday saves time and reduces stress for </a:t>
            </a:r>
            <a:r>
              <a:rPr kumimoji="0" lang="en-US" sz="2400" i="0" u="none" strike="noStrike" kern="1200" cap="none" spc="0" normalizeH="0" baseline="0" noProof="0" dirty="0" err="1">
                <a:ln>
                  <a:noFill/>
                </a:ln>
                <a:solidFill>
                  <a:prstClr val="black"/>
                </a:solidFill>
                <a:effectLst/>
                <a:uLnTx/>
                <a:uFillTx/>
                <a:latin typeface="Calibri" panose="020F0502020204030204"/>
                <a:ea typeface="+mn-ea"/>
                <a:cs typeface="+mn-cs"/>
              </a:rPr>
              <a:t>travellers</a:t>
            </a: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 It offers a convenient option for people who are elderly, who do not want to spend much time searching on their own, or who are not confident about using online apps. One disadvantage of this type is you have to follow a </a:t>
            </a:r>
            <a:r>
              <a:rPr kumimoji="0" lang="en-US" sz="240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fixed</a:t>
            </a: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 itinerary.</a:t>
            </a:r>
            <a:endParaRPr lang="en-US" sz="2400" dirty="0"/>
          </a:p>
        </p:txBody>
      </p:sp>
      <p:sp>
        <p:nvSpPr>
          <p:cNvPr id="9" name="Content Placeholder 8">
            <a:extLst>
              <a:ext uri="{FF2B5EF4-FFF2-40B4-BE49-F238E27FC236}">
                <a16:creationId xmlns:a16="http://schemas.microsoft.com/office/drawing/2014/main" id="{15AA0F55-7240-F5CB-B084-148854B7E378}"/>
              </a:ext>
            </a:extLst>
          </p:cNvPr>
          <p:cNvSpPr>
            <a:spLocks noGrp="1"/>
          </p:cNvSpPr>
          <p:nvPr>
            <p:ph sz="half" idx="4294967295"/>
          </p:nvPr>
        </p:nvSpPr>
        <p:spPr>
          <a:xfrm>
            <a:off x="6466840" y="824409"/>
            <a:ext cx="5359400" cy="5912721"/>
          </a:xfrm>
        </p:spPr>
        <p:txBody>
          <a:bodyPr>
            <a:noAutofit/>
          </a:bodyPr>
          <a:lstStyle/>
          <a:p>
            <a:pPr marL="0" marR="0" lvl="0" indent="447675" algn="just"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Nowadays, more young people choose self-guided tours which require them to do everything on their own. They have to look for a destination, work out an itinerary, and estimate the cost. They then </a:t>
            </a:r>
            <a:r>
              <a:rPr kumimoji="0" lang="en-US" sz="240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hunt for </a:t>
            </a: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tickets and accommodation, usually homestay. This type of holiday may require people more time and effort, but it is cheaper and more flexible than a package holiday. It gives </a:t>
            </a:r>
            <a:r>
              <a:rPr kumimoji="0" lang="en-US" sz="2400" i="0" u="none" strike="noStrike" kern="1200" cap="none" spc="0" normalizeH="0" baseline="0" noProof="0" dirty="0" err="1">
                <a:ln>
                  <a:noFill/>
                </a:ln>
                <a:solidFill>
                  <a:prstClr val="black"/>
                </a:solidFill>
                <a:effectLst/>
                <a:uLnTx/>
                <a:uFillTx/>
                <a:latin typeface="Calibri" panose="020F0502020204030204"/>
                <a:ea typeface="+mn-ea"/>
                <a:cs typeface="+mn-cs"/>
              </a:rPr>
              <a:t>travellers</a:t>
            </a: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 more freedom to decide where to go and how much time and money to spend at a place. However, to have a </a:t>
            </a:r>
            <a:r>
              <a:rPr kumimoji="0" lang="en-US" sz="240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smooth</a:t>
            </a: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 trip and avoid trouble, these </a:t>
            </a:r>
            <a:r>
              <a:rPr kumimoji="0" lang="en-US" sz="2400" i="0" u="none" strike="noStrike" kern="1200" cap="none" spc="0" normalizeH="0" baseline="0" noProof="0" dirty="0" err="1">
                <a:ln>
                  <a:noFill/>
                </a:ln>
                <a:solidFill>
                  <a:prstClr val="black"/>
                </a:solidFill>
                <a:effectLst/>
                <a:uLnTx/>
                <a:uFillTx/>
                <a:latin typeface="Calibri" panose="020F0502020204030204"/>
                <a:ea typeface="+mn-ea"/>
                <a:cs typeface="+mn-cs"/>
              </a:rPr>
              <a:t>travellers</a:t>
            </a: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 should be good at using apps.</a:t>
            </a:r>
            <a:endParaRPr lang="en-US" sz="2400" dirty="0"/>
          </a:p>
        </p:txBody>
      </p:sp>
      <p:cxnSp>
        <p:nvCxnSpPr>
          <p:cNvPr id="4" name="Straight Connector 3">
            <a:extLst>
              <a:ext uri="{FF2B5EF4-FFF2-40B4-BE49-F238E27FC236}">
                <a16:creationId xmlns:a16="http://schemas.microsoft.com/office/drawing/2014/main" id="{AF949380-4A13-D292-D82A-C7936B2E5952}"/>
              </a:ext>
            </a:extLst>
          </p:cNvPr>
          <p:cNvCxnSpPr>
            <a:cxnSpLocks/>
          </p:cNvCxnSpPr>
          <p:nvPr/>
        </p:nvCxnSpPr>
        <p:spPr>
          <a:xfrm>
            <a:off x="6297615" y="824408"/>
            <a:ext cx="0" cy="604800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29224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172" y="-7620"/>
            <a:ext cx="12192000" cy="1083309"/>
            <a:chOff x="7620" y="-7620"/>
            <a:chExt cx="12192000" cy="1083309"/>
          </a:xfrm>
        </p:grpSpPr>
        <p:sp>
          <p:nvSpPr>
            <p:cNvPr id="22" name="Round Single Corner Rectangle 2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25" name="Table 24">
            <a:extLst>
              <a:ext uri="{FF2B5EF4-FFF2-40B4-BE49-F238E27FC236}">
                <a16:creationId xmlns:a16="http://schemas.microsoft.com/office/drawing/2014/main" id="{ED18D95D-5BD8-5D66-A7AF-6BB30056061C}"/>
              </a:ext>
            </a:extLst>
          </p:cNvPr>
          <p:cNvGraphicFramePr>
            <a:graphicFrameLocks noGrp="1"/>
          </p:cNvGraphicFramePr>
          <p:nvPr>
            <p:extLst>
              <p:ext uri="{D42A27DB-BD31-4B8C-83A1-F6EECF244321}">
                <p14:modId xmlns:p14="http://schemas.microsoft.com/office/powerpoint/2010/main" val="2657183018"/>
              </p:ext>
            </p:extLst>
          </p:nvPr>
        </p:nvGraphicFramePr>
        <p:xfrm>
          <a:off x="540459" y="1187936"/>
          <a:ext cx="10896575" cy="4482128"/>
        </p:xfrm>
        <a:graphic>
          <a:graphicData uri="http://schemas.openxmlformats.org/drawingml/2006/table">
            <a:tbl>
              <a:tblPr bandRow="1">
                <a:tableStyleId>{00A15C55-8517-42AA-B614-E9B94910E393}</a:tableStyleId>
              </a:tblPr>
              <a:tblGrid>
                <a:gridCol w="3139144">
                  <a:extLst>
                    <a:ext uri="{9D8B030D-6E8A-4147-A177-3AD203B41FA5}">
                      <a16:colId xmlns:a16="http://schemas.microsoft.com/office/drawing/2014/main" val="3386750003"/>
                    </a:ext>
                  </a:extLst>
                </a:gridCol>
                <a:gridCol w="848632">
                  <a:extLst>
                    <a:ext uri="{9D8B030D-6E8A-4147-A177-3AD203B41FA5}">
                      <a16:colId xmlns:a16="http://schemas.microsoft.com/office/drawing/2014/main" val="2058492"/>
                    </a:ext>
                  </a:extLst>
                </a:gridCol>
                <a:gridCol w="6908799">
                  <a:extLst>
                    <a:ext uri="{9D8B030D-6E8A-4147-A177-3AD203B41FA5}">
                      <a16:colId xmlns:a16="http://schemas.microsoft.com/office/drawing/2014/main" val="1956528860"/>
                    </a:ext>
                  </a:extLst>
                </a:gridCol>
              </a:tblGrid>
              <a:tr h="948329">
                <a:tc>
                  <a:txBody>
                    <a:bodyPr/>
                    <a:lstStyle/>
                    <a:p>
                      <a:pPr marL="144145" marR="0" lvl="0" indent="-144145" algn="l" defTabSz="914400" rtl="0" eaLnBrk="1" fontAlgn="auto" latinLnBrk="0" hangingPunct="1">
                        <a:lnSpc>
                          <a:spcPct val="100000"/>
                        </a:lnSpc>
                        <a:spcBef>
                          <a:spcPts val="0"/>
                        </a:spcBef>
                        <a:spcAft>
                          <a:spcPts val="0"/>
                        </a:spcAft>
                        <a:buClrTx/>
                        <a:buSzTx/>
                        <a:buFontTx/>
                        <a:buNone/>
                        <a:tabLst/>
                        <a:defRPr/>
                      </a:pPr>
                      <a:r>
                        <a:rPr lang="en-US" sz="3600" b="1" dirty="0">
                          <a:solidFill>
                            <a:schemeClr val="tx2"/>
                          </a:solidFill>
                          <a:latin typeface="+mj-lt"/>
                        </a:rPr>
                        <a:t>1. </a:t>
                      </a:r>
                      <a:r>
                        <a:rPr lang="en-US" sz="3600" b="1" dirty="0">
                          <a:solidFill>
                            <a:srgbClr val="F16649"/>
                          </a:solidFill>
                          <a:latin typeface="+mj-lt"/>
                        </a:rPr>
                        <a:t>cost</a:t>
                      </a:r>
                    </a:p>
                  </a:txBody>
                  <a:tcPr marL="95673" marR="95673" marT="95673" marB="95673" anchor="ctr"/>
                </a:tc>
                <a:tc>
                  <a:txBody>
                    <a:bodyPr/>
                    <a:lstStyle/>
                    <a:p>
                      <a:pPr marL="144145" marR="0" lvl="0" indent="-144145" algn="l" defTabSz="914400" rtl="0" eaLnBrk="1" fontAlgn="auto" latinLnBrk="0" hangingPunct="1">
                        <a:lnSpc>
                          <a:spcPct val="100000"/>
                        </a:lnSpc>
                        <a:spcBef>
                          <a:spcPts val="0"/>
                        </a:spcBef>
                        <a:spcAft>
                          <a:spcPts val="0"/>
                        </a:spcAft>
                        <a:buClrTx/>
                        <a:buSzTx/>
                        <a:buFontTx/>
                        <a:buNone/>
                        <a:tabLst/>
                        <a:defRPr/>
                      </a:pPr>
                      <a:endParaRPr lang="en-US" sz="3600" b="1" dirty="0">
                        <a:solidFill>
                          <a:srgbClr val="F16649"/>
                        </a:solidFill>
                        <a:latin typeface="+mj-lt"/>
                      </a:endParaRPr>
                    </a:p>
                  </a:txBody>
                  <a:tcPr marL="95673" marR="95673" marT="95673" marB="95673" anchor="ctr"/>
                </a:tc>
                <a:tc>
                  <a:txBody>
                    <a:bodyPr/>
                    <a:lstStyle/>
                    <a:p>
                      <a:pPr marL="630238" indent="-417513">
                        <a:spcAft>
                          <a:spcPts val="0"/>
                        </a:spcAft>
                      </a:pPr>
                      <a:r>
                        <a:rPr lang="en-US" sz="3500" b="1" dirty="0">
                          <a:solidFill>
                            <a:srgbClr val="00B050"/>
                          </a:solidFill>
                          <a:effectLst/>
                        </a:rPr>
                        <a:t>a.</a:t>
                      </a:r>
                      <a:r>
                        <a:rPr lang="en-US" sz="3500" dirty="0">
                          <a:solidFill>
                            <a:srgbClr val="00B050"/>
                          </a:solidFill>
                          <a:effectLst/>
                        </a:rPr>
                        <a:t> </a:t>
                      </a:r>
                      <a:r>
                        <a:rPr lang="en-US" sz="3500" dirty="0">
                          <a:solidFill>
                            <a:srgbClr val="0070C0"/>
                          </a:solidFill>
                          <a:effectLst/>
                        </a:rPr>
                        <a:t>happening or continuing without any problems</a:t>
                      </a:r>
                      <a:endParaRPr lang="en-US" sz="3500" dirty="0">
                        <a:solidFill>
                          <a:srgbClr val="0070C0"/>
                        </a:solidFill>
                        <a:effectLst/>
                        <a:latin typeface="+mj-lt"/>
                        <a:ea typeface="Times New Roman" panose="02020603050405020304" pitchFamily="18" charset="0"/>
                      </a:endParaRPr>
                    </a:p>
                  </a:txBody>
                  <a:tcPr marL="95673" marR="95673" marT="95673" marB="95673" anchor="ctr"/>
                </a:tc>
                <a:extLst>
                  <a:ext uri="{0D108BD9-81ED-4DB2-BD59-A6C34878D82A}">
                    <a16:rowId xmlns:a16="http://schemas.microsoft.com/office/drawing/2014/main" val="1675235291"/>
                  </a:ext>
                </a:extLst>
              </a:tr>
              <a:tr h="948329">
                <a:tc>
                  <a:txBody>
                    <a:bodyPr/>
                    <a:lstStyle/>
                    <a:p>
                      <a:pPr marL="144145" marR="0" lvl="0" indent="-144145" algn="l" defTabSz="914400" rtl="0" eaLnBrk="1" fontAlgn="auto" latinLnBrk="0" hangingPunct="1">
                        <a:lnSpc>
                          <a:spcPct val="100000"/>
                        </a:lnSpc>
                        <a:spcBef>
                          <a:spcPts val="0"/>
                        </a:spcBef>
                        <a:spcAft>
                          <a:spcPts val="0"/>
                        </a:spcAft>
                        <a:buClrTx/>
                        <a:buSzTx/>
                        <a:buFontTx/>
                        <a:buNone/>
                        <a:tabLst/>
                        <a:defRPr/>
                      </a:pPr>
                      <a:r>
                        <a:rPr lang="en-US" sz="3600" b="1" dirty="0">
                          <a:solidFill>
                            <a:schemeClr val="tx2"/>
                          </a:solidFill>
                          <a:latin typeface="+mj-lt"/>
                        </a:rPr>
                        <a:t>2. </a:t>
                      </a:r>
                      <a:r>
                        <a:rPr lang="en-US" sz="3600" b="1" dirty="0">
                          <a:solidFill>
                            <a:srgbClr val="F16649"/>
                          </a:solidFill>
                          <a:latin typeface="+mj-lt"/>
                        </a:rPr>
                        <a:t>fixed</a:t>
                      </a:r>
                    </a:p>
                  </a:txBody>
                  <a:tcPr marL="95673" marR="95673" marT="95673" marB="95673" anchor="ctr"/>
                </a:tc>
                <a:tc>
                  <a:txBody>
                    <a:bodyPr/>
                    <a:lstStyle/>
                    <a:p>
                      <a:pPr marL="144145" marR="0" lvl="0" indent="-144145" algn="l" defTabSz="914400" rtl="0" eaLnBrk="1" fontAlgn="auto" latinLnBrk="0" hangingPunct="1">
                        <a:lnSpc>
                          <a:spcPct val="100000"/>
                        </a:lnSpc>
                        <a:spcBef>
                          <a:spcPts val="0"/>
                        </a:spcBef>
                        <a:spcAft>
                          <a:spcPts val="0"/>
                        </a:spcAft>
                        <a:buClrTx/>
                        <a:buSzTx/>
                        <a:buFontTx/>
                        <a:buNone/>
                        <a:tabLst/>
                        <a:defRPr/>
                      </a:pPr>
                      <a:endParaRPr lang="en-US" sz="3600" b="1" dirty="0">
                        <a:solidFill>
                          <a:srgbClr val="F16649"/>
                        </a:solidFill>
                        <a:latin typeface="+mj-lt"/>
                      </a:endParaRPr>
                    </a:p>
                  </a:txBody>
                  <a:tcPr marL="95673" marR="95673" marT="95673" marB="95673" anchor="ctr"/>
                </a:tc>
                <a:tc>
                  <a:txBody>
                    <a:bodyPr/>
                    <a:lstStyle/>
                    <a:p>
                      <a:pPr marL="630238" indent="-417513">
                        <a:spcAft>
                          <a:spcPts val="0"/>
                        </a:spcAft>
                      </a:pPr>
                      <a:r>
                        <a:rPr lang="en-US" sz="3500" b="1" dirty="0">
                          <a:solidFill>
                            <a:srgbClr val="00B050"/>
                          </a:solidFill>
                          <a:effectLst/>
                        </a:rPr>
                        <a:t>b.</a:t>
                      </a:r>
                      <a:r>
                        <a:rPr lang="en-US" sz="3500" dirty="0">
                          <a:solidFill>
                            <a:srgbClr val="00B050"/>
                          </a:solidFill>
                          <a:effectLst/>
                        </a:rPr>
                        <a:t> </a:t>
                      </a:r>
                      <a:r>
                        <a:rPr lang="en-US" sz="3500" dirty="0">
                          <a:solidFill>
                            <a:srgbClr val="0070C0"/>
                          </a:solidFill>
                          <a:effectLst/>
                        </a:rPr>
                        <a:t>money spent on something</a:t>
                      </a:r>
                      <a:endParaRPr lang="en-US" sz="3500" dirty="0">
                        <a:solidFill>
                          <a:srgbClr val="0070C0"/>
                        </a:solidFill>
                        <a:effectLst/>
                        <a:latin typeface="+mj-lt"/>
                        <a:ea typeface="Times New Roman" panose="02020603050405020304" pitchFamily="18" charset="0"/>
                      </a:endParaRPr>
                    </a:p>
                  </a:txBody>
                  <a:tcPr marL="95673" marR="95673" marT="95673" marB="95673" anchor="ctr"/>
                </a:tc>
                <a:extLst>
                  <a:ext uri="{0D108BD9-81ED-4DB2-BD59-A6C34878D82A}">
                    <a16:rowId xmlns:a16="http://schemas.microsoft.com/office/drawing/2014/main" val="2743746550"/>
                  </a:ext>
                </a:extLst>
              </a:tr>
              <a:tr h="1327324">
                <a:tc>
                  <a:txBody>
                    <a:bodyPr/>
                    <a:lstStyle/>
                    <a:p>
                      <a:pPr marL="144145" indent="-144145">
                        <a:spcAft>
                          <a:spcPts val="0"/>
                        </a:spcAft>
                      </a:pPr>
                      <a:r>
                        <a:rPr lang="en-US" sz="3600" b="1" dirty="0">
                          <a:solidFill>
                            <a:schemeClr val="tx2"/>
                          </a:solidFill>
                          <a:latin typeface="+mj-lt"/>
                        </a:rPr>
                        <a:t>3. </a:t>
                      </a:r>
                      <a:r>
                        <a:rPr lang="en-US" sz="3600" b="1" dirty="0">
                          <a:solidFill>
                            <a:srgbClr val="F16649"/>
                          </a:solidFill>
                          <a:latin typeface="+mj-lt"/>
                        </a:rPr>
                        <a:t>hunt for</a:t>
                      </a:r>
                      <a:endParaRPr lang="en-US" sz="3500" dirty="0">
                        <a:solidFill>
                          <a:srgbClr val="0070C0"/>
                        </a:solidFill>
                        <a:effectLst/>
                        <a:latin typeface="+mj-lt"/>
                        <a:ea typeface="Times New Roman" panose="02020603050405020304" pitchFamily="18" charset="0"/>
                      </a:endParaRPr>
                    </a:p>
                  </a:txBody>
                  <a:tcPr marL="95673" marR="95673" marT="95673" marB="95673" anchor="ctr"/>
                </a:tc>
                <a:tc>
                  <a:txBody>
                    <a:bodyPr/>
                    <a:lstStyle/>
                    <a:p>
                      <a:pPr marL="144145" indent="-144145">
                        <a:spcAft>
                          <a:spcPts val="0"/>
                        </a:spcAft>
                      </a:pPr>
                      <a:endParaRPr lang="en-US" sz="3500" dirty="0">
                        <a:solidFill>
                          <a:srgbClr val="0070C0"/>
                        </a:solidFill>
                        <a:effectLst/>
                        <a:latin typeface="+mj-lt"/>
                        <a:ea typeface="Times New Roman" panose="02020603050405020304" pitchFamily="18" charset="0"/>
                      </a:endParaRPr>
                    </a:p>
                  </a:txBody>
                  <a:tcPr marL="95673" marR="95673" marT="95673" marB="95673" anchor="ctr"/>
                </a:tc>
                <a:tc>
                  <a:txBody>
                    <a:bodyPr/>
                    <a:lstStyle/>
                    <a:p>
                      <a:pPr marL="630238" indent="-417513">
                        <a:spcAft>
                          <a:spcPts val="0"/>
                        </a:spcAft>
                      </a:pPr>
                      <a:r>
                        <a:rPr lang="en-US" sz="3500" b="1" dirty="0">
                          <a:solidFill>
                            <a:srgbClr val="00B050"/>
                          </a:solidFill>
                          <a:effectLst/>
                        </a:rPr>
                        <a:t>c.</a:t>
                      </a:r>
                      <a:r>
                        <a:rPr lang="en-US" sz="3500" dirty="0">
                          <a:solidFill>
                            <a:srgbClr val="00B050"/>
                          </a:solidFill>
                          <a:effectLst/>
                        </a:rPr>
                        <a:t> </a:t>
                      </a:r>
                      <a:r>
                        <a:rPr lang="en-US" sz="3500" dirty="0">
                          <a:solidFill>
                            <a:srgbClr val="0070C0"/>
                          </a:solidFill>
                          <a:effectLst/>
                        </a:rPr>
                        <a:t>not changing</a:t>
                      </a:r>
                      <a:endParaRPr lang="en-US" sz="3500" dirty="0">
                        <a:solidFill>
                          <a:srgbClr val="0070C0"/>
                        </a:solidFill>
                        <a:effectLst/>
                        <a:latin typeface="+mj-lt"/>
                        <a:ea typeface="Times New Roman" panose="02020603050405020304" pitchFamily="18" charset="0"/>
                      </a:endParaRPr>
                    </a:p>
                  </a:txBody>
                  <a:tcPr marL="95673" marR="95673" marT="95673" marB="95673" anchor="ctr"/>
                </a:tc>
                <a:extLst>
                  <a:ext uri="{0D108BD9-81ED-4DB2-BD59-A6C34878D82A}">
                    <a16:rowId xmlns:a16="http://schemas.microsoft.com/office/drawing/2014/main" val="1224842286"/>
                  </a:ext>
                </a:extLst>
              </a:tr>
              <a:tr h="948329">
                <a:tc>
                  <a:txBody>
                    <a:bodyPr/>
                    <a:lstStyle/>
                    <a:p>
                      <a:pPr marL="144145" indent="-144145">
                        <a:spcAft>
                          <a:spcPts val="0"/>
                        </a:spcAft>
                      </a:pPr>
                      <a:r>
                        <a:rPr lang="en-US" sz="3600" b="1" dirty="0">
                          <a:solidFill>
                            <a:schemeClr val="tx2"/>
                          </a:solidFill>
                          <a:latin typeface="+mj-lt"/>
                        </a:rPr>
                        <a:t>4. </a:t>
                      </a:r>
                      <a:r>
                        <a:rPr lang="en-US" sz="3600" b="1" dirty="0">
                          <a:solidFill>
                            <a:srgbClr val="F16649"/>
                          </a:solidFill>
                          <a:latin typeface="+mj-lt"/>
                        </a:rPr>
                        <a:t>smooth</a:t>
                      </a:r>
                      <a:endParaRPr lang="en-US" sz="3500" dirty="0">
                        <a:solidFill>
                          <a:srgbClr val="0070C0"/>
                        </a:solidFill>
                        <a:effectLst/>
                        <a:latin typeface="+mj-lt"/>
                        <a:ea typeface="Times New Roman" panose="02020603050405020304" pitchFamily="18" charset="0"/>
                      </a:endParaRPr>
                    </a:p>
                  </a:txBody>
                  <a:tcPr marL="95673" marR="95673" marT="95673" marB="95673" anchor="ctr"/>
                </a:tc>
                <a:tc>
                  <a:txBody>
                    <a:bodyPr/>
                    <a:lstStyle/>
                    <a:p>
                      <a:pPr marL="144145" indent="-144145">
                        <a:spcAft>
                          <a:spcPts val="0"/>
                        </a:spcAft>
                      </a:pPr>
                      <a:endParaRPr lang="en-US" sz="3500" dirty="0">
                        <a:solidFill>
                          <a:srgbClr val="0070C0"/>
                        </a:solidFill>
                        <a:effectLst/>
                        <a:latin typeface="+mj-lt"/>
                        <a:ea typeface="Times New Roman" panose="02020603050405020304" pitchFamily="18" charset="0"/>
                      </a:endParaRPr>
                    </a:p>
                  </a:txBody>
                  <a:tcPr marL="95673" marR="95673" marT="95673" marB="95673" anchor="ctr"/>
                </a:tc>
                <a:tc>
                  <a:txBody>
                    <a:bodyPr/>
                    <a:lstStyle/>
                    <a:p>
                      <a:pPr marL="630238" indent="-417513">
                        <a:spcAft>
                          <a:spcPts val="0"/>
                        </a:spcAft>
                      </a:pPr>
                      <a:r>
                        <a:rPr lang="en-US" sz="3500" b="1" dirty="0">
                          <a:solidFill>
                            <a:srgbClr val="00B050"/>
                          </a:solidFill>
                          <a:effectLst/>
                        </a:rPr>
                        <a:t>d.</a:t>
                      </a:r>
                      <a:r>
                        <a:rPr lang="en-US" sz="3500" dirty="0">
                          <a:solidFill>
                            <a:srgbClr val="00B050"/>
                          </a:solidFill>
                          <a:effectLst/>
                        </a:rPr>
                        <a:t> </a:t>
                      </a:r>
                      <a:r>
                        <a:rPr lang="en-US" sz="3500" dirty="0">
                          <a:solidFill>
                            <a:srgbClr val="0070C0"/>
                          </a:solidFill>
                          <a:effectLst/>
                        </a:rPr>
                        <a:t>look for</a:t>
                      </a:r>
                      <a:endParaRPr lang="en-US" sz="3500" dirty="0">
                        <a:solidFill>
                          <a:srgbClr val="0070C0"/>
                        </a:solidFill>
                        <a:effectLst/>
                        <a:latin typeface="+mj-lt"/>
                        <a:ea typeface="Times New Roman" panose="02020603050405020304" pitchFamily="18" charset="0"/>
                      </a:endParaRPr>
                    </a:p>
                  </a:txBody>
                  <a:tcPr marL="95673" marR="95673" marT="95673" marB="95673" anchor="ctr"/>
                </a:tc>
                <a:extLst>
                  <a:ext uri="{0D108BD9-81ED-4DB2-BD59-A6C34878D82A}">
                    <a16:rowId xmlns:a16="http://schemas.microsoft.com/office/drawing/2014/main" val="2119325175"/>
                  </a:ext>
                </a:extLst>
              </a:tr>
            </a:tbl>
          </a:graphicData>
        </a:graphic>
      </p:graphicFrame>
      <p:sp>
        <p:nvSpPr>
          <p:cNvPr id="2" name="TextBox 1">
            <a:extLst>
              <a:ext uri="{FF2B5EF4-FFF2-40B4-BE49-F238E27FC236}">
                <a16:creationId xmlns:a16="http://schemas.microsoft.com/office/drawing/2014/main" id="{3A0DC243-8FD2-F317-029B-AC48907F28AB}"/>
              </a:ext>
            </a:extLst>
          </p:cNvPr>
          <p:cNvSpPr txBox="1"/>
          <p:nvPr/>
        </p:nvSpPr>
        <p:spPr>
          <a:xfrm>
            <a:off x="818874" y="164916"/>
            <a:ext cx="10970570"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Read the passage and match the words and phrases in A with the definitions in B.</a:t>
            </a:r>
          </a:p>
        </p:txBody>
      </p:sp>
      <p:grpSp>
        <p:nvGrpSpPr>
          <p:cNvPr id="5" name="Group 4">
            <a:extLst>
              <a:ext uri="{FF2B5EF4-FFF2-40B4-BE49-F238E27FC236}">
                <a16:creationId xmlns:a16="http://schemas.microsoft.com/office/drawing/2014/main" id="{22E07AFF-7C42-AD61-914C-6F92ECB7402A}"/>
              </a:ext>
            </a:extLst>
          </p:cNvPr>
          <p:cNvGrpSpPr/>
          <p:nvPr/>
        </p:nvGrpSpPr>
        <p:grpSpPr>
          <a:xfrm>
            <a:off x="289156" y="1918"/>
            <a:ext cx="502606" cy="707886"/>
            <a:chOff x="498048" y="1054642"/>
            <a:chExt cx="502606" cy="707886"/>
          </a:xfrm>
        </p:grpSpPr>
        <p:sp>
          <p:nvSpPr>
            <p:cNvPr id="3" name="Rounded Rectangle 15">
              <a:extLst>
                <a:ext uri="{FF2B5EF4-FFF2-40B4-BE49-F238E27FC236}">
                  <a16:creationId xmlns:a16="http://schemas.microsoft.com/office/drawing/2014/main" id="{7B2CFA9C-3C26-D960-4F4C-5D09B07A8FF5}"/>
                </a:ext>
              </a:extLst>
            </p:cNvPr>
            <p:cNvSpPr/>
            <p:nvPr/>
          </p:nvSpPr>
          <p:spPr>
            <a:xfrm>
              <a:off x="498048" y="1185617"/>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4" name="TextBox 3">
              <a:extLst>
                <a:ext uri="{FF2B5EF4-FFF2-40B4-BE49-F238E27FC236}">
                  <a16:creationId xmlns:a16="http://schemas.microsoft.com/office/drawing/2014/main" id="{404CB84B-BA4A-9747-A60F-7CC95B507913}"/>
                </a:ext>
              </a:extLst>
            </p:cNvPr>
            <p:cNvSpPr txBox="1"/>
            <p:nvPr/>
          </p:nvSpPr>
          <p:spPr>
            <a:xfrm>
              <a:off x="601368" y="1054642"/>
              <a:ext cx="303508"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grpSp>
      <p:cxnSp>
        <p:nvCxnSpPr>
          <p:cNvPr id="7" name="Straight Arrow Connector 6">
            <a:extLst>
              <a:ext uri="{FF2B5EF4-FFF2-40B4-BE49-F238E27FC236}">
                <a16:creationId xmlns:a16="http://schemas.microsoft.com/office/drawing/2014/main" id="{B7668BAB-300E-6DBD-B0DF-4D229C09BAFC}"/>
              </a:ext>
            </a:extLst>
          </p:cNvPr>
          <p:cNvCxnSpPr/>
          <p:nvPr/>
        </p:nvCxnSpPr>
        <p:spPr>
          <a:xfrm>
            <a:off x="1940560" y="1910080"/>
            <a:ext cx="2915920" cy="104648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D3B06687-60BA-0663-CCFC-9E8E7DB44120}"/>
              </a:ext>
            </a:extLst>
          </p:cNvPr>
          <p:cNvCxnSpPr>
            <a:cxnSpLocks/>
          </p:cNvCxnSpPr>
          <p:nvPr/>
        </p:nvCxnSpPr>
        <p:spPr>
          <a:xfrm>
            <a:off x="2092960" y="3068807"/>
            <a:ext cx="2763520" cy="1046480"/>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EC4E941-137D-9BB7-D065-AFB7A20146A2}"/>
              </a:ext>
            </a:extLst>
          </p:cNvPr>
          <p:cNvCxnSpPr>
            <a:cxnSpLocks/>
          </p:cNvCxnSpPr>
          <p:nvPr/>
        </p:nvCxnSpPr>
        <p:spPr>
          <a:xfrm>
            <a:off x="2661920" y="4115287"/>
            <a:ext cx="2194560" cy="1158727"/>
          </a:xfrm>
          <a:prstGeom prst="straightConnector1">
            <a:avLst/>
          </a:prstGeom>
          <a:ln w="28575">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3F3E35D-EB1A-99D6-EC19-94B20A093AE8}"/>
              </a:ext>
            </a:extLst>
          </p:cNvPr>
          <p:cNvCxnSpPr>
            <a:cxnSpLocks/>
          </p:cNvCxnSpPr>
          <p:nvPr/>
        </p:nvCxnSpPr>
        <p:spPr>
          <a:xfrm flipV="1">
            <a:off x="2580640" y="1684169"/>
            <a:ext cx="2235200" cy="360455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850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4C338-977A-F99B-1587-A242681961E4}"/>
            </a:ext>
          </a:extLst>
        </p:cNvPr>
        <p:cNvGrpSpPr/>
        <p:nvPr/>
      </p:nvGrpSpPr>
      <p:grpSpPr>
        <a:xfrm>
          <a:off x="0" y="0"/>
          <a:ext cx="0" cy="0"/>
          <a:chOff x="0" y="0"/>
          <a:chExt cx="0" cy="0"/>
        </a:xfrm>
      </p:grpSpPr>
      <p:grpSp>
        <p:nvGrpSpPr>
          <p:cNvPr id="21" name="Group 20">
            <a:extLst>
              <a:ext uri="{FF2B5EF4-FFF2-40B4-BE49-F238E27FC236}">
                <a16:creationId xmlns:a16="http://schemas.microsoft.com/office/drawing/2014/main" id="{EDFD9EFA-3353-C06D-71B0-F2634AAEB641}"/>
              </a:ext>
            </a:extLst>
          </p:cNvPr>
          <p:cNvGrpSpPr/>
          <p:nvPr/>
        </p:nvGrpSpPr>
        <p:grpSpPr>
          <a:xfrm>
            <a:off x="-1172" y="-7620"/>
            <a:ext cx="12192000" cy="1083309"/>
            <a:chOff x="7620" y="-7620"/>
            <a:chExt cx="12192000" cy="1083309"/>
          </a:xfrm>
        </p:grpSpPr>
        <p:sp>
          <p:nvSpPr>
            <p:cNvPr id="22" name="Round Single Corner Rectangle 21">
              <a:extLst>
                <a:ext uri="{FF2B5EF4-FFF2-40B4-BE49-F238E27FC236}">
                  <a16:creationId xmlns:a16="http://schemas.microsoft.com/office/drawing/2014/main" id="{5FE2A1DC-83CF-3993-2B1D-E6921DC5C989}"/>
                </a:ext>
              </a:extLst>
            </p:cNvPr>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a:extLst>
                <a:ext uri="{FF2B5EF4-FFF2-40B4-BE49-F238E27FC236}">
                  <a16:creationId xmlns:a16="http://schemas.microsoft.com/office/drawing/2014/main" id="{AB9079F9-EC5E-CC19-0DA3-5204B4242A12}"/>
                </a:ext>
              </a:extLst>
            </p:cNvPr>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a:extLst>
                <a:ext uri="{FF2B5EF4-FFF2-40B4-BE49-F238E27FC236}">
                  <a16:creationId xmlns:a16="http://schemas.microsoft.com/office/drawing/2014/main" id="{4A54DA38-57E2-6444-B415-A97FD44DD3A5}"/>
                </a:ext>
              </a:extLst>
            </p:cNvPr>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25" name="Table 24">
            <a:extLst>
              <a:ext uri="{FF2B5EF4-FFF2-40B4-BE49-F238E27FC236}">
                <a16:creationId xmlns:a16="http://schemas.microsoft.com/office/drawing/2014/main" id="{050078AE-4032-BEC1-1C4C-2503094A4EFB}"/>
              </a:ext>
            </a:extLst>
          </p:cNvPr>
          <p:cNvGraphicFramePr>
            <a:graphicFrameLocks noGrp="1"/>
          </p:cNvGraphicFramePr>
          <p:nvPr>
            <p:extLst>
              <p:ext uri="{D42A27DB-BD31-4B8C-83A1-F6EECF244321}">
                <p14:modId xmlns:p14="http://schemas.microsoft.com/office/powerpoint/2010/main" val="205316576"/>
              </p:ext>
            </p:extLst>
          </p:nvPr>
        </p:nvGraphicFramePr>
        <p:xfrm>
          <a:off x="540459" y="1187936"/>
          <a:ext cx="10980001" cy="4339175"/>
        </p:xfrm>
        <a:graphic>
          <a:graphicData uri="http://schemas.openxmlformats.org/drawingml/2006/table">
            <a:tbl>
              <a:tblPr bandRow="1">
                <a:tableStyleId>{00A15C55-8517-42AA-B614-E9B94910E393}</a:tableStyleId>
              </a:tblPr>
              <a:tblGrid>
                <a:gridCol w="1206064">
                  <a:extLst>
                    <a:ext uri="{9D8B030D-6E8A-4147-A177-3AD203B41FA5}">
                      <a16:colId xmlns:a16="http://schemas.microsoft.com/office/drawing/2014/main" val="3386750003"/>
                    </a:ext>
                  </a:extLst>
                </a:gridCol>
                <a:gridCol w="1992357">
                  <a:extLst>
                    <a:ext uri="{9D8B030D-6E8A-4147-A177-3AD203B41FA5}">
                      <a16:colId xmlns:a16="http://schemas.microsoft.com/office/drawing/2014/main" val="2058492"/>
                    </a:ext>
                  </a:extLst>
                </a:gridCol>
                <a:gridCol w="7781580">
                  <a:extLst>
                    <a:ext uri="{9D8B030D-6E8A-4147-A177-3AD203B41FA5}">
                      <a16:colId xmlns:a16="http://schemas.microsoft.com/office/drawing/2014/main" val="1956528860"/>
                    </a:ext>
                  </a:extLst>
                </a:gridCol>
              </a:tblGrid>
              <a:tr h="927256">
                <a:tc>
                  <a:txBody>
                    <a:bodyPr/>
                    <a:lstStyle/>
                    <a:p>
                      <a:pPr marL="144145" marR="0" lvl="0" indent="-144145" algn="l" defTabSz="914400" rtl="0" eaLnBrk="1" fontAlgn="auto" latinLnBrk="0" hangingPunct="1">
                        <a:lnSpc>
                          <a:spcPct val="100000"/>
                        </a:lnSpc>
                        <a:spcBef>
                          <a:spcPts val="0"/>
                        </a:spcBef>
                        <a:spcAft>
                          <a:spcPts val="0"/>
                        </a:spcAft>
                        <a:buClrTx/>
                        <a:buSzTx/>
                        <a:buFontTx/>
                        <a:buNone/>
                        <a:tabLst/>
                        <a:defRPr/>
                      </a:pPr>
                      <a:r>
                        <a:rPr lang="en-US" sz="2800" b="1" dirty="0">
                          <a:solidFill>
                            <a:srgbClr val="002060"/>
                          </a:solidFill>
                          <a:latin typeface="+mj-lt"/>
                        </a:rPr>
                        <a:t>1 + b</a:t>
                      </a:r>
                    </a:p>
                  </a:txBody>
                  <a:tcPr marL="95673" marR="95673" marT="95673" marB="95673" anchor="ctr"/>
                </a:tc>
                <a:tc>
                  <a:txBody>
                    <a:bodyPr/>
                    <a:lstStyle/>
                    <a:p>
                      <a:pPr marL="144145" marR="0" lvl="0" indent="-144145" algn="l" defTabSz="914400" rtl="0" eaLnBrk="1" fontAlgn="auto" latinLnBrk="0" hangingPunct="1">
                        <a:lnSpc>
                          <a:spcPct val="100000"/>
                        </a:lnSpc>
                        <a:spcBef>
                          <a:spcPts val="0"/>
                        </a:spcBef>
                        <a:spcAft>
                          <a:spcPts val="0"/>
                        </a:spcAft>
                        <a:buClrTx/>
                        <a:buSzTx/>
                        <a:buFontTx/>
                        <a:buNone/>
                        <a:tabLst/>
                        <a:defRPr/>
                      </a:pPr>
                      <a:r>
                        <a:rPr lang="en-US" sz="2800" b="1" dirty="0">
                          <a:solidFill>
                            <a:srgbClr val="F16649"/>
                          </a:solidFill>
                          <a:latin typeface="+mj-lt"/>
                        </a:rPr>
                        <a:t>cost</a:t>
                      </a:r>
                      <a:br>
                        <a:rPr lang="en-US" sz="2800" b="1" dirty="0">
                          <a:solidFill>
                            <a:srgbClr val="F16649"/>
                          </a:solidFill>
                          <a:latin typeface="+mj-lt"/>
                        </a:rPr>
                      </a:br>
                      <a:r>
                        <a:rPr lang="en-US" sz="2400" b="0" i="0" dirty="0">
                          <a:solidFill>
                            <a:srgbClr val="00B050"/>
                          </a:solidFill>
                          <a:latin typeface="+mj-lt"/>
                        </a:rPr>
                        <a:t>(chi </a:t>
                      </a:r>
                      <a:r>
                        <a:rPr lang="en-US" sz="2400" b="0" i="0" dirty="0" err="1">
                          <a:solidFill>
                            <a:srgbClr val="00B050"/>
                          </a:solidFill>
                          <a:latin typeface="+mj-lt"/>
                        </a:rPr>
                        <a:t>phí</a:t>
                      </a:r>
                      <a:r>
                        <a:rPr lang="en-US" sz="2400" b="0" i="0" dirty="0">
                          <a:solidFill>
                            <a:srgbClr val="00B050"/>
                          </a:solidFill>
                          <a:latin typeface="+mj-lt"/>
                        </a:rPr>
                        <a:t>)</a:t>
                      </a:r>
                      <a:endParaRPr lang="en-US" sz="2800" b="0" i="0" dirty="0">
                        <a:solidFill>
                          <a:srgbClr val="00B050"/>
                        </a:solidFill>
                        <a:latin typeface="+mj-lt"/>
                      </a:endParaRPr>
                    </a:p>
                  </a:txBody>
                  <a:tcPr marL="95673" marR="95673" marT="95673" marB="95673" anchor="ctr"/>
                </a:tc>
                <a:tc>
                  <a:txBody>
                    <a:bodyPr/>
                    <a:lstStyle/>
                    <a:p>
                      <a:pPr marL="630238" marR="0" lvl="0" indent="-417513" algn="l" defTabSz="914400" rtl="0" eaLnBrk="1" fontAlgn="auto" latinLnBrk="0" hangingPunct="1">
                        <a:lnSpc>
                          <a:spcPct val="100000"/>
                        </a:lnSpc>
                        <a:spcBef>
                          <a:spcPts val="0"/>
                        </a:spcBef>
                        <a:spcAft>
                          <a:spcPts val="0"/>
                        </a:spcAft>
                        <a:buClrTx/>
                        <a:buSzTx/>
                        <a:buFontTx/>
                        <a:buNone/>
                        <a:tabLst/>
                        <a:defRPr/>
                      </a:pPr>
                      <a:r>
                        <a:rPr lang="en-US" sz="2800" b="1" dirty="0">
                          <a:solidFill>
                            <a:srgbClr val="00B050"/>
                          </a:solidFill>
                          <a:effectLst/>
                        </a:rPr>
                        <a:t>b.</a:t>
                      </a:r>
                      <a:r>
                        <a:rPr lang="en-US" sz="2800" dirty="0">
                          <a:solidFill>
                            <a:srgbClr val="00B050"/>
                          </a:solidFill>
                          <a:effectLst/>
                        </a:rPr>
                        <a:t> </a:t>
                      </a:r>
                      <a:r>
                        <a:rPr lang="en-US" sz="2800" dirty="0">
                          <a:solidFill>
                            <a:srgbClr val="0070C0"/>
                          </a:solidFill>
                          <a:effectLst/>
                        </a:rPr>
                        <a:t>money spent on something</a:t>
                      </a:r>
                      <a:br>
                        <a:rPr lang="en-US" sz="2800" dirty="0">
                          <a:solidFill>
                            <a:srgbClr val="0070C0"/>
                          </a:solidFill>
                          <a:effectLst/>
                        </a:rPr>
                      </a:br>
                      <a:r>
                        <a:rPr lang="en-US" sz="2400" dirty="0">
                          <a:solidFill>
                            <a:srgbClr val="00B050"/>
                          </a:solidFill>
                          <a:effectLst/>
                        </a:rPr>
                        <a:t>(</a:t>
                      </a:r>
                      <a:r>
                        <a:rPr lang="en-US" sz="2400" dirty="0" err="1">
                          <a:solidFill>
                            <a:srgbClr val="00B050"/>
                          </a:solidFill>
                          <a:effectLst/>
                        </a:rPr>
                        <a:t>Tiền</a:t>
                      </a:r>
                      <a:r>
                        <a:rPr lang="en-US" sz="2400" dirty="0">
                          <a:solidFill>
                            <a:srgbClr val="00B050"/>
                          </a:solidFill>
                          <a:effectLst/>
                        </a:rPr>
                        <a:t> </a:t>
                      </a:r>
                      <a:r>
                        <a:rPr lang="en-US" sz="2400" dirty="0" err="1">
                          <a:solidFill>
                            <a:srgbClr val="00B050"/>
                          </a:solidFill>
                          <a:effectLst/>
                        </a:rPr>
                        <a:t>được</a:t>
                      </a:r>
                      <a:r>
                        <a:rPr lang="en-US" sz="2400" dirty="0">
                          <a:solidFill>
                            <a:srgbClr val="00B050"/>
                          </a:solidFill>
                          <a:effectLst/>
                        </a:rPr>
                        <a:t> </a:t>
                      </a:r>
                      <a:r>
                        <a:rPr lang="en-US" sz="2400" dirty="0" err="1">
                          <a:solidFill>
                            <a:srgbClr val="00B050"/>
                          </a:solidFill>
                          <a:effectLst/>
                        </a:rPr>
                        <a:t>tiêu</a:t>
                      </a:r>
                      <a:r>
                        <a:rPr lang="en-US" sz="2400" dirty="0">
                          <a:solidFill>
                            <a:srgbClr val="00B050"/>
                          </a:solidFill>
                          <a:effectLst/>
                        </a:rPr>
                        <a:t> </a:t>
                      </a:r>
                      <a:r>
                        <a:rPr lang="en-US" sz="2400" dirty="0" err="1">
                          <a:solidFill>
                            <a:srgbClr val="00B050"/>
                          </a:solidFill>
                          <a:effectLst/>
                        </a:rPr>
                        <a:t>vào</a:t>
                      </a:r>
                      <a:r>
                        <a:rPr lang="en-US" sz="2400" dirty="0">
                          <a:solidFill>
                            <a:srgbClr val="00B050"/>
                          </a:solidFill>
                          <a:effectLst/>
                        </a:rPr>
                        <a:t> </a:t>
                      </a:r>
                      <a:r>
                        <a:rPr lang="en-US" sz="2400" dirty="0" err="1">
                          <a:solidFill>
                            <a:srgbClr val="00B050"/>
                          </a:solidFill>
                          <a:effectLst/>
                        </a:rPr>
                        <a:t>vật</a:t>
                      </a:r>
                      <a:r>
                        <a:rPr lang="en-US" sz="2400" dirty="0">
                          <a:solidFill>
                            <a:srgbClr val="00B050"/>
                          </a:solidFill>
                          <a:effectLst/>
                        </a:rPr>
                        <a:t> </a:t>
                      </a:r>
                      <a:r>
                        <a:rPr lang="en-US" sz="2400" dirty="0" err="1">
                          <a:solidFill>
                            <a:srgbClr val="00B050"/>
                          </a:solidFill>
                          <a:effectLst/>
                        </a:rPr>
                        <a:t>gì</a:t>
                      </a:r>
                      <a:r>
                        <a:rPr lang="en-US" sz="2400" dirty="0">
                          <a:solidFill>
                            <a:srgbClr val="00B050"/>
                          </a:solidFill>
                          <a:effectLst/>
                        </a:rPr>
                        <a:t> </a:t>
                      </a:r>
                      <a:r>
                        <a:rPr lang="en-US" sz="2400" dirty="0" err="1">
                          <a:solidFill>
                            <a:srgbClr val="00B050"/>
                          </a:solidFill>
                          <a:effectLst/>
                        </a:rPr>
                        <a:t>đó</a:t>
                      </a:r>
                      <a:r>
                        <a:rPr lang="en-US" sz="2400" dirty="0">
                          <a:solidFill>
                            <a:srgbClr val="00B050"/>
                          </a:solidFill>
                          <a:effectLst/>
                        </a:rPr>
                        <a:t>)</a:t>
                      </a:r>
                      <a:endParaRPr lang="en-US" sz="2800" kern="1200" dirty="0">
                        <a:solidFill>
                          <a:srgbClr val="00B050"/>
                        </a:solidFill>
                        <a:effectLst/>
                        <a:latin typeface="+mn-lt"/>
                        <a:ea typeface="Times New Roman" panose="02020603050405020304" pitchFamily="18" charset="0"/>
                        <a:cs typeface="+mn-cs"/>
                      </a:endParaRPr>
                    </a:p>
                  </a:txBody>
                  <a:tcPr marL="95673" marR="95673" marT="95673" marB="95673" anchor="ctr"/>
                </a:tc>
                <a:extLst>
                  <a:ext uri="{0D108BD9-81ED-4DB2-BD59-A6C34878D82A}">
                    <a16:rowId xmlns:a16="http://schemas.microsoft.com/office/drawing/2014/main" val="1675235291"/>
                  </a:ext>
                </a:extLst>
              </a:tr>
              <a:tr h="927256">
                <a:tc>
                  <a:txBody>
                    <a:bodyPr/>
                    <a:lstStyle/>
                    <a:p>
                      <a:pPr marL="144145" marR="0" lvl="0" indent="-144145" algn="l" defTabSz="914400" rtl="0" eaLnBrk="1" fontAlgn="auto" latinLnBrk="0" hangingPunct="1">
                        <a:lnSpc>
                          <a:spcPct val="100000"/>
                        </a:lnSpc>
                        <a:spcBef>
                          <a:spcPts val="0"/>
                        </a:spcBef>
                        <a:spcAft>
                          <a:spcPts val="0"/>
                        </a:spcAft>
                        <a:buClrTx/>
                        <a:buSzTx/>
                        <a:buFontTx/>
                        <a:buNone/>
                        <a:tabLst/>
                        <a:defRPr/>
                      </a:pPr>
                      <a:r>
                        <a:rPr lang="en-US" sz="2800" b="1" dirty="0">
                          <a:solidFill>
                            <a:srgbClr val="002060"/>
                          </a:solidFill>
                          <a:latin typeface="+mj-lt"/>
                        </a:rPr>
                        <a:t>2 + c</a:t>
                      </a:r>
                    </a:p>
                  </a:txBody>
                  <a:tcPr marL="95673" marR="95673" marT="95673" marB="95673" anchor="ctr"/>
                </a:tc>
                <a:tc>
                  <a:txBody>
                    <a:bodyPr/>
                    <a:lstStyle/>
                    <a:p>
                      <a:pPr marL="144145" marR="0" lvl="0" indent="-144145" algn="l" defTabSz="914400" rtl="0" eaLnBrk="1" fontAlgn="auto" latinLnBrk="0" hangingPunct="1">
                        <a:lnSpc>
                          <a:spcPct val="100000"/>
                        </a:lnSpc>
                        <a:spcBef>
                          <a:spcPts val="0"/>
                        </a:spcBef>
                        <a:spcAft>
                          <a:spcPts val="0"/>
                        </a:spcAft>
                        <a:buClrTx/>
                        <a:buSzTx/>
                        <a:buFontTx/>
                        <a:buNone/>
                        <a:tabLst/>
                        <a:defRPr/>
                      </a:pPr>
                      <a:r>
                        <a:rPr lang="en-US" sz="2800" b="1" dirty="0">
                          <a:solidFill>
                            <a:srgbClr val="F16649"/>
                          </a:solidFill>
                          <a:latin typeface="+mj-lt"/>
                        </a:rPr>
                        <a:t>fixed</a:t>
                      </a:r>
                      <a:br>
                        <a:rPr lang="en-US" sz="2800" b="1" dirty="0">
                          <a:solidFill>
                            <a:srgbClr val="F16649"/>
                          </a:solidFill>
                          <a:latin typeface="+mj-lt"/>
                        </a:rPr>
                      </a:br>
                      <a:r>
                        <a:rPr lang="en-US" sz="2800" b="0" i="0" kern="1200" dirty="0">
                          <a:solidFill>
                            <a:srgbClr val="00B050"/>
                          </a:solidFill>
                          <a:latin typeface="+mn-lt"/>
                          <a:ea typeface="+mn-ea"/>
                          <a:cs typeface="+mn-cs"/>
                        </a:rPr>
                        <a:t>(</a:t>
                      </a:r>
                      <a:r>
                        <a:rPr lang="en-US" sz="2800" b="0" i="0" kern="1200" dirty="0" err="1">
                          <a:solidFill>
                            <a:srgbClr val="00B050"/>
                          </a:solidFill>
                          <a:latin typeface="+mn-lt"/>
                          <a:ea typeface="+mn-ea"/>
                          <a:cs typeface="+mn-cs"/>
                        </a:rPr>
                        <a:t>cố</a:t>
                      </a:r>
                      <a:r>
                        <a:rPr lang="en-US" sz="2800" b="0" i="0" kern="1200" dirty="0">
                          <a:solidFill>
                            <a:srgbClr val="00B050"/>
                          </a:solidFill>
                          <a:latin typeface="+mn-lt"/>
                          <a:ea typeface="+mn-ea"/>
                          <a:cs typeface="+mn-cs"/>
                        </a:rPr>
                        <a:t> </a:t>
                      </a:r>
                      <a:r>
                        <a:rPr lang="en-US" sz="2800" b="0" i="0" kern="1200" dirty="0" err="1">
                          <a:solidFill>
                            <a:srgbClr val="00B050"/>
                          </a:solidFill>
                          <a:latin typeface="+mn-lt"/>
                          <a:ea typeface="+mn-ea"/>
                          <a:cs typeface="+mn-cs"/>
                        </a:rPr>
                        <a:t>định</a:t>
                      </a:r>
                      <a:r>
                        <a:rPr lang="en-US" sz="2800" b="0" i="0" kern="1200" dirty="0">
                          <a:solidFill>
                            <a:srgbClr val="00B050"/>
                          </a:solidFill>
                          <a:latin typeface="+mn-lt"/>
                          <a:ea typeface="+mn-ea"/>
                          <a:cs typeface="+mn-cs"/>
                        </a:rPr>
                        <a:t>)</a:t>
                      </a:r>
                      <a:endParaRPr lang="en-US" sz="2800" b="1" dirty="0">
                        <a:solidFill>
                          <a:srgbClr val="F16649"/>
                        </a:solidFill>
                        <a:latin typeface="+mj-lt"/>
                      </a:endParaRPr>
                    </a:p>
                  </a:txBody>
                  <a:tcPr marL="95673" marR="95673" marT="95673" marB="95673" anchor="ctr"/>
                </a:tc>
                <a:tc>
                  <a:txBody>
                    <a:bodyPr/>
                    <a:lstStyle/>
                    <a:p>
                      <a:pPr marL="630238" marR="0" lvl="0" indent="-417513" algn="l" defTabSz="914400" rtl="0" eaLnBrk="1" fontAlgn="auto" latinLnBrk="0" hangingPunct="1">
                        <a:lnSpc>
                          <a:spcPct val="100000"/>
                        </a:lnSpc>
                        <a:spcBef>
                          <a:spcPts val="0"/>
                        </a:spcBef>
                        <a:spcAft>
                          <a:spcPts val="0"/>
                        </a:spcAft>
                        <a:buClrTx/>
                        <a:buSzTx/>
                        <a:buFontTx/>
                        <a:buNone/>
                        <a:tabLst/>
                        <a:defRPr/>
                      </a:pPr>
                      <a:r>
                        <a:rPr lang="en-US" sz="2800" b="1" dirty="0">
                          <a:solidFill>
                            <a:srgbClr val="00B050"/>
                          </a:solidFill>
                          <a:effectLst/>
                        </a:rPr>
                        <a:t>c.</a:t>
                      </a:r>
                      <a:r>
                        <a:rPr lang="en-US" sz="2800" dirty="0">
                          <a:solidFill>
                            <a:srgbClr val="00B050"/>
                          </a:solidFill>
                          <a:effectLst/>
                        </a:rPr>
                        <a:t> </a:t>
                      </a:r>
                      <a:r>
                        <a:rPr lang="en-US" sz="2800" dirty="0">
                          <a:solidFill>
                            <a:srgbClr val="0070C0"/>
                          </a:solidFill>
                          <a:effectLst/>
                        </a:rPr>
                        <a:t>not changing</a:t>
                      </a:r>
                      <a:br>
                        <a:rPr lang="en-US" sz="2800" dirty="0">
                          <a:solidFill>
                            <a:srgbClr val="0070C0"/>
                          </a:solidFill>
                          <a:effectLst/>
                        </a:rPr>
                      </a:br>
                      <a:r>
                        <a:rPr lang="en-US" sz="2800" b="0" i="0" kern="1200" dirty="0">
                          <a:solidFill>
                            <a:srgbClr val="00B050"/>
                          </a:solidFill>
                          <a:latin typeface="+mn-lt"/>
                          <a:ea typeface="+mn-ea"/>
                          <a:cs typeface="+mn-cs"/>
                        </a:rPr>
                        <a:t>(</a:t>
                      </a:r>
                      <a:r>
                        <a:rPr lang="en-US" sz="2800" b="0" i="0" kern="1200" dirty="0" err="1">
                          <a:solidFill>
                            <a:srgbClr val="00B050"/>
                          </a:solidFill>
                          <a:latin typeface="+mn-lt"/>
                          <a:ea typeface="+mn-ea"/>
                          <a:cs typeface="+mn-cs"/>
                        </a:rPr>
                        <a:t>không</a:t>
                      </a:r>
                      <a:r>
                        <a:rPr lang="en-US" sz="2800" b="0" i="0" kern="1200" dirty="0">
                          <a:solidFill>
                            <a:srgbClr val="00B050"/>
                          </a:solidFill>
                          <a:latin typeface="+mn-lt"/>
                          <a:ea typeface="+mn-ea"/>
                          <a:cs typeface="+mn-cs"/>
                        </a:rPr>
                        <a:t> </a:t>
                      </a:r>
                      <a:r>
                        <a:rPr lang="en-US" sz="2800" b="0" i="0" kern="1200" dirty="0" err="1">
                          <a:solidFill>
                            <a:srgbClr val="00B050"/>
                          </a:solidFill>
                          <a:latin typeface="+mn-lt"/>
                          <a:ea typeface="+mn-ea"/>
                          <a:cs typeface="+mn-cs"/>
                        </a:rPr>
                        <a:t>thay</a:t>
                      </a:r>
                      <a:r>
                        <a:rPr lang="en-US" sz="2800" b="0" i="0" kern="1200" dirty="0">
                          <a:solidFill>
                            <a:srgbClr val="00B050"/>
                          </a:solidFill>
                          <a:latin typeface="+mn-lt"/>
                          <a:ea typeface="+mn-ea"/>
                          <a:cs typeface="+mn-cs"/>
                        </a:rPr>
                        <a:t> </a:t>
                      </a:r>
                      <a:r>
                        <a:rPr lang="en-US" sz="2800" b="0" i="0" kern="1200" dirty="0" err="1">
                          <a:solidFill>
                            <a:srgbClr val="00B050"/>
                          </a:solidFill>
                          <a:latin typeface="+mn-lt"/>
                          <a:ea typeface="+mn-ea"/>
                          <a:cs typeface="+mn-cs"/>
                        </a:rPr>
                        <a:t>đổi</a:t>
                      </a:r>
                      <a:r>
                        <a:rPr lang="en-US" sz="2800" b="0" i="0" kern="1200" dirty="0">
                          <a:solidFill>
                            <a:srgbClr val="00B050"/>
                          </a:solidFill>
                          <a:latin typeface="+mn-lt"/>
                          <a:ea typeface="+mn-ea"/>
                          <a:cs typeface="+mn-cs"/>
                        </a:rPr>
                        <a:t>)</a:t>
                      </a:r>
                      <a:endParaRPr lang="en-US" sz="2800" dirty="0">
                        <a:solidFill>
                          <a:srgbClr val="0070C0"/>
                        </a:solidFill>
                        <a:effectLst/>
                        <a:latin typeface="+mj-lt"/>
                        <a:ea typeface="Times New Roman" panose="02020603050405020304" pitchFamily="18" charset="0"/>
                      </a:endParaRPr>
                    </a:p>
                  </a:txBody>
                  <a:tcPr marL="95673" marR="95673" marT="95673" marB="95673" anchor="ctr"/>
                </a:tc>
                <a:extLst>
                  <a:ext uri="{0D108BD9-81ED-4DB2-BD59-A6C34878D82A}">
                    <a16:rowId xmlns:a16="http://schemas.microsoft.com/office/drawing/2014/main" val="2743746550"/>
                  </a:ext>
                </a:extLst>
              </a:tr>
              <a:tr h="947710">
                <a:tc>
                  <a:txBody>
                    <a:bodyPr/>
                    <a:lstStyle/>
                    <a:p>
                      <a:pPr marL="144145" indent="-144145">
                        <a:spcAft>
                          <a:spcPts val="0"/>
                        </a:spcAft>
                      </a:pPr>
                      <a:r>
                        <a:rPr lang="en-US" sz="2800" b="1" dirty="0">
                          <a:solidFill>
                            <a:srgbClr val="002060"/>
                          </a:solidFill>
                          <a:effectLst/>
                          <a:latin typeface="+mj-lt"/>
                          <a:ea typeface="Times New Roman" panose="02020603050405020304" pitchFamily="18" charset="0"/>
                        </a:rPr>
                        <a:t>3 + d</a:t>
                      </a:r>
                    </a:p>
                  </a:txBody>
                  <a:tcPr marL="95673" marR="95673" marT="95673" marB="95673" anchor="ctr"/>
                </a:tc>
                <a:tc>
                  <a:txBody>
                    <a:bodyPr/>
                    <a:lstStyle/>
                    <a:p>
                      <a:pPr marL="144145" indent="-144145">
                        <a:spcAft>
                          <a:spcPts val="0"/>
                        </a:spcAft>
                      </a:pPr>
                      <a:r>
                        <a:rPr lang="en-US" sz="2800" b="1" dirty="0">
                          <a:solidFill>
                            <a:srgbClr val="F16649"/>
                          </a:solidFill>
                          <a:latin typeface="+mj-lt"/>
                        </a:rPr>
                        <a:t>hunt for</a:t>
                      </a:r>
                      <a:br>
                        <a:rPr lang="en-US" sz="2800" b="1" dirty="0">
                          <a:solidFill>
                            <a:srgbClr val="F16649"/>
                          </a:solidFill>
                          <a:latin typeface="+mj-lt"/>
                        </a:rPr>
                      </a:br>
                      <a:r>
                        <a:rPr lang="en-US" sz="2800" b="0" i="0" kern="1200" dirty="0">
                          <a:solidFill>
                            <a:srgbClr val="00B050"/>
                          </a:solidFill>
                          <a:latin typeface="+mn-lt"/>
                          <a:ea typeface="+mn-ea"/>
                          <a:cs typeface="+mn-cs"/>
                        </a:rPr>
                        <a:t>(</a:t>
                      </a:r>
                      <a:r>
                        <a:rPr lang="en-US" sz="2800" b="0" i="0" kern="1200" dirty="0" err="1">
                          <a:solidFill>
                            <a:srgbClr val="00B050"/>
                          </a:solidFill>
                          <a:latin typeface="+mn-lt"/>
                          <a:ea typeface="+mn-ea"/>
                          <a:cs typeface="+mn-cs"/>
                        </a:rPr>
                        <a:t>săn</a:t>
                      </a:r>
                      <a:r>
                        <a:rPr lang="en-US" sz="2800" b="0" i="0" kern="1200" dirty="0">
                          <a:solidFill>
                            <a:srgbClr val="00B050"/>
                          </a:solidFill>
                          <a:latin typeface="+mn-lt"/>
                          <a:ea typeface="+mn-ea"/>
                          <a:cs typeface="+mn-cs"/>
                        </a:rPr>
                        <a:t> </a:t>
                      </a:r>
                      <a:r>
                        <a:rPr lang="en-US" sz="2800" b="0" i="0" kern="1200" dirty="0" err="1">
                          <a:solidFill>
                            <a:srgbClr val="00B050"/>
                          </a:solidFill>
                          <a:latin typeface="+mn-lt"/>
                          <a:ea typeface="+mn-ea"/>
                          <a:cs typeface="+mn-cs"/>
                        </a:rPr>
                        <a:t>tìm</a:t>
                      </a:r>
                      <a:r>
                        <a:rPr lang="en-US" sz="2800" b="0" i="0" kern="1200" dirty="0">
                          <a:solidFill>
                            <a:srgbClr val="00B050"/>
                          </a:solidFill>
                          <a:latin typeface="+mn-lt"/>
                          <a:ea typeface="+mn-ea"/>
                          <a:cs typeface="+mn-cs"/>
                        </a:rPr>
                        <a:t>)</a:t>
                      </a:r>
                      <a:endParaRPr lang="en-US" sz="2800" dirty="0">
                        <a:solidFill>
                          <a:srgbClr val="0070C0"/>
                        </a:solidFill>
                        <a:effectLst/>
                        <a:latin typeface="+mj-lt"/>
                        <a:ea typeface="Times New Roman" panose="02020603050405020304" pitchFamily="18" charset="0"/>
                      </a:endParaRPr>
                    </a:p>
                  </a:txBody>
                  <a:tcPr marL="95673" marR="95673" marT="95673" marB="95673" anchor="ctr"/>
                </a:tc>
                <a:tc>
                  <a:txBody>
                    <a:bodyPr/>
                    <a:lstStyle/>
                    <a:p>
                      <a:pPr marL="630238" marR="0" lvl="0" indent="-417513" algn="l" defTabSz="914400" rtl="0" eaLnBrk="1" fontAlgn="auto" latinLnBrk="0" hangingPunct="1">
                        <a:lnSpc>
                          <a:spcPct val="100000"/>
                        </a:lnSpc>
                        <a:spcBef>
                          <a:spcPts val="0"/>
                        </a:spcBef>
                        <a:spcAft>
                          <a:spcPts val="0"/>
                        </a:spcAft>
                        <a:buClrTx/>
                        <a:buSzTx/>
                        <a:buFontTx/>
                        <a:buNone/>
                        <a:tabLst/>
                        <a:defRPr/>
                      </a:pPr>
                      <a:r>
                        <a:rPr lang="en-US" sz="2800" b="1" dirty="0">
                          <a:solidFill>
                            <a:srgbClr val="00B050"/>
                          </a:solidFill>
                          <a:effectLst/>
                        </a:rPr>
                        <a:t>d.</a:t>
                      </a:r>
                      <a:r>
                        <a:rPr lang="en-US" sz="2800" dirty="0">
                          <a:solidFill>
                            <a:srgbClr val="00B050"/>
                          </a:solidFill>
                          <a:effectLst/>
                        </a:rPr>
                        <a:t> </a:t>
                      </a:r>
                      <a:r>
                        <a:rPr lang="en-US" sz="2800" dirty="0">
                          <a:solidFill>
                            <a:srgbClr val="0070C0"/>
                          </a:solidFill>
                          <a:effectLst/>
                        </a:rPr>
                        <a:t>look for</a:t>
                      </a:r>
                      <a:br>
                        <a:rPr lang="en-US" sz="2800" dirty="0">
                          <a:solidFill>
                            <a:srgbClr val="0070C0"/>
                          </a:solidFill>
                          <a:effectLst/>
                        </a:rPr>
                      </a:br>
                      <a:r>
                        <a:rPr lang="en-US" sz="2800" b="0" i="0" kern="1200" dirty="0">
                          <a:solidFill>
                            <a:srgbClr val="00B050"/>
                          </a:solidFill>
                          <a:latin typeface="+mn-lt"/>
                          <a:ea typeface="+mn-ea"/>
                          <a:cs typeface="+mn-cs"/>
                        </a:rPr>
                        <a:t>(</a:t>
                      </a:r>
                      <a:r>
                        <a:rPr lang="en-US" sz="2800" b="0" i="0" kern="1200" dirty="0" err="1">
                          <a:solidFill>
                            <a:srgbClr val="00B050"/>
                          </a:solidFill>
                          <a:latin typeface="+mn-lt"/>
                          <a:ea typeface="+mn-ea"/>
                          <a:cs typeface="+mn-cs"/>
                        </a:rPr>
                        <a:t>tìm</a:t>
                      </a:r>
                      <a:r>
                        <a:rPr lang="en-US" sz="2800" b="0" i="0" kern="1200" dirty="0">
                          <a:solidFill>
                            <a:srgbClr val="00B050"/>
                          </a:solidFill>
                          <a:latin typeface="+mn-lt"/>
                          <a:ea typeface="+mn-ea"/>
                          <a:cs typeface="+mn-cs"/>
                        </a:rPr>
                        <a:t> </a:t>
                      </a:r>
                      <a:r>
                        <a:rPr lang="en-US" sz="2800" b="0" i="0" kern="1200" dirty="0" err="1">
                          <a:solidFill>
                            <a:srgbClr val="00B050"/>
                          </a:solidFill>
                          <a:latin typeface="+mn-lt"/>
                          <a:ea typeface="+mn-ea"/>
                          <a:cs typeface="+mn-cs"/>
                        </a:rPr>
                        <a:t>kiếm</a:t>
                      </a:r>
                      <a:r>
                        <a:rPr lang="en-US" sz="2800" b="0" i="0" kern="1200" dirty="0">
                          <a:solidFill>
                            <a:srgbClr val="00B050"/>
                          </a:solidFill>
                          <a:latin typeface="+mn-lt"/>
                          <a:ea typeface="+mn-ea"/>
                          <a:cs typeface="+mn-cs"/>
                        </a:rPr>
                        <a:t>)</a:t>
                      </a:r>
                      <a:endParaRPr lang="en-US" sz="2800" kern="1200" dirty="0">
                        <a:solidFill>
                          <a:srgbClr val="0070C0"/>
                        </a:solidFill>
                        <a:effectLst/>
                        <a:latin typeface="+mn-lt"/>
                        <a:ea typeface="Times New Roman" panose="02020603050405020304" pitchFamily="18" charset="0"/>
                        <a:cs typeface="+mn-cs"/>
                      </a:endParaRPr>
                    </a:p>
                  </a:txBody>
                  <a:tcPr marL="95673" marR="95673" marT="95673" marB="95673" anchor="ctr"/>
                </a:tc>
                <a:extLst>
                  <a:ext uri="{0D108BD9-81ED-4DB2-BD59-A6C34878D82A}">
                    <a16:rowId xmlns:a16="http://schemas.microsoft.com/office/drawing/2014/main" val="1224842286"/>
                  </a:ext>
                </a:extLst>
              </a:tr>
              <a:tr h="1265777">
                <a:tc>
                  <a:txBody>
                    <a:bodyPr/>
                    <a:lstStyle/>
                    <a:p>
                      <a:pPr marL="144145" indent="-144145">
                        <a:spcAft>
                          <a:spcPts val="0"/>
                        </a:spcAft>
                      </a:pPr>
                      <a:r>
                        <a:rPr lang="en-US" sz="2800" b="1" dirty="0">
                          <a:solidFill>
                            <a:srgbClr val="002060"/>
                          </a:solidFill>
                          <a:effectLst/>
                          <a:latin typeface="+mj-lt"/>
                          <a:ea typeface="Times New Roman" panose="02020603050405020304" pitchFamily="18" charset="0"/>
                        </a:rPr>
                        <a:t>4 + a</a:t>
                      </a:r>
                    </a:p>
                  </a:txBody>
                  <a:tcPr marL="95673" marR="95673" marT="95673" marB="95673" anchor="ctr"/>
                </a:tc>
                <a:tc>
                  <a:txBody>
                    <a:bodyPr/>
                    <a:lstStyle/>
                    <a:p>
                      <a:pPr marL="144145" indent="-144145">
                        <a:spcAft>
                          <a:spcPts val="0"/>
                        </a:spcAft>
                      </a:pPr>
                      <a:r>
                        <a:rPr lang="en-US" sz="2800" b="1" dirty="0">
                          <a:solidFill>
                            <a:srgbClr val="F16649"/>
                          </a:solidFill>
                          <a:latin typeface="+mj-lt"/>
                        </a:rPr>
                        <a:t>smooth</a:t>
                      </a:r>
                      <a:br>
                        <a:rPr lang="en-US" sz="2800" b="1" dirty="0">
                          <a:solidFill>
                            <a:srgbClr val="F16649"/>
                          </a:solidFill>
                          <a:latin typeface="+mj-lt"/>
                        </a:rPr>
                      </a:br>
                      <a:r>
                        <a:rPr lang="en-US" sz="2800" b="0" i="0" kern="1200" dirty="0">
                          <a:solidFill>
                            <a:srgbClr val="00B050"/>
                          </a:solidFill>
                          <a:latin typeface="+mn-lt"/>
                          <a:ea typeface="+mn-ea"/>
                          <a:cs typeface="+mn-cs"/>
                        </a:rPr>
                        <a:t>(</a:t>
                      </a:r>
                      <a:r>
                        <a:rPr lang="en-US" sz="2800" b="0" i="0" kern="1200" dirty="0" err="1">
                          <a:solidFill>
                            <a:srgbClr val="00B050"/>
                          </a:solidFill>
                          <a:latin typeface="+mn-lt"/>
                          <a:ea typeface="+mn-ea"/>
                          <a:cs typeface="+mn-cs"/>
                        </a:rPr>
                        <a:t>suôn</a:t>
                      </a:r>
                      <a:r>
                        <a:rPr lang="en-US" sz="2800" b="0" i="0" kern="1200" dirty="0">
                          <a:solidFill>
                            <a:srgbClr val="00B050"/>
                          </a:solidFill>
                          <a:latin typeface="+mn-lt"/>
                          <a:ea typeface="+mn-ea"/>
                          <a:cs typeface="+mn-cs"/>
                        </a:rPr>
                        <a:t> </a:t>
                      </a:r>
                      <a:r>
                        <a:rPr lang="en-US" sz="2800" b="0" i="0" kern="1200" dirty="0" err="1">
                          <a:solidFill>
                            <a:srgbClr val="00B050"/>
                          </a:solidFill>
                          <a:latin typeface="+mn-lt"/>
                          <a:ea typeface="+mn-ea"/>
                          <a:cs typeface="+mn-cs"/>
                        </a:rPr>
                        <a:t>sẻ</a:t>
                      </a:r>
                      <a:r>
                        <a:rPr lang="en-US" sz="2800" b="0" i="0" kern="1200" dirty="0">
                          <a:solidFill>
                            <a:srgbClr val="00B050"/>
                          </a:solidFill>
                          <a:latin typeface="+mn-lt"/>
                          <a:ea typeface="+mn-ea"/>
                          <a:cs typeface="+mn-cs"/>
                        </a:rPr>
                        <a:t>)</a:t>
                      </a:r>
                      <a:endParaRPr lang="en-US" sz="2800" dirty="0">
                        <a:solidFill>
                          <a:srgbClr val="0070C0"/>
                        </a:solidFill>
                        <a:effectLst/>
                        <a:latin typeface="+mj-lt"/>
                        <a:ea typeface="Times New Roman" panose="02020603050405020304" pitchFamily="18" charset="0"/>
                      </a:endParaRPr>
                    </a:p>
                  </a:txBody>
                  <a:tcPr marL="95673" marR="95673" marT="95673" marB="95673" anchor="ctr"/>
                </a:tc>
                <a:tc>
                  <a:txBody>
                    <a:bodyPr/>
                    <a:lstStyle/>
                    <a:p>
                      <a:pPr marL="630238" marR="0" lvl="0" indent="-417513" algn="l" defTabSz="914400" rtl="0" eaLnBrk="1" fontAlgn="auto" latinLnBrk="0" hangingPunct="1">
                        <a:lnSpc>
                          <a:spcPct val="100000"/>
                        </a:lnSpc>
                        <a:spcBef>
                          <a:spcPts val="0"/>
                        </a:spcBef>
                        <a:spcAft>
                          <a:spcPts val="0"/>
                        </a:spcAft>
                        <a:buClrTx/>
                        <a:buSzTx/>
                        <a:buFontTx/>
                        <a:buNone/>
                        <a:tabLst/>
                        <a:defRPr/>
                      </a:pPr>
                      <a:r>
                        <a:rPr lang="en-US" sz="2800" b="1" dirty="0">
                          <a:solidFill>
                            <a:srgbClr val="00B050"/>
                          </a:solidFill>
                          <a:effectLst/>
                        </a:rPr>
                        <a:t>a.</a:t>
                      </a:r>
                      <a:r>
                        <a:rPr lang="en-US" sz="2800" dirty="0">
                          <a:solidFill>
                            <a:srgbClr val="00B050"/>
                          </a:solidFill>
                          <a:effectLst/>
                        </a:rPr>
                        <a:t> </a:t>
                      </a:r>
                      <a:r>
                        <a:rPr lang="en-US" sz="2800" dirty="0">
                          <a:solidFill>
                            <a:srgbClr val="0070C0"/>
                          </a:solidFill>
                          <a:effectLst/>
                        </a:rPr>
                        <a:t>happening or continuing without any problems</a:t>
                      </a:r>
                      <a:br>
                        <a:rPr lang="en-US" sz="2800" dirty="0">
                          <a:solidFill>
                            <a:srgbClr val="0070C0"/>
                          </a:solidFill>
                          <a:effectLst/>
                        </a:rPr>
                      </a:br>
                      <a:r>
                        <a:rPr lang="en-US" sz="2800" b="0" i="0" kern="1200" dirty="0">
                          <a:solidFill>
                            <a:srgbClr val="00B050"/>
                          </a:solidFill>
                          <a:latin typeface="+mn-lt"/>
                          <a:ea typeface="+mn-ea"/>
                          <a:cs typeface="+mn-cs"/>
                        </a:rPr>
                        <a:t>(</a:t>
                      </a:r>
                      <a:r>
                        <a:rPr lang="en-US" sz="2800" b="0" i="0" kern="1200" dirty="0" err="1">
                          <a:solidFill>
                            <a:srgbClr val="00B050"/>
                          </a:solidFill>
                          <a:latin typeface="+mn-lt"/>
                          <a:ea typeface="+mn-ea"/>
                          <a:cs typeface="+mn-cs"/>
                        </a:rPr>
                        <a:t>xảy</a:t>
                      </a:r>
                      <a:r>
                        <a:rPr lang="en-US" sz="2800" b="0" i="0" kern="1200" dirty="0">
                          <a:solidFill>
                            <a:srgbClr val="00B050"/>
                          </a:solidFill>
                          <a:latin typeface="+mn-lt"/>
                          <a:ea typeface="+mn-ea"/>
                          <a:cs typeface="+mn-cs"/>
                        </a:rPr>
                        <a:t> </a:t>
                      </a:r>
                      <a:r>
                        <a:rPr lang="en-US" sz="2800" b="0" i="0" kern="1200" dirty="0" err="1">
                          <a:solidFill>
                            <a:srgbClr val="00B050"/>
                          </a:solidFill>
                          <a:latin typeface="+mn-lt"/>
                          <a:ea typeface="+mn-ea"/>
                          <a:cs typeface="+mn-cs"/>
                        </a:rPr>
                        <a:t>ra</a:t>
                      </a:r>
                      <a:r>
                        <a:rPr lang="en-US" sz="2800" b="0" i="0" kern="1200" dirty="0">
                          <a:solidFill>
                            <a:srgbClr val="00B050"/>
                          </a:solidFill>
                          <a:latin typeface="+mn-lt"/>
                          <a:ea typeface="+mn-ea"/>
                          <a:cs typeface="+mn-cs"/>
                        </a:rPr>
                        <a:t> / </a:t>
                      </a:r>
                      <a:r>
                        <a:rPr lang="en-US" sz="2800" b="0" i="0" kern="1200" dirty="0" err="1">
                          <a:solidFill>
                            <a:srgbClr val="00B050"/>
                          </a:solidFill>
                          <a:latin typeface="+mn-lt"/>
                          <a:ea typeface="+mn-ea"/>
                          <a:cs typeface="+mn-cs"/>
                        </a:rPr>
                        <a:t>liên</a:t>
                      </a:r>
                      <a:r>
                        <a:rPr lang="en-US" sz="2800" b="0" i="0" kern="1200" dirty="0">
                          <a:solidFill>
                            <a:srgbClr val="00B050"/>
                          </a:solidFill>
                          <a:latin typeface="+mn-lt"/>
                          <a:ea typeface="+mn-ea"/>
                          <a:cs typeface="+mn-cs"/>
                        </a:rPr>
                        <a:t> </a:t>
                      </a:r>
                      <a:r>
                        <a:rPr lang="en-US" sz="2800" b="0" i="0" kern="1200" dirty="0" err="1">
                          <a:solidFill>
                            <a:srgbClr val="00B050"/>
                          </a:solidFill>
                          <a:latin typeface="+mn-lt"/>
                          <a:ea typeface="+mn-ea"/>
                          <a:cs typeface="+mn-cs"/>
                        </a:rPr>
                        <a:t>tục</a:t>
                      </a:r>
                      <a:r>
                        <a:rPr lang="en-US" sz="2800" b="0" i="0" kern="1200" dirty="0">
                          <a:solidFill>
                            <a:srgbClr val="00B050"/>
                          </a:solidFill>
                          <a:latin typeface="+mn-lt"/>
                          <a:ea typeface="+mn-ea"/>
                          <a:cs typeface="+mn-cs"/>
                        </a:rPr>
                        <a:t> </a:t>
                      </a:r>
                      <a:r>
                        <a:rPr lang="en-US" sz="2800" b="0" i="0" kern="1200" dirty="0" err="1">
                          <a:solidFill>
                            <a:srgbClr val="00B050"/>
                          </a:solidFill>
                          <a:latin typeface="+mn-lt"/>
                          <a:ea typeface="+mn-ea"/>
                          <a:cs typeface="+mn-cs"/>
                        </a:rPr>
                        <a:t>mà</a:t>
                      </a:r>
                      <a:r>
                        <a:rPr lang="en-US" sz="2800" b="0" i="0" kern="1200" dirty="0">
                          <a:solidFill>
                            <a:srgbClr val="00B050"/>
                          </a:solidFill>
                          <a:latin typeface="+mn-lt"/>
                          <a:ea typeface="+mn-ea"/>
                          <a:cs typeface="+mn-cs"/>
                        </a:rPr>
                        <a:t> </a:t>
                      </a:r>
                      <a:r>
                        <a:rPr lang="en-US" sz="2800" b="0" i="0" kern="1200" dirty="0" err="1">
                          <a:solidFill>
                            <a:srgbClr val="00B050"/>
                          </a:solidFill>
                          <a:latin typeface="+mn-lt"/>
                          <a:ea typeface="+mn-ea"/>
                          <a:cs typeface="+mn-cs"/>
                        </a:rPr>
                        <a:t>không</a:t>
                      </a:r>
                      <a:r>
                        <a:rPr lang="en-US" sz="2800" b="0" i="0" kern="1200" dirty="0">
                          <a:solidFill>
                            <a:srgbClr val="00B050"/>
                          </a:solidFill>
                          <a:latin typeface="+mn-lt"/>
                          <a:ea typeface="+mn-ea"/>
                          <a:cs typeface="+mn-cs"/>
                        </a:rPr>
                        <a:t> </a:t>
                      </a:r>
                      <a:r>
                        <a:rPr lang="en-US" sz="2800" b="0" i="0" kern="1200" dirty="0" err="1">
                          <a:solidFill>
                            <a:srgbClr val="00B050"/>
                          </a:solidFill>
                          <a:latin typeface="+mn-lt"/>
                          <a:ea typeface="+mn-ea"/>
                          <a:cs typeface="+mn-cs"/>
                        </a:rPr>
                        <a:t>có</a:t>
                      </a:r>
                      <a:r>
                        <a:rPr lang="en-US" sz="2800" b="0" i="0" kern="1200" dirty="0">
                          <a:solidFill>
                            <a:srgbClr val="00B050"/>
                          </a:solidFill>
                          <a:latin typeface="+mn-lt"/>
                          <a:ea typeface="+mn-ea"/>
                          <a:cs typeface="+mn-cs"/>
                        </a:rPr>
                        <a:t> </a:t>
                      </a:r>
                      <a:r>
                        <a:rPr lang="en-US" sz="2800" b="0" i="0" kern="1200" dirty="0" err="1">
                          <a:solidFill>
                            <a:srgbClr val="00B050"/>
                          </a:solidFill>
                          <a:latin typeface="+mn-lt"/>
                          <a:ea typeface="+mn-ea"/>
                          <a:cs typeface="+mn-cs"/>
                        </a:rPr>
                        <a:t>vấn</a:t>
                      </a:r>
                      <a:r>
                        <a:rPr lang="en-US" sz="2800" b="0" i="0" kern="1200" dirty="0">
                          <a:solidFill>
                            <a:srgbClr val="00B050"/>
                          </a:solidFill>
                          <a:latin typeface="+mn-lt"/>
                          <a:ea typeface="+mn-ea"/>
                          <a:cs typeface="+mn-cs"/>
                        </a:rPr>
                        <a:t> </a:t>
                      </a:r>
                      <a:r>
                        <a:rPr lang="en-US" sz="2800" b="0" i="0" kern="1200" dirty="0" err="1">
                          <a:solidFill>
                            <a:srgbClr val="00B050"/>
                          </a:solidFill>
                          <a:latin typeface="+mn-lt"/>
                          <a:ea typeface="+mn-ea"/>
                          <a:cs typeface="+mn-cs"/>
                        </a:rPr>
                        <a:t>đề</a:t>
                      </a:r>
                      <a:r>
                        <a:rPr lang="en-US" sz="2800" b="0" i="0" kern="1200" dirty="0">
                          <a:solidFill>
                            <a:srgbClr val="00B050"/>
                          </a:solidFill>
                          <a:latin typeface="+mn-lt"/>
                          <a:ea typeface="+mn-ea"/>
                          <a:cs typeface="+mn-cs"/>
                        </a:rPr>
                        <a:t> </a:t>
                      </a:r>
                      <a:r>
                        <a:rPr lang="en-US" sz="2800" b="0" i="0" kern="1200" dirty="0" err="1">
                          <a:solidFill>
                            <a:srgbClr val="00B050"/>
                          </a:solidFill>
                          <a:latin typeface="+mn-lt"/>
                          <a:ea typeface="+mn-ea"/>
                          <a:cs typeface="+mn-cs"/>
                        </a:rPr>
                        <a:t>gì</a:t>
                      </a:r>
                      <a:r>
                        <a:rPr lang="en-US" sz="2800" b="0" i="0" kern="1200" dirty="0">
                          <a:solidFill>
                            <a:srgbClr val="00B050"/>
                          </a:solidFill>
                          <a:latin typeface="+mn-lt"/>
                          <a:ea typeface="+mn-ea"/>
                          <a:cs typeface="+mn-cs"/>
                        </a:rPr>
                        <a:t>)</a:t>
                      </a:r>
                      <a:endParaRPr lang="en-US" sz="2800" kern="1200" dirty="0">
                        <a:solidFill>
                          <a:srgbClr val="0070C0"/>
                        </a:solidFill>
                        <a:effectLst/>
                        <a:latin typeface="+mn-lt"/>
                        <a:ea typeface="Times New Roman" panose="02020603050405020304" pitchFamily="18" charset="0"/>
                        <a:cs typeface="+mn-cs"/>
                      </a:endParaRPr>
                    </a:p>
                  </a:txBody>
                  <a:tcPr marL="95673" marR="95673" marT="95673" marB="95673" anchor="ctr"/>
                </a:tc>
                <a:extLst>
                  <a:ext uri="{0D108BD9-81ED-4DB2-BD59-A6C34878D82A}">
                    <a16:rowId xmlns:a16="http://schemas.microsoft.com/office/drawing/2014/main" val="2119325175"/>
                  </a:ext>
                </a:extLst>
              </a:tr>
            </a:tbl>
          </a:graphicData>
        </a:graphic>
      </p:graphicFrame>
      <p:sp>
        <p:nvSpPr>
          <p:cNvPr id="2" name="TextBox 1">
            <a:extLst>
              <a:ext uri="{FF2B5EF4-FFF2-40B4-BE49-F238E27FC236}">
                <a16:creationId xmlns:a16="http://schemas.microsoft.com/office/drawing/2014/main" id="{7A010F73-6718-6611-B4A3-9ED6322D4A8C}"/>
              </a:ext>
            </a:extLst>
          </p:cNvPr>
          <p:cNvSpPr txBox="1"/>
          <p:nvPr/>
        </p:nvSpPr>
        <p:spPr>
          <a:xfrm>
            <a:off x="818874" y="164916"/>
            <a:ext cx="10970570"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Read the passage and match the words and phrases in A with the definitions in B.</a:t>
            </a:r>
          </a:p>
        </p:txBody>
      </p:sp>
      <p:grpSp>
        <p:nvGrpSpPr>
          <p:cNvPr id="5" name="Group 4">
            <a:extLst>
              <a:ext uri="{FF2B5EF4-FFF2-40B4-BE49-F238E27FC236}">
                <a16:creationId xmlns:a16="http://schemas.microsoft.com/office/drawing/2014/main" id="{10BFB812-2984-1E44-00DE-E69C5B13EEA9}"/>
              </a:ext>
            </a:extLst>
          </p:cNvPr>
          <p:cNvGrpSpPr/>
          <p:nvPr/>
        </p:nvGrpSpPr>
        <p:grpSpPr>
          <a:xfrm>
            <a:off x="289156" y="1918"/>
            <a:ext cx="502606" cy="707886"/>
            <a:chOff x="498048" y="1054642"/>
            <a:chExt cx="502606" cy="707886"/>
          </a:xfrm>
        </p:grpSpPr>
        <p:sp>
          <p:nvSpPr>
            <p:cNvPr id="3" name="Rounded Rectangle 15">
              <a:extLst>
                <a:ext uri="{FF2B5EF4-FFF2-40B4-BE49-F238E27FC236}">
                  <a16:creationId xmlns:a16="http://schemas.microsoft.com/office/drawing/2014/main" id="{9E739DC2-D157-590F-612B-A9AC1B863521}"/>
                </a:ext>
              </a:extLst>
            </p:cNvPr>
            <p:cNvSpPr/>
            <p:nvPr/>
          </p:nvSpPr>
          <p:spPr>
            <a:xfrm>
              <a:off x="498048" y="1185617"/>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4" name="TextBox 3">
              <a:extLst>
                <a:ext uri="{FF2B5EF4-FFF2-40B4-BE49-F238E27FC236}">
                  <a16:creationId xmlns:a16="http://schemas.microsoft.com/office/drawing/2014/main" id="{AA88A914-51D4-8892-0D9D-0A2C64B7B53F}"/>
                </a:ext>
              </a:extLst>
            </p:cNvPr>
            <p:cNvSpPr txBox="1"/>
            <p:nvPr/>
          </p:nvSpPr>
          <p:spPr>
            <a:xfrm>
              <a:off x="601368" y="1054642"/>
              <a:ext cx="303508"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grpSp>
      <p:cxnSp>
        <p:nvCxnSpPr>
          <p:cNvPr id="7" name="Straight Arrow Connector 6">
            <a:extLst>
              <a:ext uri="{FF2B5EF4-FFF2-40B4-BE49-F238E27FC236}">
                <a16:creationId xmlns:a16="http://schemas.microsoft.com/office/drawing/2014/main" id="{631DBD0B-B5D0-D3DD-6A29-192E4451C8BB}"/>
              </a:ext>
            </a:extLst>
          </p:cNvPr>
          <p:cNvCxnSpPr>
            <a:cxnSpLocks/>
          </p:cNvCxnSpPr>
          <p:nvPr/>
        </p:nvCxnSpPr>
        <p:spPr>
          <a:xfrm>
            <a:off x="1912059" y="6965126"/>
            <a:ext cx="7200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A3E65F5E-0BA8-6544-C8AB-8CADC3F33C16}"/>
              </a:ext>
            </a:extLst>
          </p:cNvPr>
          <p:cNvCxnSpPr>
            <a:cxnSpLocks/>
          </p:cNvCxnSpPr>
          <p:nvPr/>
        </p:nvCxnSpPr>
        <p:spPr>
          <a:xfrm>
            <a:off x="1912059" y="6965126"/>
            <a:ext cx="720000" cy="0"/>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0E654DF-1E78-602B-B90C-F9B25C7CEE51}"/>
              </a:ext>
            </a:extLst>
          </p:cNvPr>
          <p:cNvCxnSpPr>
            <a:cxnSpLocks/>
          </p:cNvCxnSpPr>
          <p:nvPr/>
        </p:nvCxnSpPr>
        <p:spPr>
          <a:xfrm>
            <a:off x="1912059" y="6965126"/>
            <a:ext cx="720000" cy="0"/>
          </a:xfrm>
          <a:prstGeom prst="straightConnector1">
            <a:avLst/>
          </a:prstGeom>
          <a:ln w="28575">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CF85939-577C-DE9A-5740-BC88D43DA00C}"/>
              </a:ext>
            </a:extLst>
          </p:cNvPr>
          <p:cNvCxnSpPr>
            <a:cxnSpLocks/>
          </p:cNvCxnSpPr>
          <p:nvPr/>
        </p:nvCxnSpPr>
        <p:spPr>
          <a:xfrm>
            <a:off x="1912059" y="6965126"/>
            <a:ext cx="7200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74904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172" y="-7620"/>
            <a:ext cx="12192000" cy="1083309"/>
            <a:chOff x="7620" y="-7620"/>
            <a:chExt cx="12192000" cy="1083309"/>
          </a:xfrm>
        </p:grpSpPr>
        <p:sp>
          <p:nvSpPr>
            <p:cNvPr id="14" name="Round Single Corner Rectangle 13"/>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 Single Corner Rectangle 15"/>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 Single Corner Rectangle 16"/>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344174" y="1629460"/>
            <a:ext cx="5231128"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cost </a:t>
            </a:r>
            <a:r>
              <a:rPr lang="en-US" sz="5400" b="1" dirty="0">
                <a:solidFill>
                  <a:srgbClr val="AD4F0F"/>
                </a:solidFill>
                <a:cs typeface="Calibri" panose="020F0502020204030204" pitchFamily="34" charset="0"/>
              </a:rPr>
              <a:t>(n)</a:t>
            </a:r>
            <a:endParaRPr lang="en-US" sz="6000" b="1" dirty="0">
              <a:solidFill>
                <a:srgbClr val="AD4F0F"/>
              </a:solidFill>
              <a:cs typeface="Calibri" panose="020F0502020204030204" pitchFamily="34" charset="0"/>
            </a:endParaRPr>
          </a:p>
        </p:txBody>
      </p:sp>
      <p:sp>
        <p:nvSpPr>
          <p:cNvPr id="12" name="Rectangle 11"/>
          <p:cNvSpPr/>
          <p:nvPr/>
        </p:nvSpPr>
        <p:spPr>
          <a:xfrm>
            <a:off x="-276549" y="4571100"/>
            <a:ext cx="6045088" cy="830997"/>
          </a:xfrm>
          <a:prstGeom prst="rect">
            <a:avLst/>
          </a:prstGeom>
        </p:spPr>
        <p:txBody>
          <a:bodyPr wrap="square">
            <a:spAutoFit/>
          </a:bodyPr>
          <a:lstStyle/>
          <a:p>
            <a:pPr lvl="0" algn="ctr"/>
            <a:r>
              <a:rPr lang="en-US" sz="4800" dirty="0"/>
              <a:t>chi </a:t>
            </a:r>
            <a:r>
              <a:rPr lang="en-US" sz="4800" dirty="0" err="1"/>
              <a:t>phí</a:t>
            </a:r>
            <a:endParaRPr lang="en-US" sz="6600" dirty="0"/>
          </a:p>
        </p:txBody>
      </p:sp>
      <p:sp>
        <p:nvSpPr>
          <p:cNvPr id="2" name="Rectangle 1"/>
          <p:cNvSpPr/>
          <p:nvPr/>
        </p:nvSpPr>
        <p:spPr>
          <a:xfrm>
            <a:off x="2064556" y="3291716"/>
            <a:ext cx="1790362" cy="830997"/>
          </a:xfrm>
          <a:prstGeom prst="rect">
            <a:avLst/>
          </a:prstGeom>
        </p:spPr>
        <p:txBody>
          <a:bodyPr wrap="none">
            <a:spAutoFit/>
          </a:bodyPr>
          <a:lstStyle/>
          <a:p>
            <a:pPr algn="ctr"/>
            <a:r>
              <a:rPr lang="en-US" sz="4800" b="1" dirty="0">
                <a:solidFill>
                  <a:schemeClr val="accent5">
                    <a:lumMod val="50000"/>
                  </a:schemeClr>
                </a:solidFill>
              </a:rPr>
              <a:t>/</a:t>
            </a:r>
            <a:r>
              <a:rPr lang="en-US" sz="4800" b="1" dirty="0" err="1">
                <a:solidFill>
                  <a:schemeClr val="accent5">
                    <a:lumMod val="50000"/>
                  </a:schemeClr>
                </a:solidFill>
              </a:rPr>
              <a:t>kɒst</a:t>
            </a:r>
            <a:r>
              <a:rPr lang="en-US" sz="4800" b="1" dirty="0">
                <a:solidFill>
                  <a:schemeClr val="accent5">
                    <a:lumMod val="50000"/>
                  </a:schemeClr>
                </a:solidFill>
              </a:rPr>
              <a:t>/</a:t>
            </a:r>
          </a:p>
        </p:txBody>
      </p:sp>
      <p:sp>
        <p:nvSpPr>
          <p:cNvPr id="15" name="TextBox 14"/>
          <p:cNvSpPr txBox="1"/>
          <p:nvPr/>
        </p:nvSpPr>
        <p:spPr>
          <a:xfrm>
            <a:off x="487067" y="135939"/>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READING</a:t>
            </a:r>
          </a:p>
        </p:txBody>
      </p:sp>
      <p:pic>
        <p:nvPicPr>
          <p:cNvPr id="6" name="Picture 5">
            <a:extLst>
              <a:ext uri="{FF2B5EF4-FFF2-40B4-BE49-F238E27FC236}">
                <a16:creationId xmlns:a16="http://schemas.microsoft.com/office/drawing/2014/main" id="{2F99DACE-A8EE-5DFF-C111-B22C36CA0E4D}"/>
              </a:ext>
            </a:extLst>
          </p:cNvPr>
          <p:cNvPicPr>
            <a:picLocks noChangeAspect="1"/>
          </p:cNvPicPr>
          <p:nvPr/>
        </p:nvPicPr>
        <p:blipFill>
          <a:blip r:embed="rId5"/>
          <a:stretch>
            <a:fillRect/>
          </a:stretch>
        </p:blipFill>
        <p:spPr>
          <a:xfrm>
            <a:off x="6423462" y="1629460"/>
            <a:ext cx="5037891" cy="4583771"/>
          </a:xfrm>
          <a:prstGeom prst="rect">
            <a:avLst/>
          </a:prstGeom>
        </p:spPr>
      </p:pic>
      <p:pic>
        <p:nvPicPr>
          <p:cNvPr id="3" name="cost US">
            <a:hlinkClick r:id="" action="ppaction://media"/>
            <a:extLst>
              <a:ext uri="{FF2B5EF4-FFF2-40B4-BE49-F238E27FC236}">
                <a16:creationId xmlns:a16="http://schemas.microsoft.com/office/drawing/2014/main" id="{B8D07EB8-B46D-2213-B2F7-585D479CF89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396795" y="3463532"/>
            <a:ext cx="487363" cy="487363"/>
          </a:xfrm>
          <a:prstGeom prst="rect">
            <a:avLst/>
          </a:prstGeom>
        </p:spPr>
      </p:pic>
    </p:spTree>
    <p:extLst>
      <p:ext uri="{BB962C8B-B14F-4D97-AF65-F5344CB8AC3E}">
        <p14:creationId xmlns:p14="http://schemas.microsoft.com/office/powerpoint/2010/main" val="2772145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62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3"/>
                </p:tgtEl>
              </p:cMediaNode>
            </p:audio>
          </p:childTnLst>
        </p:cTn>
      </p:par>
    </p:tnLst>
    <p:bldLst>
      <p:bldP spid="7" grpId="0"/>
      <p:bldP spid="12" grpId="0"/>
      <p:bldP spid="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imes New Roman">
      <a:majorFont>
        <a:latin typeface="Times New Roman"/>
        <a:ea typeface=""/>
        <a:cs typeface=""/>
      </a:majorFont>
      <a:minorFont>
        <a:latin typeface="Times New Roman"/>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4465</TotalTime>
  <Words>1465</Words>
  <Application>Microsoft Office PowerPoint</Application>
  <PresentationFormat>Màn hình rộng</PresentationFormat>
  <Paragraphs>195</Paragraphs>
  <Slides>24</Slides>
  <Notes>21</Notes>
  <HiddenSlides>0</HiddenSlides>
  <MMClips>6</MMClips>
  <ScaleCrop>false</ScaleCrop>
  <HeadingPairs>
    <vt:vector size="4" baseType="variant">
      <vt:variant>
        <vt:lpstr>Chủ đề</vt:lpstr>
      </vt:variant>
      <vt:variant>
        <vt:i4>1</vt:i4>
      </vt:variant>
      <vt:variant>
        <vt:lpstr>Tiêu đề Bản chiếu</vt:lpstr>
      </vt:variant>
      <vt:variant>
        <vt:i4>24</vt:i4>
      </vt:variant>
    </vt:vector>
  </HeadingPairs>
  <TitlesOfParts>
    <vt:vector size="25" baseType="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Nguyen Dinh Hung</cp:lastModifiedBy>
  <cp:revision>223</cp:revision>
  <dcterms:created xsi:type="dcterms:W3CDTF">2020-12-09T02:04:09Z</dcterms:created>
  <dcterms:modified xsi:type="dcterms:W3CDTF">2025-02-25T03:16:41Z</dcterms:modified>
</cp:coreProperties>
</file>