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  <p:sldMasterId id="2147483663" r:id="rId4"/>
    <p:sldMasterId id="2147483668" r:id="rId5"/>
  </p:sldMasterIdLst>
  <p:notesMasterIdLst>
    <p:notesMasterId r:id="rId8"/>
  </p:notesMasterIdLst>
  <p:sldIdLst>
    <p:sldId id="503" r:id="rId6"/>
    <p:sldId id="504" r:id="rId7"/>
    <p:sldId id="490" r:id="rId9"/>
    <p:sldId id="492" r:id="rId10"/>
    <p:sldId id="493" r:id="rId11"/>
    <p:sldId id="491" r:id="rId12"/>
    <p:sldId id="494" r:id="rId13"/>
    <p:sldId id="502" r:id="rId14"/>
    <p:sldId id="495" r:id="rId15"/>
    <p:sldId id="485" r:id="rId16"/>
    <p:sldId id="496" r:id="rId17"/>
    <p:sldId id="497" r:id="rId18"/>
    <p:sldId id="498" r:id="rId19"/>
    <p:sldId id="499" r:id="rId20"/>
    <p:sldId id="4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BEEF4"/>
    <a:srgbClr val="008080"/>
    <a:srgbClr val="EEEAF2"/>
    <a:srgbClr val="FFFFFF"/>
    <a:srgbClr val="009999"/>
    <a:srgbClr val="CCECFF"/>
    <a:srgbClr val="F2F2F2"/>
    <a:srgbClr val="000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ABEBB802-586C-4038-A149-DB254912F076}" type="datetime1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r>
              <a:rPr lang="en-US" sz="2135">
                <a:solidFill>
                  <a:prstClr val="black"/>
                </a:solidFill>
              </a:rPr>
              <a:t>Cô An Linh</a:t>
            </a: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7B95232-7280-43C6-B1D2-0ABD74435B67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ABEBB802-586C-4038-A149-DB254912F076}" type="datetime1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r>
              <a:rPr lang="en-US" sz="2135">
                <a:solidFill>
                  <a:prstClr val="black"/>
                </a:solidFill>
              </a:rPr>
              <a:t>Cô An Linh</a:t>
            </a: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7B95232-7280-43C6-B1D2-0ABD74435B67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fld id="{E979D15E-7C97-46BA-A533-0FCFA23F6052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fld id="{BEF8FD80-C95D-4220-BF8B-01906B7B67AD}" type="slidenum">
              <a:rPr lang="en-US" sz="2135" smtClean="0">
                <a:solidFill>
                  <a:srgbClr val="000000"/>
                </a:solidFill>
              </a:rPr>
            </a:fld>
            <a:endParaRPr lang="en-US" sz="2135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108648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70" indent="-40767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883285" indent="-339725" algn="l" defTabSz="10864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5" kern="1200">
          <a:solidFill>
            <a:schemeClr val="tx1"/>
          </a:solidFill>
          <a:latin typeface="+mn-lt"/>
          <a:ea typeface="+mn-ea"/>
          <a:cs typeface="+mn-cs"/>
        </a:defRPr>
      </a:lvl2pPr>
      <a:lvl3pPr marL="1358900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2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38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94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0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606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990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356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712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3004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7360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6072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80428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4721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39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txStyles>
    <p:titleStyle>
      <a:lvl1pPr algn="ctr" defTabSz="108394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0" indent="-406400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880745" indent="-339090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0" kern="1200">
          <a:solidFill>
            <a:schemeClr val="tx1"/>
          </a:solidFill>
          <a:latin typeface="+mn-lt"/>
          <a:ea typeface="+mn-ea"/>
          <a:cs typeface="+mn-cs"/>
        </a:defRPr>
      </a:lvl2pPr>
      <a:lvl3pPr marL="135509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73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13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29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69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22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2623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678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018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5247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79412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3641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39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ctr" defTabSz="108394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0" indent="-406400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880745" indent="-339090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0" kern="1200">
          <a:solidFill>
            <a:schemeClr val="tx1"/>
          </a:solidFill>
          <a:latin typeface="+mn-lt"/>
          <a:ea typeface="+mn-ea"/>
          <a:cs typeface="+mn-cs"/>
        </a:defRPr>
      </a:lvl2pPr>
      <a:lvl3pPr marL="135509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73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13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29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69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22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2623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678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018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5247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79412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3641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1461135" y="1271270"/>
            <a:ext cx="9269730" cy="4290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Họ tên người dạy: Ka Hiên Thị Êm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Khối lớp: 6C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Tên bài dạy: Giới thiệu bài học + Tri thức Ngữ văn ( Bài 9 )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Tên sách: Kết nối tri thức với cuộc sống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Tiết: 116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GB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7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oogle Shape;4189;p72"/>
          <p:cNvGrpSpPr/>
          <p:nvPr/>
        </p:nvGrpSpPr>
        <p:grpSpPr>
          <a:xfrm rot="-418376">
            <a:off x="9739964" y="475576"/>
            <a:ext cx="709570" cy="593017"/>
            <a:chOff x="3953158" y="3194156"/>
            <a:chExt cx="1438158" cy="143815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Google Shape;4189;p72"/>
          <p:cNvGrpSpPr/>
          <p:nvPr/>
        </p:nvGrpSpPr>
        <p:grpSpPr>
          <a:xfrm rot="-418376">
            <a:off x="10885615" y="512336"/>
            <a:ext cx="709570" cy="593017"/>
            <a:chOff x="3953158" y="3194156"/>
            <a:chExt cx="1438158" cy="143815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3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7481" b="11712"/>
          <a:stretch>
            <a:fillRect/>
          </a:stretch>
        </p:blipFill>
        <p:spPr>
          <a:xfrm>
            <a:off x="463941" y="970672"/>
            <a:ext cx="11477622" cy="520504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223889" y="1167618"/>
            <a:ext cx="759656" cy="5345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38270" y="5556738"/>
            <a:ext cx="368105" cy="351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GB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059" y="102392"/>
            <a:ext cx="10486029" cy="1560711"/>
          </a:xfrm>
          <a:prstGeom prst="rect">
            <a:avLst/>
          </a:prstGeom>
        </p:spPr>
      </p:pic>
      <p:sp>
        <p:nvSpPr>
          <p:cNvPr id="12" name="Google Shape;1079;p47"/>
          <p:cNvSpPr txBox="1"/>
          <p:nvPr/>
        </p:nvSpPr>
        <p:spPr>
          <a:xfrm flipH="1">
            <a:off x="880059" y="1627912"/>
            <a:ext cx="3529126" cy="75446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000" kern="0" dirty="0" err="1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Giải</a:t>
            </a:r>
            <a:r>
              <a:rPr lang="en-US" sz="4000" kern="0" dirty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mật</a:t>
            </a:r>
            <a:r>
              <a:rPr lang="en-US" sz="4000" kern="0" dirty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thư</a:t>
            </a:r>
            <a:endParaRPr sz="4000" kern="0" dirty="0">
              <a:solidFill>
                <a:schemeClr val="bg1"/>
              </a:solidFill>
              <a:latin typeface="#9Slide03 AllRoundGothic" panose="020B0703020202020104" pitchFamily="34" charset="0"/>
              <a:ea typeface="Sora ExtraBold"/>
              <a:cs typeface="Times New Roman" panose="02020603050405020304" pitchFamily="18" charset="0"/>
              <a:sym typeface="Sora ExtraBold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880059" y="2581204"/>
            <a:ext cx="3529126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Nhan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đề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đề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mục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đoạn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tranh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ảnh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" name="Google Shape;164;p5"/>
          <p:cNvSpPr/>
          <p:nvPr/>
        </p:nvSpPr>
        <p:spPr>
          <a:xfrm>
            <a:off x="880059" y="5111164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triển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khai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riêng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9" name="Google Shape;164;p5"/>
          <p:cNvSpPr/>
          <p:nvPr/>
        </p:nvSpPr>
        <p:spPr>
          <a:xfrm>
            <a:off x="880059" y="3735418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Trật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tự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thời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gian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Google Shape;164;p5"/>
          <p:cNvSpPr/>
          <p:nvPr/>
        </p:nvSpPr>
        <p:spPr>
          <a:xfrm>
            <a:off x="880058" y="5809323"/>
            <a:ext cx="4043633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Nhân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nguyên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nhân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Google Shape;164;p5"/>
          <p:cNvSpPr/>
          <p:nvPr/>
        </p:nvSpPr>
        <p:spPr>
          <a:xfrm>
            <a:off x="880059" y="4423291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Chuỗi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liên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tục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904935" y="1856935"/>
            <a:ext cx="18757" cy="4106065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226368" y="1711871"/>
            <a:ext cx="6303585" cy="4401205"/>
          </a:xfrm>
          <a:prstGeom prst="rect">
            <a:avLst/>
          </a:prstGeom>
          <a:solidFill>
            <a:srgbClr val="DBEEF4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………………..............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……………................................................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/>
      <p:bldP spid="19" grpId="0"/>
      <p:bldP spid="20" grpId="0"/>
      <p:bldP spid="21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GB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059" y="102392"/>
            <a:ext cx="10486029" cy="1560711"/>
          </a:xfrm>
          <a:prstGeom prst="rect">
            <a:avLst/>
          </a:prstGeom>
        </p:spPr>
      </p:pic>
      <p:sp>
        <p:nvSpPr>
          <p:cNvPr id="12" name="Google Shape;1079;p47"/>
          <p:cNvSpPr txBox="1"/>
          <p:nvPr/>
        </p:nvSpPr>
        <p:spPr>
          <a:xfrm flipH="1">
            <a:off x="880059" y="1627912"/>
            <a:ext cx="3529126" cy="75446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000" kern="0" dirty="0" err="1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Giải</a:t>
            </a:r>
            <a:r>
              <a:rPr lang="en-US" sz="4000" kern="0" dirty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mật</a:t>
            </a:r>
            <a:r>
              <a:rPr lang="en-US" sz="4000" kern="0" dirty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thư</a:t>
            </a:r>
            <a:endParaRPr sz="4000" kern="0" dirty="0">
              <a:solidFill>
                <a:prstClr val="white"/>
              </a:solidFill>
              <a:latin typeface="#9Slide03 AllRoundGothic" panose="020B0703020202020104" pitchFamily="34" charset="0"/>
              <a:ea typeface="Sora ExtraBold"/>
              <a:cs typeface="Times New Roman" panose="02020603050405020304" pitchFamily="18" charset="0"/>
              <a:sym typeface="Sora ExtraBold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880059" y="2581204"/>
            <a:ext cx="3529126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Nhan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đề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đề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mục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đoạn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tranh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ảnh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" name="Google Shape;164;p5"/>
          <p:cNvSpPr/>
          <p:nvPr/>
        </p:nvSpPr>
        <p:spPr>
          <a:xfrm>
            <a:off x="880059" y="5111164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triển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khai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riêng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9" name="Google Shape;164;p5"/>
          <p:cNvSpPr/>
          <p:nvPr/>
        </p:nvSpPr>
        <p:spPr>
          <a:xfrm>
            <a:off x="880059" y="3735418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Trật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tự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thời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gian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Google Shape;164;p5"/>
          <p:cNvSpPr/>
          <p:nvPr/>
        </p:nvSpPr>
        <p:spPr>
          <a:xfrm>
            <a:off x="880058" y="5809323"/>
            <a:ext cx="4043633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Nhân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quả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nguyên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nhân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Google Shape;164;p5"/>
          <p:cNvSpPr/>
          <p:nvPr/>
        </p:nvSpPr>
        <p:spPr>
          <a:xfrm>
            <a:off x="880059" y="4423291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Chuỗi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liên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tục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904935" y="1856935"/>
            <a:ext cx="18757" cy="4106065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76752" y="1709364"/>
            <a:ext cx="6313657" cy="4401205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GB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7911" y="1308295"/>
            <a:ext cx="4213677" cy="4862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9161" y="1505243"/>
            <a:ext cx="3776205" cy="52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69;p5"/>
          <p:cNvSpPr/>
          <p:nvPr/>
        </p:nvSpPr>
        <p:spPr>
          <a:xfrm>
            <a:off x="8071316" y="1820367"/>
            <a:ext cx="1437277" cy="562707"/>
          </a:xfrm>
          <a:prstGeom prst="wedgeRoundRectCallout">
            <a:avLst>
              <a:gd name="adj1" fmla="val -61267"/>
              <a:gd name="adj2" fmla="val -9273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27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NHAN ĐỀ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44287" y="2383074"/>
            <a:ext cx="2753461" cy="6964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94998" y="2383074"/>
            <a:ext cx="144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SAPO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93208" y="2731287"/>
            <a:ext cx="523715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49025" y="3713895"/>
            <a:ext cx="2024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 MỤC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289652" y="3334043"/>
            <a:ext cx="609275" cy="45019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989161" y="3128664"/>
            <a:ext cx="1745857" cy="233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  <p:bldP spid="10" grpId="0"/>
      <p:bldP spid="23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GB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2464" y="254542"/>
            <a:ext cx="7786547" cy="16556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76400" y="1713493"/>
            <a:ext cx="58868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0455" y="2049435"/>
            <a:ext cx="4740191" cy="4628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088302" y="221497"/>
            <a:ext cx="6015394" cy="72823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37"/>
                <a:lumOff val="-1370"/>
                <a:alphaOff val="0"/>
              </a:schemeClr>
            </a:fillRef>
            <a:effectRef idx="0">
              <a:schemeClr val="accent3">
                <a:hueOff val="5625132"/>
                <a:satOff val="-8437"/>
                <a:lumOff val="-137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43753" y="1081271"/>
            <a:ext cx="11255188" cy="561536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1256" y="1171224"/>
            <a:ext cx="9589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9950" y="1755999"/>
            <a:ext cx="266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9950" y="2521409"/>
            <a:ext cx="2509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943600" y="3135494"/>
            <a:ext cx="1" cy="335100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664074" y="3106184"/>
            <a:ext cx="3355042" cy="600427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3" name="Rounded Rectangle 32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37"/>
                <a:lumOff val="-1370"/>
                <a:alphaOff val="0"/>
              </a:schemeClr>
            </a:fillRef>
            <a:effectRef idx="0">
              <a:schemeClr val="accent3">
                <a:hueOff val="5625132"/>
                <a:satOff val="-8437"/>
                <a:lumOff val="-137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3200" kern="0" dirty="0">
                  <a:solidFill>
                    <a:prstClr val="white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VB </a:t>
              </a:r>
              <a:r>
                <a:rPr lang="en-US" sz="3200" kern="0" dirty="0" err="1">
                  <a:solidFill>
                    <a:prstClr val="white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Thông</a:t>
              </a:r>
              <a:r>
                <a:rPr lang="en-US" sz="3200" kern="0" dirty="0">
                  <a:solidFill>
                    <a:prstClr val="white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tin</a:t>
              </a:r>
              <a:endParaRPr lang="en-US" sz="3200" kern="0" dirty="0">
                <a:solidFill>
                  <a:prstClr val="white"/>
                </a:solidFill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881531" y="3106183"/>
            <a:ext cx="4009209" cy="600427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6" name="Rounded Rectangle 35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37"/>
                <a:lumOff val="-1370"/>
                <a:alphaOff val="0"/>
              </a:schemeClr>
            </a:fillRef>
            <a:effectRef idx="0">
              <a:schemeClr val="accent3">
                <a:hueOff val="5625132"/>
                <a:satOff val="-8437"/>
                <a:lumOff val="-137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3200" kern="0" dirty="0">
                  <a:solidFill>
                    <a:prstClr val="white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VB </a:t>
              </a:r>
              <a:r>
                <a:rPr lang="en-US" sz="3200" kern="0" dirty="0" err="1">
                  <a:solidFill>
                    <a:prstClr val="white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Đa</a:t>
              </a:r>
              <a:r>
                <a:rPr lang="en-US" sz="3200" kern="0" dirty="0">
                  <a:solidFill>
                    <a:prstClr val="white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200" kern="0" dirty="0" err="1">
                  <a:solidFill>
                    <a:prstClr val="white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phương</a:t>
              </a:r>
              <a:r>
                <a:rPr lang="en-US" sz="3200" kern="0" dirty="0">
                  <a:solidFill>
                    <a:prstClr val="white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3200" kern="0" dirty="0" err="1">
                  <a:solidFill>
                    <a:prstClr val="white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thức</a:t>
              </a:r>
              <a:endParaRPr lang="en-US" sz="3200" kern="0" dirty="0">
                <a:solidFill>
                  <a:prstClr val="white"/>
                </a:solidFill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523845" y="1785310"/>
            <a:ext cx="4049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6995" y="3808844"/>
            <a:ext cx="47333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441133" y="3808843"/>
            <a:ext cx="47602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GB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3301" y="703385"/>
            <a:ext cx="10326984" cy="4514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371" y="4737689"/>
            <a:ext cx="5064769" cy="146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7301132" cy="6858000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21" name="Google Shape;591;p32"/>
          <p:cNvSpPr/>
          <p:nvPr/>
        </p:nvSpPr>
        <p:spPr>
          <a:xfrm>
            <a:off x="7253666" y="0"/>
            <a:ext cx="94931" cy="6901691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00" y="-185654"/>
            <a:ext cx="7272997" cy="7272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666" y="554703"/>
            <a:ext cx="5023539" cy="6163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4656" y="0"/>
            <a:ext cx="7224386" cy="2261812"/>
          </a:xfrm>
          <a:prstGeom prst="rect">
            <a:avLst/>
          </a:prstGeom>
        </p:spPr>
      </p:pic>
      <p:grpSp>
        <p:nvGrpSpPr>
          <p:cNvPr id="8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9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83333" l="9899" r="89899">
                        <a14:foregroundMark x1="48485" y1="12255" x2="48485" y2="12255"/>
                        <a14:foregroundMark x1="58586" y1="19118" x2="58586" y2="19118"/>
                        <a14:foregroundMark x1="61414" y1="25654" x2="61414" y2="25654"/>
                        <a14:foregroundMark x1="59596" y1="32516" x2="59596" y2="32516"/>
                        <a14:foregroundMark x1="43232" y1="21078" x2="43232" y2="21078"/>
                        <a14:foregroundMark x1="43434" y1="27288" x2="43434" y2="27288"/>
                        <a14:foregroundMark x1="42020" y1="33007" x2="42020" y2="33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9013" y="1676306"/>
            <a:ext cx="4714875" cy="5829300"/>
          </a:xfrm>
          <a:prstGeom prst="rect">
            <a:avLst/>
          </a:prstGeom>
        </p:spPr>
      </p:pic>
      <p:sp>
        <p:nvSpPr>
          <p:cNvPr id="13" name="Google Shape;164;p5"/>
          <p:cNvSpPr/>
          <p:nvPr/>
        </p:nvSpPr>
        <p:spPr>
          <a:xfrm>
            <a:off x="3507396" y="2282409"/>
            <a:ext cx="2349453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Chủ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đề</a:t>
            </a:r>
            <a:endParaRPr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060" y="3176064"/>
            <a:ext cx="6608637" cy="1524132"/>
          </a:xfrm>
          <a:prstGeom prst="rect">
            <a:avLst/>
          </a:prstGeom>
        </p:spPr>
      </p:pic>
      <p:sp>
        <p:nvSpPr>
          <p:cNvPr id="17" name="Google Shape;164;p5"/>
          <p:cNvSpPr/>
          <p:nvPr/>
        </p:nvSpPr>
        <p:spPr>
          <a:xfrm>
            <a:off x="4515142" y="4700196"/>
            <a:ext cx="6418555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sz="16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4656" y="0"/>
            <a:ext cx="7224386" cy="2261812"/>
          </a:xfrm>
          <a:prstGeom prst="rect">
            <a:avLst/>
          </a:prstGeom>
        </p:spPr>
      </p:pic>
      <p:grpSp>
        <p:nvGrpSpPr>
          <p:cNvPr id="8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9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83333" l="9899" r="89899">
                        <a14:foregroundMark x1="48485" y1="12255" x2="48485" y2="12255"/>
                        <a14:foregroundMark x1="58586" y1="19118" x2="58586" y2="19118"/>
                        <a14:foregroundMark x1="61414" y1="25654" x2="61414" y2="25654"/>
                        <a14:foregroundMark x1="59596" y1="32516" x2="59596" y2="32516"/>
                        <a14:foregroundMark x1="43232" y1="21078" x2="43232" y2="21078"/>
                        <a14:foregroundMark x1="43434" y1="27288" x2="43434" y2="27288"/>
                        <a14:foregroundMark x1="42020" y1="33007" x2="42020" y2="33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9013" y="1676306"/>
            <a:ext cx="4714875" cy="5829300"/>
          </a:xfrm>
          <a:prstGeom prst="rect">
            <a:avLst/>
          </a:prstGeom>
        </p:spPr>
      </p:pic>
      <p:sp>
        <p:nvSpPr>
          <p:cNvPr id="13" name="Google Shape;164;p5"/>
          <p:cNvSpPr/>
          <p:nvPr/>
        </p:nvSpPr>
        <p:spPr>
          <a:xfrm>
            <a:off x="3507396" y="2282409"/>
            <a:ext cx="2349453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Thể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loại</a:t>
            </a:r>
            <a:endParaRPr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4231956" y="3325333"/>
            <a:ext cx="7664623" cy="258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457200" indent="-457200" algn="just">
              <a:buClr>
                <a:srgbClr val="000000"/>
              </a:buClr>
              <a:buFontTx/>
              <a:buChar char="-"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</a:t>
            </a:r>
            <a:endParaRPr lang="en-US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buClr>
                <a:srgbClr val="000000"/>
              </a:buClr>
            </a:pP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buClr>
                <a:srgbClr val="000000"/>
              </a:buClr>
            </a:pP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loài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algn="just">
              <a:buClr>
                <a:srgbClr val="000000"/>
              </a:buClr>
              <a:buFontTx/>
              <a:buChar char="-"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buClr>
                <a:srgbClr val="000000"/>
              </a:buClr>
            </a:pP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endParaRPr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0182" y="0"/>
            <a:ext cx="7065876" cy="2261812"/>
          </a:xfrm>
          <a:prstGeom prst="rect">
            <a:avLst/>
          </a:prstGeom>
        </p:spPr>
      </p:pic>
      <p:grpSp>
        <p:nvGrpSpPr>
          <p:cNvPr id="9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" name="Google Shape;1079;p47"/>
          <p:cNvSpPr txBox="1"/>
          <p:nvPr/>
        </p:nvSpPr>
        <p:spPr>
          <a:xfrm flipH="1">
            <a:off x="4025226" y="2605929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6415126" y="2615903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GB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4025226" y="4965434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6415126" y="4965434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cxnSp>
        <p:nvCxnSpPr>
          <p:cNvPr id="17" name="Google Shape;1087;p47"/>
          <p:cNvCxnSpPr/>
          <p:nvPr/>
        </p:nvCxnSpPr>
        <p:spPr>
          <a:xfrm>
            <a:off x="5101608" y="3128615"/>
            <a:ext cx="1313600" cy="8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088;p47"/>
          <p:cNvCxnSpPr/>
          <p:nvPr/>
        </p:nvCxnSpPr>
        <p:spPr>
          <a:xfrm flipH="1">
            <a:off x="5101516" y="5503615"/>
            <a:ext cx="1313600" cy="8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089;p47"/>
          <p:cNvCxnSpPr/>
          <p:nvPr/>
        </p:nvCxnSpPr>
        <p:spPr>
          <a:xfrm rot="5400000">
            <a:off x="5108916" y="3121215"/>
            <a:ext cx="1298800" cy="2390000"/>
          </a:xfrm>
          <a:prstGeom prst="bentConnector3">
            <a:avLst>
              <a:gd name="adj1" fmla="val 49992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164;p5"/>
          <p:cNvSpPr/>
          <p:nvPr/>
        </p:nvSpPr>
        <p:spPr>
          <a:xfrm>
            <a:off x="354231" y="4836225"/>
            <a:ext cx="3528038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3.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yếu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tố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cách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triển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khai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VB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thông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tin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3" name="Google Shape;164;p5"/>
          <p:cNvSpPr/>
          <p:nvPr/>
        </p:nvSpPr>
        <p:spPr>
          <a:xfrm>
            <a:off x="8042639" y="2668911"/>
            <a:ext cx="2806838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Đoạn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bản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4" name="Google Shape;164;p5"/>
          <p:cNvSpPr/>
          <p:nvPr/>
        </p:nvSpPr>
        <p:spPr>
          <a:xfrm>
            <a:off x="1129163" y="2954923"/>
            <a:ext cx="280683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bản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5" name="Google Shape;164;p5"/>
          <p:cNvSpPr/>
          <p:nvPr/>
        </p:nvSpPr>
        <p:spPr>
          <a:xfrm>
            <a:off x="8163254" y="5082446"/>
            <a:ext cx="2806838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4.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bản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đa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phương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thức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GB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3811" y="704370"/>
            <a:ext cx="3345432" cy="142509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54742" y="1799193"/>
            <a:ext cx="71276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5 Cuốn sách học sinh nên có để cải thiện trình độ văn học? – Sách hay nên  đọ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8" b="9755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79" y="736911"/>
            <a:ext cx="4109270" cy="410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4381">
            <a:off x="8487048" y="3126585"/>
            <a:ext cx="2386965" cy="3320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GB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3811" y="704370"/>
            <a:ext cx="3345432" cy="1425094"/>
          </a:xfrm>
          <a:prstGeom prst="rect">
            <a:avLst/>
          </a:prstGeom>
        </p:spPr>
      </p:pic>
      <p:pic>
        <p:nvPicPr>
          <p:cNvPr id="1026" name="Picture 2" descr="5 Cuốn sách học sinh nên có để cải thiện trình độ văn học? – Sách hay nên  đọ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8" b="9755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79" y="736911"/>
            <a:ext cx="4109270" cy="410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4381">
            <a:off x="8487048" y="3126585"/>
            <a:ext cx="2386965" cy="3320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090" y="1713152"/>
            <a:ext cx="700597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GB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13" b="9329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18156">
            <a:off x="9011849" y="2332259"/>
            <a:ext cx="5283899" cy="4638089"/>
          </a:xfrm>
          <a:prstGeom prst="rect">
            <a:avLst/>
          </a:prstGeom>
        </p:spPr>
      </p:pic>
      <p:grpSp>
        <p:nvGrpSpPr>
          <p:cNvPr id="26" name="Google Shape;4189;p72"/>
          <p:cNvGrpSpPr/>
          <p:nvPr/>
        </p:nvGrpSpPr>
        <p:grpSpPr>
          <a:xfrm rot="-418376">
            <a:off x="9739964" y="475576"/>
            <a:ext cx="709570" cy="593017"/>
            <a:chOff x="3953158" y="3194156"/>
            <a:chExt cx="1438158" cy="143815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7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4189;p72"/>
          <p:cNvGrpSpPr/>
          <p:nvPr/>
        </p:nvGrpSpPr>
        <p:grpSpPr>
          <a:xfrm rot="-418376">
            <a:off x="10885615" y="512336"/>
            <a:ext cx="709570" cy="593017"/>
            <a:chOff x="3953158" y="3194156"/>
            <a:chExt cx="1438158" cy="143815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865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862" y="548571"/>
            <a:ext cx="6669602" cy="12863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1126" y="1768574"/>
            <a:ext cx="9077796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2719</Words>
  <Application>WPS Slides</Application>
  <PresentationFormat>Widescreen</PresentationFormat>
  <Paragraphs>113</Paragraphs>
  <Slides>15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Arial</vt:lpstr>
      <vt:lpstr>Sora ExtraBold</vt:lpstr>
      <vt:lpstr>SVN-Riesling</vt:lpstr>
      <vt:lpstr>Times New Roman</vt:lpstr>
      <vt:lpstr>#9Slide03 AllRoundGothic</vt:lpstr>
      <vt:lpstr>Times New Roman</vt:lpstr>
      <vt:lpstr>Microsoft YaHei</vt:lpstr>
      <vt:lpstr>Arial Unicode MS</vt:lpstr>
      <vt:lpstr>Yu Gothic UI Semibold</vt:lpstr>
      <vt:lpstr>Calibri</vt:lpstr>
      <vt:lpstr>Bahnschrift Condensed</vt:lpstr>
      <vt:lpstr>3_Office Theme</vt:lpstr>
      <vt:lpstr>6_Office Theme</vt:lpstr>
      <vt:lpstr>4_Office Theme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989</cp:revision>
  <dcterms:created xsi:type="dcterms:W3CDTF">2022-02-10T03:12:00Z</dcterms:created>
  <dcterms:modified xsi:type="dcterms:W3CDTF">2025-04-10T04:07:53Z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0D631E8F740142528DA7F6932E295BFF_12</vt:lpwstr>
  </property>
  <property fmtid="{D5CDD505-2E9C-101B-9397-08002B2CF9AE}" pid="3" name="KSOProductBuildVer">
    <vt:lpwstr>1033-12.2.0.20782</vt:lpwstr>
  </property>
</Properties>
</file>