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322" r:id="rId3"/>
    <p:sldId id="326" r:id="rId5"/>
    <p:sldId id="329" r:id="rId6"/>
    <p:sldId id="327" r:id="rId7"/>
    <p:sldId id="256" r:id="rId8"/>
    <p:sldId id="261" r:id="rId9"/>
    <p:sldId id="259" r:id="rId10"/>
    <p:sldId id="266" r:id="rId11"/>
    <p:sldId id="314" r:id="rId12"/>
    <p:sldId id="264" r:id="rId13"/>
    <p:sldId id="258" r:id="rId14"/>
    <p:sldId id="325" r:id="rId15"/>
    <p:sldId id="271" r:id="rId16"/>
    <p:sldId id="267" r:id="rId17"/>
    <p:sldId id="263" r:id="rId18"/>
  </p:sldIdLst>
  <p:sldSz cx="9144000" cy="5143500" type="screen16x9"/>
  <p:notesSz cx="6858000" cy="9144000"/>
  <p:embeddedFontLst>
    <p:embeddedFont>
      <p:font typeface="Bahianita" panose="00000500000000000000"/>
      <p:regular r:id="rId22"/>
    </p:embeddedFont>
    <p:embeddedFont>
      <p:font typeface="Abel" panose="02000506030000020004"/>
      <p:regular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5F3F9"/>
    <a:srgbClr val="272727"/>
    <a:srgbClr val="323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font" Target="fonts/font2.fntdata"/><Relationship Id="rId22" Type="http://schemas.openxmlformats.org/officeDocument/2006/relationships/font" Target="fonts/font1.fntdata"/><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283"/>
        <p:cNvGrpSpPr/>
        <p:nvPr/>
      </p:nvGrpSpPr>
      <p:grpSpPr>
        <a:xfrm>
          <a:off x="0" y="0"/>
          <a:ext cx="0" cy="0"/>
          <a:chOff x="0" y="0"/>
          <a:chExt cx="0" cy="0"/>
        </a:xfrm>
      </p:grpSpPr>
      <p:sp>
        <p:nvSpPr>
          <p:cNvPr id="5284" name="Google Shape;5284;g14231f69b35_1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5" name="Google Shape;5285;g14231f69b35_1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427"/>
        <p:cNvGrpSpPr/>
        <p:nvPr/>
      </p:nvGrpSpPr>
      <p:grpSpPr>
        <a:xfrm>
          <a:off x="0" y="0"/>
          <a:ext cx="0" cy="0"/>
          <a:chOff x="0" y="0"/>
          <a:chExt cx="0" cy="0"/>
        </a:xfrm>
      </p:grpSpPr>
      <p:sp>
        <p:nvSpPr>
          <p:cNvPr id="3428" name="Google Shape;3428;g14231f69b35_1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9" name="Google Shape;3429;g14231f69b35_1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546"/>
        <p:cNvGrpSpPr/>
        <p:nvPr/>
      </p:nvGrpSpPr>
      <p:grpSpPr>
        <a:xfrm>
          <a:off x="0" y="0"/>
          <a:ext cx="0" cy="0"/>
          <a:chOff x="0" y="0"/>
          <a:chExt cx="0" cy="0"/>
        </a:xfrm>
      </p:grpSpPr>
      <p:sp>
        <p:nvSpPr>
          <p:cNvPr id="3547" name="Google Shape;3547;g1303be3818b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48" name="Google Shape;3548;g1303be3818b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938"/>
        <p:cNvGrpSpPr/>
        <p:nvPr/>
      </p:nvGrpSpPr>
      <p:grpSpPr>
        <a:xfrm>
          <a:off x="0" y="0"/>
          <a:ext cx="0" cy="0"/>
          <a:chOff x="0" y="0"/>
          <a:chExt cx="0" cy="0"/>
        </a:xfrm>
      </p:grpSpPr>
      <p:sp>
        <p:nvSpPr>
          <p:cNvPr id="2939" name="Google Shape;2939;g14231f69b35_1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0" name="Google Shape;2940;g14231f69b35_1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388"/>
        <p:cNvGrpSpPr/>
        <p:nvPr/>
      </p:nvGrpSpPr>
      <p:grpSpPr>
        <a:xfrm>
          <a:off x="0" y="0"/>
          <a:ext cx="0" cy="0"/>
          <a:chOff x="0" y="0"/>
          <a:chExt cx="0" cy="0"/>
        </a:xfrm>
      </p:grpSpPr>
      <p:sp>
        <p:nvSpPr>
          <p:cNvPr id="2389" name="Google Shape;2389;g1303be3818b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0" name="Google Shape;2390;g1303be3818b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283"/>
        <p:cNvGrpSpPr/>
        <p:nvPr/>
      </p:nvGrpSpPr>
      <p:grpSpPr>
        <a:xfrm>
          <a:off x="0" y="0"/>
          <a:ext cx="0" cy="0"/>
          <a:chOff x="0" y="0"/>
          <a:chExt cx="0" cy="0"/>
        </a:xfrm>
      </p:grpSpPr>
      <p:sp>
        <p:nvSpPr>
          <p:cNvPr id="5284" name="Google Shape;5284;g14231f69b35_1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5" name="Google Shape;5285;g14231f69b35_1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180"/>
        <p:cNvGrpSpPr/>
        <p:nvPr/>
      </p:nvGrpSpPr>
      <p:grpSpPr>
        <a:xfrm>
          <a:off x="0" y="0"/>
          <a:ext cx="0" cy="0"/>
          <a:chOff x="0" y="0"/>
          <a:chExt cx="0" cy="0"/>
        </a:xfrm>
      </p:grpSpPr>
      <p:sp>
        <p:nvSpPr>
          <p:cNvPr id="1181" name="Google Shape;118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2" name="Google Shape;118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179"/>
        <p:cNvGrpSpPr/>
        <p:nvPr/>
      </p:nvGrpSpPr>
      <p:grpSpPr>
        <a:xfrm>
          <a:off x="0" y="0"/>
          <a:ext cx="0" cy="0"/>
          <a:chOff x="0" y="0"/>
          <a:chExt cx="0" cy="0"/>
        </a:xfrm>
      </p:grpSpPr>
      <p:sp>
        <p:nvSpPr>
          <p:cNvPr id="2180" name="Google Shape;2180;g1185c551acd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1" name="Google Shape;2181;g1185c551acd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485"/>
        <p:cNvGrpSpPr/>
        <p:nvPr/>
      </p:nvGrpSpPr>
      <p:grpSpPr>
        <a:xfrm>
          <a:off x="0" y="0"/>
          <a:ext cx="0" cy="0"/>
          <a:chOff x="0" y="0"/>
          <a:chExt cx="0" cy="0"/>
        </a:xfrm>
      </p:grpSpPr>
      <p:sp>
        <p:nvSpPr>
          <p:cNvPr id="1486" name="Google Shape;1486;g14231f69b3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7" name="Google Shape;1487;g14231f69b3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806"/>
        <p:cNvGrpSpPr/>
        <p:nvPr/>
      </p:nvGrpSpPr>
      <p:grpSpPr>
        <a:xfrm>
          <a:off x="0" y="0"/>
          <a:ext cx="0" cy="0"/>
          <a:chOff x="0" y="0"/>
          <a:chExt cx="0" cy="0"/>
        </a:xfrm>
      </p:grpSpPr>
      <p:sp>
        <p:nvSpPr>
          <p:cNvPr id="2807" name="Google Shape;2807;g1185c551acd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8" name="Google Shape;2808;g1185c551ac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283"/>
        <p:cNvGrpSpPr/>
        <p:nvPr/>
      </p:nvGrpSpPr>
      <p:grpSpPr>
        <a:xfrm>
          <a:off x="0" y="0"/>
          <a:ext cx="0" cy="0"/>
          <a:chOff x="0" y="0"/>
          <a:chExt cx="0" cy="0"/>
        </a:xfrm>
      </p:grpSpPr>
      <p:sp>
        <p:nvSpPr>
          <p:cNvPr id="5284" name="Google Shape;5284;g14231f69b35_1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5" name="Google Shape;5285;g14231f69b35_1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579"/>
        <p:cNvGrpSpPr/>
        <p:nvPr/>
      </p:nvGrpSpPr>
      <p:grpSpPr>
        <a:xfrm>
          <a:off x="0" y="0"/>
          <a:ext cx="0" cy="0"/>
          <a:chOff x="0" y="0"/>
          <a:chExt cx="0" cy="0"/>
        </a:xfrm>
      </p:grpSpPr>
      <p:sp>
        <p:nvSpPr>
          <p:cNvPr id="2580" name="Google Shape;2580;g1185c551acd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1" name="Google Shape;2581;g1185c551acd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319"/>
        <p:cNvGrpSpPr/>
        <p:nvPr/>
      </p:nvGrpSpPr>
      <p:grpSpPr>
        <a:xfrm>
          <a:off x="0" y="0"/>
          <a:ext cx="0" cy="0"/>
          <a:chOff x="0" y="0"/>
          <a:chExt cx="0" cy="0"/>
        </a:xfrm>
      </p:grpSpPr>
      <p:sp>
        <p:nvSpPr>
          <p:cNvPr id="1320" name="Google Shape;1320;g1003d90df77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1" name="Google Shape;1321;g1003d90df77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panose="020B0604020202020204"/>
              <a:buNone/>
              <a:defRPr/>
            </a:pPr>
            <a:r>
              <a:rPr lang="en-US" dirty="0" err="1" smtClean="0"/>
              <a:t>Giáo</a:t>
            </a:r>
            <a:r>
              <a:rPr lang="en-US" baseline="0" dirty="0" smtClean="0"/>
              <a:t> </a:t>
            </a:r>
            <a:r>
              <a:rPr lang="en-US" baseline="0" dirty="0" err="1" smtClean="0"/>
              <a:t>án</a:t>
            </a:r>
            <a:r>
              <a:rPr lang="en-US" baseline="0" dirty="0" smtClean="0"/>
              <a:t> </a:t>
            </a:r>
            <a:r>
              <a:rPr lang="en-US" baseline="0" dirty="0" err="1" smtClean="0"/>
              <a:t>của</a:t>
            </a:r>
            <a:r>
              <a:rPr lang="en-US" baseline="0" dirty="0" smtClean="0"/>
              <a:t> </a:t>
            </a:r>
            <a:r>
              <a:rPr lang="en-US" baseline="0" dirty="0" err="1" smtClean="0"/>
              <a:t>Thảo</a:t>
            </a:r>
            <a:r>
              <a:rPr lang="en-US" baseline="0" dirty="0" smtClean="0"/>
              <a:t> </a:t>
            </a:r>
            <a:r>
              <a:rPr lang="en-US" baseline="0" dirty="0" err="1" smtClean="0"/>
              <a:t>Nguyên</a:t>
            </a:r>
            <a:r>
              <a:rPr lang="en-US" baseline="0" dirty="0" smtClean="0"/>
              <a:t> 0979818956</a:t>
            </a:r>
            <a:endParaRPr lang="en-US" dirty="0" smtClean="0"/>
          </a:p>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1" name="Shape 8"/>
        <p:cNvGrpSpPr/>
        <p:nvPr/>
      </p:nvGrpSpPr>
      <p:grpSpPr>
        <a:xfrm>
          <a:off x="0" y="0"/>
          <a:ext cx="0" cy="0"/>
          <a:chOff x="0" y="0"/>
          <a:chExt cx="0" cy="0"/>
        </a:xfrm>
      </p:grpSpPr>
      <p:sp>
        <p:nvSpPr>
          <p:cNvPr id="9" name="Google Shape;9;p2"/>
          <p:cNvSpPr txBox="1">
            <a:spLocks noGrp="1"/>
          </p:cNvSpPr>
          <p:nvPr>
            <p:ph type="subTitle" idx="1"/>
          </p:nvPr>
        </p:nvSpPr>
        <p:spPr>
          <a:xfrm rot="-628">
            <a:off x="720000" y="3627436"/>
            <a:ext cx="3282300" cy="426300"/>
          </a:xfrm>
          <a:prstGeom prst="rect">
            <a:avLst/>
          </a:prstGeom>
          <a:solidFill>
            <a:srgbClr val="84C5E3">
              <a:alpha val="20830"/>
            </a:srgbClr>
          </a:solidFill>
          <a:ln>
            <a:noFill/>
          </a:ln>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10" name="Google Shape;10;p2"/>
          <p:cNvSpPr txBox="1">
            <a:spLocks noGrp="1"/>
          </p:cNvSpPr>
          <p:nvPr>
            <p:ph type="ctrTitle"/>
          </p:nvPr>
        </p:nvSpPr>
        <p:spPr>
          <a:xfrm>
            <a:off x="7420575" y="540000"/>
            <a:ext cx="1003500" cy="4269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191919"/>
              </a:buClr>
              <a:buSzPts val="3000"/>
              <a:buNone/>
              <a:defRPr sz="2500"/>
            </a:lvl1pPr>
            <a:lvl2pPr lvl="1" algn="r" rtl="0">
              <a:spcBef>
                <a:spcPts val="0"/>
              </a:spcBef>
              <a:spcAft>
                <a:spcPts val="0"/>
              </a:spcAft>
              <a:buClr>
                <a:srgbClr val="191919"/>
              </a:buClr>
              <a:buSzPts val="3000"/>
              <a:buNone/>
              <a:defRPr sz="3000">
                <a:solidFill>
                  <a:srgbClr val="191919"/>
                </a:solidFill>
              </a:defRPr>
            </a:lvl2pPr>
            <a:lvl3pPr lvl="2" algn="r" rtl="0">
              <a:spcBef>
                <a:spcPts val="0"/>
              </a:spcBef>
              <a:spcAft>
                <a:spcPts val="0"/>
              </a:spcAft>
              <a:buClr>
                <a:srgbClr val="191919"/>
              </a:buClr>
              <a:buSzPts val="3000"/>
              <a:buNone/>
              <a:defRPr sz="3000">
                <a:solidFill>
                  <a:srgbClr val="191919"/>
                </a:solidFill>
              </a:defRPr>
            </a:lvl3pPr>
            <a:lvl4pPr lvl="3" algn="r" rtl="0">
              <a:spcBef>
                <a:spcPts val="0"/>
              </a:spcBef>
              <a:spcAft>
                <a:spcPts val="0"/>
              </a:spcAft>
              <a:buClr>
                <a:srgbClr val="191919"/>
              </a:buClr>
              <a:buSzPts val="3000"/>
              <a:buNone/>
              <a:defRPr sz="3000">
                <a:solidFill>
                  <a:srgbClr val="191919"/>
                </a:solidFill>
              </a:defRPr>
            </a:lvl4pPr>
            <a:lvl5pPr lvl="4" algn="r" rtl="0">
              <a:spcBef>
                <a:spcPts val="0"/>
              </a:spcBef>
              <a:spcAft>
                <a:spcPts val="0"/>
              </a:spcAft>
              <a:buClr>
                <a:srgbClr val="191919"/>
              </a:buClr>
              <a:buSzPts val="3000"/>
              <a:buNone/>
              <a:defRPr sz="3000">
                <a:solidFill>
                  <a:srgbClr val="191919"/>
                </a:solidFill>
              </a:defRPr>
            </a:lvl5pPr>
            <a:lvl6pPr lvl="5" algn="r" rtl="0">
              <a:spcBef>
                <a:spcPts val="0"/>
              </a:spcBef>
              <a:spcAft>
                <a:spcPts val="0"/>
              </a:spcAft>
              <a:buClr>
                <a:srgbClr val="191919"/>
              </a:buClr>
              <a:buSzPts val="3000"/>
              <a:buNone/>
              <a:defRPr sz="3000">
                <a:solidFill>
                  <a:srgbClr val="191919"/>
                </a:solidFill>
              </a:defRPr>
            </a:lvl6pPr>
            <a:lvl7pPr lvl="6" algn="r" rtl="0">
              <a:spcBef>
                <a:spcPts val="0"/>
              </a:spcBef>
              <a:spcAft>
                <a:spcPts val="0"/>
              </a:spcAft>
              <a:buClr>
                <a:srgbClr val="191919"/>
              </a:buClr>
              <a:buSzPts val="3000"/>
              <a:buNone/>
              <a:defRPr sz="3000">
                <a:solidFill>
                  <a:srgbClr val="191919"/>
                </a:solidFill>
              </a:defRPr>
            </a:lvl7pPr>
            <a:lvl8pPr lvl="7" algn="r" rtl="0">
              <a:spcBef>
                <a:spcPts val="0"/>
              </a:spcBef>
              <a:spcAft>
                <a:spcPts val="0"/>
              </a:spcAft>
              <a:buClr>
                <a:srgbClr val="191919"/>
              </a:buClr>
              <a:buSzPts val="3000"/>
              <a:buNone/>
              <a:defRPr sz="3000">
                <a:solidFill>
                  <a:srgbClr val="191919"/>
                </a:solidFill>
              </a:defRPr>
            </a:lvl8pPr>
            <a:lvl9pPr lvl="8" algn="r" rtl="0">
              <a:spcBef>
                <a:spcPts val="0"/>
              </a:spcBef>
              <a:spcAft>
                <a:spcPts val="0"/>
              </a:spcAft>
              <a:buClr>
                <a:srgbClr val="191919"/>
              </a:buClr>
              <a:buSzPts val="3000"/>
              <a:buNone/>
              <a:defRPr sz="3000">
                <a:solidFill>
                  <a:srgbClr val="191919"/>
                </a:solidFill>
              </a:defRPr>
            </a:lvl9pPr>
          </a:lstStyle>
          <a:p/>
        </p:txBody>
      </p:sp>
      <p:sp>
        <p:nvSpPr>
          <p:cNvPr id="11" name="Google Shape;11;p2"/>
          <p:cNvSpPr txBox="1">
            <a:spLocks noGrp="1"/>
          </p:cNvSpPr>
          <p:nvPr>
            <p:ph type="ctrTitle" idx="2"/>
          </p:nvPr>
        </p:nvSpPr>
        <p:spPr>
          <a:xfrm>
            <a:off x="720000" y="1089475"/>
            <a:ext cx="3852000" cy="25020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191919"/>
              </a:buClr>
              <a:buSzPts val="5200"/>
              <a:buNone/>
              <a:defRPr sz="6000"/>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p:txBody>
      </p:sp>
      <p:grpSp>
        <p:nvGrpSpPr>
          <p:cNvPr id="12" name="Google Shape;12;p2"/>
          <p:cNvGrpSpPr/>
          <p:nvPr/>
        </p:nvGrpSpPr>
        <p:grpSpPr>
          <a:xfrm>
            <a:off x="-483250" y="-144496"/>
            <a:ext cx="4234025" cy="5761629"/>
            <a:chOff x="-483250" y="-144496"/>
            <a:chExt cx="4234025" cy="5761629"/>
          </a:xfrm>
        </p:grpSpPr>
        <p:sp>
          <p:nvSpPr>
            <p:cNvPr id="13" name="Google Shape;13;p2"/>
            <p:cNvSpPr/>
            <p:nvPr/>
          </p:nvSpPr>
          <p:spPr>
            <a:xfrm>
              <a:off x="-483250" y="4475776"/>
              <a:ext cx="4234025" cy="1141357"/>
            </a:xfrm>
            <a:custGeom>
              <a:avLst/>
              <a:gdLst/>
              <a:ahLst/>
              <a:cxnLst/>
              <a:rect l="l" t="t" r="r" b="b"/>
              <a:pathLst>
                <a:path w="169361" h="61027" extrusionOk="0">
                  <a:moveTo>
                    <a:pt x="8714" y="13084"/>
                  </a:moveTo>
                  <a:cubicBezTo>
                    <a:pt x="13668" y="4237"/>
                    <a:pt x="32353" y="-1496"/>
                    <a:pt x="44384" y="344"/>
                  </a:cubicBezTo>
                  <a:cubicBezTo>
                    <a:pt x="56416" y="2184"/>
                    <a:pt x="65191" y="22214"/>
                    <a:pt x="80903" y="24125"/>
                  </a:cubicBezTo>
                  <a:cubicBezTo>
                    <a:pt x="96615" y="26036"/>
                    <a:pt x="125066" y="6290"/>
                    <a:pt x="138654" y="11810"/>
                  </a:cubicBezTo>
                  <a:cubicBezTo>
                    <a:pt x="152243" y="17330"/>
                    <a:pt x="183100" y="50311"/>
                    <a:pt x="162434" y="57247"/>
                  </a:cubicBezTo>
                  <a:cubicBezTo>
                    <a:pt x="141768" y="64183"/>
                    <a:pt x="40278" y="60787"/>
                    <a:pt x="14658" y="53426"/>
                  </a:cubicBezTo>
                  <a:cubicBezTo>
                    <a:pt x="-10962" y="46066"/>
                    <a:pt x="3760" y="21931"/>
                    <a:pt x="8714" y="13084"/>
                  </a:cubicBezTo>
                  <a:close/>
                </a:path>
              </a:pathLst>
            </a:custGeom>
            <a:solidFill>
              <a:srgbClr val="84C5E3">
                <a:alpha val="20830"/>
              </a:srgbClr>
            </a:solidFill>
            <a:ln>
              <a:noFill/>
            </a:ln>
          </p:spPr>
        </p:sp>
        <p:sp>
          <p:nvSpPr>
            <p:cNvPr id="14" name="Google Shape;14;p2"/>
            <p:cNvSpPr/>
            <p:nvPr/>
          </p:nvSpPr>
          <p:spPr>
            <a:xfrm>
              <a:off x="-402973" y="-144496"/>
              <a:ext cx="3314325" cy="1399325"/>
            </a:xfrm>
            <a:custGeom>
              <a:avLst/>
              <a:gdLst/>
              <a:ahLst/>
              <a:cxnLst/>
              <a:rect l="l" t="t" r="r" b="b"/>
              <a:pathLst>
                <a:path w="132573" h="55973" extrusionOk="0">
                  <a:moveTo>
                    <a:pt x="126311" y="4975"/>
                  </a:moveTo>
                  <a:cubicBezTo>
                    <a:pt x="142978" y="9646"/>
                    <a:pt x="122277" y="28613"/>
                    <a:pt x="111661" y="32152"/>
                  </a:cubicBezTo>
                  <a:cubicBezTo>
                    <a:pt x="101045" y="35691"/>
                    <a:pt x="76841" y="22527"/>
                    <a:pt x="62615" y="26207"/>
                  </a:cubicBezTo>
                  <a:cubicBezTo>
                    <a:pt x="48390" y="29887"/>
                    <a:pt x="35827" y="50659"/>
                    <a:pt x="26308" y="54233"/>
                  </a:cubicBezTo>
                  <a:cubicBezTo>
                    <a:pt x="16789" y="57807"/>
                    <a:pt x="7942" y="56002"/>
                    <a:pt x="5500" y="47651"/>
                  </a:cubicBezTo>
                  <a:cubicBezTo>
                    <a:pt x="3058" y="39300"/>
                    <a:pt x="-8477" y="11238"/>
                    <a:pt x="11658" y="4125"/>
                  </a:cubicBezTo>
                  <a:cubicBezTo>
                    <a:pt x="31793" y="-2988"/>
                    <a:pt x="109644" y="304"/>
                    <a:pt x="126311" y="4975"/>
                  </a:cubicBezTo>
                  <a:close/>
                </a:path>
              </a:pathLst>
            </a:custGeom>
            <a:solidFill>
              <a:srgbClr val="84C5E3">
                <a:alpha val="20830"/>
              </a:srgbClr>
            </a:solidFill>
            <a:ln>
              <a:noFill/>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ext">
  <p:cSld name="MAIN_POINT_1">
    <p:spTree>
      <p:nvGrpSpPr>
        <p:cNvPr id="1" name="Shape 525"/>
        <p:cNvGrpSpPr/>
        <p:nvPr/>
      </p:nvGrpSpPr>
      <p:grpSpPr>
        <a:xfrm>
          <a:off x="0" y="0"/>
          <a:ext cx="0" cy="0"/>
          <a:chOff x="0" y="0"/>
          <a:chExt cx="0" cy="0"/>
        </a:xfrm>
      </p:grpSpPr>
      <p:sp>
        <p:nvSpPr>
          <p:cNvPr id="526" name="Google Shape;526;p19"/>
          <p:cNvSpPr txBox="1">
            <a:spLocks noGrp="1"/>
          </p:cNvSpPr>
          <p:nvPr>
            <p:ph type="subTitle" idx="1"/>
          </p:nvPr>
        </p:nvSpPr>
        <p:spPr>
          <a:xfrm rot="230">
            <a:off x="2325150" y="3601775"/>
            <a:ext cx="4493700" cy="682200"/>
          </a:xfrm>
          <a:prstGeom prst="rect">
            <a:avLst/>
          </a:prstGeom>
          <a:solidFill>
            <a:srgbClr val="84C5E3">
              <a:alpha val="20830"/>
            </a:srgbClr>
          </a:solid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p:txBody>
      </p:sp>
      <p:sp>
        <p:nvSpPr>
          <p:cNvPr id="527" name="Google Shape;527;p19"/>
          <p:cNvSpPr txBox="1">
            <a:spLocks noGrp="1"/>
          </p:cNvSpPr>
          <p:nvPr>
            <p:ph type="title"/>
          </p:nvPr>
        </p:nvSpPr>
        <p:spPr>
          <a:xfrm>
            <a:off x="2325150" y="859375"/>
            <a:ext cx="4493700" cy="3047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800"/>
              <a:buNone/>
              <a:defRPr sz="200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p:txBody>
      </p:sp>
      <p:grpSp>
        <p:nvGrpSpPr>
          <p:cNvPr id="528" name="Google Shape;528;p19"/>
          <p:cNvGrpSpPr/>
          <p:nvPr/>
        </p:nvGrpSpPr>
        <p:grpSpPr>
          <a:xfrm>
            <a:off x="-252231" y="-467207"/>
            <a:ext cx="9989275" cy="6052525"/>
            <a:chOff x="-252231" y="-467207"/>
            <a:chExt cx="9989275" cy="6052525"/>
          </a:xfrm>
        </p:grpSpPr>
        <p:sp>
          <p:nvSpPr>
            <p:cNvPr id="529" name="Google Shape;529;p19"/>
            <p:cNvSpPr/>
            <p:nvPr/>
          </p:nvSpPr>
          <p:spPr>
            <a:xfrm>
              <a:off x="3889843" y="-306304"/>
              <a:ext cx="5847200" cy="4576625"/>
            </a:xfrm>
            <a:custGeom>
              <a:avLst/>
              <a:gdLst/>
              <a:ahLst/>
              <a:cxnLst/>
              <a:rect l="l" t="t" r="r" b="b"/>
              <a:pathLst>
                <a:path w="233888" h="183065" extrusionOk="0">
                  <a:moveTo>
                    <a:pt x="17576" y="9963"/>
                  </a:moveTo>
                  <a:cubicBezTo>
                    <a:pt x="21858" y="14528"/>
                    <a:pt x="20973" y="33778"/>
                    <a:pt x="40507" y="37352"/>
                  </a:cubicBezTo>
                  <a:cubicBezTo>
                    <a:pt x="60041" y="40926"/>
                    <a:pt x="116837" y="16990"/>
                    <a:pt x="134778" y="31407"/>
                  </a:cubicBezTo>
                  <a:cubicBezTo>
                    <a:pt x="152719" y="45824"/>
                    <a:pt x="137113" y="99074"/>
                    <a:pt x="148154" y="123852"/>
                  </a:cubicBezTo>
                  <a:cubicBezTo>
                    <a:pt x="159195" y="148630"/>
                    <a:pt x="188247" y="174427"/>
                    <a:pt x="201022" y="180075"/>
                  </a:cubicBezTo>
                  <a:cubicBezTo>
                    <a:pt x="213797" y="185723"/>
                    <a:pt x="222573" y="185879"/>
                    <a:pt x="224802" y="157739"/>
                  </a:cubicBezTo>
                  <a:cubicBezTo>
                    <a:pt x="227031" y="129599"/>
                    <a:pt x="249396" y="35866"/>
                    <a:pt x="214398" y="11237"/>
                  </a:cubicBezTo>
                  <a:cubicBezTo>
                    <a:pt x="179400" y="-13392"/>
                    <a:pt x="47620" y="10175"/>
                    <a:pt x="14816" y="9963"/>
                  </a:cubicBezTo>
                  <a:cubicBezTo>
                    <a:pt x="-17988" y="9751"/>
                    <a:pt x="13294" y="5398"/>
                    <a:pt x="17576" y="9963"/>
                  </a:cubicBezTo>
                  <a:close/>
                </a:path>
              </a:pathLst>
            </a:custGeom>
            <a:solidFill>
              <a:srgbClr val="84C5E3">
                <a:alpha val="20830"/>
              </a:srgbClr>
            </a:solidFill>
            <a:ln>
              <a:noFill/>
            </a:ln>
          </p:spPr>
        </p:sp>
        <p:sp>
          <p:nvSpPr>
            <p:cNvPr id="530" name="Google Shape;530;p19"/>
            <p:cNvSpPr/>
            <p:nvPr/>
          </p:nvSpPr>
          <p:spPr>
            <a:xfrm>
              <a:off x="-252231" y="-467207"/>
              <a:ext cx="2290650" cy="6052525"/>
            </a:xfrm>
            <a:custGeom>
              <a:avLst/>
              <a:gdLst/>
              <a:ahLst/>
              <a:cxnLst/>
              <a:rect l="l" t="t" r="r" b="b"/>
              <a:pathLst>
                <a:path w="91626" h="242101" extrusionOk="0">
                  <a:moveTo>
                    <a:pt x="35566" y="17036"/>
                  </a:moveTo>
                  <a:cubicBezTo>
                    <a:pt x="47315" y="21601"/>
                    <a:pt x="69184" y="27085"/>
                    <a:pt x="78031" y="43788"/>
                  </a:cubicBezTo>
                  <a:cubicBezTo>
                    <a:pt x="86878" y="60491"/>
                    <a:pt x="96609" y="98851"/>
                    <a:pt x="88647" y="117252"/>
                  </a:cubicBezTo>
                  <a:cubicBezTo>
                    <a:pt x="80685" y="135653"/>
                    <a:pt x="32558" y="138944"/>
                    <a:pt x="30258" y="154196"/>
                  </a:cubicBezTo>
                  <a:cubicBezTo>
                    <a:pt x="27958" y="169448"/>
                    <a:pt x="68583" y="196838"/>
                    <a:pt x="74846" y="208763"/>
                  </a:cubicBezTo>
                  <a:cubicBezTo>
                    <a:pt x="81110" y="220688"/>
                    <a:pt x="79481" y="222882"/>
                    <a:pt x="67839" y="225748"/>
                  </a:cubicBezTo>
                  <a:cubicBezTo>
                    <a:pt x="56197" y="228614"/>
                    <a:pt x="15042" y="260853"/>
                    <a:pt x="4992" y="225961"/>
                  </a:cubicBezTo>
                  <a:cubicBezTo>
                    <a:pt x="-5058" y="191070"/>
                    <a:pt x="2444" y="51220"/>
                    <a:pt x="7540" y="16399"/>
                  </a:cubicBezTo>
                  <a:cubicBezTo>
                    <a:pt x="12636" y="-18422"/>
                    <a:pt x="23818" y="12471"/>
                    <a:pt x="35566" y="17036"/>
                  </a:cubicBezTo>
                  <a:close/>
                </a:path>
              </a:pathLst>
            </a:custGeom>
            <a:solidFill>
              <a:srgbClr val="84C5E3">
                <a:alpha val="20830"/>
              </a:srgbClr>
            </a:solidFill>
            <a:ln>
              <a:noFill/>
            </a:ln>
          </p:spPr>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977"/>
        <p:cNvGrpSpPr/>
        <p:nvPr/>
      </p:nvGrpSpPr>
      <p:grpSpPr>
        <a:xfrm>
          <a:off x="0" y="0"/>
          <a:ext cx="0" cy="0"/>
          <a:chOff x="0" y="0"/>
          <a:chExt cx="0" cy="0"/>
        </a:xfrm>
      </p:grpSpPr>
      <p:sp>
        <p:nvSpPr>
          <p:cNvPr id="978" name="Google Shape;978;p26"/>
          <p:cNvSpPr txBox="1">
            <a:spLocks noGrp="1"/>
          </p:cNvSpPr>
          <p:nvPr>
            <p:ph type="subTitle" idx="1"/>
          </p:nvPr>
        </p:nvSpPr>
        <p:spPr>
          <a:xfrm>
            <a:off x="1519325" y="2265875"/>
            <a:ext cx="2867100" cy="623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979" name="Google Shape;979;p26"/>
          <p:cNvSpPr txBox="1">
            <a:spLocks noGrp="1"/>
          </p:cNvSpPr>
          <p:nvPr>
            <p:ph type="subTitle" idx="2"/>
          </p:nvPr>
        </p:nvSpPr>
        <p:spPr>
          <a:xfrm>
            <a:off x="5556901" y="2265875"/>
            <a:ext cx="2867100" cy="623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980" name="Google Shape;980;p26"/>
          <p:cNvSpPr txBox="1">
            <a:spLocks noGrp="1"/>
          </p:cNvSpPr>
          <p:nvPr>
            <p:ph type="subTitle" idx="3"/>
          </p:nvPr>
        </p:nvSpPr>
        <p:spPr>
          <a:xfrm>
            <a:off x="1519325" y="3675600"/>
            <a:ext cx="2867100" cy="623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981" name="Google Shape;981;p26"/>
          <p:cNvSpPr txBox="1">
            <a:spLocks noGrp="1"/>
          </p:cNvSpPr>
          <p:nvPr>
            <p:ph type="subTitle" idx="4"/>
          </p:nvPr>
        </p:nvSpPr>
        <p:spPr>
          <a:xfrm>
            <a:off x="5556901" y="3675600"/>
            <a:ext cx="2867100" cy="623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982" name="Google Shape;982;p26"/>
          <p:cNvSpPr txBox="1">
            <a:spLocks noGrp="1"/>
          </p:cNvSpPr>
          <p:nvPr>
            <p:ph type="subTitle" idx="5"/>
          </p:nvPr>
        </p:nvSpPr>
        <p:spPr>
          <a:xfrm>
            <a:off x="1519300" y="1803976"/>
            <a:ext cx="2867100" cy="506700"/>
          </a:xfrm>
          <a:prstGeom prst="rect">
            <a:avLst/>
          </a:prstGeom>
          <a:solidFill>
            <a:srgbClr val="84C5E3">
              <a:alpha val="20830"/>
            </a:srgbClr>
          </a:solidFill>
        </p:spPr>
        <p:txBody>
          <a:bodyPr spcFirstLastPara="1" wrap="square" lIns="91425" tIns="91425" rIns="91425" bIns="91425" anchor="b" anchorCtr="0">
            <a:noAutofit/>
          </a:bodyPr>
          <a:lstStyle>
            <a:lvl1pPr lvl="0"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83" name="Google Shape;983;p26"/>
          <p:cNvSpPr txBox="1">
            <a:spLocks noGrp="1"/>
          </p:cNvSpPr>
          <p:nvPr>
            <p:ph type="subTitle" idx="6"/>
          </p:nvPr>
        </p:nvSpPr>
        <p:spPr>
          <a:xfrm>
            <a:off x="1519300" y="3213626"/>
            <a:ext cx="2867100" cy="506700"/>
          </a:xfrm>
          <a:prstGeom prst="rect">
            <a:avLst/>
          </a:prstGeom>
          <a:solidFill>
            <a:srgbClr val="84C5E3">
              <a:alpha val="20830"/>
            </a:srgbClr>
          </a:solidFill>
        </p:spPr>
        <p:txBody>
          <a:bodyPr spcFirstLastPara="1" wrap="square" lIns="91425" tIns="91425" rIns="91425" bIns="91425" anchor="b" anchorCtr="0">
            <a:noAutofit/>
          </a:bodyPr>
          <a:lstStyle>
            <a:lvl1pPr lvl="0"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84" name="Google Shape;984;p26"/>
          <p:cNvSpPr txBox="1">
            <a:spLocks noGrp="1"/>
          </p:cNvSpPr>
          <p:nvPr>
            <p:ph type="subTitle" idx="7"/>
          </p:nvPr>
        </p:nvSpPr>
        <p:spPr>
          <a:xfrm>
            <a:off x="5556900" y="1803976"/>
            <a:ext cx="2867100" cy="506700"/>
          </a:xfrm>
          <a:prstGeom prst="rect">
            <a:avLst/>
          </a:prstGeom>
          <a:solidFill>
            <a:srgbClr val="84C5E3">
              <a:alpha val="20830"/>
            </a:srgbClr>
          </a:solidFill>
        </p:spPr>
        <p:txBody>
          <a:bodyPr spcFirstLastPara="1" wrap="square" lIns="91425" tIns="91425" rIns="91425" bIns="91425" anchor="b" anchorCtr="0">
            <a:noAutofit/>
          </a:bodyPr>
          <a:lstStyle>
            <a:lvl1pPr lvl="0"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85" name="Google Shape;985;p26"/>
          <p:cNvSpPr txBox="1">
            <a:spLocks noGrp="1"/>
          </p:cNvSpPr>
          <p:nvPr>
            <p:ph type="subTitle" idx="8"/>
          </p:nvPr>
        </p:nvSpPr>
        <p:spPr>
          <a:xfrm>
            <a:off x="5556900" y="3213626"/>
            <a:ext cx="2867100" cy="506700"/>
          </a:xfrm>
          <a:prstGeom prst="rect">
            <a:avLst/>
          </a:prstGeom>
          <a:solidFill>
            <a:srgbClr val="84C5E3">
              <a:alpha val="20830"/>
            </a:srgbClr>
          </a:solidFill>
        </p:spPr>
        <p:txBody>
          <a:bodyPr spcFirstLastPara="1" wrap="square" lIns="91425" tIns="91425" rIns="91425" bIns="91425" anchor="b" anchorCtr="0">
            <a:noAutofit/>
          </a:bodyPr>
          <a:lstStyle>
            <a:lvl1pPr lvl="0"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986" name="Google Shape;986;p26"/>
          <p:cNvSpPr txBox="1">
            <a:spLocks noGrp="1"/>
          </p:cNvSpPr>
          <p:nvPr>
            <p:ph type="title"/>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grpSp>
        <p:nvGrpSpPr>
          <p:cNvPr id="987" name="Google Shape;987;p26"/>
          <p:cNvGrpSpPr/>
          <p:nvPr/>
        </p:nvGrpSpPr>
        <p:grpSpPr>
          <a:xfrm>
            <a:off x="-334610" y="-109322"/>
            <a:ext cx="9740692" cy="5428242"/>
            <a:chOff x="-334610" y="-109322"/>
            <a:chExt cx="9740692" cy="5428242"/>
          </a:xfrm>
        </p:grpSpPr>
        <p:sp>
          <p:nvSpPr>
            <p:cNvPr id="988" name="Google Shape;988;p26"/>
            <p:cNvSpPr/>
            <p:nvPr/>
          </p:nvSpPr>
          <p:spPr>
            <a:xfrm>
              <a:off x="724937" y="-92968"/>
              <a:ext cx="3830100" cy="586900"/>
            </a:xfrm>
            <a:custGeom>
              <a:avLst/>
              <a:gdLst/>
              <a:ahLst/>
              <a:cxnLst/>
              <a:rect l="l" t="t" r="r" b="b"/>
              <a:pathLst>
                <a:path w="153204" h="23476" extrusionOk="0">
                  <a:moveTo>
                    <a:pt x="152748" y="1430"/>
                  </a:moveTo>
                  <a:cubicBezTo>
                    <a:pt x="152323" y="4367"/>
                    <a:pt x="148325" y="16398"/>
                    <a:pt x="134913" y="18840"/>
                  </a:cubicBezTo>
                  <a:cubicBezTo>
                    <a:pt x="121501" y="21282"/>
                    <a:pt x="90538" y="15372"/>
                    <a:pt x="72278" y="16080"/>
                  </a:cubicBezTo>
                  <a:cubicBezTo>
                    <a:pt x="54018" y="16788"/>
                    <a:pt x="37351" y="25316"/>
                    <a:pt x="25355" y="23087"/>
                  </a:cubicBezTo>
                  <a:cubicBezTo>
                    <a:pt x="13359" y="20858"/>
                    <a:pt x="-2282" y="6314"/>
                    <a:pt x="301" y="2704"/>
                  </a:cubicBezTo>
                  <a:cubicBezTo>
                    <a:pt x="2884" y="-905"/>
                    <a:pt x="17994" y="1678"/>
                    <a:pt x="40854" y="1430"/>
                  </a:cubicBezTo>
                  <a:cubicBezTo>
                    <a:pt x="63714" y="1182"/>
                    <a:pt x="118812" y="1218"/>
                    <a:pt x="137461" y="1218"/>
                  </a:cubicBezTo>
                  <a:cubicBezTo>
                    <a:pt x="156110" y="1218"/>
                    <a:pt x="153173" y="-1507"/>
                    <a:pt x="152748" y="1430"/>
                  </a:cubicBezTo>
                  <a:close/>
                </a:path>
              </a:pathLst>
            </a:custGeom>
            <a:solidFill>
              <a:srgbClr val="84C5E3">
                <a:alpha val="20830"/>
              </a:srgbClr>
            </a:solidFill>
            <a:ln>
              <a:noFill/>
            </a:ln>
          </p:spPr>
        </p:sp>
        <p:sp>
          <p:nvSpPr>
            <p:cNvPr id="989" name="Google Shape;989;p26"/>
            <p:cNvSpPr/>
            <p:nvPr/>
          </p:nvSpPr>
          <p:spPr>
            <a:xfrm>
              <a:off x="8252782" y="-109322"/>
              <a:ext cx="1153300" cy="4511450"/>
            </a:xfrm>
            <a:custGeom>
              <a:avLst/>
              <a:gdLst/>
              <a:ahLst/>
              <a:cxnLst/>
              <a:rect l="l" t="t" r="r" b="b"/>
              <a:pathLst>
                <a:path w="46132" h="180458" extrusionOk="0">
                  <a:moveTo>
                    <a:pt x="41237" y="12869"/>
                  </a:moveTo>
                  <a:cubicBezTo>
                    <a:pt x="34974" y="-13459"/>
                    <a:pt x="12078" y="7596"/>
                    <a:pt x="5567" y="15416"/>
                  </a:cubicBezTo>
                  <a:cubicBezTo>
                    <a:pt x="-944" y="23237"/>
                    <a:pt x="-1227" y="47831"/>
                    <a:pt x="2170" y="59792"/>
                  </a:cubicBezTo>
                  <a:cubicBezTo>
                    <a:pt x="5567" y="71753"/>
                    <a:pt x="23544" y="72920"/>
                    <a:pt x="25950" y="87181"/>
                  </a:cubicBezTo>
                  <a:cubicBezTo>
                    <a:pt x="28356" y="101442"/>
                    <a:pt x="13742" y="130990"/>
                    <a:pt x="16608" y="145357"/>
                  </a:cubicBezTo>
                  <a:cubicBezTo>
                    <a:pt x="19474" y="159724"/>
                    <a:pt x="39043" y="195465"/>
                    <a:pt x="43148" y="173384"/>
                  </a:cubicBezTo>
                  <a:cubicBezTo>
                    <a:pt x="47253" y="151303"/>
                    <a:pt x="47501" y="39197"/>
                    <a:pt x="41237" y="12869"/>
                  </a:cubicBezTo>
                  <a:close/>
                </a:path>
              </a:pathLst>
            </a:custGeom>
            <a:solidFill>
              <a:srgbClr val="84C5E3">
                <a:alpha val="20830"/>
              </a:srgbClr>
            </a:solidFill>
            <a:ln>
              <a:noFill/>
            </a:ln>
          </p:spPr>
        </p:sp>
        <p:sp>
          <p:nvSpPr>
            <p:cNvPr id="990" name="Google Shape;990;p26"/>
            <p:cNvSpPr/>
            <p:nvPr/>
          </p:nvSpPr>
          <p:spPr>
            <a:xfrm>
              <a:off x="-334610" y="3647620"/>
              <a:ext cx="3561500" cy="1671300"/>
            </a:xfrm>
            <a:custGeom>
              <a:avLst/>
              <a:gdLst/>
              <a:ahLst/>
              <a:cxnLst/>
              <a:rect l="l" t="t" r="r" b="b"/>
              <a:pathLst>
                <a:path w="142460" h="66852" extrusionOk="0">
                  <a:moveTo>
                    <a:pt x="10409" y="3657"/>
                  </a:moveTo>
                  <a:cubicBezTo>
                    <a:pt x="13134" y="-4730"/>
                    <a:pt x="21379" y="3091"/>
                    <a:pt x="26121" y="11301"/>
                  </a:cubicBezTo>
                  <a:cubicBezTo>
                    <a:pt x="30863" y="19511"/>
                    <a:pt x="23962" y="46830"/>
                    <a:pt x="38860" y="52916"/>
                  </a:cubicBezTo>
                  <a:cubicBezTo>
                    <a:pt x="53758" y="59003"/>
                    <a:pt x="99336" y="46228"/>
                    <a:pt x="115508" y="47820"/>
                  </a:cubicBezTo>
                  <a:cubicBezTo>
                    <a:pt x="131680" y="49412"/>
                    <a:pt x="153514" y="60170"/>
                    <a:pt x="135891" y="62470"/>
                  </a:cubicBezTo>
                  <a:cubicBezTo>
                    <a:pt x="118268" y="64770"/>
                    <a:pt x="30686" y="71423"/>
                    <a:pt x="9772" y="61621"/>
                  </a:cubicBezTo>
                  <a:cubicBezTo>
                    <a:pt x="-11142" y="51819"/>
                    <a:pt x="7684" y="12044"/>
                    <a:pt x="10409" y="3657"/>
                  </a:cubicBezTo>
                  <a:close/>
                </a:path>
              </a:pathLst>
            </a:custGeom>
            <a:solidFill>
              <a:srgbClr val="84C5E3">
                <a:alpha val="20830"/>
              </a:srgbClr>
            </a:solidFill>
            <a:ln>
              <a:noFill/>
            </a:ln>
          </p:spPr>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five columns">
  <p:cSld name="BLANK_1_1_1_1_1_2">
    <p:spTree>
      <p:nvGrpSpPr>
        <p:cNvPr id="1" name="Shape 991"/>
        <p:cNvGrpSpPr/>
        <p:nvPr/>
      </p:nvGrpSpPr>
      <p:grpSpPr>
        <a:xfrm>
          <a:off x="0" y="0"/>
          <a:ext cx="0" cy="0"/>
          <a:chOff x="0" y="0"/>
          <a:chExt cx="0" cy="0"/>
        </a:xfrm>
      </p:grpSpPr>
      <p:sp>
        <p:nvSpPr>
          <p:cNvPr id="992" name="Google Shape;992;p27"/>
          <p:cNvSpPr txBox="1">
            <a:spLocks noGrp="1"/>
          </p:cNvSpPr>
          <p:nvPr>
            <p:ph type="subTitle" idx="1"/>
          </p:nvPr>
        </p:nvSpPr>
        <p:spPr>
          <a:xfrm>
            <a:off x="720000" y="2254475"/>
            <a:ext cx="2305500" cy="634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993" name="Google Shape;993;p27"/>
          <p:cNvSpPr txBox="1">
            <a:spLocks noGrp="1"/>
          </p:cNvSpPr>
          <p:nvPr>
            <p:ph type="subTitle" idx="2"/>
          </p:nvPr>
        </p:nvSpPr>
        <p:spPr>
          <a:xfrm>
            <a:off x="3419271" y="2254475"/>
            <a:ext cx="2305500" cy="634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994" name="Google Shape;994;p27"/>
          <p:cNvSpPr txBox="1">
            <a:spLocks noGrp="1"/>
          </p:cNvSpPr>
          <p:nvPr>
            <p:ph type="subTitle" idx="3"/>
          </p:nvPr>
        </p:nvSpPr>
        <p:spPr>
          <a:xfrm>
            <a:off x="2069638" y="3969000"/>
            <a:ext cx="2305500" cy="634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995" name="Google Shape;995;p27"/>
          <p:cNvSpPr txBox="1">
            <a:spLocks noGrp="1"/>
          </p:cNvSpPr>
          <p:nvPr>
            <p:ph type="subTitle" idx="4"/>
          </p:nvPr>
        </p:nvSpPr>
        <p:spPr>
          <a:xfrm>
            <a:off x="4768909" y="3969000"/>
            <a:ext cx="2305500" cy="634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996" name="Google Shape;996;p27"/>
          <p:cNvSpPr txBox="1">
            <a:spLocks noGrp="1"/>
          </p:cNvSpPr>
          <p:nvPr>
            <p:ph type="subTitle" idx="5"/>
          </p:nvPr>
        </p:nvSpPr>
        <p:spPr>
          <a:xfrm>
            <a:off x="6118550" y="2254475"/>
            <a:ext cx="2305500" cy="634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997" name="Google Shape;997;p27"/>
          <p:cNvSpPr txBox="1">
            <a:spLocks noGrp="1"/>
          </p:cNvSpPr>
          <p:nvPr>
            <p:ph type="subTitle" idx="6"/>
          </p:nvPr>
        </p:nvSpPr>
        <p:spPr>
          <a:xfrm>
            <a:off x="720000" y="1747625"/>
            <a:ext cx="2305500" cy="522000"/>
          </a:xfrm>
          <a:prstGeom prst="rect">
            <a:avLst/>
          </a:prstGeom>
          <a:solidFill>
            <a:srgbClr val="84C5E3">
              <a:alpha val="20830"/>
            </a:srgbClr>
          </a:solidFill>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998" name="Google Shape;998;p27"/>
          <p:cNvSpPr txBox="1">
            <a:spLocks noGrp="1"/>
          </p:cNvSpPr>
          <p:nvPr>
            <p:ph type="subTitle" idx="7"/>
          </p:nvPr>
        </p:nvSpPr>
        <p:spPr>
          <a:xfrm>
            <a:off x="3419275" y="1747625"/>
            <a:ext cx="2305500" cy="522000"/>
          </a:xfrm>
          <a:prstGeom prst="rect">
            <a:avLst/>
          </a:prstGeom>
          <a:solidFill>
            <a:srgbClr val="84C5E3">
              <a:alpha val="20830"/>
            </a:srgbClr>
          </a:solidFill>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999" name="Google Shape;999;p27"/>
          <p:cNvSpPr txBox="1">
            <a:spLocks noGrp="1"/>
          </p:cNvSpPr>
          <p:nvPr>
            <p:ph type="subTitle" idx="8"/>
          </p:nvPr>
        </p:nvSpPr>
        <p:spPr>
          <a:xfrm>
            <a:off x="6118550" y="1747625"/>
            <a:ext cx="2305500" cy="522000"/>
          </a:xfrm>
          <a:prstGeom prst="rect">
            <a:avLst/>
          </a:prstGeom>
          <a:solidFill>
            <a:srgbClr val="84C5E3">
              <a:alpha val="20830"/>
            </a:srgbClr>
          </a:solidFill>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1000" name="Google Shape;1000;p27"/>
          <p:cNvSpPr txBox="1">
            <a:spLocks noGrp="1"/>
          </p:cNvSpPr>
          <p:nvPr>
            <p:ph type="subTitle" idx="9"/>
          </p:nvPr>
        </p:nvSpPr>
        <p:spPr>
          <a:xfrm>
            <a:off x="2069650" y="3462000"/>
            <a:ext cx="2305500" cy="522000"/>
          </a:xfrm>
          <a:prstGeom prst="rect">
            <a:avLst/>
          </a:prstGeom>
          <a:solidFill>
            <a:srgbClr val="84C5E3">
              <a:alpha val="20830"/>
            </a:srgbClr>
          </a:solidFill>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1001" name="Google Shape;1001;p27"/>
          <p:cNvSpPr txBox="1">
            <a:spLocks noGrp="1"/>
          </p:cNvSpPr>
          <p:nvPr>
            <p:ph type="subTitle" idx="13"/>
          </p:nvPr>
        </p:nvSpPr>
        <p:spPr>
          <a:xfrm>
            <a:off x="4768900" y="3462000"/>
            <a:ext cx="2305500" cy="522000"/>
          </a:xfrm>
          <a:prstGeom prst="rect">
            <a:avLst/>
          </a:prstGeom>
          <a:solidFill>
            <a:srgbClr val="84C5E3">
              <a:alpha val="20830"/>
            </a:srgbClr>
          </a:solidFill>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1002" name="Google Shape;1002;p27"/>
          <p:cNvSpPr txBox="1">
            <a:spLocks noGrp="1"/>
          </p:cNvSpPr>
          <p:nvPr>
            <p:ph type="title"/>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grpSp>
        <p:nvGrpSpPr>
          <p:cNvPr id="1003" name="Google Shape;1003;p27"/>
          <p:cNvGrpSpPr/>
          <p:nvPr/>
        </p:nvGrpSpPr>
        <p:grpSpPr>
          <a:xfrm>
            <a:off x="-414653" y="-93609"/>
            <a:ext cx="10005681" cy="5512303"/>
            <a:chOff x="-414653" y="-93609"/>
            <a:chExt cx="10005681" cy="5512303"/>
          </a:xfrm>
        </p:grpSpPr>
        <p:sp>
          <p:nvSpPr>
            <p:cNvPr id="1004" name="Google Shape;1004;p27"/>
            <p:cNvSpPr/>
            <p:nvPr/>
          </p:nvSpPr>
          <p:spPr>
            <a:xfrm>
              <a:off x="5017053" y="2821337"/>
              <a:ext cx="4573975" cy="2526825"/>
            </a:xfrm>
            <a:custGeom>
              <a:avLst/>
              <a:gdLst/>
              <a:ahLst/>
              <a:cxnLst/>
              <a:rect l="l" t="t" r="r" b="b"/>
              <a:pathLst>
                <a:path w="182959" h="101073" extrusionOk="0">
                  <a:moveTo>
                    <a:pt x="171516" y="12251"/>
                  </a:moveTo>
                  <a:cubicBezTo>
                    <a:pt x="167482" y="-3248"/>
                    <a:pt x="155910" y="-276"/>
                    <a:pt x="144763" y="1423"/>
                  </a:cubicBezTo>
                  <a:cubicBezTo>
                    <a:pt x="133616" y="3122"/>
                    <a:pt x="109942" y="10872"/>
                    <a:pt x="104634" y="22443"/>
                  </a:cubicBezTo>
                  <a:cubicBezTo>
                    <a:pt x="99326" y="34015"/>
                    <a:pt x="123496" y="61192"/>
                    <a:pt x="112915" y="70852"/>
                  </a:cubicBezTo>
                  <a:cubicBezTo>
                    <a:pt x="102334" y="80513"/>
                    <a:pt x="58914" y="76478"/>
                    <a:pt x="41150" y="80406"/>
                  </a:cubicBezTo>
                  <a:cubicBezTo>
                    <a:pt x="23386" y="84334"/>
                    <a:pt x="-14974" y="92084"/>
                    <a:pt x="6329" y="94420"/>
                  </a:cubicBezTo>
                  <a:cubicBezTo>
                    <a:pt x="27632" y="96756"/>
                    <a:pt x="141437" y="108115"/>
                    <a:pt x="168968" y="94420"/>
                  </a:cubicBezTo>
                  <a:cubicBezTo>
                    <a:pt x="196499" y="80725"/>
                    <a:pt x="175550" y="27751"/>
                    <a:pt x="171516" y="12251"/>
                  </a:cubicBezTo>
                  <a:close/>
                </a:path>
              </a:pathLst>
            </a:custGeom>
            <a:solidFill>
              <a:srgbClr val="84C5E3">
                <a:alpha val="20830"/>
              </a:srgbClr>
            </a:solidFill>
            <a:ln>
              <a:noFill/>
            </a:ln>
          </p:spPr>
        </p:sp>
        <p:sp>
          <p:nvSpPr>
            <p:cNvPr id="1005" name="Google Shape;1005;p27"/>
            <p:cNvSpPr/>
            <p:nvPr/>
          </p:nvSpPr>
          <p:spPr>
            <a:xfrm>
              <a:off x="-414653" y="2367820"/>
              <a:ext cx="2728925" cy="3050875"/>
            </a:xfrm>
            <a:custGeom>
              <a:avLst/>
              <a:gdLst/>
              <a:ahLst/>
              <a:cxnLst/>
              <a:rect l="l" t="t" r="r" b="b"/>
              <a:pathLst>
                <a:path w="109157" h="122035" extrusionOk="0">
                  <a:moveTo>
                    <a:pt x="14035" y="3426"/>
                  </a:moveTo>
                  <a:cubicBezTo>
                    <a:pt x="20582" y="-9986"/>
                    <a:pt x="41496" y="19882"/>
                    <a:pt x="45459" y="31453"/>
                  </a:cubicBezTo>
                  <a:cubicBezTo>
                    <a:pt x="49423" y="43025"/>
                    <a:pt x="30526" y="66096"/>
                    <a:pt x="37816" y="72855"/>
                  </a:cubicBezTo>
                  <a:cubicBezTo>
                    <a:pt x="45106" y="79614"/>
                    <a:pt x="78156" y="65353"/>
                    <a:pt x="89197" y="72006"/>
                  </a:cubicBezTo>
                  <a:cubicBezTo>
                    <a:pt x="100238" y="78659"/>
                    <a:pt x="117896" y="106119"/>
                    <a:pt x="104060" y="112772"/>
                  </a:cubicBezTo>
                  <a:cubicBezTo>
                    <a:pt x="90224" y="119425"/>
                    <a:pt x="21184" y="130147"/>
                    <a:pt x="6180" y="111923"/>
                  </a:cubicBezTo>
                  <a:cubicBezTo>
                    <a:pt x="-8824" y="93699"/>
                    <a:pt x="7489" y="16838"/>
                    <a:pt x="14035" y="3426"/>
                  </a:cubicBezTo>
                  <a:close/>
                </a:path>
              </a:pathLst>
            </a:custGeom>
            <a:solidFill>
              <a:srgbClr val="84C5E3">
                <a:alpha val="20830"/>
              </a:srgbClr>
            </a:solidFill>
            <a:ln>
              <a:noFill/>
            </a:ln>
          </p:spPr>
        </p:sp>
        <p:sp>
          <p:nvSpPr>
            <p:cNvPr id="1006" name="Google Shape;1006;p27"/>
            <p:cNvSpPr/>
            <p:nvPr/>
          </p:nvSpPr>
          <p:spPr>
            <a:xfrm>
              <a:off x="2629225" y="-93609"/>
              <a:ext cx="3582525" cy="540225"/>
            </a:xfrm>
            <a:custGeom>
              <a:avLst/>
              <a:gdLst/>
              <a:ahLst/>
              <a:cxnLst/>
              <a:rect l="l" t="t" r="r" b="b"/>
              <a:pathLst>
                <a:path w="143301" h="21609" extrusionOk="0">
                  <a:moveTo>
                    <a:pt x="10332" y="2304"/>
                  </a:moveTo>
                  <a:cubicBezTo>
                    <a:pt x="-10475" y="5262"/>
                    <a:pt x="5130" y="18325"/>
                    <a:pt x="13941" y="20052"/>
                  </a:cubicBezTo>
                  <a:cubicBezTo>
                    <a:pt x="22752" y="21779"/>
                    <a:pt x="47276" y="12437"/>
                    <a:pt x="63200" y="12664"/>
                  </a:cubicBezTo>
                  <a:cubicBezTo>
                    <a:pt x="79124" y="12891"/>
                    <a:pt x="96888" y="23140"/>
                    <a:pt x="109486" y="21413"/>
                  </a:cubicBezTo>
                  <a:cubicBezTo>
                    <a:pt x="122084" y="19686"/>
                    <a:pt x="155312" y="5489"/>
                    <a:pt x="138786" y="2304"/>
                  </a:cubicBezTo>
                  <a:cubicBezTo>
                    <a:pt x="122260" y="-881"/>
                    <a:pt x="31140" y="-654"/>
                    <a:pt x="10332" y="2304"/>
                  </a:cubicBezTo>
                  <a:close/>
                </a:path>
              </a:pathLst>
            </a:custGeom>
            <a:solidFill>
              <a:srgbClr val="84C5E3">
                <a:alpha val="20830"/>
              </a:srgbClr>
            </a:solidFill>
            <a:ln>
              <a:noFill/>
            </a:ln>
          </p:spPr>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057"/>
        <p:cNvGrpSpPr/>
        <p:nvPr/>
      </p:nvGrpSpPr>
      <p:grpSpPr>
        <a:xfrm>
          <a:off x="0" y="0"/>
          <a:ext cx="0" cy="0"/>
          <a:chOff x="0" y="0"/>
          <a:chExt cx="0" cy="0"/>
        </a:xfrm>
      </p:grpSpPr>
      <p:grpSp>
        <p:nvGrpSpPr>
          <p:cNvPr id="1058" name="Google Shape;1058;p32"/>
          <p:cNvGrpSpPr/>
          <p:nvPr/>
        </p:nvGrpSpPr>
        <p:grpSpPr>
          <a:xfrm>
            <a:off x="7211613" y="2654221"/>
            <a:ext cx="1160559" cy="1515377"/>
            <a:chOff x="2006997" y="138377"/>
            <a:chExt cx="3784019" cy="4940910"/>
          </a:xfrm>
        </p:grpSpPr>
        <p:sp>
          <p:nvSpPr>
            <p:cNvPr id="1059" name="Google Shape;1059;p32"/>
            <p:cNvSpPr/>
            <p:nvPr/>
          </p:nvSpPr>
          <p:spPr>
            <a:xfrm>
              <a:off x="2006997" y="2899315"/>
              <a:ext cx="3783999" cy="2179972"/>
            </a:xfrm>
            <a:custGeom>
              <a:avLst/>
              <a:gdLst/>
              <a:ahLst/>
              <a:cxnLst/>
              <a:rect l="l" t="t" r="r" b="b"/>
              <a:pathLst>
                <a:path w="28639" h="16499" extrusionOk="0">
                  <a:moveTo>
                    <a:pt x="14182" y="1"/>
                  </a:moveTo>
                  <a:lnTo>
                    <a:pt x="1" y="8186"/>
                  </a:lnTo>
                  <a:lnTo>
                    <a:pt x="14457" y="16498"/>
                  </a:lnTo>
                  <a:lnTo>
                    <a:pt x="28638" y="8315"/>
                  </a:lnTo>
                  <a:lnTo>
                    <a:pt x="14182"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0" name="Google Shape;1060;p32"/>
            <p:cNvSpPr/>
            <p:nvPr/>
          </p:nvSpPr>
          <p:spPr>
            <a:xfrm>
              <a:off x="3644595" y="4769449"/>
              <a:ext cx="320409" cy="309839"/>
            </a:xfrm>
            <a:custGeom>
              <a:avLst/>
              <a:gdLst/>
              <a:ahLst/>
              <a:cxnLst/>
              <a:rect l="l" t="t" r="r" b="b"/>
              <a:pathLst>
                <a:path w="2425" h="2345" extrusionOk="0">
                  <a:moveTo>
                    <a:pt x="1" y="1"/>
                  </a:moveTo>
                  <a:lnTo>
                    <a:pt x="1" y="1159"/>
                  </a:lnTo>
                  <a:lnTo>
                    <a:pt x="2063" y="2344"/>
                  </a:lnTo>
                  <a:lnTo>
                    <a:pt x="2425" y="1461"/>
                  </a:lnTo>
                  <a:lnTo>
                    <a:pt x="2063" y="1186"/>
                  </a:ln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1" name="Google Shape;1061;p32"/>
            <p:cNvSpPr/>
            <p:nvPr/>
          </p:nvSpPr>
          <p:spPr>
            <a:xfrm>
              <a:off x="3644595" y="4582885"/>
              <a:ext cx="595367" cy="343399"/>
            </a:xfrm>
            <a:custGeom>
              <a:avLst/>
              <a:gdLst/>
              <a:ahLst/>
              <a:cxnLst/>
              <a:rect l="l" t="t" r="r" b="b"/>
              <a:pathLst>
                <a:path w="4506" h="2599" extrusionOk="0">
                  <a:moveTo>
                    <a:pt x="2445" y="0"/>
                  </a:moveTo>
                  <a:lnTo>
                    <a:pt x="1" y="1413"/>
                  </a:lnTo>
                  <a:lnTo>
                    <a:pt x="2063" y="2598"/>
                  </a:lnTo>
                  <a:lnTo>
                    <a:pt x="2816" y="2598"/>
                  </a:lnTo>
                  <a:lnTo>
                    <a:pt x="4505" y="1184"/>
                  </a:lnTo>
                  <a:lnTo>
                    <a:pt x="2445"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2" name="Google Shape;1062;p32"/>
            <p:cNvSpPr/>
            <p:nvPr/>
          </p:nvSpPr>
          <p:spPr>
            <a:xfrm>
              <a:off x="3917043" y="4739324"/>
              <a:ext cx="322920" cy="339964"/>
            </a:xfrm>
            <a:custGeom>
              <a:avLst/>
              <a:gdLst/>
              <a:ahLst/>
              <a:cxnLst/>
              <a:rect l="l" t="t" r="r" b="b"/>
              <a:pathLst>
                <a:path w="2444" h="2573" extrusionOk="0">
                  <a:moveTo>
                    <a:pt x="2443" y="0"/>
                  </a:moveTo>
                  <a:lnTo>
                    <a:pt x="1" y="1414"/>
                  </a:lnTo>
                  <a:lnTo>
                    <a:pt x="1" y="2572"/>
                  </a:lnTo>
                  <a:lnTo>
                    <a:pt x="2443" y="1160"/>
                  </a:lnTo>
                  <a:lnTo>
                    <a:pt x="244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3" name="Google Shape;1063;p32"/>
            <p:cNvSpPr/>
            <p:nvPr/>
          </p:nvSpPr>
          <p:spPr>
            <a:xfrm>
              <a:off x="2006997" y="3827379"/>
              <a:ext cx="320409" cy="310235"/>
            </a:xfrm>
            <a:custGeom>
              <a:avLst/>
              <a:gdLst/>
              <a:ahLst/>
              <a:cxnLst/>
              <a:rect l="l" t="t" r="r" b="b"/>
              <a:pathLst>
                <a:path w="2425" h="2348" extrusionOk="0">
                  <a:moveTo>
                    <a:pt x="1" y="0"/>
                  </a:moveTo>
                  <a:lnTo>
                    <a:pt x="1" y="1162"/>
                  </a:lnTo>
                  <a:lnTo>
                    <a:pt x="2061" y="2347"/>
                  </a:lnTo>
                  <a:lnTo>
                    <a:pt x="2425" y="1463"/>
                  </a:lnTo>
                  <a:lnTo>
                    <a:pt x="2061" y="1186"/>
                  </a:ln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4" name="Google Shape;1064;p32"/>
            <p:cNvSpPr/>
            <p:nvPr/>
          </p:nvSpPr>
          <p:spPr>
            <a:xfrm>
              <a:off x="2006997" y="3640947"/>
              <a:ext cx="595367" cy="343135"/>
            </a:xfrm>
            <a:custGeom>
              <a:avLst/>
              <a:gdLst/>
              <a:ahLst/>
              <a:cxnLst/>
              <a:rect l="l" t="t" r="r" b="b"/>
              <a:pathLst>
                <a:path w="4506" h="2597" extrusionOk="0">
                  <a:moveTo>
                    <a:pt x="2445" y="0"/>
                  </a:moveTo>
                  <a:lnTo>
                    <a:pt x="1" y="1411"/>
                  </a:lnTo>
                  <a:lnTo>
                    <a:pt x="2061" y="2597"/>
                  </a:lnTo>
                  <a:lnTo>
                    <a:pt x="2816" y="2597"/>
                  </a:lnTo>
                  <a:lnTo>
                    <a:pt x="4506" y="1187"/>
                  </a:lnTo>
                  <a:lnTo>
                    <a:pt x="2445"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5" name="Google Shape;1065;p32"/>
            <p:cNvSpPr/>
            <p:nvPr/>
          </p:nvSpPr>
          <p:spPr>
            <a:xfrm>
              <a:off x="2279314" y="3797783"/>
              <a:ext cx="323052" cy="339832"/>
            </a:xfrm>
            <a:custGeom>
              <a:avLst/>
              <a:gdLst/>
              <a:ahLst/>
              <a:cxnLst/>
              <a:rect l="l" t="t" r="r" b="b"/>
              <a:pathLst>
                <a:path w="2445" h="2572" extrusionOk="0">
                  <a:moveTo>
                    <a:pt x="2445" y="0"/>
                  </a:moveTo>
                  <a:lnTo>
                    <a:pt x="0" y="1410"/>
                  </a:lnTo>
                  <a:lnTo>
                    <a:pt x="0" y="2571"/>
                  </a:lnTo>
                  <a:lnTo>
                    <a:pt x="2445" y="1161"/>
                  </a:lnTo>
                  <a:lnTo>
                    <a:pt x="2445" y="0"/>
                  </a:lnTo>
                  <a:close/>
                </a:path>
              </a:pathLst>
            </a:custGeom>
            <a:solidFill>
              <a:srgbClr val="3838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6" name="Google Shape;1066;p32"/>
            <p:cNvSpPr/>
            <p:nvPr/>
          </p:nvSpPr>
          <p:spPr>
            <a:xfrm>
              <a:off x="5195252" y="3874417"/>
              <a:ext cx="320806" cy="309839"/>
            </a:xfrm>
            <a:custGeom>
              <a:avLst/>
              <a:gdLst/>
              <a:ahLst/>
              <a:cxnLst/>
              <a:rect l="l" t="t" r="r" b="b"/>
              <a:pathLst>
                <a:path w="2428" h="2345" extrusionOk="0">
                  <a:moveTo>
                    <a:pt x="0" y="1"/>
                  </a:moveTo>
                  <a:lnTo>
                    <a:pt x="0" y="1160"/>
                  </a:lnTo>
                  <a:lnTo>
                    <a:pt x="2062" y="2345"/>
                  </a:lnTo>
                  <a:lnTo>
                    <a:pt x="2427" y="1461"/>
                  </a:lnTo>
                  <a:lnTo>
                    <a:pt x="2062" y="1186"/>
                  </a:lnTo>
                  <a:lnTo>
                    <a:pt x="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7" name="Google Shape;1067;p32"/>
            <p:cNvSpPr/>
            <p:nvPr/>
          </p:nvSpPr>
          <p:spPr>
            <a:xfrm>
              <a:off x="5195252" y="3687588"/>
              <a:ext cx="595763" cy="343664"/>
            </a:xfrm>
            <a:custGeom>
              <a:avLst/>
              <a:gdLst/>
              <a:ahLst/>
              <a:cxnLst/>
              <a:rect l="l" t="t" r="r" b="b"/>
              <a:pathLst>
                <a:path w="4509" h="2601" extrusionOk="0">
                  <a:moveTo>
                    <a:pt x="2448" y="1"/>
                  </a:moveTo>
                  <a:lnTo>
                    <a:pt x="0" y="1415"/>
                  </a:lnTo>
                  <a:lnTo>
                    <a:pt x="2062" y="2600"/>
                  </a:lnTo>
                  <a:lnTo>
                    <a:pt x="2817" y="2600"/>
                  </a:lnTo>
                  <a:lnTo>
                    <a:pt x="4508" y="1188"/>
                  </a:lnTo>
                  <a:lnTo>
                    <a:pt x="2448"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8" name="Google Shape;1068;p32"/>
            <p:cNvSpPr/>
            <p:nvPr/>
          </p:nvSpPr>
          <p:spPr>
            <a:xfrm>
              <a:off x="5467700" y="3844424"/>
              <a:ext cx="323316" cy="339832"/>
            </a:xfrm>
            <a:custGeom>
              <a:avLst/>
              <a:gdLst/>
              <a:ahLst/>
              <a:cxnLst/>
              <a:rect l="l" t="t" r="r" b="b"/>
              <a:pathLst>
                <a:path w="2447" h="2572" extrusionOk="0">
                  <a:moveTo>
                    <a:pt x="2446" y="1"/>
                  </a:moveTo>
                  <a:lnTo>
                    <a:pt x="0" y="1413"/>
                  </a:lnTo>
                  <a:lnTo>
                    <a:pt x="0" y="2572"/>
                  </a:lnTo>
                  <a:lnTo>
                    <a:pt x="2446" y="1162"/>
                  </a:lnTo>
                  <a:lnTo>
                    <a:pt x="244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69" name="Google Shape;1069;p32"/>
            <p:cNvSpPr/>
            <p:nvPr/>
          </p:nvSpPr>
          <p:spPr>
            <a:xfrm>
              <a:off x="2006997" y="1219577"/>
              <a:ext cx="2232162" cy="3706705"/>
            </a:xfrm>
            <a:custGeom>
              <a:avLst/>
              <a:gdLst/>
              <a:ahLst/>
              <a:cxnLst/>
              <a:rect l="l" t="t" r="r" b="b"/>
              <a:pathLst>
                <a:path w="16894" h="28054" extrusionOk="0">
                  <a:moveTo>
                    <a:pt x="1" y="1"/>
                  </a:moveTo>
                  <a:lnTo>
                    <a:pt x="1" y="19737"/>
                  </a:lnTo>
                  <a:lnTo>
                    <a:pt x="14457" y="28053"/>
                  </a:lnTo>
                  <a:lnTo>
                    <a:pt x="16894" y="12150"/>
                  </a:lnTo>
                  <a:lnTo>
                    <a:pt x="14457" y="8314"/>
                  </a:ln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0" name="Google Shape;1070;p32"/>
            <p:cNvSpPr/>
            <p:nvPr/>
          </p:nvSpPr>
          <p:spPr>
            <a:xfrm>
              <a:off x="2206511" y="1564034"/>
              <a:ext cx="1612748" cy="3098258"/>
            </a:xfrm>
            <a:custGeom>
              <a:avLst/>
              <a:gdLst/>
              <a:ahLst/>
              <a:cxnLst/>
              <a:rect l="l" t="t" r="r" b="b"/>
              <a:pathLst>
                <a:path w="12206" h="23449" extrusionOk="0">
                  <a:moveTo>
                    <a:pt x="1" y="0"/>
                  </a:moveTo>
                  <a:lnTo>
                    <a:pt x="1" y="16431"/>
                  </a:lnTo>
                  <a:lnTo>
                    <a:pt x="12205" y="23449"/>
                  </a:lnTo>
                  <a:lnTo>
                    <a:pt x="12205" y="7018"/>
                  </a:lnTo>
                  <a:lnTo>
                    <a:pt x="1"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1" name="Google Shape;1071;p32"/>
            <p:cNvSpPr/>
            <p:nvPr/>
          </p:nvSpPr>
          <p:spPr>
            <a:xfrm>
              <a:off x="2161059" y="1910340"/>
              <a:ext cx="91036" cy="187753"/>
            </a:xfrm>
            <a:custGeom>
              <a:avLst/>
              <a:gdLst/>
              <a:ahLst/>
              <a:cxnLst/>
              <a:rect l="l" t="t" r="r" b="b"/>
              <a:pathLst>
                <a:path w="689" h="1421" extrusionOk="0">
                  <a:moveTo>
                    <a:pt x="345" y="1"/>
                  </a:moveTo>
                  <a:cubicBezTo>
                    <a:pt x="267" y="1"/>
                    <a:pt x="190" y="15"/>
                    <a:pt x="126" y="45"/>
                  </a:cubicBezTo>
                  <a:lnTo>
                    <a:pt x="0" y="45"/>
                  </a:lnTo>
                  <a:lnTo>
                    <a:pt x="0" y="1222"/>
                  </a:lnTo>
                  <a:cubicBezTo>
                    <a:pt x="0" y="1273"/>
                    <a:pt x="33" y="1322"/>
                    <a:pt x="99" y="1361"/>
                  </a:cubicBezTo>
                  <a:cubicBezTo>
                    <a:pt x="167" y="1401"/>
                    <a:pt x="255" y="1420"/>
                    <a:pt x="343" y="1420"/>
                  </a:cubicBezTo>
                  <a:cubicBezTo>
                    <a:pt x="432" y="1420"/>
                    <a:pt x="520" y="1401"/>
                    <a:pt x="588" y="1361"/>
                  </a:cubicBezTo>
                  <a:cubicBezTo>
                    <a:pt x="652" y="1322"/>
                    <a:pt x="688" y="1272"/>
                    <a:pt x="688" y="1222"/>
                  </a:cubicBezTo>
                  <a:lnTo>
                    <a:pt x="688" y="45"/>
                  </a:lnTo>
                  <a:lnTo>
                    <a:pt x="562" y="45"/>
                  </a:lnTo>
                  <a:cubicBezTo>
                    <a:pt x="499" y="15"/>
                    <a:pt x="422" y="1"/>
                    <a:pt x="3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2" name="Google Shape;1072;p32"/>
            <p:cNvSpPr/>
            <p:nvPr/>
          </p:nvSpPr>
          <p:spPr>
            <a:xfrm>
              <a:off x="2156434" y="1890125"/>
              <a:ext cx="100153" cy="52719"/>
            </a:xfrm>
            <a:custGeom>
              <a:avLst/>
              <a:gdLst/>
              <a:ahLst/>
              <a:cxnLst/>
              <a:rect l="l" t="t" r="r" b="b"/>
              <a:pathLst>
                <a:path w="758" h="399" extrusionOk="0">
                  <a:moveTo>
                    <a:pt x="380" y="0"/>
                  </a:moveTo>
                  <a:cubicBezTo>
                    <a:pt x="292" y="0"/>
                    <a:pt x="203" y="20"/>
                    <a:pt x="136" y="58"/>
                  </a:cubicBezTo>
                  <a:cubicBezTo>
                    <a:pt x="1" y="138"/>
                    <a:pt x="1" y="263"/>
                    <a:pt x="136" y="340"/>
                  </a:cubicBezTo>
                  <a:cubicBezTo>
                    <a:pt x="203" y="379"/>
                    <a:pt x="292" y="398"/>
                    <a:pt x="380" y="398"/>
                  </a:cubicBezTo>
                  <a:cubicBezTo>
                    <a:pt x="468" y="398"/>
                    <a:pt x="557" y="379"/>
                    <a:pt x="624" y="340"/>
                  </a:cubicBezTo>
                  <a:cubicBezTo>
                    <a:pt x="758" y="261"/>
                    <a:pt x="758" y="138"/>
                    <a:pt x="624" y="58"/>
                  </a:cubicBezTo>
                  <a:cubicBezTo>
                    <a:pt x="557" y="20"/>
                    <a:pt x="468" y="0"/>
                    <a:pt x="3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3" name="Google Shape;1073;p32"/>
            <p:cNvSpPr/>
            <p:nvPr/>
          </p:nvSpPr>
          <p:spPr>
            <a:xfrm>
              <a:off x="2181671" y="1902809"/>
              <a:ext cx="49944" cy="19423"/>
            </a:xfrm>
            <a:custGeom>
              <a:avLst/>
              <a:gdLst/>
              <a:ahLst/>
              <a:cxnLst/>
              <a:rect l="l" t="t" r="r" b="b"/>
              <a:pathLst>
                <a:path w="378" h="147" extrusionOk="0">
                  <a:moveTo>
                    <a:pt x="189" y="1"/>
                  </a:moveTo>
                  <a:cubicBezTo>
                    <a:pt x="144" y="1"/>
                    <a:pt x="99" y="11"/>
                    <a:pt x="65" y="30"/>
                  </a:cubicBezTo>
                  <a:cubicBezTo>
                    <a:pt x="11" y="63"/>
                    <a:pt x="1" y="109"/>
                    <a:pt x="31" y="146"/>
                  </a:cubicBezTo>
                  <a:cubicBezTo>
                    <a:pt x="39" y="138"/>
                    <a:pt x="50" y="129"/>
                    <a:pt x="65" y="121"/>
                  </a:cubicBezTo>
                  <a:cubicBezTo>
                    <a:pt x="99" y="100"/>
                    <a:pt x="144" y="90"/>
                    <a:pt x="189" y="90"/>
                  </a:cubicBezTo>
                  <a:cubicBezTo>
                    <a:pt x="235" y="90"/>
                    <a:pt x="279" y="100"/>
                    <a:pt x="312" y="121"/>
                  </a:cubicBezTo>
                  <a:cubicBezTo>
                    <a:pt x="327" y="128"/>
                    <a:pt x="338" y="136"/>
                    <a:pt x="347" y="146"/>
                  </a:cubicBezTo>
                  <a:cubicBezTo>
                    <a:pt x="377" y="109"/>
                    <a:pt x="369" y="63"/>
                    <a:pt x="312" y="30"/>
                  </a:cubicBezTo>
                  <a:cubicBezTo>
                    <a:pt x="279" y="11"/>
                    <a:pt x="235" y="1"/>
                    <a:pt x="189" y="1"/>
                  </a:cubicBez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4" name="Google Shape;1074;p32"/>
            <p:cNvSpPr/>
            <p:nvPr/>
          </p:nvSpPr>
          <p:spPr>
            <a:xfrm>
              <a:off x="2185635" y="1914700"/>
              <a:ext cx="41884" cy="15327"/>
            </a:xfrm>
            <a:custGeom>
              <a:avLst/>
              <a:gdLst/>
              <a:ahLst/>
              <a:cxnLst/>
              <a:rect l="l" t="t" r="r" b="b"/>
              <a:pathLst>
                <a:path w="317" h="116" extrusionOk="0">
                  <a:moveTo>
                    <a:pt x="159" y="0"/>
                  </a:moveTo>
                  <a:cubicBezTo>
                    <a:pt x="114" y="0"/>
                    <a:pt x="69" y="10"/>
                    <a:pt x="35" y="31"/>
                  </a:cubicBezTo>
                  <a:cubicBezTo>
                    <a:pt x="20" y="38"/>
                    <a:pt x="9" y="46"/>
                    <a:pt x="1" y="56"/>
                  </a:cubicBezTo>
                  <a:cubicBezTo>
                    <a:pt x="9" y="68"/>
                    <a:pt x="20" y="78"/>
                    <a:pt x="35" y="85"/>
                  </a:cubicBezTo>
                  <a:cubicBezTo>
                    <a:pt x="69" y="105"/>
                    <a:pt x="114" y="115"/>
                    <a:pt x="159" y="115"/>
                  </a:cubicBezTo>
                  <a:cubicBezTo>
                    <a:pt x="205" y="115"/>
                    <a:pt x="249" y="105"/>
                    <a:pt x="282" y="85"/>
                  </a:cubicBezTo>
                  <a:cubicBezTo>
                    <a:pt x="297" y="77"/>
                    <a:pt x="308" y="68"/>
                    <a:pt x="317" y="56"/>
                  </a:cubicBezTo>
                  <a:cubicBezTo>
                    <a:pt x="308" y="46"/>
                    <a:pt x="300" y="38"/>
                    <a:pt x="282" y="31"/>
                  </a:cubicBezTo>
                  <a:cubicBezTo>
                    <a:pt x="249" y="10"/>
                    <a:pt x="205" y="0"/>
                    <a:pt x="159" y="0"/>
                  </a:cubicBezTo>
                  <a:close/>
                </a:path>
              </a:pathLst>
            </a:custGeom>
            <a:solidFill>
              <a:srgbClr val="80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5" name="Google Shape;1075;p32"/>
            <p:cNvSpPr/>
            <p:nvPr/>
          </p:nvSpPr>
          <p:spPr>
            <a:xfrm>
              <a:off x="2161059" y="1749805"/>
              <a:ext cx="91036" cy="187489"/>
            </a:xfrm>
            <a:custGeom>
              <a:avLst/>
              <a:gdLst/>
              <a:ahLst/>
              <a:cxnLst/>
              <a:rect l="l" t="t" r="r" b="b"/>
              <a:pathLst>
                <a:path w="689" h="1419" extrusionOk="0">
                  <a:moveTo>
                    <a:pt x="345" y="0"/>
                  </a:moveTo>
                  <a:cubicBezTo>
                    <a:pt x="267" y="0"/>
                    <a:pt x="190" y="15"/>
                    <a:pt x="126" y="44"/>
                  </a:cubicBezTo>
                  <a:lnTo>
                    <a:pt x="0" y="44"/>
                  </a:lnTo>
                  <a:lnTo>
                    <a:pt x="0" y="1218"/>
                  </a:lnTo>
                  <a:cubicBezTo>
                    <a:pt x="0" y="1269"/>
                    <a:pt x="33" y="1322"/>
                    <a:pt x="99" y="1360"/>
                  </a:cubicBezTo>
                  <a:cubicBezTo>
                    <a:pt x="167" y="1399"/>
                    <a:pt x="255" y="1419"/>
                    <a:pt x="343" y="1419"/>
                  </a:cubicBezTo>
                  <a:cubicBezTo>
                    <a:pt x="432" y="1419"/>
                    <a:pt x="520" y="1399"/>
                    <a:pt x="588" y="1360"/>
                  </a:cubicBezTo>
                  <a:cubicBezTo>
                    <a:pt x="652" y="1322"/>
                    <a:pt x="688" y="1271"/>
                    <a:pt x="688" y="1220"/>
                  </a:cubicBezTo>
                  <a:lnTo>
                    <a:pt x="688" y="46"/>
                  </a:lnTo>
                  <a:lnTo>
                    <a:pt x="562" y="46"/>
                  </a:lnTo>
                  <a:lnTo>
                    <a:pt x="562" y="44"/>
                  </a:lnTo>
                  <a:cubicBezTo>
                    <a:pt x="499" y="15"/>
                    <a:pt x="422" y="0"/>
                    <a:pt x="3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6" name="Google Shape;1076;p32"/>
            <p:cNvSpPr/>
            <p:nvPr/>
          </p:nvSpPr>
          <p:spPr>
            <a:xfrm>
              <a:off x="2156434" y="1729061"/>
              <a:ext cx="100153" cy="52719"/>
            </a:xfrm>
            <a:custGeom>
              <a:avLst/>
              <a:gdLst/>
              <a:ahLst/>
              <a:cxnLst/>
              <a:rect l="l" t="t" r="r" b="b"/>
              <a:pathLst>
                <a:path w="758" h="399" extrusionOk="0">
                  <a:moveTo>
                    <a:pt x="380" y="1"/>
                  </a:moveTo>
                  <a:cubicBezTo>
                    <a:pt x="292" y="1"/>
                    <a:pt x="203" y="20"/>
                    <a:pt x="136" y="59"/>
                  </a:cubicBezTo>
                  <a:cubicBezTo>
                    <a:pt x="1" y="137"/>
                    <a:pt x="1" y="262"/>
                    <a:pt x="136" y="341"/>
                  </a:cubicBezTo>
                  <a:cubicBezTo>
                    <a:pt x="203" y="379"/>
                    <a:pt x="292" y="399"/>
                    <a:pt x="380" y="399"/>
                  </a:cubicBezTo>
                  <a:cubicBezTo>
                    <a:pt x="468" y="399"/>
                    <a:pt x="557" y="379"/>
                    <a:pt x="624" y="341"/>
                  </a:cubicBezTo>
                  <a:cubicBezTo>
                    <a:pt x="758" y="262"/>
                    <a:pt x="758" y="137"/>
                    <a:pt x="624" y="59"/>
                  </a:cubicBezTo>
                  <a:cubicBezTo>
                    <a:pt x="557" y="20"/>
                    <a:pt x="468" y="1"/>
                    <a:pt x="3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7" name="Google Shape;1077;p32"/>
            <p:cNvSpPr/>
            <p:nvPr/>
          </p:nvSpPr>
          <p:spPr>
            <a:xfrm>
              <a:off x="2181671" y="1742142"/>
              <a:ext cx="49944" cy="19291"/>
            </a:xfrm>
            <a:custGeom>
              <a:avLst/>
              <a:gdLst/>
              <a:ahLst/>
              <a:cxnLst/>
              <a:rect l="l" t="t" r="r" b="b"/>
              <a:pathLst>
                <a:path w="378" h="146" extrusionOk="0">
                  <a:moveTo>
                    <a:pt x="189" y="0"/>
                  </a:moveTo>
                  <a:cubicBezTo>
                    <a:pt x="144" y="0"/>
                    <a:pt x="99" y="10"/>
                    <a:pt x="65" y="30"/>
                  </a:cubicBezTo>
                  <a:cubicBezTo>
                    <a:pt x="11" y="61"/>
                    <a:pt x="1" y="108"/>
                    <a:pt x="31" y="145"/>
                  </a:cubicBezTo>
                  <a:cubicBezTo>
                    <a:pt x="39" y="137"/>
                    <a:pt x="50" y="127"/>
                    <a:pt x="65" y="118"/>
                  </a:cubicBezTo>
                  <a:cubicBezTo>
                    <a:pt x="99" y="99"/>
                    <a:pt x="144" y="89"/>
                    <a:pt x="189" y="89"/>
                  </a:cubicBezTo>
                  <a:cubicBezTo>
                    <a:pt x="235" y="89"/>
                    <a:pt x="279" y="99"/>
                    <a:pt x="312" y="118"/>
                  </a:cubicBezTo>
                  <a:cubicBezTo>
                    <a:pt x="327" y="127"/>
                    <a:pt x="338" y="137"/>
                    <a:pt x="347" y="145"/>
                  </a:cubicBezTo>
                  <a:cubicBezTo>
                    <a:pt x="377" y="108"/>
                    <a:pt x="369" y="61"/>
                    <a:pt x="312" y="30"/>
                  </a:cubicBezTo>
                  <a:cubicBezTo>
                    <a:pt x="279" y="10"/>
                    <a:pt x="235"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8" name="Google Shape;1078;p32"/>
            <p:cNvSpPr/>
            <p:nvPr/>
          </p:nvSpPr>
          <p:spPr>
            <a:xfrm>
              <a:off x="2185635" y="1753769"/>
              <a:ext cx="41884" cy="15327"/>
            </a:xfrm>
            <a:custGeom>
              <a:avLst/>
              <a:gdLst/>
              <a:ahLst/>
              <a:cxnLst/>
              <a:rect l="l" t="t" r="r" b="b"/>
              <a:pathLst>
                <a:path w="317" h="116" extrusionOk="0">
                  <a:moveTo>
                    <a:pt x="159" y="1"/>
                  </a:moveTo>
                  <a:cubicBezTo>
                    <a:pt x="114" y="1"/>
                    <a:pt x="69" y="11"/>
                    <a:pt x="35" y="30"/>
                  </a:cubicBezTo>
                  <a:cubicBezTo>
                    <a:pt x="20" y="39"/>
                    <a:pt x="9" y="49"/>
                    <a:pt x="1" y="57"/>
                  </a:cubicBezTo>
                  <a:cubicBezTo>
                    <a:pt x="9" y="67"/>
                    <a:pt x="20" y="77"/>
                    <a:pt x="35" y="86"/>
                  </a:cubicBezTo>
                  <a:cubicBezTo>
                    <a:pt x="69" y="105"/>
                    <a:pt x="114" y="115"/>
                    <a:pt x="159" y="115"/>
                  </a:cubicBezTo>
                  <a:cubicBezTo>
                    <a:pt x="205" y="115"/>
                    <a:pt x="249" y="105"/>
                    <a:pt x="282" y="86"/>
                  </a:cubicBezTo>
                  <a:cubicBezTo>
                    <a:pt x="297" y="77"/>
                    <a:pt x="308" y="67"/>
                    <a:pt x="317" y="57"/>
                  </a:cubicBezTo>
                  <a:cubicBezTo>
                    <a:pt x="308" y="46"/>
                    <a:pt x="300" y="37"/>
                    <a:pt x="282" y="30"/>
                  </a:cubicBezTo>
                  <a:cubicBezTo>
                    <a:pt x="249" y="11"/>
                    <a:pt x="205" y="1"/>
                    <a:pt x="1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9" name="Google Shape;1079;p32"/>
            <p:cNvSpPr/>
            <p:nvPr/>
          </p:nvSpPr>
          <p:spPr>
            <a:xfrm>
              <a:off x="2161059" y="3418180"/>
              <a:ext cx="91036" cy="187489"/>
            </a:xfrm>
            <a:custGeom>
              <a:avLst/>
              <a:gdLst/>
              <a:ahLst/>
              <a:cxnLst/>
              <a:rect l="l" t="t" r="r" b="b"/>
              <a:pathLst>
                <a:path w="689" h="1419" extrusionOk="0">
                  <a:moveTo>
                    <a:pt x="345" y="0"/>
                  </a:moveTo>
                  <a:cubicBezTo>
                    <a:pt x="267" y="0"/>
                    <a:pt x="190" y="16"/>
                    <a:pt x="126" y="47"/>
                  </a:cubicBezTo>
                  <a:lnTo>
                    <a:pt x="0" y="47"/>
                  </a:lnTo>
                  <a:lnTo>
                    <a:pt x="0" y="1221"/>
                  </a:lnTo>
                  <a:cubicBezTo>
                    <a:pt x="0" y="1271"/>
                    <a:pt x="33" y="1323"/>
                    <a:pt x="99" y="1362"/>
                  </a:cubicBezTo>
                  <a:cubicBezTo>
                    <a:pt x="167" y="1400"/>
                    <a:pt x="255" y="1419"/>
                    <a:pt x="343" y="1419"/>
                  </a:cubicBezTo>
                  <a:cubicBezTo>
                    <a:pt x="432" y="1419"/>
                    <a:pt x="520" y="1400"/>
                    <a:pt x="588" y="1362"/>
                  </a:cubicBezTo>
                  <a:cubicBezTo>
                    <a:pt x="652" y="1323"/>
                    <a:pt x="688" y="1271"/>
                    <a:pt x="688" y="1221"/>
                  </a:cubicBezTo>
                  <a:lnTo>
                    <a:pt x="688" y="47"/>
                  </a:lnTo>
                  <a:lnTo>
                    <a:pt x="562" y="47"/>
                  </a:lnTo>
                  <a:cubicBezTo>
                    <a:pt x="499" y="16"/>
                    <a:pt x="422" y="0"/>
                    <a:pt x="3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0" name="Google Shape;1080;p32"/>
            <p:cNvSpPr/>
            <p:nvPr/>
          </p:nvSpPr>
          <p:spPr>
            <a:xfrm>
              <a:off x="2156434" y="3397832"/>
              <a:ext cx="100153" cy="52719"/>
            </a:xfrm>
            <a:custGeom>
              <a:avLst/>
              <a:gdLst/>
              <a:ahLst/>
              <a:cxnLst/>
              <a:rect l="l" t="t" r="r" b="b"/>
              <a:pathLst>
                <a:path w="758" h="399" extrusionOk="0">
                  <a:moveTo>
                    <a:pt x="380" y="1"/>
                  </a:moveTo>
                  <a:cubicBezTo>
                    <a:pt x="292" y="1"/>
                    <a:pt x="203" y="20"/>
                    <a:pt x="136" y="60"/>
                  </a:cubicBezTo>
                  <a:cubicBezTo>
                    <a:pt x="1" y="136"/>
                    <a:pt x="1" y="263"/>
                    <a:pt x="136" y="340"/>
                  </a:cubicBezTo>
                  <a:cubicBezTo>
                    <a:pt x="203" y="379"/>
                    <a:pt x="292" y="398"/>
                    <a:pt x="380" y="398"/>
                  </a:cubicBezTo>
                  <a:cubicBezTo>
                    <a:pt x="468" y="398"/>
                    <a:pt x="557" y="379"/>
                    <a:pt x="624" y="340"/>
                  </a:cubicBezTo>
                  <a:cubicBezTo>
                    <a:pt x="758" y="263"/>
                    <a:pt x="758" y="136"/>
                    <a:pt x="624" y="60"/>
                  </a:cubicBezTo>
                  <a:cubicBezTo>
                    <a:pt x="557" y="20"/>
                    <a:pt x="468" y="1"/>
                    <a:pt x="3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1" name="Google Shape;1081;p32"/>
            <p:cNvSpPr/>
            <p:nvPr/>
          </p:nvSpPr>
          <p:spPr>
            <a:xfrm>
              <a:off x="2181671" y="3410913"/>
              <a:ext cx="49944" cy="19158"/>
            </a:xfrm>
            <a:custGeom>
              <a:avLst/>
              <a:gdLst/>
              <a:ahLst/>
              <a:cxnLst/>
              <a:rect l="l" t="t" r="r" b="b"/>
              <a:pathLst>
                <a:path w="378" h="145" extrusionOk="0">
                  <a:moveTo>
                    <a:pt x="189" y="1"/>
                  </a:moveTo>
                  <a:cubicBezTo>
                    <a:pt x="144" y="1"/>
                    <a:pt x="99" y="11"/>
                    <a:pt x="65" y="30"/>
                  </a:cubicBezTo>
                  <a:cubicBezTo>
                    <a:pt x="11" y="60"/>
                    <a:pt x="1" y="106"/>
                    <a:pt x="31" y="145"/>
                  </a:cubicBezTo>
                  <a:cubicBezTo>
                    <a:pt x="39" y="135"/>
                    <a:pt x="50" y="125"/>
                    <a:pt x="65" y="116"/>
                  </a:cubicBezTo>
                  <a:cubicBezTo>
                    <a:pt x="99" y="96"/>
                    <a:pt x="144" y="86"/>
                    <a:pt x="189" y="86"/>
                  </a:cubicBezTo>
                  <a:cubicBezTo>
                    <a:pt x="235" y="86"/>
                    <a:pt x="279" y="96"/>
                    <a:pt x="312" y="116"/>
                  </a:cubicBezTo>
                  <a:cubicBezTo>
                    <a:pt x="327" y="126"/>
                    <a:pt x="338" y="135"/>
                    <a:pt x="347" y="145"/>
                  </a:cubicBezTo>
                  <a:cubicBezTo>
                    <a:pt x="377" y="106"/>
                    <a:pt x="369" y="60"/>
                    <a:pt x="312" y="30"/>
                  </a:cubicBezTo>
                  <a:cubicBezTo>
                    <a:pt x="279" y="11"/>
                    <a:pt x="235" y="1"/>
                    <a:pt x="189" y="1"/>
                  </a:cubicBez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2" name="Google Shape;1082;p32"/>
            <p:cNvSpPr/>
            <p:nvPr/>
          </p:nvSpPr>
          <p:spPr>
            <a:xfrm>
              <a:off x="2185635" y="3422144"/>
              <a:ext cx="41884" cy="15723"/>
            </a:xfrm>
            <a:custGeom>
              <a:avLst/>
              <a:gdLst/>
              <a:ahLst/>
              <a:cxnLst/>
              <a:rect l="l" t="t" r="r" b="b"/>
              <a:pathLst>
                <a:path w="317" h="119" extrusionOk="0">
                  <a:moveTo>
                    <a:pt x="159" y="1"/>
                  </a:moveTo>
                  <a:cubicBezTo>
                    <a:pt x="114" y="1"/>
                    <a:pt x="69" y="11"/>
                    <a:pt x="35" y="31"/>
                  </a:cubicBezTo>
                  <a:cubicBezTo>
                    <a:pt x="20" y="41"/>
                    <a:pt x="9" y="50"/>
                    <a:pt x="1" y="60"/>
                  </a:cubicBezTo>
                  <a:cubicBezTo>
                    <a:pt x="9" y="70"/>
                    <a:pt x="20" y="81"/>
                    <a:pt x="35" y="89"/>
                  </a:cubicBezTo>
                  <a:cubicBezTo>
                    <a:pt x="69" y="109"/>
                    <a:pt x="114" y="119"/>
                    <a:pt x="159" y="119"/>
                  </a:cubicBezTo>
                  <a:cubicBezTo>
                    <a:pt x="205" y="119"/>
                    <a:pt x="249" y="109"/>
                    <a:pt x="282" y="89"/>
                  </a:cubicBezTo>
                  <a:cubicBezTo>
                    <a:pt x="297" y="79"/>
                    <a:pt x="308" y="70"/>
                    <a:pt x="317" y="60"/>
                  </a:cubicBezTo>
                  <a:cubicBezTo>
                    <a:pt x="308" y="50"/>
                    <a:pt x="300" y="41"/>
                    <a:pt x="282" y="31"/>
                  </a:cubicBezTo>
                  <a:cubicBezTo>
                    <a:pt x="249" y="11"/>
                    <a:pt x="205" y="1"/>
                    <a:pt x="159" y="1"/>
                  </a:cubicBezTo>
                  <a:close/>
                </a:path>
              </a:pathLst>
            </a:custGeom>
            <a:solidFill>
              <a:srgbClr val="80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3" name="Google Shape;1083;p32"/>
            <p:cNvSpPr/>
            <p:nvPr/>
          </p:nvSpPr>
          <p:spPr>
            <a:xfrm>
              <a:off x="2161059" y="3257249"/>
              <a:ext cx="91036" cy="187753"/>
            </a:xfrm>
            <a:custGeom>
              <a:avLst/>
              <a:gdLst/>
              <a:ahLst/>
              <a:cxnLst/>
              <a:rect l="l" t="t" r="r" b="b"/>
              <a:pathLst>
                <a:path w="689" h="1421" extrusionOk="0">
                  <a:moveTo>
                    <a:pt x="345" y="1"/>
                  </a:moveTo>
                  <a:cubicBezTo>
                    <a:pt x="267" y="1"/>
                    <a:pt x="190" y="15"/>
                    <a:pt x="126" y="45"/>
                  </a:cubicBezTo>
                  <a:lnTo>
                    <a:pt x="0" y="45"/>
                  </a:lnTo>
                  <a:lnTo>
                    <a:pt x="0" y="1222"/>
                  </a:lnTo>
                  <a:cubicBezTo>
                    <a:pt x="0" y="1273"/>
                    <a:pt x="33" y="1324"/>
                    <a:pt x="99" y="1362"/>
                  </a:cubicBezTo>
                  <a:cubicBezTo>
                    <a:pt x="167" y="1401"/>
                    <a:pt x="255" y="1421"/>
                    <a:pt x="343" y="1421"/>
                  </a:cubicBezTo>
                  <a:cubicBezTo>
                    <a:pt x="432" y="1421"/>
                    <a:pt x="520" y="1401"/>
                    <a:pt x="588" y="1362"/>
                  </a:cubicBezTo>
                  <a:cubicBezTo>
                    <a:pt x="652" y="1324"/>
                    <a:pt x="688" y="1273"/>
                    <a:pt x="688" y="1222"/>
                  </a:cubicBezTo>
                  <a:lnTo>
                    <a:pt x="688" y="45"/>
                  </a:lnTo>
                  <a:lnTo>
                    <a:pt x="562" y="45"/>
                  </a:lnTo>
                  <a:cubicBezTo>
                    <a:pt x="499" y="15"/>
                    <a:pt x="422" y="1"/>
                    <a:pt x="3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4" name="Google Shape;1084;p32"/>
            <p:cNvSpPr/>
            <p:nvPr/>
          </p:nvSpPr>
          <p:spPr>
            <a:xfrm>
              <a:off x="2156434" y="3236637"/>
              <a:ext cx="100153" cy="53115"/>
            </a:xfrm>
            <a:custGeom>
              <a:avLst/>
              <a:gdLst/>
              <a:ahLst/>
              <a:cxnLst/>
              <a:rect l="l" t="t" r="r" b="b"/>
              <a:pathLst>
                <a:path w="758" h="402" extrusionOk="0">
                  <a:moveTo>
                    <a:pt x="380" y="1"/>
                  </a:moveTo>
                  <a:cubicBezTo>
                    <a:pt x="292" y="1"/>
                    <a:pt x="203" y="20"/>
                    <a:pt x="136" y="60"/>
                  </a:cubicBezTo>
                  <a:cubicBezTo>
                    <a:pt x="1" y="139"/>
                    <a:pt x="1" y="264"/>
                    <a:pt x="136" y="343"/>
                  </a:cubicBezTo>
                  <a:cubicBezTo>
                    <a:pt x="203" y="382"/>
                    <a:pt x="292" y="401"/>
                    <a:pt x="380" y="401"/>
                  </a:cubicBezTo>
                  <a:cubicBezTo>
                    <a:pt x="468" y="401"/>
                    <a:pt x="557" y="382"/>
                    <a:pt x="624" y="343"/>
                  </a:cubicBezTo>
                  <a:cubicBezTo>
                    <a:pt x="758" y="264"/>
                    <a:pt x="758" y="139"/>
                    <a:pt x="624" y="60"/>
                  </a:cubicBezTo>
                  <a:cubicBezTo>
                    <a:pt x="557" y="20"/>
                    <a:pt x="468" y="1"/>
                    <a:pt x="3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5" name="Google Shape;1085;p32"/>
            <p:cNvSpPr/>
            <p:nvPr/>
          </p:nvSpPr>
          <p:spPr>
            <a:xfrm>
              <a:off x="2181671" y="3249453"/>
              <a:ext cx="49944" cy="19687"/>
            </a:xfrm>
            <a:custGeom>
              <a:avLst/>
              <a:gdLst/>
              <a:ahLst/>
              <a:cxnLst/>
              <a:rect l="l" t="t" r="r" b="b"/>
              <a:pathLst>
                <a:path w="378" h="149" extrusionOk="0">
                  <a:moveTo>
                    <a:pt x="189" y="1"/>
                  </a:moveTo>
                  <a:cubicBezTo>
                    <a:pt x="144" y="1"/>
                    <a:pt x="99" y="11"/>
                    <a:pt x="65" y="32"/>
                  </a:cubicBezTo>
                  <a:cubicBezTo>
                    <a:pt x="11" y="64"/>
                    <a:pt x="1" y="111"/>
                    <a:pt x="31" y="148"/>
                  </a:cubicBezTo>
                  <a:cubicBezTo>
                    <a:pt x="39" y="138"/>
                    <a:pt x="50" y="128"/>
                    <a:pt x="65" y="121"/>
                  </a:cubicBezTo>
                  <a:cubicBezTo>
                    <a:pt x="99" y="101"/>
                    <a:pt x="144" y="91"/>
                    <a:pt x="189" y="91"/>
                  </a:cubicBezTo>
                  <a:cubicBezTo>
                    <a:pt x="235" y="91"/>
                    <a:pt x="279" y="101"/>
                    <a:pt x="312" y="121"/>
                  </a:cubicBezTo>
                  <a:cubicBezTo>
                    <a:pt x="327" y="128"/>
                    <a:pt x="338" y="138"/>
                    <a:pt x="347" y="148"/>
                  </a:cubicBezTo>
                  <a:cubicBezTo>
                    <a:pt x="377" y="112"/>
                    <a:pt x="369" y="64"/>
                    <a:pt x="312" y="32"/>
                  </a:cubicBezTo>
                  <a:cubicBezTo>
                    <a:pt x="279" y="11"/>
                    <a:pt x="235" y="1"/>
                    <a:pt x="1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6" name="Google Shape;1086;p32"/>
            <p:cNvSpPr/>
            <p:nvPr/>
          </p:nvSpPr>
          <p:spPr>
            <a:xfrm>
              <a:off x="2185635" y="3261345"/>
              <a:ext cx="41884" cy="15195"/>
            </a:xfrm>
            <a:custGeom>
              <a:avLst/>
              <a:gdLst/>
              <a:ahLst/>
              <a:cxnLst/>
              <a:rect l="l" t="t" r="r" b="b"/>
              <a:pathLst>
                <a:path w="317" h="115" extrusionOk="0">
                  <a:moveTo>
                    <a:pt x="159" y="1"/>
                  </a:moveTo>
                  <a:cubicBezTo>
                    <a:pt x="114" y="1"/>
                    <a:pt x="69" y="11"/>
                    <a:pt x="35" y="31"/>
                  </a:cubicBezTo>
                  <a:cubicBezTo>
                    <a:pt x="20" y="38"/>
                    <a:pt x="9" y="48"/>
                    <a:pt x="1" y="58"/>
                  </a:cubicBezTo>
                  <a:cubicBezTo>
                    <a:pt x="9" y="67"/>
                    <a:pt x="20" y="78"/>
                    <a:pt x="35" y="86"/>
                  </a:cubicBezTo>
                  <a:cubicBezTo>
                    <a:pt x="69" y="105"/>
                    <a:pt x="114" y="115"/>
                    <a:pt x="159" y="115"/>
                  </a:cubicBezTo>
                  <a:cubicBezTo>
                    <a:pt x="205" y="115"/>
                    <a:pt x="249" y="105"/>
                    <a:pt x="282" y="86"/>
                  </a:cubicBezTo>
                  <a:cubicBezTo>
                    <a:pt x="297" y="78"/>
                    <a:pt x="308" y="70"/>
                    <a:pt x="317" y="58"/>
                  </a:cubicBezTo>
                  <a:cubicBezTo>
                    <a:pt x="308" y="48"/>
                    <a:pt x="300" y="38"/>
                    <a:pt x="282" y="31"/>
                  </a:cubicBezTo>
                  <a:cubicBezTo>
                    <a:pt x="249" y="11"/>
                    <a:pt x="205" y="1"/>
                    <a:pt x="15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7" name="Google Shape;1087;p32"/>
            <p:cNvSpPr/>
            <p:nvPr/>
          </p:nvSpPr>
          <p:spPr>
            <a:xfrm>
              <a:off x="3243189" y="3112965"/>
              <a:ext cx="264651" cy="369428"/>
            </a:xfrm>
            <a:custGeom>
              <a:avLst/>
              <a:gdLst/>
              <a:ahLst/>
              <a:cxnLst/>
              <a:rect l="l" t="t" r="r" b="b"/>
              <a:pathLst>
                <a:path w="2003" h="2796" extrusionOk="0">
                  <a:moveTo>
                    <a:pt x="453" y="0"/>
                  </a:moveTo>
                  <a:cubicBezTo>
                    <a:pt x="349" y="0"/>
                    <a:pt x="255" y="25"/>
                    <a:pt x="173" y="72"/>
                  </a:cubicBezTo>
                  <a:lnTo>
                    <a:pt x="1" y="170"/>
                  </a:lnTo>
                  <a:lnTo>
                    <a:pt x="281" y="654"/>
                  </a:lnTo>
                  <a:cubicBezTo>
                    <a:pt x="331" y="1268"/>
                    <a:pt x="734" y="1964"/>
                    <a:pt x="1238" y="2314"/>
                  </a:cubicBezTo>
                  <a:lnTo>
                    <a:pt x="1517" y="2795"/>
                  </a:lnTo>
                  <a:lnTo>
                    <a:pt x="1688" y="2696"/>
                  </a:lnTo>
                  <a:cubicBezTo>
                    <a:pt x="1882" y="2584"/>
                    <a:pt x="2002" y="2345"/>
                    <a:pt x="2002" y="2002"/>
                  </a:cubicBezTo>
                  <a:cubicBezTo>
                    <a:pt x="2002" y="1319"/>
                    <a:pt x="1523" y="490"/>
                    <a:pt x="929" y="147"/>
                  </a:cubicBezTo>
                  <a:cubicBezTo>
                    <a:pt x="758" y="47"/>
                    <a:pt x="596" y="0"/>
                    <a:pt x="4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8" name="Google Shape;1088;p32"/>
            <p:cNvSpPr/>
            <p:nvPr/>
          </p:nvSpPr>
          <p:spPr>
            <a:xfrm>
              <a:off x="3202229" y="3126178"/>
              <a:ext cx="283017" cy="365729"/>
            </a:xfrm>
            <a:custGeom>
              <a:avLst/>
              <a:gdLst/>
              <a:ahLst/>
              <a:cxnLst/>
              <a:rect l="l" t="t" r="r" b="b"/>
              <a:pathLst>
                <a:path w="2142" h="2768" extrusionOk="0">
                  <a:moveTo>
                    <a:pt x="591" y="0"/>
                  </a:moveTo>
                  <a:cubicBezTo>
                    <a:pt x="240" y="0"/>
                    <a:pt x="0" y="281"/>
                    <a:pt x="0" y="767"/>
                  </a:cubicBezTo>
                  <a:cubicBezTo>
                    <a:pt x="0" y="1449"/>
                    <a:pt x="477" y="2280"/>
                    <a:pt x="1070" y="2623"/>
                  </a:cubicBezTo>
                  <a:cubicBezTo>
                    <a:pt x="1241" y="2721"/>
                    <a:pt x="1403" y="2768"/>
                    <a:pt x="1546" y="2768"/>
                  </a:cubicBezTo>
                  <a:cubicBezTo>
                    <a:pt x="1899" y="2768"/>
                    <a:pt x="2141" y="2487"/>
                    <a:pt x="2141" y="2002"/>
                  </a:cubicBezTo>
                  <a:cubicBezTo>
                    <a:pt x="2141" y="1318"/>
                    <a:pt x="1662" y="489"/>
                    <a:pt x="1070" y="147"/>
                  </a:cubicBezTo>
                  <a:cubicBezTo>
                    <a:pt x="897" y="47"/>
                    <a:pt x="735" y="0"/>
                    <a:pt x="5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9" name="Google Shape;1089;p32"/>
            <p:cNvSpPr/>
            <p:nvPr/>
          </p:nvSpPr>
          <p:spPr>
            <a:xfrm>
              <a:off x="3169197" y="3190921"/>
              <a:ext cx="261877" cy="304686"/>
            </a:xfrm>
            <a:custGeom>
              <a:avLst/>
              <a:gdLst/>
              <a:ahLst/>
              <a:cxnLst/>
              <a:rect l="l" t="t" r="r" b="b"/>
              <a:pathLst>
                <a:path w="1982" h="2306" extrusionOk="0">
                  <a:moveTo>
                    <a:pt x="886" y="1"/>
                  </a:moveTo>
                  <a:cubicBezTo>
                    <a:pt x="812" y="1"/>
                    <a:pt x="745" y="18"/>
                    <a:pt x="686" y="51"/>
                  </a:cubicBezTo>
                  <a:lnTo>
                    <a:pt x="0" y="448"/>
                  </a:lnTo>
                  <a:lnTo>
                    <a:pt x="202" y="791"/>
                  </a:lnTo>
                  <a:cubicBezTo>
                    <a:pt x="236" y="1224"/>
                    <a:pt x="522" y="1719"/>
                    <a:pt x="878" y="1965"/>
                  </a:cubicBezTo>
                  <a:lnTo>
                    <a:pt x="1075" y="2306"/>
                  </a:lnTo>
                  <a:lnTo>
                    <a:pt x="1761" y="1908"/>
                  </a:lnTo>
                  <a:cubicBezTo>
                    <a:pt x="1899" y="1829"/>
                    <a:pt x="1982" y="1660"/>
                    <a:pt x="1982" y="1418"/>
                  </a:cubicBezTo>
                  <a:cubicBezTo>
                    <a:pt x="1982" y="935"/>
                    <a:pt x="1644" y="347"/>
                    <a:pt x="1225" y="104"/>
                  </a:cubicBezTo>
                  <a:cubicBezTo>
                    <a:pt x="1103" y="34"/>
                    <a:pt x="988" y="1"/>
                    <a:pt x="8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90" name="Google Shape;1090;p32"/>
            <p:cNvSpPr/>
            <p:nvPr/>
          </p:nvSpPr>
          <p:spPr>
            <a:xfrm>
              <a:off x="3140261" y="3243507"/>
              <a:ext cx="200437" cy="258706"/>
            </a:xfrm>
            <a:custGeom>
              <a:avLst/>
              <a:gdLst/>
              <a:ahLst/>
              <a:cxnLst/>
              <a:rect l="l" t="t" r="r" b="b"/>
              <a:pathLst>
                <a:path w="1517" h="1958" extrusionOk="0">
                  <a:moveTo>
                    <a:pt x="421" y="1"/>
                  </a:moveTo>
                  <a:cubicBezTo>
                    <a:pt x="173" y="1"/>
                    <a:pt x="2" y="198"/>
                    <a:pt x="1" y="540"/>
                  </a:cubicBezTo>
                  <a:cubicBezTo>
                    <a:pt x="1" y="1024"/>
                    <a:pt x="340" y="1610"/>
                    <a:pt x="760" y="1854"/>
                  </a:cubicBezTo>
                  <a:cubicBezTo>
                    <a:pt x="880" y="1925"/>
                    <a:pt x="995" y="1958"/>
                    <a:pt x="1097" y="1958"/>
                  </a:cubicBezTo>
                  <a:cubicBezTo>
                    <a:pt x="1345" y="1958"/>
                    <a:pt x="1517" y="1760"/>
                    <a:pt x="1517" y="1416"/>
                  </a:cubicBezTo>
                  <a:cubicBezTo>
                    <a:pt x="1517" y="933"/>
                    <a:pt x="1176" y="344"/>
                    <a:pt x="760" y="104"/>
                  </a:cubicBezTo>
                  <a:cubicBezTo>
                    <a:pt x="638" y="34"/>
                    <a:pt x="523" y="1"/>
                    <a:pt x="4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91" name="Google Shape;1091;p32"/>
            <p:cNvSpPr/>
            <p:nvPr/>
          </p:nvSpPr>
          <p:spPr>
            <a:xfrm>
              <a:off x="2006997" y="138377"/>
              <a:ext cx="3783999" cy="2179707"/>
            </a:xfrm>
            <a:custGeom>
              <a:avLst/>
              <a:gdLst/>
              <a:ahLst/>
              <a:cxnLst/>
              <a:rect l="l" t="t" r="r" b="b"/>
              <a:pathLst>
                <a:path w="28639" h="16497" extrusionOk="0">
                  <a:moveTo>
                    <a:pt x="14182" y="0"/>
                  </a:moveTo>
                  <a:lnTo>
                    <a:pt x="1" y="8184"/>
                  </a:lnTo>
                  <a:lnTo>
                    <a:pt x="14457" y="16497"/>
                  </a:lnTo>
                  <a:lnTo>
                    <a:pt x="18084" y="15337"/>
                  </a:lnTo>
                  <a:lnTo>
                    <a:pt x="28638" y="8312"/>
                  </a:lnTo>
                  <a:lnTo>
                    <a:pt x="1418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92" name="Google Shape;1092;p32"/>
            <p:cNvSpPr/>
            <p:nvPr/>
          </p:nvSpPr>
          <p:spPr>
            <a:xfrm>
              <a:off x="3917043" y="1236490"/>
              <a:ext cx="1873964" cy="3689793"/>
            </a:xfrm>
            <a:custGeom>
              <a:avLst/>
              <a:gdLst/>
              <a:ahLst/>
              <a:cxnLst/>
              <a:rect l="l" t="t" r="r" b="b"/>
              <a:pathLst>
                <a:path w="14183" h="27926" extrusionOk="0">
                  <a:moveTo>
                    <a:pt x="14182" y="1"/>
                  </a:moveTo>
                  <a:lnTo>
                    <a:pt x="1" y="8186"/>
                  </a:lnTo>
                  <a:lnTo>
                    <a:pt x="1" y="27925"/>
                  </a:lnTo>
                  <a:lnTo>
                    <a:pt x="14182" y="19739"/>
                  </a:lnTo>
                  <a:lnTo>
                    <a:pt x="141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93" name="Google Shape;1093;p32"/>
          <p:cNvGrpSpPr/>
          <p:nvPr/>
        </p:nvGrpSpPr>
        <p:grpSpPr>
          <a:xfrm>
            <a:off x="-122865" y="-226933"/>
            <a:ext cx="9957275" cy="5603157"/>
            <a:chOff x="-122865" y="-226933"/>
            <a:chExt cx="9957275" cy="5603157"/>
          </a:xfrm>
        </p:grpSpPr>
        <p:sp>
          <p:nvSpPr>
            <p:cNvPr id="1094" name="Google Shape;1094;p32"/>
            <p:cNvSpPr/>
            <p:nvPr/>
          </p:nvSpPr>
          <p:spPr>
            <a:xfrm>
              <a:off x="-122865" y="4145498"/>
              <a:ext cx="9957275" cy="1230725"/>
            </a:xfrm>
            <a:custGeom>
              <a:avLst/>
              <a:gdLst/>
              <a:ahLst/>
              <a:cxnLst/>
              <a:rect l="l" t="t" r="r" b="b"/>
              <a:pathLst>
                <a:path w="398291" h="49229" extrusionOk="0">
                  <a:moveTo>
                    <a:pt x="16377" y="45274"/>
                  </a:moveTo>
                  <a:cubicBezTo>
                    <a:pt x="-33554" y="37737"/>
                    <a:pt x="44581" y="3376"/>
                    <a:pt x="68184" y="262"/>
                  </a:cubicBezTo>
                  <a:cubicBezTo>
                    <a:pt x="91787" y="-2852"/>
                    <a:pt x="129793" y="26590"/>
                    <a:pt x="157996" y="26590"/>
                  </a:cubicBezTo>
                  <a:cubicBezTo>
                    <a:pt x="186200" y="26590"/>
                    <a:pt x="213413" y="-375"/>
                    <a:pt x="237405" y="262"/>
                  </a:cubicBezTo>
                  <a:cubicBezTo>
                    <a:pt x="261397" y="899"/>
                    <a:pt x="279444" y="24998"/>
                    <a:pt x="301950" y="30412"/>
                  </a:cubicBezTo>
                  <a:cubicBezTo>
                    <a:pt x="324456" y="35826"/>
                    <a:pt x="361471" y="30235"/>
                    <a:pt x="372441" y="32747"/>
                  </a:cubicBezTo>
                  <a:cubicBezTo>
                    <a:pt x="383411" y="35260"/>
                    <a:pt x="427114" y="43399"/>
                    <a:pt x="367770" y="45487"/>
                  </a:cubicBezTo>
                  <a:cubicBezTo>
                    <a:pt x="308426" y="47575"/>
                    <a:pt x="66308" y="52812"/>
                    <a:pt x="16377" y="45274"/>
                  </a:cubicBezTo>
                  <a:close/>
                </a:path>
              </a:pathLst>
            </a:custGeom>
            <a:solidFill>
              <a:srgbClr val="84C5E3">
                <a:alpha val="20830"/>
              </a:srgbClr>
            </a:solidFill>
            <a:ln>
              <a:noFill/>
            </a:ln>
          </p:spPr>
        </p:sp>
        <p:sp>
          <p:nvSpPr>
            <p:cNvPr id="1095" name="Google Shape;1095;p32"/>
            <p:cNvSpPr/>
            <p:nvPr/>
          </p:nvSpPr>
          <p:spPr>
            <a:xfrm>
              <a:off x="3978456" y="-226933"/>
              <a:ext cx="5676975" cy="2212975"/>
            </a:xfrm>
            <a:custGeom>
              <a:avLst/>
              <a:gdLst/>
              <a:ahLst/>
              <a:cxnLst/>
              <a:rect l="l" t="t" r="r" b="b"/>
              <a:pathLst>
                <a:path w="227079" h="88519" extrusionOk="0">
                  <a:moveTo>
                    <a:pt x="7532" y="6576"/>
                  </a:moveTo>
                  <a:cubicBezTo>
                    <a:pt x="-18513" y="12946"/>
                    <a:pt x="30038" y="40759"/>
                    <a:pt x="54243" y="46067"/>
                  </a:cubicBezTo>
                  <a:cubicBezTo>
                    <a:pt x="78448" y="51375"/>
                    <a:pt x="127352" y="32797"/>
                    <a:pt x="152760" y="38424"/>
                  </a:cubicBezTo>
                  <a:cubicBezTo>
                    <a:pt x="178168" y="44051"/>
                    <a:pt x="196428" y="72573"/>
                    <a:pt x="206690" y="79827"/>
                  </a:cubicBezTo>
                  <a:cubicBezTo>
                    <a:pt x="216952" y="87081"/>
                    <a:pt x="213697" y="93946"/>
                    <a:pt x="214334" y="81950"/>
                  </a:cubicBezTo>
                  <a:cubicBezTo>
                    <a:pt x="214971" y="69954"/>
                    <a:pt x="244979" y="20412"/>
                    <a:pt x="210512" y="7850"/>
                  </a:cubicBezTo>
                  <a:cubicBezTo>
                    <a:pt x="176045" y="-4712"/>
                    <a:pt x="33577" y="207"/>
                    <a:pt x="7532" y="6576"/>
                  </a:cubicBezTo>
                  <a:close/>
                </a:path>
              </a:pathLst>
            </a:custGeom>
            <a:solidFill>
              <a:srgbClr val="84C5E3">
                <a:alpha val="20830"/>
              </a:srgbClr>
            </a:solidFill>
            <a:ln>
              <a:noFill/>
            </a:ln>
          </p:spPr>
        </p:sp>
      </p:grpSp>
      <p:grpSp>
        <p:nvGrpSpPr>
          <p:cNvPr id="1096" name="Google Shape;1096;p32"/>
          <p:cNvGrpSpPr/>
          <p:nvPr/>
        </p:nvGrpSpPr>
        <p:grpSpPr>
          <a:xfrm>
            <a:off x="7107671" y="3787299"/>
            <a:ext cx="1368427" cy="1027604"/>
            <a:chOff x="1997480" y="539991"/>
            <a:chExt cx="4929493" cy="3701742"/>
          </a:xfrm>
        </p:grpSpPr>
        <p:sp>
          <p:nvSpPr>
            <p:cNvPr id="1097" name="Google Shape;1097;p32"/>
            <p:cNvSpPr/>
            <p:nvPr/>
          </p:nvSpPr>
          <p:spPr>
            <a:xfrm>
              <a:off x="2010082" y="1409474"/>
              <a:ext cx="4904290" cy="2832260"/>
            </a:xfrm>
            <a:custGeom>
              <a:avLst/>
              <a:gdLst/>
              <a:ahLst/>
              <a:cxnLst/>
              <a:rect l="l" t="t" r="r" b="b"/>
              <a:pathLst>
                <a:path w="16346" h="9440" extrusionOk="0">
                  <a:moveTo>
                    <a:pt x="11249" y="0"/>
                  </a:moveTo>
                  <a:cubicBezTo>
                    <a:pt x="11157" y="0"/>
                    <a:pt x="11067" y="20"/>
                    <a:pt x="11000" y="60"/>
                  </a:cubicBezTo>
                  <a:lnTo>
                    <a:pt x="735" y="5987"/>
                  </a:lnTo>
                  <a:lnTo>
                    <a:pt x="735" y="5807"/>
                  </a:lnTo>
                  <a:lnTo>
                    <a:pt x="2" y="5823"/>
                  </a:lnTo>
                  <a:lnTo>
                    <a:pt x="2" y="6497"/>
                  </a:lnTo>
                  <a:cubicBezTo>
                    <a:pt x="0" y="6556"/>
                    <a:pt x="43" y="6619"/>
                    <a:pt x="124" y="6667"/>
                  </a:cubicBezTo>
                  <a:lnTo>
                    <a:pt x="4807" y="9370"/>
                  </a:lnTo>
                  <a:cubicBezTo>
                    <a:pt x="4889" y="9416"/>
                    <a:pt x="4995" y="9439"/>
                    <a:pt x="5098" y="9439"/>
                  </a:cubicBezTo>
                  <a:cubicBezTo>
                    <a:pt x="5189" y="9439"/>
                    <a:pt x="5279" y="9421"/>
                    <a:pt x="5346" y="9383"/>
                  </a:cubicBezTo>
                  <a:lnTo>
                    <a:pt x="16245" y="3090"/>
                  </a:lnTo>
                  <a:cubicBezTo>
                    <a:pt x="16316" y="3050"/>
                    <a:pt x="16346" y="2997"/>
                    <a:pt x="16346" y="2942"/>
                  </a:cubicBezTo>
                  <a:lnTo>
                    <a:pt x="16346" y="2291"/>
                  </a:lnTo>
                  <a:lnTo>
                    <a:pt x="15589" y="2389"/>
                  </a:lnTo>
                  <a:lnTo>
                    <a:pt x="15632" y="2435"/>
                  </a:lnTo>
                  <a:lnTo>
                    <a:pt x="15632" y="2435"/>
                  </a:lnTo>
                  <a:lnTo>
                    <a:pt x="11541" y="72"/>
                  </a:lnTo>
                  <a:cubicBezTo>
                    <a:pt x="11459" y="25"/>
                    <a:pt x="11352" y="0"/>
                    <a:pt x="112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98" name="Google Shape;1098;p32"/>
            <p:cNvSpPr/>
            <p:nvPr/>
          </p:nvSpPr>
          <p:spPr>
            <a:xfrm>
              <a:off x="1997480" y="1210855"/>
              <a:ext cx="4929493" cy="2831360"/>
            </a:xfrm>
            <a:custGeom>
              <a:avLst/>
              <a:gdLst/>
              <a:ahLst/>
              <a:cxnLst/>
              <a:rect l="l" t="t" r="r" b="b"/>
              <a:pathLst>
                <a:path w="16430" h="9437" extrusionOk="0">
                  <a:moveTo>
                    <a:pt x="11291" y="1"/>
                  </a:moveTo>
                  <a:cubicBezTo>
                    <a:pt x="11199" y="1"/>
                    <a:pt x="11109" y="20"/>
                    <a:pt x="11042" y="59"/>
                  </a:cubicBezTo>
                  <a:lnTo>
                    <a:pt x="144" y="6352"/>
                  </a:lnTo>
                  <a:cubicBezTo>
                    <a:pt x="1" y="6435"/>
                    <a:pt x="12" y="6574"/>
                    <a:pt x="166" y="6662"/>
                  </a:cubicBezTo>
                  <a:lnTo>
                    <a:pt x="4849" y="9365"/>
                  </a:lnTo>
                  <a:cubicBezTo>
                    <a:pt x="4930" y="9412"/>
                    <a:pt x="5036" y="9436"/>
                    <a:pt x="5138" y="9436"/>
                  </a:cubicBezTo>
                  <a:cubicBezTo>
                    <a:pt x="5230" y="9436"/>
                    <a:pt x="5320" y="9417"/>
                    <a:pt x="5388" y="9378"/>
                  </a:cubicBezTo>
                  <a:lnTo>
                    <a:pt x="16287" y="3085"/>
                  </a:lnTo>
                  <a:cubicBezTo>
                    <a:pt x="16430" y="3005"/>
                    <a:pt x="16421" y="2864"/>
                    <a:pt x="16264" y="2775"/>
                  </a:cubicBezTo>
                  <a:lnTo>
                    <a:pt x="11583" y="72"/>
                  </a:lnTo>
                  <a:cubicBezTo>
                    <a:pt x="11501" y="25"/>
                    <a:pt x="11394" y="1"/>
                    <a:pt x="1129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99" name="Google Shape;1099;p32"/>
            <p:cNvSpPr/>
            <p:nvPr/>
          </p:nvSpPr>
          <p:spPr>
            <a:xfrm>
              <a:off x="2436123" y="1449077"/>
              <a:ext cx="4083408" cy="2343815"/>
            </a:xfrm>
            <a:custGeom>
              <a:avLst/>
              <a:gdLst/>
              <a:ahLst/>
              <a:cxnLst/>
              <a:rect l="l" t="t" r="r" b="b"/>
              <a:pathLst>
                <a:path w="13610" h="7812" extrusionOk="0">
                  <a:moveTo>
                    <a:pt x="9213" y="1"/>
                  </a:moveTo>
                  <a:cubicBezTo>
                    <a:pt x="9122" y="1"/>
                    <a:pt x="9032" y="21"/>
                    <a:pt x="8962" y="61"/>
                  </a:cubicBezTo>
                  <a:lnTo>
                    <a:pt x="198" y="5121"/>
                  </a:lnTo>
                  <a:cubicBezTo>
                    <a:pt x="60" y="5203"/>
                    <a:pt x="62" y="5335"/>
                    <a:pt x="206" y="5417"/>
                  </a:cubicBezTo>
                  <a:lnTo>
                    <a:pt x="249" y="5443"/>
                  </a:lnTo>
                  <a:cubicBezTo>
                    <a:pt x="391" y="5523"/>
                    <a:pt x="397" y="5655"/>
                    <a:pt x="254" y="5733"/>
                  </a:cubicBezTo>
                  <a:lnTo>
                    <a:pt x="137" y="5803"/>
                  </a:lnTo>
                  <a:cubicBezTo>
                    <a:pt x="0" y="5884"/>
                    <a:pt x="3" y="6017"/>
                    <a:pt x="145" y="6099"/>
                  </a:cubicBezTo>
                  <a:lnTo>
                    <a:pt x="3005" y="7749"/>
                  </a:lnTo>
                  <a:cubicBezTo>
                    <a:pt x="3078" y="7791"/>
                    <a:pt x="3173" y="7811"/>
                    <a:pt x="3267" y="7811"/>
                  </a:cubicBezTo>
                  <a:cubicBezTo>
                    <a:pt x="3359" y="7811"/>
                    <a:pt x="3450" y="7792"/>
                    <a:pt x="3518" y="7752"/>
                  </a:cubicBezTo>
                  <a:lnTo>
                    <a:pt x="3633" y="7686"/>
                  </a:lnTo>
                  <a:cubicBezTo>
                    <a:pt x="3702" y="7646"/>
                    <a:pt x="3793" y="7626"/>
                    <a:pt x="3884" y="7626"/>
                  </a:cubicBezTo>
                  <a:cubicBezTo>
                    <a:pt x="3977" y="7626"/>
                    <a:pt x="4070" y="7647"/>
                    <a:pt x="4143" y="7687"/>
                  </a:cubicBezTo>
                  <a:lnTo>
                    <a:pt x="4192" y="7716"/>
                  </a:lnTo>
                  <a:cubicBezTo>
                    <a:pt x="4264" y="7756"/>
                    <a:pt x="4357" y="7776"/>
                    <a:pt x="4450" y="7776"/>
                  </a:cubicBezTo>
                  <a:cubicBezTo>
                    <a:pt x="4542" y="7776"/>
                    <a:pt x="4634" y="7756"/>
                    <a:pt x="4703" y="7716"/>
                  </a:cubicBezTo>
                  <a:lnTo>
                    <a:pt x="13472" y="2656"/>
                  </a:lnTo>
                  <a:cubicBezTo>
                    <a:pt x="13610" y="2576"/>
                    <a:pt x="13605" y="2444"/>
                    <a:pt x="13465" y="2360"/>
                  </a:cubicBezTo>
                  <a:lnTo>
                    <a:pt x="13423" y="2336"/>
                  </a:lnTo>
                  <a:cubicBezTo>
                    <a:pt x="13279" y="2254"/>
                    <a:pt x="13275" y="2120"/>
                    <a:pt x="13416" y="2041"/>
                  </a:cubicBezTo>
                  <a:lnTo>
                    <a:pt x="13421" y="2038"/>
                  </a:lnTo>
                  <a:cubicBezTo>
                    <a:pt x="13562" y="1959"/>
                    <a:pt x="13559" y="1826"/>
                    <a:pt x="13416" y="1742"/>
                  </a:cubicBezTo>
                  <a:lnTo>
                    <a:pt x="10542" y="84"/>
                  </a:lnTo>
                  <a:cubicBezTo>
                    <a:pt x="10469" y="43"/>
                    <a:pt x="10374" y="22"/>
                    <a:pt x="10280" y="22"/>
                  </a:cubicBezTo>
                  <a:cubicBezTo>
                    <a:pt x="10189" y="22"/>
                    <a:pt x="10099" y="42"/>
                    <a:pt x="10030" y="83"/>
                  </a:cubicBezTo>
                  <a:lnTo>
                    <a:pt x="10020" y="86"/>
                  </a:lnTo>
                  <a:cubicBezTo>
                    <a:pt x="9951" y="125"/>
                    <a:pt x="9861" y="145"/>
                    <a:pt x="9770" y="145"/>
                  </a:cubicBezTo>
                  <a:cubicBezTo>
                    <a:pt x="9675" y="145"/>
                    <a:pt x="9579" y="123"/>
                    <a:pt x="9506" y="80"/>
                  </a:cubicBezTo>
                  <a:lnTo>
                    <a:pt x="9478" y="66"/>
                  </a:lnTo>
                  <a:cubicBezTo>
                    <a:pt x="9405" y="23"/>
                    <a:pt x="9308" y="1"/>
                    <a:pt x="92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0" name="Google Shape;1100;p32"/>
            <p:cNvSpPr/>
            <p:nvPr/>
          </p:nvSpPr>
          <p:spPr>
            <a:xfrm>
              <a:off x="3691144" y="2235152"/>
              <a:ext cx="1547855" cy="786972"/>
            </a:xfrm>
            <a:custGeom>
              <a:avLst/>
              <a:gdLst/>
              <a:ahLst/>
              <a:cxnLst/>
              <a:rect l="l" t="t" r="r" b="b"/>
              <a:pathLst>
                <a:path w="5159" h="2623" extrusionOk="0">
                  <a:moveTo>
                    <a:pt x="1807" y="1"/>
                  </a:moveTo>
                  <a:cubicBezTo>
                    <a:pt x="1383" y="1"/>
                    <a:pt x="1000" y="78"/>
                    <a:pt x="721" y="239"/>
                  </a:cubicBezTo>
                  <a:cubicBezTo>
                    <a:pt x="0" y="654"/>
                    <a:pt x="247" y="1473"/>
                    <a:pt x="1273" y="2064"/>
                  </a:cubicBezTo>
                  <a:cubicBezTo>
                    <a:pt x="1904" y="2428"/>
                    <a:pt x="2680" y="2623"/>
                    <a:pt x="3352" y="2623"/>
                  </a:cubicBezTo>
                  <a:cubicBezTo>
                    <a:pt x="3776" y="2623"/>
                    <a:pt x="4158" y="2545"/>
                    <a:pt x="4436" y="2384"/>
                  </a:cubicBezTo>
                  <a:cubicBezTo>
                    <a:pt x="5159" y="1969"/>
                    <a:pt x="4910" y="1150"/>
                    <a:pt x="3886" y="559"/>
                  </a:cubicBezTo>
                  <a:cubicBezTo>
                    <a:pt x="3255" y="195"/>
                    <a:pt x="2479" y="1"/>
                    <a:pt x="1807" y="1"/>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1" name="Google Shape;1101;p32"/>
            <p:cNvSpPr/>
            <p:nvPr/>
          </p:nvSpPr>
          <p:spPr>
            <a:xfrm>
              <a:off x="5156785" y="1933623"/>
              <a:ext cx="532853" cy="277525"/>
            </a:xfrm>
            <a:custGeom>
              <a:avLst/>
              <a:gdLst/>
              <a:ahLst/>
              <a:cxnLst/>
              <a:rect l="l" t="t" r="r" b="b"/>
              <a:pathLst>
                <a:path w="1776" h="925" extrusionOk="0">
                  <a:moveTo>
                    <a:pt x="820" y="1"/>
                  </a:moveTo>
                  <a:cubicBezTo>
                    <a:pt x="627" y="1"/>
                    <a:pt x="440" y="41"/>
                    <a:pt x="298" y="122"/>
                  </a:cubicBezTo>
                  <a:cubicBezTo>
                    <a:pt x="1" y="294"/>
                    <a:pt x="22" y="587"/>
                    <a:pt x="347" y="774"/>
                  </a:cubicBezTo>
                  <a:cubicBezTo>
                    <a:pt x="519" y="874"/>
                    <a:pt x="741" y="924"/>
                    <a:pt x="957" y="924"/>
                  </a:cubicBezTo>
                  <a:cubicBezTo>
                    <a:pt x="1149" y="924"/>
                    <a:pt x="1336" y="884"/>
                    <a:pt x="1477" y="803"/>
                  </a:cubicBezTo>
                  <a:cubicBezTo>
                    <a:pt x="1775" y="630"/>
                    <a:pt x="1755" y="339"/>
                    <a:pt x="1431" y="150"/>
                  </a:cubicBezTo>
                  <a:cubicBezTo>
                    <a:pt x="1258" y="51"/>
                    <a:pt x="1035" y="1"/>
                    <a:pt x="820" y="1"/>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2" name="Google Shape;1102;p32"/>
            <p:cNvSpPr/>
            <p:nvPr/>
          </p:nvSpPr>
          <p:spPr>
            <a:xfrm>
              <a:off x="3244701" y="3037128"/>
              <a:ext cx="534053" cy="277825"/>
            </a:xfrm>
            <a:custGeom>
              <a:avLst/>
              <a:gdLst/>
              <a:ahLst/>
              <a:cxnLst/>
              <a:rect l="l" t="t" r="r" b="b"/>
              <a:pathLst>
                <a:path w="1780" h="926" extrusionOk="0">
                  <a:moveTo>
                    <a:pt x="824" y="0"/>
                  </a:moveTo>
                  <a:cubicBezTo>
                    <a:pt x="631" y="0"/>
                    <a:pt x="443" y="41"/>
                    <a:pt x="301" y="122"/>
                  </a:cubicBezTo>
                  <a:cubicBezTo>
                    <a:pt x="1" y="295"/>
                    <a:pt x="22" y="588"/>
                    <a:pt x="349" y="775"/>
                  </a:cubicBezTo>
                  <a:cubicBezTo>
                    <a:pt x="521" y="875"/>
                    <a:pt x="744" y="926"/>
                    <a:pt x="959" y="926"/>
                  </a:cubicBezTo>
                  <a:cubicBezTo>
                    <a:pt x="1152" y="926"/>
                    <a:pt x="1339" y="885"/>
                    <a:pt x="1479" y="803"/>
                  </a:cubicBezTo>
                  <a:cubicBezTo>
                    <a:pt x="1780" y="632"/>
                    <a:pt x="1757" y="338"/>
                    <a:pt x="1432" y="151"/>
                  </a:cubicBezTo>
                  <a:cubicBezTo>
                    <a:pt x="1261" y="50"/>
                    <a:pt x="1039" y="0"/>
                    <a:pt x="824" y="0"/>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3" name="Google Shape;1103;p32"/>
            <p:cNvSpPr/>
            <p:nvPr/>
          </p:nvSpPr>
          <p:spPr>
            <a:xfrm>
              <a:off x="2010082" y="1184752"/>
              <a:ext cx="4904290" cy="2831059"/>
            </a:xfrm>
            <a:custGeom>
              <a:avLst/>
              <a:gdLst/>
              <a:ahLst/>
              <a:cxnLst/>
              <a:rect l="l" t="t" r="r" b="b"/>
              <a:pathLst>
                <a:path w="16346" h="9436" extrusionOk="0">
                  <a:moveTo>
                    <a:pt x="11250" y="1"/>
                  </a:moveTo>
                  <a:cubicBezTo>
                    <a:pt x="11158" y="1"/>
                    <a:pt x="11068" y="20"/>
                    <a:pt x="11000" y="60"/>
                  </a:cubicBezTo>
                  <a:lnTo>
                    <a:pt x="735" y="5987"/>
                  </a:lnTo>
                  <a:lnTo>
                    <a:pt x="735" y="5809"/>
                  </a:lnTo>
                  <a:lnTo>
                    <a:pt x="2" y="5825"/>
                  </a:lnTo>
                  <a:lnTo>
                    <a:pt x="2" y="6492"/>
                  </a:lnTo>
                  <a:cubicBezTo>
                    <a:pt x="0" y="6552"/>
                    <a:pt x="43" y="6614"/>
                    <a:pt x="124" y="6663"/>
                  </a:cubicBezTo>
                  <a:lnTo>
                    <a:pt x="4807" y="9364"/>
                  </a:lnTo>
                  <a:cubicBezTo>
                    <a:pt x="4889" y="9412"/>
                    <a:pt x="4996" y="9436"/>
                    <a:pt x="5100" y="9436"/>
                  </a:cubicBezTo>
                  <a:cubicBezTo>
                    <a:pt x="5191" y="9436"/>
                    <a:pt x="5279" y="9417"/>
                    <a:pt x="5346" y="9379"/>
                  </a:cubicBezTo>
                  <a:lnTo>
                    <a:pt x="16245" y="3085"/>
                  </a:lnTo>
                  <a:cubicBezTo>
                    <a:pt x="16316" y="3047"/>
                    <a:pt x="16346" y="2993"/>
                    <a:pt x="16346" y="2937"/>
                  </a:cubicBezTo>
                  <a:lnTo>
                    <a:pt x="16346" y="2289"/>
                  </a:lnTo>
                  <a:lnTo>
                    <a:pt x="15589" y="2388"/>
                  </a:lnTo>
                  <a:lnTo>
                    <a:pt x="15632" y="2432"/>
                  </a:lnTo>
                  <a:lnTo>
                    <a:pt x="11541" y="73"/>
                  </a:lnTo>
                  <a:cubicBezTo>
                    <a:pt x="11459" y="25"/>
                    <a:pt x="11353" y="1"/>
                    <a:pt x="112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4" name="Google Shape;1104;p32"/>
            <p:cNvSpPr/>
            <p:nvPr/>
          </p:nvSpPr>
          <p:spPr>
            <a:xfrm>
              <a:off x="1997480" y="987334"/>
              <a:ext cx="4929493" cy="2831360"/>
            </a:xfrm>
            <a:custGeom>
              <a:avLst/>
              <a:gdLst/>
              <a:ahLst/>
              <a:cxnLst/>
              <a:rect l="l" t="t" r="r" b="b"/>
              <a:pathLst>
                <a:path w="16430" h="9437" extrusionOk="0">
                  <a:moveTo>
                    <a:pt x="11290" y="1"/>
                  </a:moveTo>
                  <a:cubicBezTo>
                    <a:pt x="11198" y="1"/>
                    <a:pt x="11109" y="20"/>
                    <a:pt x="11042" y="58"/>
                  </a:cubicBezTo>
                  <a:lnTo>
                    <a:pt x="144" y="6351"/>
                  </a:lnTo>
                  <a:cubicBezTo>
                    <a:pt x="1" y="6433"/>
                    <a:pt x="12" y="6572"/>
                    <a:pt x="166" y="6661"/>
                  </a:cubicBezTo>
                  <a:lnTo>
                    <a:pt x="4849" y="9364"/>
                  </a:lnTo>
                  <a:cubicBezTo>
                    <a:pt x="4931" y="9412"/>
                    <a:pt x="5036" y="9436"/>
                    <a:pt x="5139" y="9436"/>
                  </a:cubicBezTo>
                  <a:cubicBezTo>
                    <a:pt x="5231" y="9436"/>
                    <a:pt x="5321" y="9417"/>
                    <a:pt x="5388" y="9377"/>
                  </a:cubicBezTo>
                  <a:lnTo>
                    <a:pt x="16287" y="3086"/>
                  </a:lnTo>
                  <a:cubicBezTo>
                    <a:pt x="16430" y="3004"/>
                    <a:pt x="16421" y="2862"/>
                    <a:pt x="16264" y="2773"/>
                  </a:cubicBezTo>
                  <a:lnTo>
                    <a:pt x="11583" y="71"/>
                  </a:lnTo>
                  <a:cubicBezTo>
                    <a:pt x="11500" y="25"/>
                    <a:pt x="11394" y="1"/>
                    <a:pt x="112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5" name="Google Shape;1105;p32"/>
            <p:cNvSpPr/>
            <p:nvPr/>
          </p:nvSpPr>
          <p:spPr>
            <a:xfrm>
              <a:off x="2436123" y="1224656"/>
              <a:ext cx="4083408" cy="2344115"/>
            </a:xfrm>
            <a:custGeom>
              <a:avLst/>
              <a:gdLst/>
              <a:ahLst/>
              <a:cxnLst/>
              <a:rect l="l" t="t" r="r" b="b"/>
              <a:pathLst>
                <a:path w="13610" h="7813" extrusionOk="0">
                  <a:moveTo>
                    <a:pt x="9213" y="1"/>
                  </a:moveTo>
                  <a:cubicBezTo>
                    <a:pt x="9122" y="1"/>
                    <a:pt x="9032" y="21"/>
                    <a:pt x="8962" y="62"/>
                  </a:cubicBezTo>
                  <a:lnTo>
                    <a:pt x="198" y="5122"/>
                  </a:lnTo>
                  <a:cubicBezTo>
                    <a:pt x="60" y="5201"/>
                    <a:pt x="62" y="5333"/>
                    <a:pt x="206" y="5416"/>
                  </a:cubicBezTo>
                  <a:lnTo>
                    <a:pt x="249" y="5441"/>
                  </a:lnTo>
                  <a:cubicBezTo>
                    <a:pt x="391" y="5525"/>
                    <a:pt x="397" y="5656"/>
                    <a:pt x="254" y="5734"/>
                  </a:cubicBezTo>
                  <a:lnTo>
                    <a:pt x="137" y="5801"/>
                  </a:lnTo>
                  <a:cubicBezTo>
                    <a:pt x="0" y="5885"/>
                    <a:pt x="3" y="6015"/>
                    <a:pt x="145" y="6099"/>
                  </a:cubicBezTo>
                  <a:lnTo>
                    <a:pt x="3005" y="7751"/>
                  </a:lnTo>
                  <a:cubicBezTo>
                    <a:pt x="3077" y="7792"/>
                    <a:pt x="3172" y="7812"/>
                    <a:pt x="3266" y="7812"/>
                  </a:cubicBezTo>
                  <a:cubicBezTo>
                    <a:pt x="3358" y="7812"/>
                    <a:pt x="3449" y="7793"/>
                    <a:pt x="3518" y="7753"/>
                  </a:cubicBezTo>
                  <a:lnTo>
                    <a:pt x="3633" y="7687"/>
                  </a:lnTo>
                  <a:cubicBezTo>
                    <a:pt x="3703" y="7647"/>
                    <a:pt x="3794" y="7627"/>
                    <a:pt x="3885" y="7627"/>
                  </a:cubicBezTo>
                  <a:cubicBezTo>
                    <a:pt x="3978" y="7627"/>
                    <a:pt x="4071" y="7648"/>
                    <a:pt x="4143" y="7688"/>
                  </a:cubicBezTo>
                  <a:lnTo>
                    <a:pt x="4192" y="7717"/>
                  </a:lnTo>
                  <a:cubicBezTo>
                    <a:pt x="4265" y="7757"/>
                    <a:pt x="4359" y="7777"/>
                    <a:pt x="4452" y="7777"/>
                  </a:cubicBezTo>
                  <a:cubicBezTo>
                    <a:pt x="4544" y="7777"/>
                    <a:pt x="4634" y="7757"/>
                    <a:pt x="4703" y="7718"/>
                  </a:cubicBezTo>
                  <a:lnTo>
                    <a:pt x="13472" y="2657"/>
                  </a:lnTo>
                  <a:cubicBezTo>
                    <a:pt x="13610" y="2577"/>
                    <a:pt x="13605" y="2443"/>
                    <a:pt x="13465" y="2361"/>
                  </a:cubicBezTo>
                  <a:lnTo>
                    <a:pt x="13423" y="2335"/>
                  </a:lnTo>
                  <a:cubicBezTo>
                    <a:pt x="13279" y="2253"/>
                    <a:pt x="13275" y="2120"/>
                    <a:pt x="13416" y="2041"/>
                  </a:cubicBezTo>
                  <a:lnTo>
                    <a:pt x="13421" y="2039"/>
                  </a:lnTo>
                  <a:cubicBezTo>
                    <a:pt x="13562" y="1959"/>
                    <a:pt x="13559" y="1825"/>
                    <a:pt x="13416" y="1743"/>
                  </a:cubicBezTo>
                  <a:lnTo>
                    <a:pt x="10542" y="85"/>
                  </a:lnTo>
                  <a:cubicBezTo>
                    <a:pt x="10469" y="42"/>
                    <a:pt x="10373" y="21"/>
                    <a:pt x="10278" y="21"/>
                  </a:cubicBezTo>
                  <a:cubicBezTo>
                    <a:pt x="10187" y="21"/>
                    <a:pt x="10098" y="40"/>
                    <a:pt x="10030" y="79"/>
                  </a:cubicBezTo>
                  <a:lnTo>
                    <a:pt x="10020" y="86"/>
                  </a:lnTo>
                  <a:cubicBezTo>
                    <a:pt x="9951" y="126"/>
                    <a:pt x="9862" y="145"/>
                    <a:pt x="9771" y="145"/>
                  </a:cubicBezTo>
                  <a:cubicBezTo>
                    <a:pt x="9676" y="145"/>
                    <a:pt x="9579" y="123"/>
                    <a:pt x="9506" y="79"/>
                  </a:cubicBezTo>
                  <a:lnTo>
                    <a:pt x="9478" y="65"/>
                  </a:lnTo>
                  <a:cubicBezTo>
                    <a:pt x="9405" y="23"/>
                    <a:pt x="9308" y="1"/>
                    <a:pt x="92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6" name="Google Shape;1106;p32"/>
            <p:cNvSpPr/>
            <p:nvPr/>
          </p:nvSpPr>
          <p:spPr>
            <a:xfrm>
              <a:off x="3691144" y="2011031"/>
              <a:ext cx="1547855" cy="786972"/>
            </a:xfrm>
            <a:custGeom>
              <a:avLst/>
              <a:gdLst/>
              <a:ahLst/>
              <a:cxnLst/>
              <a:rect l="l" t="t" r="r" b="b"/>
              <a:pathLst>
                <a:path w="5159" h="2623" extrusionOk="0">
                  <a:moveTo>
                    <a:pt x="1808" y="0"/>
                  </a:moveTo>
                  <a:cubicBezTo>
                    <a:pt x="1384" y="0"/>
                    <a:pt x="1001" y="78"/>
                    <a:pt x="721" y="239"/>
                  </a:cubicBezTo>
                  <a:cubicBezTo>
                    <a:pt x="0" y="655"/>
                    <a:pt x="247" y="1472"/>
                    <a:pt x="1273" y="2064"/>
                  </a:cubicBezTo>
                  <a:cubicBezTo>
                    <a:pt x="1902" y="2428"/>
                    <a:pt x="2676" y="2622"/>
                    <a:pt x="3347" y="2622"/>
                  </a:cubicBezTo>
                  <a:cubicBezTo>
                    <a:pt x="3773" y="2622"/>
                    <a:pt x="4157" y="2544"/>
                    <a:pt x="4436" y="2381"/>
                  </a:cubicBezTo>
                  <a:cubicBezTo>
                    <a:pt x="5159" y="1965"/>
                    <a:pt x="4910" y="1147"/>
                    <a:pt x="3886" y="556"/>
                  </a:cubicBezTo>
                  <a:cubicBezTo>
                    <a:pt x="3256" y="194"/>
                    <a:pt x="2480" y="0"/>
                    <a:pt x="1808" y="0"/>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7" name="Google Shape;1107;p32"/>
            <p:cNvSpPr/>
            <p:nvPr/>
          </p:nvSpPr>
          <p:spPr>
            <a:xfrm>
              <a:off x="5156785" y="1709202"/>
              <a:ext cx="532853" cy="277825"/>
            </a:xfrm>
            <a:custGeom>
              <a:avLst/>
              <a:gdLst/>
              <a:ahLst/>
              <a:cxnLst/>
              <a:rect l="l" t="t" r="r" b="b"/>
              <a:pathLst>
                <a:path w="1776" h="926" extrusionOk="0">
                  <a:moveTo>
                    <a:pt x="820" y="1"/>
                  </a:moveTo>
                  <a:cubicBezTo>
                    <a:pt x="627" y="1"/>
                    <a:pt x="440" y="41"/>
                    <a:pt x="298" y="122"/>
                  </a:cubicBezTo>
                  <a:cubicBezTo>
                    <a:pt x="1" y="295"/>
                    <a:pt x="22" y="585"/>
                    <a:pt x="347" y="776"/>
                  </a:cubicBezTo>
                  <a:cubicBezTo>
                    <a:pt x="519" y="875"/>
                    <a:pt x="741" y="925"/>
                    <a:pt x="956" y="925"/>
                  </a:cubicBezTo>
                  <a:cubicBezTo>
                    <a:pt x="1148" y="925"/>
                    <a:pt x="1335" y="885"/>
                    <a:pt x="1477" y="804"/>
                  </a:cubicBezTo>
                  <a:cubicBezTo>
                    <a:pt x="1775" y="631"/>
                    <a:pt x="1755" y="338"/>
                    <a:pt x="1431" y="150"/>
                  </a:cubicBezTo>
                  <a:cubicBezTo>
                    <a:pt x="1258" y="51"/>
                    <a:pt x="1035" y="1"/>
                    <a:pt x="820" y="1"/>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8" name="Google Shape;1108;p32"/>
            <p:cNvSpPr/>
            <p:nvPr/>
          </p:nvSpPr>
          <p:spPr>
            <a:xfrm>
              <a:off x="3244701" y="2812706"/>
              <a:ext cx="534053" cy="278125"/>
            </a:xfrm>
            <a:custGeom>
              <a:avLst/>
              <a:gdLst/>
              <a:ahLst/>
              <a:cxnLst/>
              <a:rect l="l" t="t" r="r" b="b"/>
              <a:pathLst>
                <a:path w="1780" h="927" extrusionOk="0">
                  <a:moveTo>
                    <a:pt x="824" y="1"/>
                  </a:moveTo>
                  <a:cubicBezTo>
                    <a:pt x="631" y="1"/>
                    <a:pt x="443" y="42"/>
                    <a:pt x="301" y="123"/>
                  </a:cubicBezTo>
                  <a:cubicBezTo>
                    <a:pt x="1" y="296"/>
                    <a:pt x="22" y="589"/>
                    <a:pt x="349" y="777"/>
                  </a:cubicBezTo>
                  <a:cubicBezTo>
                    <a:pt x="521" y="876"/>
                    <a:pt x="744" y="926"/>
                    <a:pt x="960" y="926"/>
                  </a:cubicBezTo>
                  <a:cubicBezTo>
                    <a:pt x="1152" y="926"/>
                    <a:pt x="1339" y="886"/>
                    <a:pt x="1479" y="804"/>
                  </a:cubicBezTo>
                  <a:cubicBezTo>
                    <a:pt x="1780" y="632"/>
                    <a:pt x="1757" y="339"/>
                    <a:pt x="1432" y="152"/>
                  </a:cubicBezTo>
                  <a:cubicBezTo>
                    <a:pt x="1261" y="51"/>
                    <a:pt x="1039" y="1"/>
                    <a:pt x="824" y="1"/>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09" name="Google Shape;1109;p32"/>
            <p:cNvSpPr/>
            <p:nvPr/>
          </p:nvSpPr>
          <p:spPr>
            <a:xfrm>
              <a:off x="2010082" y="962431"/>
              <a:ext cx="4904290" cy="2831360"/>
            </a:xfrm>
            <a:custGeom>
              <a:avLst/>
              <a:gdLst/>
              <a:ahLst/>
              <a:cxnLst/>
              <a:rect l="l" t="t" r="r" b="b"/>
              <a:pathLst>
                <a:path w="16346" h="9437" extrusionOk="0">
                  <a:moveTo>
                    <a:pt x="11251" y="0"/>
                  </a:moveTo>
                  <a:cubicBezTo>
                    <a:pt x="11158" y="0"/>
                    <a:pt x="11068" y="20"/>
                    <a:pt x="11000" y="59"/>
                  </a:cubicBezTo>
                  <a:lnTo>
                    <a:pt x="735" y="5987"/>
                  </a:lnTo>
                  <a:lnTo>
                    <a:pt x="735" y="5807"/>
                  </a:lnTo>
                  <a:lnTo>
                    <a:pt x="2" y="5825"/>
                  </a:lnTo>
                  <a:lnTo>
                    <a:pt x="2" y="6491"/>
                  </a:lnTo>
                  <a:cubicBezTo>
                    <a:pt x="0" y="6552"/>
                    <a:pt x="43" y="6615"/>
                    <a:pt x="124" y="6662"/>
                  </a:cubicBezTo>
                  <a:lnTo>
                    <a:pt x="4807" y="9365"/>
                  </a:lnTo>
                  <a:cubicBezTo>
                    <a:pt x="4889" y="9412"/>
                    <a:pt x="4995" y="9436"/>
                    <a:pt x="5097" y="9436"/>
                  </a:cubicBezTo>
                  <a:cubicBezTo>
                    <a:pt x="5189" y="9436"/>
                    <a:pt x="5279" y="9417"/>
                    <a:pt x="5346" y="9378"/>
                  </a:cubicBezTo>
                  <a:lnTo>
                    <a:pt x="16245" y="3086"/>
                  </a:lnTo>
                  <a:cubicBezTo>
                    <a:pt x="16316" y="3044"/>
                    <a:pt x="16346" y="2992"/>
                    <a:pt x="16346" y="2936"/>
                  </a:cubicBezTo>
                  <a:lnTo>
                    <a:pt x="16346" y="2288"/>
                  </a:lnTo>
                  <a:lnTo>
                    <a:pt x="15589" y="2387"/>
                  </a:lnTo>
                  <a:lnTo>
                    <a:pt x="15632" y="2432"/>
                  </a:lnTo>
                  <a:lnTo>
                    <a:pt x="11541" y="71"/>
                  </a:lnTo>
                  <a:cubicBezTo>
                    <a:pt x="11459" y="24"/>
                    <a:pt x="11354" y="0"/>
                    <a:pt x="112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0" name="Google Shape;1110;p32"/>
            <p:cNvSpPr/>
            <p:nvPr/>
          </p:nvSpPr>
          <p:spPr>
            <a:xfrm>
              <a:off x="1997480" y="764113"/>
              <a:ext cx="4929493" cy="2831360"/>
            </a:xfrm>
            <a:custGeom>
              <a:avLst/>
              <a:gdLst/>
              <a:ahLst/>
              <a:cxnLst/>
              <a:rect l="l" t="t" r="r" b="b"/>
              <a:pathLst>
                <a:path w="16430" h="9437" extrusionOk="0">
                  <a:moveTo>
                    <a:pt x="11293" y="0"/>
                  </a:moveTo>
                  <a:cubicBezTo>
                    <a:pt x="11200" y="0"/>
                    <a:pt x="11110" y="20"/>
                    <a:pt x="11042" y="59"/>
                  </a:cubicBezTo>
                  <a:lnTo>
                    <a:pt x="144" y="6350"/>
                  </a:lnTo>
                  <a:cubicBezTo>
                    <a:pt x="1" y="6434"/>
                    <a:pt x="12" y="6573"/>
                    <a:pt x="166" y="6662"/>
                  </a:cubicBezTo>
                  <a:lnTo>
                    <a:pt x="4849" y="9365"/>
                  </a:lnTo>
                  <a:cubicBezTo>
                    <a:pt x="4931" y="9412"/>
                    <a:pt x="5037" y="9437"/>
                    <a:pt x="5140" y="9437"/>
                  </a:cubicBezTo>
                  <a:cubicBezTo>
                    <a:pt x="5232" y="9437"/>
                    <a:pt x="5321" y="9417"/>
                    <a:pt x="5388" y="9378"/>
                  </a:cubicBezTo>
                  <a:lnTo>
                    <a:pt x="16287" y="3086"/>
                  </a:lnTo>
                  <a:cubicBezTo>
                    <a:pt x="16430" y="3002"/>
                    <a:pt x="16421" y="2864"/>
                    <a:pt x="16264" y="2772"/>
                  </a:cubicBezTo>
                  <a:lnTo>
                    <a:pt x="11583" y="71"/>
                  </a:lnTo>
                  <a:cubicBezTo>
                    <a:pt x="11501" y="24"/>
                    <a:pt x="11396" y="0"/>
                    <a:pt x="112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1" name="Google Shape;1111;p32"/>
            <p:cNvSpPr/>
            <p:nvPr/>
          </p:nvSpPr>
          <p:spPr>
            <a:xfrm>
              <a:off x="2436123" y="1002335"/>
              <a:ext cx="4083408" cy="2345315"/>
            </a:xfrm>
            <a:custGeom>
              <a:avLst/>
              <a:gdLst/>
              <a:ahLst/>
              <a:cxnLst/>
              <a:rect l="l" t="t" r="r" b="b"/>
              <a:pathLst>
                <a:path w="13610" h="7817" extrusionOk="0">
                  <a:moveTo>
                    <a:pt x="9213" y="0"/>
                  </a:moveTo>
                  <a:cubicBezTo>
                    <a:pt x="9122" y="0"/>
                    <a:pt x="9032" y="20"/>
                    <a:pt x="8962" y="60"/>
                  </a:cubicBezTo>
                  <a:lnTo>
                    <a:pt x="198" y="5121"/>
                  </a:lnTo>
                  <a:cubicBezTo>
                    <a:pt x="60" y="5200"/>
                    <a:pt x="62" y="5334"/>
                    <a:pt x="206" y="5416"/>
                  </a:cubicBezTo>
                  <a:lnTo>
                    <a:pt x="249" y="5442"/>
                  </a:lnTo>
                  <a:cubicBezTo>
                    <a:pt x="391" y="5521"/>
                    <a:pt x="397" y="5654"/>
                    <a:pt x="254" y="5736"/>
                  </a:cubicBezTo>
                  <a:lnTo>
                    <a:pt x="137" y="5805"/>
                  </a:lnTo>
                  <a:cubicBezTo>
                    <a:pt x="0" y="5886"/>
                    <a:pt x="3" y="6019"/>
                    <a:pt x="145" y="6101"/>
                  </a:cubicBezTo>
                  <a:lnTo>
                    <a:pt x="3005" y="7752"/>
                  </a:lnTo>
                  <a:cubicBezTo>
                    <a:pt x="3078" y="7795"/>
                    <a:pt x="3173" y="7817"/>
                    <a:pt x="3267" y="7817"/>
                  </a:cubicBezTo>
                  <a:cubicBezTo>
                    <a:pt x="3359" y="7817"/>
                    <a:pt x="3450" y="7796"/>
                    <a:pt x="3518" y="7755"/>
                  </a:cubicBezTo>
                  <a:lnTo>
                    <a:pt x="3633" y="7690"/>
                  </a:lnTo>
                  <a:cubicBezTo>
                    <a:pt x="3703" y="7650"/>
                    <a:pt x="3795" y="7630"/>
                    <a:pt x="3887" y="7630"/>
                  </a:cubicBezTo>
                  <a:cubicBezTo>
                    <a:pt x="3979" y="7630"/>
                    <a:pt x="4071" y="7650"/>
                    <a:pt x="4143" y="7690"/>
                  </a:cubicBezTo>
                  <a:lnTo>
                    <a:pt x="4192" y="7719"/>
                  </a:lnTo>
                  <a:cubicBezTo>
                    <a:pt x="4265" y="7760"/>
                    <a:pt x="4359" y="7781"/>
                    <a:pt x="4452" y="7781"/>
                  </a:cubicBezTo>
                  <a:cubicBezTo>
                    <a:pt x="4544" y="7781"/>
                    <a:pt x="4634" y="7761"/>
                    <a:pt x="4703" y="7722"/>
                  </a:cubicBezTo>
                  <a:lnTo>
                    <a:pt x="13472" y="2660"/>
                  </a:lnTo>
                  <a:cubicBezTo>
                    <a:pt x="13610" y="2579"/>
                    <a:pt x="13605" y="2445"/>
                    <a:pt x="13465" y="2364"/>
                  </a:cubicBezTo>
                  <a:lnTo>
                    <a:pt x="13423" y="2338"/>
                  </a:lnTo>
                  <a:cubicBezTo>
                    <a:pt x="13279" y="2257"/>
                    <a:pt x="13275" y="2125"/>
                    <a:pt x="13416" y="2043"/>
                  </a:cubicBezTo>
                  <a:lnTo>
                    <a:pt x="13421" y="2040"/>
                  </a:lnTo>
                  <a:cubicBezTo>
                    <a:pt x="13562" y="1960"/>
                    <a:pt x="13559" y="1826"/>
                    <a:pt x="13416" y="1744"/>
                  </a:cubicBezTo>
                  <a:lnTo>
                    <a:pt x="10542" y="86"/>
                  </a:lnTo>
                  <a:cubicBezTo>
                    <a:pt x="10469" y="44"/>
                    <a:pt x="10374" y="22"/>
                    <a:pt x="10280" y="22"/>
                  </a:cubicBezTo>
                  <a:cubicBezTo>
                    <a:pt x="10189" y="22"/>
                    <a:pt x="10099" y="42"/>
                    <a:pt x="10030" y="82"/>
                  </a:cubicBezTo>
                  <a:lnTo>
                    <a:pt x="10020" y="86"/>
                  </a:lnTo>
                  <a:cubicBezTo>
                    <a:pt x="9951" y="125"/>
                    <a:pt x="9861" y="145"/>
                    <a:pt x="9770" y="145"/>
                  </a:cubicBezTo>
                  <a:cubicBezTo>
                    <a:pt x="9675" y="145"/>
                    <a:pt x="9579" y="123"/>
                    <a:pt x="9506" y="80"/>
                  </a:cubicBezTo>
                  <a:lnTo>
                    <a:pt x="9478" y="66"/>
                  </a:lnTo>
                  <a:cubicBezTo>
                    <a:pt x="9405" y="22"/>
                    <a:pt x="9308" y="0"/>
                    <a:pt x="92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2" name="Google Shape;1112;p32"/>
            <p:cNvSpPr/>
            <p:nvPr/>
          </p:nvSpPr>
          <p:spPr>
            <a:xfrm>
              <a:off x="3691144" y="1787209"/>
              <a:ext cx="1547855" cy="787572"/>
            </a:xfrm>
            <a:custGeom>
              <a:avLst/>
              <a:gdLst/>
              <a:ahLst/>
              <a:cxnLst/>
              <a:rect l="l" t="t" r="r" b="b"/>
              <a:pathLst>
                <a:path w="5159" h="2625" extrusionOk="0">
                  <a:moveTo>
                    <a:pt x="1807" y="1"/>
                  </a:moveTo>
                  <a:cubicBezTo>
                    <a:pt x="1383" y="1"/>
                    <a:pt x="1000" y="78"/>
                    <a:pt x="721" y="239"/>
                  </a:cubicBezTo>
                  <a:cubicBezTo>
                    <a:pt x="0" y="656"/>
                    <a:pt x="247" y="1475"/>
                    <a:pt x="1273" y="2067"/>
                  </a:cubicBezTo>
                  <a:cubicBezTo>
                    <a:pt x="1903" y="2430"/>
                    <a:pt x="2678" y="2625"/>
                    <a:pt x="3350" y="2625"/>
                  </a:cubicBezTo>
                  <a:cubicBezTo>
                    <a:pt x="3774" y="2625"/>
                    <a:pt x="4157" y="2547"/>
                    <a:pt x="4436" y="2386"/>
                  </a:cubicBezTo>
                  <a:cubicBezTo>
                    <a:pt x="5159" y="1969"/>
                    <a:pt x="4910" y="1150"/>
                    <a:pt x="3886" y="559"/>
                  </a:cubicBezTo>
                  <a:cubicBezTo>
                    <a:pt x="3255" y="195"/>
                    <a:pt x="2479" y="1"/>
                    <a:pt x="1807" y="1"/>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3" name="Google Shape;1113;p32"/>
            <p:cNvSpPr/>
            <p:nvPr/>
          </p:nvSpPr>
          <p:spPr>
            <a:xfrm>
              <a:off x="5156785" y="1486281"/>
              <a:ext cx="532853" cy="277225"/>
            </a:xfrm>
            <a:custGeom>
              <a:avLst/>
              <a:gdLst/>
              <a:ahLst/>
              <a:cxnLst/>
              <a:rect l="l" t="t" r="r" b="b"/>
              <a:pathLst>
                <a:path w="1776" h="924" extrusionOk="0">
                  <a:moveTo>
                    <a:pt x="822" y="0"/>
                  </a:moveTo>
                  <a:cubicBezTo>
                    <a:pt x="628" y="0"/>
                    <a:pt x="440" y="41"/>
                    <a:pt x="298" y="124"/>
                  </a:cubicBezTo>
                  <a:cubicBezTo>
                    <a:pt x="1" y="296"/>
                    <a:pt x="22" y="587"/>
                    <a:pt x="347" y="775"/>
                  </a:cubicBezTo>
                  <a:cubicBezTo>
                    <a:pt x="519" y="874"/>
                    <a:pt x="741" y="924"/>
                    <a:pt x="956" y="924"/>
                  </a:cubicBezTo>
                  <a:cubicBezTo>
                    <a:pt x="1148" y="924"/>
                    <a:pt x="1335" y="884"/>
                    <a:pt x="1477" y="802"/>
                  </a:cubicBezTo>
                  <a:cubicBezTo>
                    <a:pt x="1775" y="630"/>
                    <a:pt x="1755" y="337"/>
                    <a:pt x="1431" y="150"/>
                  </a:cubicBezTo>
                  <a:cubicBezTo>
                    <a:pt x="1258" y="51"/>
                    <a:pt x="1036" y="0"/>
                    <a:pt x="822" y="0"/>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4" name="Google Shape;1114;p32"/>
            <p:cNvSpPr/>
            <p:nvPr/>
          </p:nvSpPr>
          <p:spPr>
            <a:xfrm>
              <a:off x="3244701" y="2589785"/>
              <a:ext cx="534053" cy="277525"/>
            </a:xfrm>
            <a:custGeom>
              <a:avLst/>
              <a:gdLst/>
              <a:ahLst/>
              <a:cxnLst/>
              <a:rect l="l" t="t" r="r" b="b"/>
              <a:pathLst>
                <a:path w="1780" h="925" extrusionOk="0">
                  <a:moveTo>
                    <a:pt x="821" y="0"/>
                  </a:moveTo>
                  <a:cubicBezTo>
                    <a:pt x="629" y="0"/>
                    <a:pt x="442" y="41"/>
                    <a:pt x="301" y="122"/>
                  </a:cubicBezTo>
                  <a:cubicBezTo>
                    <a:pt x="1" y="294"/>
                    <a:pt x="22" y="587"/>
                    <a:pt x="349" y="776"/>
                  </a:cubicBezTo>
                  <a:cubicBezTo>
                    <a:pt x="521" y="874"/>
                    <a:pt x="744" y="925"/>
                    <a:pt x="960" y="925"/>
                  </a:cubicBezTo>
                  <a:cubicBezTo>
                    <a:pt x="1152" y="925"/>
                    <a:pt x="1339" y="885"/>
                    <a:pt x="1479" y="803"/>
                  </a:cubicBezTo>
                  <a:cubicBezTo>
                    <a:pt x="1780" y="630"/>
                    <a:pt x="1757" y="337"/>
                    <a:pt x="1432" y="151"/>
                  </a:cubicBezTo>
                  <a:cubicBezTo>
                    <a:pt x="1260" y="51"/>
                    <a:pt x="1037" y="0"/>
                    <a:pt x="821" y="0"/>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5" name="Google Shape;1115;p32"/>
            <p:cNvSpPr/>
            <p:nvPr/>
          </p:nvSpPr>
          <p:spPr>
            <a:xfrm>
              <a:off x="2010082" y="738310"/>
              <a:ext cx="4904290" cy="2831059"/>
            </a:xfrm>
            <a:custGeom>
              <a:avLst/>
              <a:gdLst/>
              <a:ahLst/>
              <a:cxnLst/>
              <a:rect l="l" t="t" r="r" b="b"/>
              <a:pathLst>
                <a:path w="16346" h="9436" extrusionOk="0">
                  <a:moveTo>
                    <a:pt x="11248" y="1"/>
                  </a:moveTo>
                  <a:cubicBezTo>
                    <a:pt x="11156" y="1"/>
                    <a:pt x="11067" y="20"/>
                    <a:pt x="11000" y="59"/>
                  </a:cubicBezTo>
                  <a:lnTo>
                    <a:pt x="735" y="5987"/>
                  </a:lnTo>
                  <a:lnTo>
                    <a:pt x="735" y="5807"/>
                  </a:lnTo>
                  <a:lnTo>
                    <a:pt x="2" y="5824"/>
                  </a:lnTo>
                  <a:lnTo>
                    <a:pt x="2" y="6491"/>
                  </a:lnTo>
                  <a:cubicBezTo>
                    <a:pt x="0" y="6550"/>
                    <a:pt x="43" y="6613"/>
                    <a:pt x="124" y="6662"/>
                  </a:cubicBezTo>
                  <a:lnTo>
                    <a:pt x="4807" y="9365"/>
                  </a:lnTo>
                  <a:cubicBezTo>
                    <a:pt x="4888" y="9412"/>
                    <a:pt x="4994" y="9436"/>
                    <a:pt x="5096" y="9436"/>
                  </a:cubicBezTo>
                  <a:cubicBezTo>
                    <a:pt x="5188" y="9436"/>
                    <a:pt x="5278" y="9416"/>
                    <a:pt x="5346" y="9377"/>
                  </a:cubicBezTo>
                  <a:lnTo>
                    <a:pt x="16245" y="3085"/>
                  </a:lnTo>
                  <a:cubicBezTo>
                    <a:pt x="16316" y="3045"/>
                    <a:pt x="16346" y="2989"/>
                    <a:pt x="16346" y="2937"/>
                  </a:cubicBezTo>
                  <a:lnTo>
                    <a:pt x="16346" y="2288"/>
                  </a:lnTo>
                  <a:lnTo>
                    <a:pt x="15589" y="2387"/>
                  </a:lnTo>
                  <a:lnTo>
                    <a:pt x="15632" y="2433"/>
                  </a:lnTo>
                  <a:lnTo>
                    <a:pt x="11541" y="74"/>
                  </a:lnTo>
                  <a:cubicBezTo>
                    <a:pt x="11458" y="25"/>
                    <a:pt x="11351" y="1"/>
                    <a:pt x="112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6" name="Google Shape;1116;p32"/>
            <p:cNvSpPr/>
            <p:nvPr/>
          </p:nvSpPr>
          <p:spPr>
            <a:xfrm>
              <a:off x="1997480" y="539991"/>
              <a:ext cx="4929493" cy="2831360"/>
            </a:xfrm>
            <a:custGeom>
              <a:avLst/>
              <a:gdLst/>
              <a:ahLst/>
              <a:cxnLst/>
              <a:rect l="l" t="t" r="r" b="b"/>
              <a:pathLst>
                <a:path w="16430" h="9437" extrusionOk="0">
                  <a:moveTo>
                    <a:pt x="11293" y="0"/>
                  </a:moveTo>
                  <a:cubicBezTo>
                    <a:pt x="11200" y="0"/>
                    <a:pt x="11110" y="20"/>
                    <a:pt x="11042" y="59"/>
                  </a:cubicBezTo>
                  <a:lnTo>
                    <a:pt x="7285" y="2229"/>
                  </a:lnTo>
                  <a:lnTo>
                    <a:pt x="7154" y="2483"/>
                  </a:lnTo>
                  <a:lnTo>
                    <a:pt x="4379" y="4078"/>
                  </a:lnTo>
                  <a:lnTo>
                    <a:pt x="3895" y="4185"/>
                  </a:lnTo>
                  <a:lnTo>
                    <a:pt x="144" y="6350"/>
                  </a:lnTo>
                  <a:cubicBezTo>
                    <a:pt x="1" y="6434"/>
                    <a:pt x="12" y="6573"/>
                    <a:pt x="166" y="6664"/>
                  </a:cubicBezTo>
                  <a:lnTo>
                    <a:pt x="4849" y="9366"/>
                  </a:lnTo>
                  <a:cubicBezTo>
                    <a:pt x="4931" y="9413"/>
                    <a:pt x="5038" y="9437"/>
                    <a:pt x="5141" y="9437"/>
                  </a:cubicBezTo>
                  <a:cubicBezTo>
                    <a:pt x="5232" y="9437"/>
                    <a:pt x="5321" y="9418"/>
                    <a:pt x="5388" y="9379"/>
                  </a:cubicBezTo>
                  <a:lnTo>
                    <a:pt x="16287" y="3087"/>
                  </a:lnTo>
                  <a:cubicBezTo>
                    <a:pt x="16430" y="3005"/>
                    <a:pt x="16421" y="2864"/>
                    <a:pt x="16264" y="2775"/>
                  </a:cubicBezTo>
                  <a:lnTo>
                    <a:pt x="11583" y="71"/>
                  </a:lnTo>
                  <a:cubicBezTo>
                    <a:pt x="11501" y="24"/>
                    <a:pt x="11396" y="0"/>
                    <a:pt x="112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7" name="Google Shape;1117;p32"/>
            <p:cNvSpPr/>
            <p:nvPr/>
          </p:nvSpPr>
          <p:spPr>
            <a:xfrm>
              <a:off x="2436123" y="777914"/>
              <a:ext cx="4083408" cy="2344715"/>
            </a:xfrm>
            <a:custGeom>
              <a:avLst/>
              <a:gdLst/>
              <a:ahLst/>
              <a:cxnLst/>
              <a:rect l="l" t="t" r="r" b="b"/>
              <a:pathLst>
                <a:path w="13610" h="7815" extrusionOk="0">
                  <a:moveTo>
                    <a:pt x="9214" y="0"/>
                  </a:moveTo>
                  <a:cubicBezTo>
                    <a:pt x="9123" y="0"/>
                    <a:pt x="9032" y="20"/>
                    <a:pt x="8962" y="59"/>
                  </a:cubicBezTo>
                  <a:lnTo>
                    <a:pt x="198" y="5119"/>
                  </a:lnTo>
                  <a:cubicBezTo>
                    <a:pt x="60" y="5201"/>
                    <a:pt x="62" y="5333"/>
                    <a:pt x="206" y="5416"/>
                  </a:cubicBezTo>
                  <a:lnTo>
                    <a:pt x="249" y="5441"/>
                  </a:lnTo>
                  <a:cubicBezTo>
                    <a:pt x="391" y="5524"/>
                    <a:pt x="397" y="5655"/>
                    <a:pt x="254" y="5735"/>
                  </a:cubicBezTo>
                  <a:lnTo>
                    <a:pt x="137" y="5803"/>
                  </a:lnTo>
                  <a:cubicBezTo>
                    <a:pt x="0" y="5885"/>
                    <a:pt x="3" y="6017"/>
                    <a:pt x="145" y="6100"/>
                  </a:cubicBezTo>
                  <a:lnTo>
                    <a:pt x="3005" y="7753"/>
                  </a:lnTo>
                  <a:cubicBezTo>
                    <a:pt x="3077" y="7794"/>
                    <a:pt x="3172" y="7814"/>
                    <a:pt x="3266" y="7814"/>
                  </a:cubicBezTo>
                  <a:cubicBezTo>
                    <a:pt x="3358" y="7814"/>
                    <a:pt x="3449" y="7794"/>
                    <a:pt x="3518" y="7754"/>
                  </a:cubicBezTo>
                  <a:lnTo>
                    <a:pt x="3633" y="7688"/>
                  </a:lnTo>
                  <a:cubicBezTo>
                    <a:pt x="3703" y="7649"/>
                    <a:pt x="3794" y="7629"/>
                    <a:pt x="3885" y="7629"/>
                  </a:cubicBezTo>
                  <a:cubicBezTo>
                    <a:pt x="3978" y="7629"/>
                    <a:pt x="4071" y="7649"/>
                    <a:pt x="4143" y="7690"/>
                  </a:cubicBezTo>
                  <a:lnTo>
                    <a:pt x="4192" y="7717"/>
                  </a:lnTo>
                  <a:cubicBezTo>
                    <a:pt x="4265" y="7758"/>
                    <a:pt x="4360" y="7778"/>
                    <a:pt x="4453" y="7778"/>
                  </a:cubicBezTo>
                  <a:cubicBezTo>
                    <a:pt x="4544" y="7778"/>
                    <a:pt x="4635" y="7759"/>
                    <a:pt x="4703" y="7720"/>
                  </a:cubicBezTo>
                  <a:lnTo>
                    <a:pt x="13472" y="2659"/>
                  </a:lnTo>
                  <a:cubicBezTo>
                    <a:pt x="13610" y="2578"/>
                    <a:pt x="13605" y="2445"/>
                    <a:pt x="13465" y="2363"/>
                  </a:cubicBezTo>
                  <a:lnTo>
                    <a:pt x="13423" y="2338"/>
                  </a:lnTo>
                  <a:cubicBezTo>
                    <a:pt x="13279" y="2257"/>
                    <a:pt x="13275" y="2126"/>
                    <a:pt x="13416" y="2042"/>
                  </a:cubicBezTo>
                  <a:lnTo>
                    <a:pt x="13421" y="2040"/>
                  </a:lnTo>
                  <a:cubicBezTo>
                    <a:pt x="13562" y="1958"/>
                    <a:pt x="13559" y="1827"/>
                    <a:pt x="13416" y="1745"/>
                  </a:cubicBezTo>
                  <a:lnTo>
                    <a:pt x="10542" y="85"/>
                  </a:lnTo>
                  <a:cubicBezTo>
                    <a:pt x="10469" y="43"/>
                    <a:pt x="10374" y="22"/>
                    <a:pt x="10280" y="22"/>
                  </a:cubicBezTo>
                  <a:cubicBezTo>
                    <a:pt x="10189" y="22"/>
                    <a:pt x="10099" y="41"/>
                    <a:pt x="10030" y="81"/>
                  </a:cubicBezTo>
                  <a:lnTo>
                    <a:pt x="10020" y="85"/>
                  </a:lnTo>
                  <a:cubicBezTo>
                    <a:pt x="9951" y="126"/>
                    <a:pt x="9860" y="146"/>
                    <a:pt x="9769" y="146"/>
                  </a:cubicBezTo>
                  <a:cubicBezTo>
                    <a:pt x="9674" y="146"/>
                    <a:pt x="9579" y="124"/>
                    <a:pt x="9506" y="81"/>
                  </a:cubicBezTo>
                  <a:lnTo>
                    <a:pt x="9478" y="65"/>
                  </a:lnTo>
                  <a:cubicBezTo>
                    <a:pt x="9405" y="22"/>
                    <a:pt x="9309" y="0"/>
                    <a:pt x="9214" y="0"/>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8" name="Google Shape;1118;p32"/>
            <p:cNvSpPr/>
            <p:nvPr/>
          </p:nvSpPr>
          <p:spPr>
            <a:xfrm>
              <a:off x="3691144" y="1563388"/>
              <a:ext cx="1547855" cy="787272"/>
            </a:xfrm>
            <a:custGeom>
              <a:avLst/>
              <a:gdLst/>
              <a:ahLst/>
              <a:cxnLst/>
              <a:rect l="l" t="t" r="r" b="b"/>
              <a:pathLst>
                <a:path w="5159" h="2624" extrusionOk="0">
                  <a:moveTo>
                    <a:pt x="1807" y="1"/>
                  </a:moveTo>
                  <a:cubicBezTo>
                    <a:pt x="1383" y="1"/>
                    <a:pt x="1000" y="78"/>
                    <a:pt x="721" y="238"/>
                  </a:cubicBezTo>
                  <a:cubicBezTo>
                    <a:pt x="0" y="654"/>
                    <a:pt x="247" y="1474"/>
                    <a:pt x="1273" y="2066"/>
                  </a:cubicBezTo>
                  <a:cubicBezTo>
                    <a:pt x="1903" y="2429"/>
                    <a:pt x="2678" y="2623"/>
                    <a:pt x="3350" y="2623"/>
                  </a:cubicBezTo>
                  <a:cubicBezTo>
                    <a:pt x="3774" y="2623"/>
                    <a:pt x="4157" y="2546"/>
                    <a:pt x="4436" y="2385"/>
                  </a:cubicBezTo>
                  <a:cubicBezTo>
                    <a:pt x="5159" y="1968"/>
                    <a:pt x="4910" y="1150"/>
                    <a:pt x="3886" y="558"/>
                  </a:cubicBezTo>
                  <a:cubicBezTo>
                    <a:pt x="3256" y="194"/>
                    <a:pt x="2480" y="1"/>
                    <a:pt x="1807" y="1"/>
                  </a:cubicBezTo>
                  <a:close/>
                </a:path>
              </a:pathLst>
            </a:custGeom>
            <a:solidFill>
              <a:srgbClr val="89C7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9" name="Google Shape;1119;p32"/>
            <p:cNvSpPr/>
            <p:nvPr/>
          </p:nvSpPr>
          <p:spPr>
            <a:xfrm>
              <a:off x="5156785" y="1261860"/>
              <a:ext cx="532853" cy="278125"/>
            </a:xfrm>
            <a:custGeom>
              <a:avLst/>
              <a:gdLst/>
              <a:ahLst/>
              <a:cxnLst/>
              <a:rect l="l" t="t" r="r" b="b"/>
              <a:pathLst>
                <a:path w="1776" h="927" extrusionOk="0">
                  <a:moveTo>
                    <a:pt x="819" y="1"/>
                  </a:moveTo>
                  <a:cubicBezTo>
                    <a:pt x="627" y="1"/>
                    <a:pt x="440" y="41"/>
                    <a:pt x="298" y="122"/>
                  </a:cubicBezTo>
                  <a:cubicBezTo>
                    <a:pt x="1" y="297"/>
                    <a:pt x="22" y="589"/>
                    <a:pt x="347" y="776"/>
                  </a:cubicBezTo>
                  <a:cubicBezTo>
                    <a:pt x="519" y="876"/>
                    <a:pt x="740" y="926"/>
                    <a:pt x="956" y="926"/>
                  </a:cubicBezTo>
                  <a:cubicBezTo>
                    <a:pt x="1148" y="926"/>
                    <a:pt x="1335" y="886"/>
                    <a:pt x="1477" y="804"/>
                  </a:cubicBezTo>
                  <a:cubicBezTo>
                    <a:pt x="1775" y="632"/>
                    <a:pt x="1755" y="340"/>
                    <a:pt x="1431" y="151"/>
                  </a:cubicBezTo>
                  <a:cubicBezTo>
                    <a:pt x="1257" y="51"/>
                    <a:pt x="1035" y="1"/>
                    <a:pt x="8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0" name="Google Shape;1120;p32"/>
            <p:cNvSpPr/>
            <p:nvPr/>
          </p:nvSpPr>
          <p:spPr>
            <a:xfrm>
              <a:off x="3244701" y="2365664"/>
              <a:ext cx="534053" cy="277825"/>
            </a:xfrm>
            <a:custGeom>
              <a:avLst/>
              <a:gdLst/>
              <a:ahLst/>
              <a:cxnLst/>
              <a:rect l="l" t="t" r="r" b="b"/>
              <a:pathLst>
                <a:path w="1780" h="926" extrusionOk="0">
                  <a:moveTo>
                    <a:pt x="824" y="1"/>
                  </a:moveTo>
                  <a:cubicBezTo>
                    <a:pt x="631" y="1"/>
                    <a:pt x="443" y="41"/>
                    <a:pt x="301" y="124"/>
                  </a:cubicBezTo>
                  <a:cubicBezTo>
                    <a:pt x="1" y="297"/>
                    <a:pt x="22" y="589"/>
                    <a:pt x="349" y="775"/>
                  </a:cubicBezTo>
                  <a:cubicBezTo>
                    <a:pt x="520" y="875"/>
                    <a:pt x="741" y="925"/>
                    <a:pt x="956" y="925"/>
                  </a:cubicBezTo>
                  <a:cubicBezTo>
                    <a:pt x="1149" y="925"/>
                    <a:pt x="1338" y="884"/>
                    <a:pt x="1479" y="803"/>
                  </a:cubicBezTo>
                  <a:cubicBezTo>
                    <a:pt x="1780" y="630"/>
                    <a:pt x="1757" y="337"/>
                    <a:pt x="1432" y="150"/>
                  </a:cubicBezTo>
                  <a:cubicBezTo>
                    <a:pt x="1261" y="51"/>
                    <a:pt x="1039" y="1"/>
                    <a:pt x="8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1" name="Google Shape;1121;p32"/>
            <p:cNvSpPr/>
            <p:nvPr/>
          </p:nvSpPr>
          <p:spPr>
            <a:xfrm>
              <a:off x="4930563" y="2226151"/>
              <a:ext cx="644464" cy="1238814"/>
            </a:xfrm>
            <a:custGeom>
              <a:avLst/>
              <a:gdLst/>
              <a:ahLst/>
              <a:cxnLst/>
              <a:rect l="l" t="t" r="r" b="b"/>
              <a:pathLst>
                <a:path w="2148" h="4129" extrusionOk="0">
                  <a:moveTo>
                    <a:pt x="2147" y="0"/>
                  </a:moveTo>
                  <a:lnTo>
                    <a:pt x="0" y="1239"/>
                  </a:lnTo>
                  <a:lnTo>
                    <a:pt x="0" y="4129"/>
                  </a:lnTo>
                  <a:lnTo>
                    <a:pt x="2147" y="2891"/>
                  </a:lnTo>
                  <a:lnTo>
                    <a:pt x="214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2" name="Google Shape;1122;p32"/>
            <p:cNvSpPr/>
            <p:nvPr/>
          </p:nvSpPr>
          <p:spPr>
            <a:xfrm>
              <a:off x="4743945" y="2597586"/>
              <a:ext cx="186919" cy="975089"/>
            </a:xfrm>
            <a:custGeom>
              <a:avLst/>
              <a:gdLst/>
              <a:ahLst/>
              <a:cxnLst/>
              <a:rect l="l" t="t" r="r" b="b"/>
              <a:pathLst>
                <a:path w="623" h="3250" extrusionOk="0">
                  <a:moveTo>
                    <a:pt x="622" y="1"/>
                  </a:moveTo>
                  <a:lnTo>
                    <a:pt x="0" y="360"/>
                  </a:lnTo>
                  <a:lnTo>
                    <a:pt x="0" y="3250"/>
                  </a:lnTo>
                  <a:lnTo>
                    <a:pt x="622" y="2891"/>
                  </a:lnTo>
                  <a:lnTo>
                    <a:pt x="6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3" name="Google Shape;1123;p32"/>
            <p:cNvSpPr/>
            <p:nvPr/>
          </p:nvSpPr>
          <p:spPr>
            <a:xfrm>
              <a:off x="5574725" y="2118741"/>
              <a:ext cx="186019" cy="975089"/>
            </a:xfrm>
            <a:custGeom>
              <a:avLst/>
              <a:gdLst/>
              <a:ahLst/>
              <a:cxnLst/>
              <a:rect l="l" t="t" r="r" b="b"/>
              <a:pathLst>
                <a:path w="620" h="3250" extrusionOk="0">
                  <a:moveTo>
                    <a:pt x="620" y="0"/>
                  </a:moveTo>
                  <a:lnTo>
                    <a:pt x="0" y="358"/>
                  </a:lnTo>
                  <a:lnTo>
                    <a:pt x="0" y="3249"/>
                  </a:lnTo>
                  <a:lnTo>
                    <a:pt x="620" y="2890"/>
                  </a:lnTo>
                  <a:lnTo>
                    <a:pt x="62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4" name="Google Shape;1124;p32"/>
            <p:cNvSpPr/>
            <p:nvPr/>
          </p:nvSpPr>
          <p:spPr>
            <a:xfrm>
              <a:off x="3351211" y="1314365"/>
              <a:ext cx="2223822" cy="1283518"/>
            </a:xfrm>
            <a:custGeom>
              <a:avLst/>
              <a:gdLst/>
              <a:ahLst/>
              <a:cxnLst/>
              <a:rect l="l" t="t" r="r" b="b"/>
              <a:pathLst>
                <a:path w="7412" h="4278" extrusionOk="0">
                  <a:moveTo>
                    <a:pt x="2146" y="0"/>
                  </a:moveTo>
                  <a:lnTo>
                    <a:pt x="1" y="1239"/>
                  </a:lnTo>
                  <a:lnTo>
                    <a:pt x="5264" y="4278"/>
                  </a:lnTo>
                  <a:lnTo>
                    <a:pt x="7411" y="3039"/>
                  </a:lnTo>
                  <a:lnTo>
                    <a:pt x="214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5" name="Google Shape;1125;p32"/>
            <p:cNvSpPr/>
            <p:nvPr/>
          </p:nvSpPr>
          <p:spPr>
            <a:xfrm>
              <a:off x="3164593" y="1685800"/>
              <a:ext cx="1766277" cy="1020093"/>
            </a:xfrm>
            <a:custGeom>
              <a:avLst/>
              <a:gdLst/>
              <a:ahLst/>
              <a:cxnLst/>
              <a:rect l="l" t="t" r="r" b="b"/>
              <a:pathLst>
                <a:path w="5887" h="3400" extrusionOk="0">
                  <a:moveTo>
                    <a:pt x="623" y="1"/>
                  </a:moveTo>
                  <a:lnTo>
                    <a:pt x="1" y="360"/>
                  </a:lnTo>
                  <a:lnTo>
                    <a:pt x="5264" y="3399"/>
                  </a:lnTo>
                  <a:lnTo>
                    <a:pt x="5886" y="3040"/>
                  </a:lnTo>
                  <a:lnTo>
                    <a:pt x="62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26" name="Google Shape;1126;p32"/>
            <p:cNvSpPr/>
            <p:nvPr/>
          </p:nvSpPr>
          <p:spPr>
            <a:xfrm>
              <a:off x="3995073" y="1206954"/>
              <a:ext cx="1765677" cy="1019493"/>
            </a:xfrm>
            <a:custGeom>
              <a:avLst/>
              <a:gdLst/>
              <a:ahLst/>
              <a:cxnLst/>
              <a:rect l="l" t="t" r="r" b="b"/>
              <a:pathLst>
                <a:path w="5885" h="3398" extrusionOk="0">
                  <a:moveTo>
                    <a:pt x="624" y="0"/>
                  </a:moveTo>
                  <a:lnTo>
                    <a:pt x="0" y="358"/>
                  </a:lnTo>
                  <a:lnTo>
                    <a:pt x="5265" y="3397"/>
                  </a:lnTo>
                  <a:lnTo>
                    <a:pt x="5885" y="3039"/>
                  </a:lnTo>
                  <a:lnTo>
                    <a:pt x="62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SECTION_HEADER_2_1">
    <p:spTree>
      <p:nvGrpSpPr>
        <p:cNvPr id="1" name="Shape 1127"/>
        <p:cNvGrpSpPr/>
        <p:nvPr/>
      </p:nvGrpSpPr>
      <p:grpSpPr>
        <a:xfrm>
          <a:off x="0" y="0"/>
          <a:ext cx="0" cy="0"/>
          <a:chOff x="0" y="0"/>
          <a:chExt cx="0" cy="0"/>
        </a:xfrm>
      </p:grpSpPr>
      <p:sp>
        <p:nvSpPr>
          <p:cNvPr id="1128" name="Google Shape;1128;p33"/>
          <p:cNvSpPr/>
          <p:nvPr/>
        </p:nvSpPr>
        <p:spPr>
          <a:xfrm>
            <a:off x="-799338" y="-446487"/>
            <a:ext cx="7109475" cy="6031650"/>
          </a:xfrm>
          <a:custGeom>
            <a:avLst/>
            <a:gdLst/>
            <a:ahLst/>
            <a:cxnLst/>
            <a:rect l="l" t="t" r="r" b="b"/>
            <a:pathLst>
              <a:path w="284379" h="241266" extrusionOk="0">
                <a:moveTo>
                  <a:pt x="269560" y="15570"/>
                </a:moveTo>
                <a:cubicBezTo>
                  <a:pt x="269065" y="24346"/>
                  <a:pt x="277486" y="59627"/>
                  <a:pt x="262128" y="68226"/>
                </a:cubicBezTo>
                <a:cubicBezTo>
                  <a:pt x="246770" y="76825"/>
                  <a:pt x="193053" y="57787"/>
                  <a:pt x="177412" y="67164"/>
                </a:cubicBezTo>
                <a:cubicBezTo>
                  <a:pt x="161771" y="76542"/>
                  <a:pt x="184029" y="112106"/>
                  <a:pt x="168282" y="124491"/>
                </a:cubicBezTo>
                <a:cubicBezTo>
                  <a:pt x="152535" y="136877"/>
                  <a:pt x="99526" y="127251"/>
                  <a:pt x="82929" y="141477"/>
                </a:cubicBezTo>
                <a:cubicBezTo>
                  <a:pt x="66333" y="155703"/>
                  <a:pt x="49382" y="199689"/>
                  <a:pt x="68703" y="209845"/>
                </a:cubicBezTo>
                <a:cubicBezTo>
                  <a:pt x="88024" y="220001"/>
                  <a:pt x="168636" y="200007"/>
                  <a:pt x="198856" y="202413"/>
                </a:cubicBezTo>
                <a:cubicBezTo>
                  <a:pt x="229077" y="204819"/>
                  <a:pt x="278300" y="220496"/>
                  <a:pt x="250026" y="224282"/>
                </a:cubicBezTo>
                <a:cubicBezTo>
                  <a:pt x="221752" y="228069"/>
                  <a:pt x="66190" y="259917"/>
                  <a:pt x="29211" y="225132"/>
                </a:cubicBezTo>
                <a:cubicBezTo>
                  <a:pt x="-7768" y="190347"/>
                  <a:pt x="-11165" y="50497"/>
                  <a:pt x="28150" y="15570"/>
                </a:cubicBezTo>
                <a:cubicBezTo>
                  <a:pt x="67465" y="-19357"/>
                  <a:pt x="224866" y="15570"/>
                  <a:pt x="265101" y="15570"/>
                </a:cubicBezTo>
                <a:cubicBezTo>
                  <a:pt x="305336" y="15570"/>
                  <a:pt x="270056" y="6794"/>
                  <a:pt x="269560" y="15570"/>
                </a:cubicBezTo>
                <a:close/>
              </a:path>
            </a:pathLst>
          </a:custGeom>
          <a:solidFill>
            <a:srgbClr val="84C5E3">
              <a:alpha val="20830"/>
            </a:srgbClr>
          </a:solidFill>
          <a:ln>
            <a:noFill/>
          </a:ln>
        </p:spPr>
      </p:sp>
      <p:grpSp>
        <p:nvGrpSpPr>
          <p:cNvPr id="1129" name="Google Shape;1129;p33"/>
          <p:cNvGrpSpPr/>
          <p:nvPr/>
        </p:nvGrpSpPr>
        <p:grpSpPr>
          <a:xfrm>
            <a:off x="7676989" y="2042327"/>
            <a:ext cx="1055022" cy="2875653"/>
            <a:chOff x="4743349" y="738282"/>
            <a:chExt cx="1599244" cy="4359032"/>
          </a:xfrm>
        </p:grpSpPr>
        <p:sp>
          <p:nvSpPr>
            <p:cNvPr id="1130" name="Google Shape;1130;p33"/>
            <p:cNvSpPr/>
            <p:nvPr/>
          </p:nvSpPr>
          <p:spPr>
            <a:xfrm>
              <a:off x="4743349" y="4256401"/>
              <a:ext cx="1599244" cy="840913"/>
            </a:xfrm>
            <a:custGeom>
              <a:avLst/>
              <a:gdLst/>
              <a:ahLst/>
              <a:cxnLst/>
              <a:rect l="l" t="t" r="r" b="b"/>
              <a:pathLst>
                <a:path w="5829" h="3065" extrusionOk="0">
                  <a:moveTo>
                    <a:pt x="2934" y="1"/>
                  </a:moveTo>
                  <a:cubicBezTo>
                    <a:pt x="2252" y="1"/>
                    <a:pt x="1568" y="152"/>
                    <a:pt x="1045" y="453"/>
                  </a:cubicBezTo>
                  <a:cubicBezTo>
                    <a:pt x="5" y="1053"/>
                    <a:pt x="0" y="2023"/>
                    <a:pt x="1032" y="2620"/>
                  </a:cubicBezTo>
                  <a:cubicBezTo>
                    <a:pt x="1546" y="2916"/>
                    <a:pt x="2221" y="3064"/>
                    <a:pt x="2896" y="3064"/>
                  </a:cubicBezTo>
                  <a:cubicBezTo>
                    <a:pt x="3579" y="3064"/>
                    <a:pt x="4263" y="2913"/>
                    <a:pt x="4786" y="2612"/>
                  </a:cubicBezTo>
                  <a:cubicBezTo>
                    <a:pt x="5825" y="2012"/>
                    <a:pt x="5829" y="1042"/>
                    <a:pt x="4797" y="445"/>
                  </a:cubicBezTo>
                  <a:cubicBezTo>
                    <a:pt x="4284" y="149"/>
                    <a:pt x="3610" y="1"/>
                    <a:pt x="2934"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1" name="Google Shape;1131;p33"/>
            <p:cNvSpPr/>
            <p:nvPr/>
          </p:nvSpPr>
          <p:spPr>
            <a:xfrm>
              <a:off x="5502521" y="4530761"/>
              <a:ext cx="415107" cy="399743"/>
            </a:xfrm>
            <a:custGeom>
              <a:avLst/>
              <a:gdLst/>
              <a:ahLst/>
              <a:cxnLst/>
              <a:rect l="l" t="t" r="r" b="b"/>
              <a:pathLst>
                <a:path w="1513" h="1457" extrusionOk="0">
                  <a:moveTo>
                    <a:pt x="1364" y="1"/>
                  </a:moveTo>
                  <a:cubicBezTo>
                    <a:pt x="1300" y="1"/>
                    <a:pt x="565" y="369"/>
                    <a:pt x="565" y="369"/>
                  </a:cubicBezTo>
                  <a:cubicBezTo>
                    <a:pt x="565" y="369"/>
                    <a:pt x="170" y="780"/>
                    <a:pt x="120" y="861"/>
                  </a:cubicBezTo>
                  <a:cubicBezTo>
                    <a:pt x="70" y="944"/>
                    <a:pt x="1" y="1121"/>
                    <a:pt x="91" y="1257"/>
                  </a:cubicBezTo>
                  <a:cubicBezTo>
                    <a:pt x="168" y="1377"/>
                    <a:pt x="260" y="1456"/>
                    <a:pt x="413" y="1456"/>
                  </a:cubicBezTo>
                  <a:cubicBezTo>
                    <a:pt x="437" y="1456"/>
                    <a:pt x="463" y="1454"/>
                    <a:pt x="491" y="1450"/>
                  </a:cubicBezTo>
                  <a:cubicBezTo>
                    <a:pt x="693" y="1420"/>
                    <a:pt x="1048" y="1322"/>
                    <a:pt x="1101" y="1278"/>
                  </a:cubicBezTo>
                  <a:cubicBezTo>
                    <a:pt x="1153" y="1230"/>
                    <a:pt x="1369" y="848"/>
                    <a:pt x="1432" y="776"/>
                  </a:cubicBezTo>
                  <a:cubicBezTo>
                    <a:pt x="1495" y="704"/>
                    <a:pt x="1512" y="566"/>
                    <a:pt x="1508" y="457"/>
                  </a:cubicBezTo>
                  <a:cubicBezTo>
                    <a:pt x="1502" y="346"/>
                    <a:pt x="1393" y="22"/>
                    <a:pt x="1367" y="2"/>
                  </a:cubicBezTo>
                  <a:cubicBezTo>
                    <a:pt x="1366" y="1"/>
                    <a:pt x="1365" y="1"/>
                    <a:pt x="13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2" name="Google Shape;1132;p33"/>
            <p:cNvSpPr/>
            <p:nvPr/>
          </p:nvSpPr>
          <p:spPr>
            <a:xfrm>
              <a:off x="5165057" y="4474517"/>
              <a:ext cx="478209" cy="305088"/>
            </a:xfrm>
            <a:custGeom>
              <a:avLst/>
              <a:gdLst/>
              <a:ahLst/>
              <a:cxnLst/>
              <a:rect l="l" t="t" r="r" b="b"/>
              <a:pathLst>
                <a:path w="1743" h="1112" extrusionOk="0">
                  <a:moveTo>
                    <a:pt x="1021" y="0"/>
                  </a:moveTo>
                  <a:cubicBezTo>
                    <a:pt x="985" y="0"/>
                    <a:pt x="959" y="3"/>
                    <a:pt x="950" y="8"/>
                  </a:cubicBezTo>
                  <a:cubicBezTo>
                    <a:pt x="894" y="44"/>
                    <a:pt x="478" y="241"/>
                    <a:pt x="255" y="378"/>
                  </a:cubicBezTo>
                  <a:cubicBezTo>
                    <a:pt x="32" y="517"/>
                    <a:pt x="22" y="612"/>
                    <a:pt x="11" y="768"/>
                  </a:cubicBezTo>
                  <a:cubicBezTo>
                    <a:pt x="1" y="924"/>
                    <a:pt x="57" y="1020"/>
                    <a:pt x="203" y="1079"/>
                  </a:cubicBezTo>
                  <a:cubicBezTo>
                    <a:pt x="257" y="1100"/>
                    <a:pt x="331" y="1111"/>
                    <a:pt x="410" y="1111"/>
                  </a:cubicBezTo>
                  <a:cubicBezTo>
                    <a:pt x="552" y="1111"/>
                    <a:pt x="712" y="1075"/>
                    <a:pt x="804" y="994"/>
                  </a:cubicBezTo>
                  <a:cubicBezTo>
                    <a:pt x="947" y="870"/>
                    <a:pt x="1577" y="570"/>
                    <a:pt x="1660" y="482"/>
                  </a:cubicBezTo>
                  <a:cubicBezTo>
                    <a:pt x="1742" y="396"/>
                    <a:pt x="1721" y="66"/>
                    <a:pt x="1721" y="66"/>
                  </a:cubicBezTo>
                  <a:cubicBezTo>
                    <a:pt x="1721" y="66"/>
                    <a:pt x="1215" y="0"/>
                    <a:pt x="102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3" name="Google Shape;1133;p33"/>
            <p:cNvSpPr/>
            <p:nvPr/>
          </p:nvSpPr>
          <p:spPr>
            <a:xfrm>
              <a:off x="5230630" y="3545534"/>
              <a:ext cx="437330" cy="1046135"/>
            </a:xfrm>
            <a:custGeom>
              <a:avLst/>
              <a:gdLst/>
              <a:ahLst/>
              <a:cxnLst/>
              <a:rect l="l" t="t" r="r" b="b"/>
              <a:pathLst>
                <a:path w="1594" h="3813" extrusionOk="0">
                  <a:moveTo>
                    <a:pt x="150" y="0"/>
                  </a:moveTo>
                  <a:cubicBezTo>
                    <a:pt x="58" y="0"/>
                    <a:pt x="1" y="30"/>
                    <a:pt x="1" y="105"/>
                  </a:cubicBezTo>
                  <a:cubicBezTo>
                    <a:pt x="6" y="499"/>
                    <a:pt x="446" y="3532"/>
                    <a:pt x="446" y="3532"/>
                  </a:cubicBezTo>
                  <a:cubicBezTo>
                    <a:pt x="446" y="3532"/>
                    <a:pt x="692" y="3812"/>
                    <a:pt x="956" y="3812"/>
                  </a:cubicBezTo>
                  <a:cubicBezTo>
                    <a:pt x="959" y="3812"/>
                    <a:pt x="962" y="3812"/>
                    <a:pt x="964" y="3812"/>
                  </a:cubicBezTo>
                  <a:cubicBezTo>
                    <a:pt x="1056" y="3811"/>
                    <a:pt x="1157" y="3789"/>
                    <a:pt x="1250" y="3761"/>
                  </a:cubicBezTo>
                  <a:cubicBezTo>
                    <a:pt x="1428" y="3706"/>
                    <a:pt x="1574" y="3627"/>
                    <a:pt x="1574" y="3627"/>
                  </a:cubicBezTo>
                  <a:lnTo>
                    <a:pt x="1594" y="556"/>
                  </a:lnTo>
                  <a:cubicBezTo>
                    <a:pt x="1594" y="556"/>
                    <a:pt x="1266" y="382"/>
                    <a:pt x="907" y="229"/>
                  </a:cubicBezTo>
                  <a:cubicBezTo>
                    <a:pt x="625" y="108"/>
                    <a:pt x="324"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4" name="Google Shape;1134;p33"/>
            <p:cNvSpPr/>
            <p:nvPr/>
          </p:nvSpPr>
          <p:spPr>
            <a:xfrm>
              <a:off x="5383981" y="3608088"/>
              <a:ext cx="252960" cy="969314"/>
            </a:xfrm>
            <a:custGeom>
              <a:avLst/>
              <a:gdLst/>
              <a:ahLst/>
              <a:cxnLst/>
              <a:rect l="l" t="t" r="r" b="b"/>
              <a:pathLst>
                <a:path w="922" h="3533" extrusionOk="0">
                  <a:moveTo>
                    <a:pt x="235" y="1"/>
                  </a:moveTo>
                  <a:cubicBezTo>
                    <a:pt x="103" y="195"/>
                    <a:pt x="1" y="407"/>
                    <a:pt x="1" y="407"/>
                  </a:cubicBezTo>
                  <a:cubicBezTo>
                    <a:pt x="1" y="407"/>
                    <a:pt x="432" y="1840"/>
                    <a:pt x="436" y="1958"/>
                  </a:cubicBezTo>
                  <a:cubicBezTo>
                    <a:pt x="440" y="2037"/>
                    <a:pt x="532" y="2942"/>
                    <a:pt x="578" y="3533"/>
                  </a:cubicBezTo>
                  <a:cubicBezTo>
                    <a:pt x="756" y="3478"/>
                    <a:pt x="902" y="3399"/>
                    <a:pt x="902" y="3399"/>
                  </a:cubicBezTo>
                  <a:lnTo>
                    <a:pt x="922" y="328"/>
                  </a:lnTo>
                  <a:cubicBezTo>
                    <a:pt x="922" y="328"/>
                    <a:pt x="594" y="154"/>
                    <a:pt x="235"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5" name="Google Shape;1135;p33"/>
            <p:cNvSpPr/>
            <p:nvPr/>
          </p:nvSpPr>
          <p:spPr>
            <a:xfrm>
              <a:off x="5556845" y="3423718"/>
              <a:ext cx="460925" cy="1253276"/>
            </a:xfrm>
            <a:custGeom>
              <a:avLst/>
              <a:gdLst/>
              <a:ahLst/>
              <a:cxnLst/>
              <a:rect l="l" t="t" r="r" b="b"/>
              <a:pathLst>
                <a:path w="1680" h="4568" extrusionOk="0">
                  <a:moveTo>
                    <a:pt x="899" y="0"/>
                  </a:moveTo>
                  <a:cubicBezTo>
                    <a:pt x="663" y="0"/>
                    <a:pt x="367" y="117"/>
                    <a:pt x="1" y="438"/>
                  </a:cubicBezTo>
                  <a:lnTo>
                    <a:pt x="219" y="4447"/>
                  </a:lnTo>
                  <a:cubicBezTo>
                    <a:pt x="219" y="4447"/>
                    <a:pt x="392" y="4567"/>
                    <a:pt x="671" y="4567"/>
                  </a:cubicBezTo>
                  <a:cubicBezTo>
                    <a:pt x="731" y="4567"/>
                    <a:pt x="795" y="4562"/>
                    <a:pt x="864" y="4548"/>
                  </a:cubicBezTo>
                  <a:cubicBezTo>
                    <a:pt x="975" y="4527"/>
                    <a:pt x="1061" y="4496"/>
                    <a:pt x="1130" y="4469"/>
                  </a:cubicBezTo>
                  <a:cubicBezTo>
                    <a:pt x="1297" y="4397"/>
                    <a:pt x="1342" y="4321"/>
                    <a:pt x="1342" y="4321"/>
                  </a:cubicBezTo>
                  <a:cubicBezTo>
                    <a:pt x="1342" y="4321"/>
                    <a:pt x="1638" y="957"/>
                    <a:pt x="1669" y="802"/>
                  </a:cubicBezTo>
                  <a:cubicBezTo>
                    <a:pt x="1679" y="743"/>
                    <a:pt x="1622" y="514"/>
                    <a:pt x="1478" y="316"/>
                  </a:cubicBezTo>
                  <a:cubicBezTo>
                    <a:pt x="1353" y="147"/>
                    <a:pt x="1164" y="0"/>
                    <a:pt x="8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6" name="Google Shape;1136;p33"/>
            <p:cNvSpPr/>
            <p:nvPr/>
          </p:nvSpPr>
          <p:spPr>
            <a:xfrm>
              <a:off x="5008123" y="2895575"/>
              <a:ext cx="147331" cy="312770"/>
            </a:xfrm>
            <a:custGeom>
              <a:avLst/>
              <a:gdLst/>
              <a:ahLst/>
              <a:cxnLst/>
              <a:rect l="l" t="t" r="r" b="b"/>
              <a:pathLst>
                <a:path w="537" h="1140" extrusionOk="0">
                  <a:moveTo>
                    <a:pt x="345" y="0"/>
                  </a:moveTo>
                  <a:cubicBezTo>
                    <a:pt x="236" y="0"/>
                    <a:pt x="118" y="45"/>
                    <a:pt x="118" y="45"/>
                  </a:cubicBezTo>
                  <a:cubicBezTo>
                    <a:pt x="118" y="45"/>
                    <a:pt x="48" y="251"/>
                    <a:pt x="25" y="380"/>
                  </a:cubicBezTo>
                  <a:cubicBezTo>
                    <a:pt x="1" y="510"/>
                    <a:pt x="3" y="794"/>
                    <a:pt x="12" y="876"/>
                  </a:cubicBezTo>
                  <a:cubicBezTo>
                    <a:pt x="21" y="957"/>
                    <a:pt x="245" y="1102"/>
                    <a:pt x="274" y="1116"/>
                  </a:cubicBezTo>
                  <a:cubicBezTo>
                    <a:pt x="293" y="1126"/>
                    <a:pt x="338" y="1139"/>
                    <a:pt x="373" y="1139"/>
                  </a:cubicBezTo>
                  <a:cubicBezTo>
                    <a:pt x="389" y="1139"/>
                    <a:pt x="402" y="1136"/>
                    <a:pt x="410" y="1129"/>
                  </a:cubicBezTo>
                  <a:lnTo>
                    <a:pt x="437" y="1105"/>
                  </a:lnTo>
                  <a:lnTo>
                    <a:pt x="528" y="988"/>
                  </a:lnTo>
                  <a:lnTo>
                    <a:pt x="537" y="870"/>
                  </a:lnTo>
                  <a:cubicBezTo>
                    <a:pt x="537" y="870"/>
                    <a:pt x="531" y="770"/>
                    <a:pt x="515" y="751"/>
                  </a:cubicBezTo>
                  <a:cubicBezTo>
                    <a:pt x="498" y="734"/>
                    <a:pt x="404" y="622"/>
                    <a:pt x="404" y="622"/>
                  </a:cubicBezTo>
                  <a:cubicBezTo>
                    <a:pt x="404" y="622"/>
                    <a:pt x="402" y="439"/>
                    <a:pt x="417" y="423"/>
                  </a:cubicBezTo>
                  <a:cubicBezTo>
                    <a:pt x="435" y="406"/>
                    <a:pt x="537" y="412"/>
                    <a:pt x="528" y="150"/>
                  </a:cubicBezTo>
                  <a:cubicBezTo>
                    <a:pt x="523" y="32"/>
                    <a:pt x="437" y="0"/>
                    <a:pt x="345" y="0"/>
                  </a:cubicBezTo>
                  <a:close/>
                </a:path>
              </a:pathLst>
            </a:custGeom>
            <a:solidFill>
              <a:srgbClr val="ECA2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7" name="Google Shape;1137;p33"/>
            <p:cNvSpPr/>
            <p:nvPr/>
          </p:nvSpPr>
          <p:spPr>
            <a:xfrm>
              <a:off x="5049277" y="2919719"/>
              <a:ext cx="81485" cy="250216"/>
            </a:xfrm>
            <a:custGeom>
              <a:avLst/>
              <a:gdLst/>
              <a:ahLst/>
              <a:cxnLst/>
              <a:rect l="l" t="t" r="r" b="b"/>
              <a:pathLst>
                <a:path w="297" h="912" extrusionOk="0">
                  <a:moveTo>
                    <a:pt x="195" y="0"/>
                  </a:moveTo>
                  <a:cubicBezTo>
                    <a:pt x="141" y="0"/>
                    <a:pt x="85" y="26"/>
                    <a:pt x="85" y="26"/>
                  </a:cubicBezTo>
                  <a:cubicBezTo>
                    <a:pt x="85" y="26"/>
                    <a:pt x="0" y="29"/>
                    <a:pt x="62" y="235"/>
                  </a:cubicBezTo>
                  <a:lnTo>
                    <a:pt x="83" y="716"/>
                  </a:lnTo>
                  <a:cubicBezTo>
                    <a:pt x="83" y="716"/>
                    <a:pt x="78" y="912"/>
                    <a:pt x="165" y="912"/>
                  </a:cubicBezTo>
                  <a:cubicBezTo>
                    <a:pt x="253" y="910"/>
                    <a:pt x="282" y="854"/>
                    <a:pt x="279" y="764"/>
                  </a:cubicBezTo>
                  <a:cubicBezTo>
                    <a:pt x="275" y="675"/>
                    <a:pt x="282" y="380"/>
                    <a:pt x="282" y="380"/>
                  </a:cubicBezTo>
                  <a:cubicBezTo>
                    <a:pt x="282" y="380"/>
                    <a:pt x="296" y="282"/>
                    <a:pt x="295" y="107"/>
                  </a:cubicBezTo>
                  <a:cubicBezTo>
                    <a:pt x="293" y="22"/>
                    <a:pt x="245" y="0"/>
                    <a:pt x="195" y="0"/>
                  </a:cubicBezTo>
                  <a:close/>
                </a:path>
              </a:pathLst>
            </a:custGeom>
            <a:solidFill>
              <a:srgbClr val="ECA2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8" name="Google Shape;1138;p33"/>
            <p:cNvSpPr/>
            <p:nvPr/>
          </p:nvSpPr>
          <p:spPr>
            <a:xfrm>
              <a:off x="5030621" y="1459575"/>
              <a:ext cx="280945" cy="1478252"/>
            </a:xfrm>
            <a:custGeom>
              <a:avLst/>
              <a:gdLst/>
              <a:ahLst/>
              <a:cxnLst/>
              <a:rect l="l" t="t" r="r" b="b"/>
              <a:pathLst>
                <a:path w="1024" h="5388" extrusionOk="0">
                  <a:moveTo>
                    <a:pt x="1022" y="0"/>
                  </a:moveTo>
                  <a:cubicBezTo>
                    <a:pt x="995" y="0"/>
                    <a:pt x="662" y="13"/>
                    <a:pt x="511" y="668"/>
                  </a:cubicBezTo>
                  <a:cubicBezTo>
                    <a:pt x="353" y="1351"/>
                    <a:pt x="87" y="2913"/>
                    <a:pt x="74" y="3327"/>
                  </a:cubicBezTo>
                  <a:cubicBezTo>
                    <a:pt x="62" y="3742"/>
                    <a:pt x="1" y="5387"/>
                    <a:pt x="1" y="5387"/>
                  </a:cubicBezTo>
                  <a:cubicBezTo>
                    <a:pt x="1" y="5387"/>
                    <a:pt x="156" y="5380"/>
                    <a:pt x="281" y="5374"/>
                  </a:cubicBezTo>
                  <a:cubicBezTo>
                    <a:pt x="324" y="5373"/>
                    <a:pt x="364" y="5371"/>
                    <a:pt x="391" y="5370"/>
                  </a:cubicBezTo>
                  <a:cubicBezTo>
                    <a:pt x="493" y="5364"/>
                    <a:pt x="752" y="5241"/>
                    <a:pt x="752" y="5241"/>
                  </a:cubicBezTo>
                  <a:lnTo>
                    <a:pt x="917" y="2030"/>
                  </a:lnTo>
                  <a:lnTo>
                    <a:pt x="1024" y="0"/>
                  </a:lnTo>
                  <a:cubicBezTo>
                    <a:pt x="1024" y="0"/>
                    <a:pt x="1023" y="0"/>
                    <a:pt x="10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39" name="Google Shape;1139;p33"/>
            <p:cNvSpPr/>
            <p:nvPr/>
          </p:nvSpPr>
          <p:spPr>
            <a:xfrm>
              <a:off x="5076972" y="1881541"/>
              <a:ext cx="175316" cy="1053542"/>
            </a:xfrm>
            <a:custGeom>
              <a:avLst/>
              <a:gdLst/>
              <a:ahLst/>
              <a:cxnLst/>
              <a:rect l="l" t="t" r="r" b="b"/>
              <a:pathLst>
                <a:path w="639" h="3840" extrusionOk="0">
                  <a:moveTo>
                    <a:pt x="271" y="0"/>
                  </a:moveTo>
                  <a:cubicBezTo>
                    <a:pt x="261" y="0"/>
                    <a:pt x="255" y="8"/>
                    <a:pt x="255" y="25"/>
                  </a:cubicBezTo>
                  <a:cubicBezTo>
                    <a:pt x="237" y="330"/>
                    <a:pt x="61" y="1612"/>
                    <a:pt x="61" y="1612"/>
                  </a:cubicBezTo>
                  <a:cubicBezTo>
                    <a:pt x="61" y="1612"/>
                    <a:pt x="9" y="3190"/>
                    <a:pt x="7" y="3308"/>
                  </a:cubicBezTo>
                  <a:cubicBezTo>
                    <a:pt x="6" y="3377"/>
                    <a:pt x="2" y="3642"/>
                    <a:pt x="0" y="3839"/>
                  </a:cubicBezTo>
                  <a:cubicBezTo>
                    <a:pt x="43" y="3836"/>
                    <a:pt x="85" y="3835"/>
                    <a:pt x="111" y="3833"/>
                  </a:cubicBezTo>
                  <a:cubicBezTo>
                    <a:pt x="214" y="3828"/>
                    <a:pt x="473" y="3704"/>
                    <a:pt x="473" y="3704"/>
                  </a:cubicBezTo>
                  <a:lnTo>
                    <a:pt x="638" y="494"/>
                  </a:lnTo>
                  <a:cubicBezTo>
                    <a:pt x="463" y="195"/>
                    <a:pt x="318" y="0"/>
                    <a:pt x="271" y="0"/>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0" name="Google Shape;1140;p33"/>
            <p:cNvSpPr/>
            <p:nvPr/>
          </p:nvSpPr>
          <p:spPr>
            <a:xfrm>
              <a:off x="5835854" y="3510690"/>
              <a:ext cx="150898" cy="1139691"/>
            </a:xfrm>
            <a:custGeom>
              <a:avLst/>
              <a:gdLst/>
              <a:ahLst/>
              <a:cxnLst/>
              <a:rect l="l" t="t" r="r" b="b"/>
              <a:pathLst>
                <a:path w="550" h="4154" extrusionOk="0">
                  <a:moveTo>
                    <a:pt x="348" y="1"/>
                  </a:moveTo>
                  <a:cubicBezTo>
                    <a:pt x="260" y="81"/>
                    <a:pt x="204" y="139"/>
                    <a:pt x="204" y="139"/>
                  </a:cubicBezTo>
                  <a:lnTo>
                    <a:pt x="107" y="2208"/>
                  </a:lnTo>
                  <a:cubicBezTo>
                    <a:pt x="104" y="2209"/>
                    <a:pt x="35" y="3334"/>
                    <a:pt x="0" y="4153"/>
                  </a:cubicBezTo>
                  <a:cubicBezTo>
                    <a:pt x="167" y="4082"/>
                    <a:pt x="212" y="4005"/>
                    <a:pt x="212" y="4005"/>
                  </a:cubicBezTo>
                  <a:cubicBezTo>
                    <a:pt x="212" y="4005"/>
                    <a:pt x="508" y="642"/>
                    <a:pt x="539" y="488"/>
                  </a:cubicBezTo>
                  <a:cubicBezTo>
                    <a:pt x="549" y="427"/>
                    <a:pt x="492" y="200"/>
                    <a:pt x="348"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1" name="Google Shape;1141;p33"/>
            <p:cNvSpPr/>
            <p:nvPr/>
          </p:nvSpPr>
          <p:spPr>
            <a:xfrm>
              <a:off x="5109911" y="1399490"/>
              <a:ext cx="1130089" cy="2825634"/>
            </a:xfrm>
            <a:custGeom>
              <a:avLst/>
              <a:gdLst/>
              <a:ahLst/>
              <a:cxnLst/>
              <a:rect l="l" t="t" r="r" b="b"/>
              <a:pathLst>
                <a:path w="4119" h="10299" extrusionOk="0">
                  <a:moveTo>
                    <a:pt x="2564" y="0"/>
                  </a:moveTo>
                  <a:cubicBezTo>
                    <a:pt x="2429" y="0"/>
                    <a:pt x="2379" y="80"/>
                    <a:pt x="2379" y="80"/>
                  </a:cubicBezTo>
                  <a:cubicBezTo>
                    <a:pt x="2379" y="80"/>
                    <a:pt x="2237" y="73"/>
                    <a:pt x="2030" y="73"/>
                  </a:cubicBezTo>
                  <a:cubicBezTo>
                    <a:pt x="1704" y="73"/>
                    <a:pt x="1215" y="90"/>
                    <a:pt x="860" y="182"/>
                  </a:cubicBezTo>
                  <a:cubicBezTo>
                    <a:pt x="631" y="241"/>
                    <a:pt x="456" y="333"/>
                    <a:pt x="420" y="471"/>
                  </a:cubicBezTo>
                  <a:cubicBezTo>
                    <a:pt x="168" y="1440"/>
                    <a:pt x="239" y="2820"/>
                    <a:pt x="263" y="3350"/>
                  </a:cubicBezTo>
                  <a:cubicBezTo>
                    <a:pt x="288" y="3880"/>
                    <a:pt x="194" y="6260"/>
                    <a:pt x="124" y="6796"/>
                  </a:cubicBezTo>
                  <a:cubicBezTo>
                    <a:pt x="52" y="7329"/>
                    <a:pt x="0" y="9169"/>
                    <a:pt x="3" y="9248"/>
                  </a:cubicBezTo>
                  <a:cubicBezTo>
                    <a:pt x="8" y="9327"/>
                    <a:pt x="176" y="9531"/>
                    <a:pt x="686" y="9558"/>
                  </a:cubicBezTo>
                  <a:cubicBezTo>
                    <a:pt x="1196" y="9585"/>
                    <a:pt x="1292" y="10090"/>
                    <a:pt x="2157" y="10248"/>
                  </a:cubicBezTo>
                  <a:cubicBezTo>
                    <a:pt x="2360" y="10284"/>
                    <a:pt x="2545" y="10298"/>
                    <a:pt x="2710" y="10298"/>
                  </a:cubicBezTo>
                  <a:cubicBezTo>
                    <a:pt x="2926" y="10298"/>
                    <a:pt x="3107" y="10274"/>
                    <a:pt x="3244" y="10245"/>
                  </a:cubicBezTo>
                  <a:cubicBezTo>
                    <a:pt x="3449" y="10202"/>
                    <a:pt x="3563" y="10147"/>
                    <a:pt x="3563" y="10147"/>
                  </a:cubicBezTo>
                  <a:cubicBezTo>
                    <a:pt x="3563" y="10147"/>
                    <a:pt x="3594" y="7713"/>
                    <a:pt x="3577" y="7299"/>
                  </a:cubicBezTo>
                  <a:cubicBezTo>
                    <a:pt x="3557" y="6885"/>
                    <a:pt x="3659" y="5769"/>
                    <a:pt x="3780" y="5202"/>
                  </a:cubicBezTo>
                  <a:cubicBezTo>
                    <a:pt x="3844" y="4901"/>
                    <a:pt x="3948" y="3937"/>
                    <a:pt x="4020" y="3063"/>
                  </a:cubicBezTo>
                  <a:cubicBezTo>
                    <a:pt x="4081" y="2306"/>
                    <a:pt x="4119" y="1616"/>
                    <a:pt x="4083" y="1497"/>
                  </a:cubicBezTo>
                  <a:cubicBezTo>
                    <a:pt x="4005" y="1238"/>
                    <a:pt x="3626" y="755"/>
                    <a:pt x="3255" y="402"/>
                  </a:cubicBezTo>
                  <a:cubicBezTo>
                    <a:pt x="3244" y="390"/>
                    <a:pt x="3234" y="381"/>
                    <a:pt x="3222" y="370"/>
                  </a:cubicBezTo>
                  <a:cubicBezTo>
                    <a:pt x="3065" y="225"/>
                    <a:pt x="2938" y="133"/>
                    <a:pt x="2830" y="78"/>
                  </a:cubicBezTo>
                  <a:cubicBezTo>
                    <a:pt x="2718" y="20"/>
                    <a:pt x="2630" y="0"/>
                    <a:pt x="25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2" name="Google Shape;1142;p33"/>
            <p:cNvSpPr/>
            <p:nvPr/>
          </p:nvSpPr>
          <p:spPr>
            <a:xfrm>
              <a:off x="5479733" y="1329254"/>
              <a:ext cx="483422" cy="364076"/>
            </a:xfrm>
            <a:custGeom>
              <a:avLst/>
              <a:gdLst/>
              <a:ahLst/>
              <a:cxnLst/>
              <a:rect l="l" t="t" r="r" b="b"/>
              <a:pathLst>
                <a:path w="1762" h="1327" extrusionOk="0">
                  <a:moveTo>
                    <a:pt x="1596" y="1"/>
                  </a:moveTo>
                  <a:lnTo>
                    <a:pt x="1596" y="1"/>
                  </a:lnTo>
                  <a:cubicBezTo>
                    <a:pt x="1587" y="15"/>
                    <a:pt x="1462" y="222"/>
                    <a:pt x="1369" y="334"/>
                  </a:cubicBezTo>
                  <a:cubicBezTo>
                    <a:pt x="1350" y="356"/>
                    <a:pt x="1333" y="374"/>
                    <a:pt x="1318" y="387"/>
                  </a:cubicBezTo>
                  <a:cubicBezTo>
                    <a:pt x="1222" y="468"/>
                    <a:pt x="1041" y="652"/>
                    <a:pt x="1027" y="689"/>
                  </a:cubicBezTo>
                  <a:cubicBezTo>
                    <a:pt x="1012" y="729"/>
                    <a:pt x="1077" y="834"/>
                    <a:pt x="906" y="925"/>
                  </a:cubicBezTo>
                  <a:cubicBezTo>
                    <a:pt x="813" y="973"/>
                    <a:pt x="691" y="984"/>
                    <a:pt x="599" y="984"/>
                  </a:cubicBezTo>
                  <a:cubicBezTo>
                    <a:pt x="522" y="984"/>
                    <a:pt x="466" y="977"/>
                    <a:pt x="466" y="977"/>
                  </a:cubicBezTo>
                  <a:cubicBezTo>
                    <a:pt x="466" y="977"/>
                    <a:pt x="351" y="1060"/>
                    <a:pt x="219" y="1120"/>
                  </a:cubicBezTo>
                  <a:cubicBezTo>
                    <a:pt x="147" y="1155"/>
                    <a:pt x="70" y="1183"/>
                    <a:pt x="1" y="1189"/>
                  </a:cubicBezTo>
                  <a:cubicBezTo>
                    <a:pt x="1" y="1189"/>
                    <a:pt x="137" y="1326"/>
                    <a:pt x="332" y="1326"/>
                  </a:cubicBezTo>
                  <a:cubicBezTo>
                    <a:pt x="367" y="1326"/>
                    <a:pt x="405" y="1322"/>
                    <a:pt x="443" y="1311"/>
                  </a:cubicBezTo>
                  <a:cubicBezTo>
                    <a:pt x="696" y="1240"/>
                    <a:pt x="1158" y="989"/>
                    <a:pt x="1185" y="966"/>
                  </a:cubicBezTo>
                  <a:cubicBezTo>
                    <a:pt x="1211" y="945"/>
                    <a:pt x="1715" y="653"/>
                    <a:pt x="1758" y="629"/>
                  </a:cubicBezTo>
                  <a:cubicBezTo>
                    <a:pt x="1760" y="626"/>
                    <a:pt x="1761" y="626"/>
                    <a:pt x="1761" y="626"/>
                  </a:cubicBezTo>
                  <a:cubicBezTo>
                    <a:pt x="1752" y="616"/>
                    <a:pt x="1609" y="429"/>
                    <a:pt x="1570" y="272"/>
                  </a:cubicBezTo>
                  <a:cubicBezTo>
                    <a:pt x="1558" y="226"/>
                    <a:pt x="1571" y="127"/>
                    <a:pt x="1596"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3" name="Google Shape;1143;p33"/>
            <p:cNvSpPr/>
            <p:nvPr/>
          </p:nvSpPr>
          <p:spPr>
            <a:xfrm>
              <a:off x="5359031" y="738282"/>
              <a:ext cx="641728" cy="901273"/>
            </a:xfrm>
            <a:custGeom>
              <a:avLst/>
              <a:gdLst/>
              <a:ahLst/>
              <a:cxnLst/>
              <a:rect l="l" t="t" r="r" b="b"/>
              <a:pathLst>
                <a:path w="2339" h="3285" extrusionOk="0">
                  <a:moveTo>
                    <a:pt x="1194" y="0"/>
                  </a:moveTo>
                  <a:cubicBezTo>
                    <a:pt x="1174" y="0"/>
                    <a:pt x="1154" y="1"/>
                    <a:pt x="1134" y="4"/>
                  </a:cubicBezTo>
                  <a:cubicBezTo>
                    <a:pt x="946" y="25"/>
                    <a:pt x="759" y="54"/>
                    <a:pt x="571" y="77"/>
                  </a:cubicBezTo>
                  <a:cubicBezTo>
                    <a:pt x="1" y="147"/>
                    <a:pt x="15" y="696"/>
                    <a:pt x="19" y="1030"/>
                  </a:cubicBezTo>
                  <a:cubicBezTo>
                    <a:pt x="21" y="1175"/>
                    <a:pt x="13" y="1319"/>
                    <a:pt x="41" y="1462"/>
                  </a:cubicBezTo>
                  <a:cubicBezTo>
                    <a:pt x="48" y="1498"/>
                    <a:pt x="57" y="1534"/>
                    <a:pt x="62" y="1571"/>
                  </a:cubicBezTo>
                  <a:cubicBezTo>
                    <a:pt x="69" y="1635"/>
                    <a:pt x="62" y="1699"/>
                    <a:pt x="72" y="1763"/>
                  </a:cubicBezTo>
                  <a:cubicBezTo>
                    <a:pt x="84" y="1827"/>
                    <a:pt x="115" y="1888"/>
                    <a:pt x="127" y="1952"/>
                  </a:cubicBezTo>
                  <a:cubicBezTo>
                    <a:pt x="136" y="2004"/>
                    <a:pt x="134" y="2060"/>
                    <a:pt x="137" y="2112"/>
                  </a:cubicBezTo>
                  <a:cubicBezTo>
                    <a:pt x="157" y="2337"/>
                    <a:pt x="338" y="2564"/>
                    <a:pt x="202" y="2783"/>
                  </a:cubicBezTo>
                  <a:cubicBezTo>
                    <a:pt x="200" y="2787"/>
                    <a:pt x="197" y="2791"/>
                    <a:pt x="195" y="2793"/>
                  </a:cubicBezTo>
                  <a:cubicBezTo>
                    <a:pt x="190" y="2801"/>
                    <a:pt x="186" y="2809"/>
                    <a:pt x="183" y="2819"/>
                  </a:cubicBezTo>
                  <a:cubicBezTo>
                    <a:pt x="177" y="2833"/>
                    <a:pt x="176" y="2847"/>
                    <a:pt x="173" y="2862"/>
                  </a:cubicBezTo>
                  <a:cubicBezTo>
                    <a:pt x="169" y="2957"/>
                    <a:pt x="235" y="3041"/>
                    <a:pt x="305" y="3106"/>
                  </a:cubicBezTo>
                  <a:cubicBezTo>
                    <a:pt x="330" y="3129"/>
                    <a:pt x="357" y="3151"/>
                    <a:pt x="387" y="3168"/>
                  </a:cubicBezTo>
                  <a:cubicBezTo>
                    <a:pt x="442" y="3200"/>
                    <a:pt x="501" y="3208"/>
                    <a:pt x="559" y="3223"/>
                  </a:cubicBezTo>
                  <a:cubicBezTo>
                    <a:pt x="593" y="3230"/>
                    <a:pt x="623" y="3237"/>
                    <a:pt x="653" y="3250"/>
                  </a:cubicBezTo>
                  <a:cubicBezTo>
                    <a:pt x="683" y="3260"/>
                    <a:pt x="712" y="3261"/>
                    <a:pt x="745" y="3269"/>
                  </a:cubicBezTo>
                  <a:cubicBezTo>
                    <a:pt x="753" y="3271"/>
                    <a:pt x="762" y="3273"/>
                    <a:pt x="774" y="3274"/>
                  </a:cubicBezTo>
                  <a:cubicBezTo>
                    <a:pt x="812" y="3281"/>
                    <a:pt x="851" y="3285"/>
                    <a:pt x="890" y="3285"/>
                  </a:cubicBezTo>
                  <a:cubicBezTo>
                    <a:pt x="1129" y="3285"/>
                    <a:pt x="1378" y="3159"/>
                    <a:pt x="1682" y="3039"/>
                  </a:cubicBezTo>
                  <a:cubicBezTo>
                    <a:pt x="2022" y="2906"/>
                    <a:pt x="2281" y="2794"/>
                    <a:pt x="2314" y="2778"/>
                  </a:cubicBezTo>
                  <a:cubicBezTo>
                    <a:pt x="2310" y="2773"/>
                    <a:pt x="2271" y="2722"/>
                    <a:pt x="2231" y="2656"/>
                  </a:cubicBezTo>
                  <a:cubicBezTo>
                    <a:pt x="2188" y="2589"/>
                    <a:pt x="2144" y="2504"/>
                    <a:pt x="2123" y="2425"/>
                  </a:cubicBezTo>
                  <a:cubicBezTo>
                    <a:pt x="2110" y="2378"/>
                    <a:pt x="2124" y="2280"/>
                    <a:pt x="2149" y="2153"/>
                  </a:cubicBezTo>
                  <a:cubicBezTo>
                    <a:pt x="2206" y="1867"/>
                    <a:pt x="2324" y="1439"/>
                    <a:pt x="2336" y="1153"/>
                  </a:cubicBezTo>
                  <a:cubicBezTo>
                    <a:pt x="2338" y="1125"/>
                    <a:pt x="2338" y="1097"/>
                    <a:pt x="2338" y="1070"/>
                  </a:cubicBezTo>
                  <a:cubicBezTo>
                    <a:pt x="2331" y="862"/>
                    <a:pt x="2270" y="637"/>
                    <a:pt x="2169" y="452"/>
                  </a:cubicBezTo>
                  <a:cubicBezTo>
                    <a:pt x="2073" y="275"/>
                    <a:pt x="1874" y="196"/>
                    <a:pt x="1693" y="132"/>
                  </a:cubicBezTo>
                  <a:cubicBezTo>
                    <a:pt x="1535" y="75"/>
                    <a:pt x="1362" y="0"/>
                    <a:pt x="11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4" name="Google Shape;1144;p33"/>
            <p:cNvSpPr/>
            <p:nvPr/>
          </p:nvSpPr>
          <p:spPr>
            <a:xfrm>
              <a:off x="5570837" y="1328980"/>
              <a:ext cx="422789" cy="310576"/>
            </a:xfrm>
            <a:custGeom>
              <a:avLst/>
              <a:gdLst/>
              <a:ahLst/>
              <a:cxnLst/>
              <a:rect l="l" t="t" r="r" b="b"/>
              <a:pathLst>
                <a:path w="1541" h="1132" extrusionOk="0">
                  <a:moveTo>
                    <a:pt x="1375" y="0"/>
                  </a:moveTo>
                  <a:lnTo>
                    <a:pt x="1375" y="0"/>
                  </a:lnTo>
                  <a:cubicBezTo>
                    <a:pt x="1367" y="16"/>
                    <a:pt x="1240" y="222"/>
                    <a:pt x="1147" y="335"/>
                  </a:cubicBezTo>
                  <a:cubicBezTo>
                    <a:pt x="1130" y="357"/>
                    <a:pt x="1111" y="375"/>
                    <a:pt x="1097" y="387"/>
                  </a:cubicBezTo>
                  <a:cubicBezTo>
                    <a:pt x="1003" y="467"/>
                    <a:pt x="821" y="653"/>
                    <a:pt x="806" y="689"/>
                  </a:cubicBezTo>
                  <a:cubicBezTo>
                    <a:pt x="791" y="728"/>
                    <a:pt x="855" y="834"/>
                    <a:pt x="686" y="926"/>
                  </a:cubicBezTo>
                  <a:cubicBezTo>
                    <a:pt x="593" y="973"/>
                    <a:pt x="473" y="984"/>
                    <a:pt x="382" y="984"/>
                  </a:cubicBezTo>
                  <a:cubicBezTo>
                    <a:pt x="304" y="984"/>
                    <a:pt x="247" y="976"/>
                    <a:pt x="247" y="976"/>
                  </a:cubicBezTo>
                  <a:cubicBezTo>
                    <a:pt x="247" y="976"/>
                    <a:pt x="132" y="1061"/>
                    <a:pt x="0" y="1121"/>
                  </a:cubicBezTo>
                  <a:cubicBezTo>
                    <a:pt x="39" y="1128"/>
                    <a:pt x="77" y="1132"/>
                    <a:pt x="116" y="1132"/>
                  </a:cubicBezTo>
                  <a:cubicBezTo>
                    <a:pt x="355" y="1132"/>
                    <a:pt x="604" y="1006"/>
                    <a:pt x="908" y="886"/>
                  </a:cubicBezTo>
                  <a:cubicBezTo>
                    <a:pt x="1247" y="753"/>
                    <a:pt x="1506" y="641"/>
                    <a:pt x="1539" y="627"/>
                  </a:cubicBezTo>
                  <a:cubicBezTo>
                    <a:pt x="1541" y="627"/>
                    <a:pt x="1541" y="625"/>
                    <a:pt x="1541" y="625"/>
                  </a:cubicBezTo>
                  <a:cubicBezTo>
                    <a:pt x="1535" y="620"/>
                    <a:pt x="1498" y="569"/>
                    <a:pt x="1456" y="503"/>
                  </a:cubicBezTo>
                  <a:cubicBezTo>
                    <a:pt x="1413" y="436"/>
                    <a:pt x="1370" y="351"/>
                    <a:pt x="1348" y="272"/>
                  </a:cubicBezTo>
                  <a:cubicBezTo>
                    <a:pt x="1337" y="225"/>
                    <a:pt x="1351" y="127"/>
                    <a:pt x="1375" y="0"/>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5" name="Google Shape;1145;p33"/>
            <p:cNvSpPr/>
            <p:nvPr/>
          </p:nvSpPr>
          <p:spPr>
            <a:xfrm>
              <a:off x="5371651" y="875737"/>
              <a:ext cx="332250" cy="575882"/>
            </a:xfrm>
            <a:custGeom>
              <a:avLst/>
              <a:gdLst/>
              <a:ahLst/>
              <a:cxnLst/>
              <a:rect l="l" t="t" r="r" b="b"/>
              <a:pathLst>
                <a:path w="1211" h="2099" extrusionOk="0">
                  <a:moveTo>
                    <a:pt x="273" y="0"/>
                  </a:moveTo>
                  <a:cubicBezTo>
                    <a:pt x="206" y="0"/>
                    <a:pt x="160" y="214"/>
                    <a:pt x="160" y="214"/>
                  </a:cubicBezTo>
                  <a:cubicBezTo>
                    <a:pt x="160" y="214"/>
                    <a:pt x="80" y="474"/>
                    <a:pt x="77" y="552"/>
                  </a:cubicBezTo>
                  <a:cubicBezTo>
                    <a:pt x="75" y="629"/>
                    <a:pt x="0" y="909"/>
                    <a:pt x="46" y="1207"/>
                  </a:cubicBezTo>
                  <a:cubicBezTo>
                    <a:pt x="91" y="1506"/>
                    <a:pt x="238" y="1940"/>
                    <a:pt x="305" y="1992"/>
                  </a:cubicBezTo>
                  <a:cubicBezTo>
                    <a:pt x="362" y="2035"/>
                    <a:pt x="441" y="2099"/>
                    <a:pt x="591" y="2099"/>
                  </a:cubicBezTo>
                  <a:cubicBezTo>
                    <a:pt x="623" y="2099"/>
                    <a:pt x="659" y="2096"/>
                    <a:pt x="697" y="2089"/>
                  </a:cubicBezTo>
                  <a:cubicBezTo>
                    <a:pt x="917" y="2050"/>
                    <a:pt x="1116" y="1470"/>
                    <a:pt x="1179" y="1069"/>
                  </a:cubicBezTo>
                  <a:cubicBezTo>
                    <a:pt x="1210" y="869"/>
                    <a:pt x="1182" y="659"/>
                    <a:pt x="1143" y="464"/>
                  </a:cubicBezTo>
                  <a:cubicBezTo>
                    <a:pt x="1129" y="392"/>
                    <a:pt x="1121" y="280"/>
                    <a:pt x="1074" y="223"/>
                  </a:cubicBezTo>
                  <a:cubicBezTo>
                    <a:pt x="1018" y="155"/>
                    <a:pt x="932" y="83"/>
                    <a:pt x="844" y="77"/>
                  </a:cubicBezTo>
                  <a:cubicBezTo>
                    <a:pt x="781" y="73"/>
                    <a:pt x="719" y="69"/>
                    <a:pt x="656" y="59"/>
                  </a:cubicBezTo>
                  <a:cubicBezTo>
                    <a:pt x="532" y="43"/>
                    <a:pt x="403" y="33"/>
                    <a:pt x="281" y="1"/>
                  </a:cubicBezTo>
                  <a:cubicBezTo>
                    <a:pt x="278" y="1"/>
                    <a:pt x="275" y="0"/>
                    <a:pt x="273" y="0"/>
                  </a:cubicBezTo>
                  <a:close/>
                </a:path>
              </a:pathLst>
            </a:custGeom>
            <a:solidFill>
              <a:srgbClr val="ECA2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6" name="Google Shape;1146;p33"/>
            <p:cNvSpPr/>
            <p:nvPr/>
          </p:nvSpPr>
          <p:spPr>
            <a:xfrm>
              <a:off x="5449570" y="940211"/>
              <a:ext cx="239791" cy="214550"/>
            </a:xfrm>
            <a:custGeom>
              <a:avLst/>
              <a:gdLst/>
              <a:ahLst/>
              <a:cxnLst/>
              <a:rect l="l" t="t" r="r" b="b"/>
              <a:pathLst>
                <a:path w="874" h="782" extrusionOk="0">
                  <a:moveTo>
                    <a:pt x="150" y="1"/>
                  </a:moveTo>
                  <a:cubicBezTo>
                    <a:pt x="0" y="92"/>
                    <a:pt x="49" y="570"/>
                    <a:pt x="51" y="570"/>
                  </a:cubicBezTo>
                  <a:cubicBezTo>
                    <a:pt x="51" y="570"/>
                    <a:pt x="51" y="570"/>
                    <a:pt x="51" y="570"/>
                  </a:cubicBezTo>
                  <a:lnTo>
                    <a:pt x="159" y="554"/>
                  </a:lnTo>
                  <a:cubicBezTo>
                    <a:pt x="159" y="554"/>
                    <a:pt x="321" y="550"/>
                    <a:pt x="464" y="550"/>
                  </a:cubicBezTo>
                  <a:cubicBezTo>
                    <a:pt x="536" y="550"/>
                    <a:pt x="603" y="551"/>
                    <a:pt x="643" y="554"/>
                  </a:cubicBezTo>
                  <a:cubicBezTo>
                    <a:pt x="755" y="562"/>
                    <a:pt x="843" y="781"/>
                    <a:pt x="861" y="781"/>
                  </a:cubicBezTo>
                  <a:cubicBezTo>
                    <a:pt x="862" y="781"/>
                    <a:pt x="863" y="780"/>
                    <a:pt x="863" y="778"/>
                  </a:cubicBezTo>
                  <a:cubicBezTo>
                    <a:pt x="873" y="743"/>
                    <a:pt x="863" y="491"/>
                    <a:pt x="842" y="324"/>
                  </a:cubicBezTo>
                  <a:cubicBezTo>
                    <a:pt x="820" y="159"/>
                    <a:pt x="731" y="24"/>
                    <a:pt x="625" y="18"/>
                  </a:cubicBezTo>
                  <a:cubicBezTo>
                    <a:pt x="518" y="13"/>
                    <a:pt x="150" y="1"/>
                    <a:pt x="150" y="1"/>
                  </a:cubicBezTo>
                  <a:close/>
                </a:path>
              </a:pathLst>
            </a:custGeom>
            <a:solidFill>
              <a:srgbClr val="FFC0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7" name="Google Shape;1147;p33"/>
            <p:cNvSpPr/>
            <p:nvPr/>
          </p:nvSpPr>
          <p:spPr>
            <a:xfrm>
              <a:off x="5427072" y="1082604"/>
              <a:ext cx="70236" cy="193424"/>
            </a:xfrm>
            <a:custGeom>
              <a:avLst/>
              <a:gdLst/>
              <a:ahLst/>
              <a:cxnLst/>
              <a:rect l="l" t="t" r="r" b="b"/>
              <a:pathLst>
                <a:path w="256" h="705" extrusionOk="0">
                  <a:moveTo>
                    <a:pt x="225" y="0"/>
                  </a:moveTo>
                  <a:lnTo>
                    <a:pt x="130" y="5"/>
                  </a:lnTo>
                  <a:cubicBezTo>
                    <a:pt x="130" y="5"/>
                    <a:pt x="112" y="289"/>
                    <a:pt x="112" y="302"/>
                  </a:cubicBezTo>
                  <a:cubicBezTo>
                    <a:pt x="112" y="316"/>
                    <a:pt x="14" y="664"/>
                    <a:pt x="7" y="681"/>
                  </a:cubicBezTo>
                  <a:cubicBezTo>
                    <a:pt x="0" y="695"/>
                    <a:pt x="14" y="705"/>
                    <a:pt x="60" y="705"/>
                  </a:cubicBezTo>
                  <a:cubicBezTo>
                    <a:pt x="65" y="705"/>
                    <a:pt x="72" y="705"/>
                    <a:pt x="79" y="704"/>
                  </a:cubicBezTo>
                  <a:cubicBezTo>
                    <a:pt x="84" y="704"/>
                    <a:pt x="90" y="704"/>
                    <a:pt x="95" y="704"/>
                  </a:cubicBezTo>
                  <a:cubicBezTo>
                    <a:pt x="112" y="704"/>
                    <a:pt x="130" y="705"/>
                    <a:pt x="148" y="705"/>
                  </a:cubicBezTo>
                  <a:cubicBezTo>
                    <a:pt x="193" y="705"/>
                    <a:pt x="236" y="702"/>
                    <a:pt x="244" y="684"/>
                  </a:cubicBezTo>
                  <a:cubicBezTo>
                    <a:pt x="255" y="658"/>
                    <a:pt x="205" y="444"/>
                    <a:pt x="212" y="367"/>
                  </a:cubicBezTo>
                  <a:cubicBezTo>
                    <a:pt x="222" y="289"/>
                    <a:pt x="198" y="43"/>
                    <a:pt x="198" y="43"/>
                  </a:cubicBezTo>
                  <a:lnTo>
                    <a:pt x="225" y="0"/>
                  </a:lnTo>
                  <a:close/>
                </a:path>
              </a:pathLst>
            </a:custGeom>
            <a:solidFill>
              <a:srgbClr val="FFC0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8" name="Google Shape;1148;p33"/>
            <p:cNvSpPr/>
            <p:nvPr/>
          </p:nvSpPr>
          <p:spPr>
            <a:xfrm>
              <a:off x="5531329" y="1200305"/>
              <a:ext cx="142118" cy="87521"/>
            </a:xfrm>
            <a:custGeom>
              <a:avLst/>
              <a:gdLst/>
              <a:ahLst/>
              <a:cxnLst/>
              <a:rect l="l" t="t" r="r" b="b"/>
              <a:pathLst>
                <a:path w="518" h="319" extrusionOk="0">
                  <a:moveTo>
                    <a:pt x="477" y="0"/>
                  </a:moveTo>
                  <a:cubicBezTo>
                    <a:pt x="424" y="0"/>
                    <a:pt x="324" y="15"/>
                    <a:pt x="324" y="15"/>
                  </a:cubicBezTo>
                  <a:cubicBezTo>
                    <a:pt x="324" y="15"/>
                    <a:pt x="0" y="51"/>
                    <a:pt x="11" y="110"/>
                  </a:cubicBezTo>
                  <a:cubicBezTo>
                    <a:pt x="11" y="110"/>
                    <a:pt x="123" y="296"/>
                    <a:pt x="161" y="313"/>
                  </a:cubicBezTo>
                  <a:cubicBezTo>
                    <a:pt x="169" y="317"/>
                    <a:pt x="184" y="318"/>
                    <a:pt x="202" y="318"/>
                  </a:cubicBezTo>
                  <a:cubicBezTo>
                    <a:pt x="275" y="318"/>
                    <a:pt x="408" y="291"/>
                    <a:pt x="424" y="262"/>
                  </a:cubicBezTo>
                  <a:cubicBezTo>
                    <a:pt x="443" y="227"/>
                    <a:pt x="518" y="24"/>
                    <a:pt x="509" y="7"/>
                  </a:cubicBezTo>
                  <a:cubicBezTo>
                    <a:pt x="508" y="2"/>
                    <a:pt x="495" y="0"/>
                    <a:pt x="477" y="0"/>
                  </a:cubicBezTo>
                  <a:close/>
                </a:path>
              </a:pathLst>
            </a:custGeom>
            <a:solidFill>
              <a:srgbClr val="FFC0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9" name="Google Shape;1149;p33"/>
            <p:cNvSpPr/>
            <p:nvPr/>
          </p:nvSpPr>
          <p:spPr>
            <a:xfrm>
              <a:off x="5748607" y="1957813"/>
              <a:ext cx="433214" cy="2252496"/>
            </a:xfrm>
            <a:custGeom>
              <a:avLst/>
              <a:gdLst/>
              <a:ahLst/>
              <a:cxnLst/>
              <a:rect l="l" t="t" r="r" b="b"/>
              <a:pathLst>
                <a:path w="1579" h="8210" extrusionOk="0">
                  <a:moveTo>
                    <a:pt x="1014" y="0"/>
                  </a:moveTo>
                  <a:lnTo>
                    <a:pt x="544" y="22"/>
                  </a:lnTo>
                  <a:cubicBezTo>
                    <a:pt x="544" y="22"/>
                    <a:pt x="428" y="541"/>
                    <a:pt x="433" y="687"/>
                  </a:cubicBezTo>
                  <a:cubicBezTo>
                    <a:pt x="436" y="776"/>
                    <a:pt x="442" y="868"/>
                    <a:pt x="446" y="957"/>
                  </a:cubicBezTo>
                  <a:cubicBezTo>
                    <a:pt x="455" y="1157"/>
                    <a:pt x="442" y="1286"/>
                    <a:pt x="389" y="1473"/>
                  </a:cubicBezTo>
                  <a:cubicBezTo>
                    <a:pt x="271" y="1880"/>
                    <a:pt x="166" y="2289"/>
                    <a:pt x="67" y="2699"/>
                  </a:cubicBezTo>
                  <a:cubicBezTo>
                    <a:pt x="54" y="2754"/>
                    <a:pt x="44" y="2821"/>
                    <a:pt x="83" y="2860"/>
                  </a:cubicBezTo>
                  <a:cubicBezTo>
                    <a:pt x="107" y="2886"/>
                    <a:pt x="146" y="2893"/>
                    <a:pt x="179" y="2906"/>
                  </a:cubicBezTo>
                  <a:cubicBezTo>
                    <a:pt x="301" y="2958"/>
                    <a:pt x="353" y="3104"/>
                    <a:pt x="357" y="3238"/>
                  </a:cubicBezTo>
                  <a:cubicBezTo>
                    <a:pt x="364" y="3406"/>
                    <a:pt x="394" y="3609"/>
                    <a:pt x="359" y="3771"/>
                  </a:cubicBezTo>
                  <a:cubicBezTo>
                    <a:pt x="336" y="3882"/>
                    <a:pt x="232" y="4083"/>
                    <a:pt x="255" y="4196"/>
                  </a:cubicBezTo>
                  <a:cubicBezTo>
                    <a:pt x="261" y="4218"/>
                    <a:pt x="91" y="4666"/>
                    <a:pt x="103" y="4742"/>
                  </a:cubicBezTo>
                  <a:cubicBezTo>
                    <a:pt x="111" y="4819"/>
                    <a:pt x="1" y="5454"/>
                    <a:pt x="1" y="5454"/>
                  </a:cubicBezTo>
                  <a:cubicBezTo>
                    <a:pt x="1" y="5454"/>
                    <a:pt x="15" y="5668"/>
                    <a:pt x="80" y="5702"/>
                  </a:cubicBezTo>
                  <a:cubicBezTo>
                    <a:pt x="144" y="5735"/>
                    <a:pt x="123" y="5849"/>
                    <a:pt x="166" y="5862"/>
                  </a:cubicBezTo>
                  <a:cubicBezTo>
                    <a:pt x="206" y="5873"/>
                    <a:pt x="256" y="5884"/>
                    <a:pt x="312" y="5884"/>
                  </a:cubicBezTo>
                  <a:cubicBezTo>
                    <a:pt x="318" y="5884"/>
                    <a:pt x="325" y="5884"/>
                    <a:pt x="331" y="5883"/>
                  </a:cubicBezTo>
                  <a:cubicBezTo>
                    <a:pt x="392" y="5879"/>
                    <a:pt x="435" y="5849"/>
                    <a:pt x="520" y="5803"/>
                  </a:cubicBezTo>
                  <a:cubicBezTo>
                    <a:pt x="604" y="5755"/>
                    <a:pt x="755" y="5727"/>
                    <a:pt x="800" y="5669"/>
                  </a:cubicBezTo>
                  <a:cubicBezTo>
                    <a:pt x="802" y="5666"/>
                    <a:pt x="805" y="5664"/>
                    <a:pt x="807" y="5664"/>
                  </a:cubicBezTo>
                  <a:cubicBezTo>
                    <a:pt x="846" y="5664"/>
                    <a:pt x="862" y="6084"/>
                    <a:pt x="849" y="6210"/>
                  </a:cubicBezTo>
                  <a:cubicBezTo>
                    <a:pt x="837" y="6302"/>
                    <a:pt x="801" y="7845"/>
                    <a:pt x="803" y="8210"/>
                  </a:cubicBezTo>
                  <a:cubicBezTo>
                    <a:pt x="1008" y="8167"/>
                    <a:pt x="1122" y="8112"/>
                    <a:pt x="1122" y="8112"/>
                  </a:cubicBezTo>
                  <a:cubicBezTo>
                    <a:pt x="1122" y="8112"/>
                    <a:pt x="1153" y="5678"/>
                    <a:pt x="1136" y="5264"/>
                  </a:cubicBezTo>
                  <a:cubicBezTo>
                    <a:pt x="1116" y="4850"/>
                    <a:pt x="1218" y="3734"/>
                    <a:pt x="1339" y="3167"/>
                  </a:cubicBezTo>
                  <a:cubicBezTo>
                    <a:pt x="1403" y="2866"/>
                    <a:pt x="1507" y="1902"/>
                    <a:pt x="1579" y="1028"/>
                  </a:cubicBezTo>
                  <a:cubicBezTo>
                    <a:pt x="1255" y="436"/>
                    <a:pt x="1014" y="0"/>
                    <a:pt x="1014" y="0"/>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50" name="Google Shape;1150;p33"/>
            <p:cNvSpPr/>
            <p:nvPr/>
          </p:nvSpPr>
          <p:spPr>
            <a:xfrm>
              <a:off x="5672351" y="855434"/>
              <a:ext cx="328683" cy="611823"/>
            </a:xfrm>
            <a:custGeom>
              <a:avLst/>
              <a:gdLst/>
              <a:ahLst/>
              <a:cxnLst/>
              <a:rect l="l" t="t" r="r" b="b"/>
              <a:pathLst>
                <a:path w="1198" h="2230" extrusionOk="0">
                  <a:moveTo>
                    <a:pt x="1015" y="1"/>
                  </a:moveTo>
                  <a:lnTo>
                    <a:pt x="1023" y="173"/>
                  </a:lnTo>
                  <a:cubicBezTo>
                    <a:pt x="1023" y="173"/>
                    <a:pt x="958" y="650"/>
                    <a:pt x="961" y="721"/>
                  </a:cubicBezTo>
                  <a:cubicBezTo>
                    <a:pt x="964" y="791"/>
                    <a:pt x="814" y="880"/>
                    <a:pt x="798" y="897"/>
                  </a:cubicBezTo>
                  <a:cubicBezTo>
                    <a:pt x="783" y="915"/>
                    <a:pt x="512" y="1455"/>
                    <a:pt x="477" y="1637"/>
                  </a:cubicBezTo>
                  <a:cubicBezTo>
                    <a:pt x="442" y="1818"/>
                    <a:pt x="1" y="2192"/>
                    <a:pt x="1" y="2192"/>
                  </a:cubicBezTo>
                  <a:cubicBezTo>
                    <a:pt x="23" y="2219"/>
                    <a:pt x="50" y="2229"/>
                    <a:pt x="80" y="2229"/>
                  </a:cubicBezTo>
                  <a:cubicBezTo>
                    <a:pt x="179" y="2229"/>
                    <a:pt x="306" y="2117"/>
                    <a:pt x="375" y="2077"/>
                  </a:cubicBezTo>
                  <a:cubicBezTo>
                    <a:pt x="454" y="2032"/>
                    <a:pt x="537" y="1984"/>
                    <a:pt x="589" y="1910"/>
                  </a:cubicBezTo>
                  <a:cubicBezTo>
                    <a:pt x="632" y="1847"/>
                    <a:pt x="652" y="1774"/>
                    <a:pt x="676" y="1702"/>
                  </a:cubicBezTo>
                  <a:cubicBezTo>
                    <a:pt x="797" y="1344"/>
                    <a:pt x="1056" y="1071"/>
                    <a:pt x="1195" y="728"/>
                  </a:cubicBezTo>
                  <a:cubicBezTo>
                    <a:pt x="1198" y="699"/>
                    <a:pt x="1198" y="670"/>
                    <a:pt x="1198" y="646"/>
                  </a:cubicBezTo>
                  <a:cubicBezTo>
                    <a:pt x="1192" y="448"/>
                    <a:pt x="1123" y="203"/>
                    <a:pt x="1015"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51" name="Google Shape;1151;p33"/>
            <p:cNvSpPr/>
            <p:nvPr/>
          </p:nvSpPr>
          <p:spPr>
            <a:xfrm>
              <a:off x="5748074" y="3198743"/>
              <a:ext cx="290822" cy="335542"/>
            </a:xfrm>
            <a:custGeom>
              <a:avLst/>
              <a:gdLst/>
              <a:ahLst/>
              <a:cxnLst/>
              <a:rect l="l" t="t" r="r" b="b"/>
              <a:pathLst>
                <a:path w="1060" h="1223" extrusionOk="0">
                  <a:moveTo>
                    <a:pt x="489" y="1"/>
                  </a:moveTo>
                  <a:cubicBezTo>
                    <a:pt x="489" y="1"/>
                    <a:pt x="235" y="245"/>
                    <a:pt x="209" y="331"/>
                  </a:cubicBezTo>
                  <a:cubicBezTo>
                    <a:pt x="182" y="418"/>
                    <a:pt x="83" y="663"/>
                    <a:pt x="84" y="702"/>
                  </a:cubicBezTo>
                  <a:cubicBezTo>
                    <a:pt x="87" y="741"/>
                    <a:pt x="1" y="886"/>
                    <a:pt x="4" y="913"/>
                  </a:cubicBezTo>
                  <a:cubicBezTo>
                    <a:pt x="7" y="936"/>
                    <a:pt x="11" y="970"/>
                    <a:pt x="60" y="970"/>
                  </a:cubicBezTo>
                  <a:cubicBezTo>
                    <a:pt x="67" y="970"/>
                    <a:pt x="75" y="970"/>
                    <a:pt x="84" y="968"/>
                  </a:cubicBezTo>
                  <a:cubicBezTo>
                    <a:pt x="159" y="958"/>
                    <a:pt x="268" y="790"/>
                    <a:pt x="259" y="758"/>
                  </a:cubicBezTo>
                  <a:cubicBezTo>
                    <a:pt x="249" y="727"/>
                    <a:pt x="300" y="605"/>
                    <a:pt x="300" y="605"/>
                  </a:cubicBezTo>
                  <a:lnTo>
                    <a:pt x="300" y="605"/>
                  </a:lnTo>
                  <a:cubicBezTo>
                    <a:pt x="300" y="605"/>
                    <a:pt x="313" y="742"/>
                    <a:pt x="297" y="771"/>
                  </a:cubicBezTo>
                  <a:cubicBezTo>
                    <a:pt x="283" y="800"/>
                    <a:pt x="204" y="1036"/>
                    <a:pt x="191" y="1036"/>
                  </a:cubicBezTo>
                  <a:cubicBezTo>
                    <a:pt x="191" y="1036"/>
                    <a:pt x="191" y="1036"/>
                    <a:pt x="190" y="1036"/>
                  </a:cubicBezTo>
                  <a:cubicBezTo>
                    <a:pt x="190" y="1036"/>
                    <a:pt x="190" y="1035"/>
                    <a:pt x="189" y="1035"/>
                  </a:cubicBezTo>
                  <a:cubicBezTo>
                    <a:pt x="174" y="1035"/>
                    <a:pt x="128" y="1073"/>
                    <a:pt x="73" y="1079"/>
                  </a:cubicBezTo>
                  <a:cubicBezTo>
                    <a:pt x="14" y="1083"/>
                    <a:pt x="31" y="1139"/>
                    <a:pt x="70" y="1172"/>
                  </a:cubicBezTo>
                  <a:cubicBezTo>
                    <a:pt x="109" y="1201"/>
                    <a:pt x="187" y="1222"/>
                    <a:pt x="211" y="1222"/>
                  </a:cubicBezTo>
                  <a:cubicBezTo>
                    <a:pt x="212" y="1222"/>
                    <a:pt x="213" y="1222"/>
                    <a:pt x="213" y="1222"/>
                  </a:cubicBezTo>
                  <a:cubicBezTo>
                    <a:pt x="235" y="1220"/>
                    <a:pt x="389" y="1168"/>
                    <a:pt x="389" y="1168"/>
                  </a:cubicBezTo>
                  <a:cubicBezTo>
                    <a:pt x="389" y="1168"/>
                    <a:pt x="435" y="1191"/>
                    <a:pt x="492" y="1191"/>
                  </a:cubicBezTo>
                  <a:cubicBezTo>
                    <a:pt x="550" y="1191"/>
                    <a:pt x="601" y="1158"/>
                    <a:pt x="601" y="1158"/>
                  </a:cubicBezTo>
                  <a:lnTo>
                    <a:pt x="636" y="1116"/>
                  </a:lnTo>
                  <a:cubicBezTo>
                    <a:pt x="636" y="1116"/>
                    <a:pt x="732" y="1100"/>
                    <a:pt x="755" y="1067"/>
                  </a:cubicBezTo>
                  <a:cubicBezTo>
                    <a:pt x="774" y="1033"/>
                    <a:pt x="797" y="988"/>
                    <a:pt x="797" y="988"/>
                  </a:cubicBezTo>
                  <a:cubicBezTo>
                    <a:pt x="797" y="988"/>
                    <a:pt x="805" y="994"/>
                    <a:pt x="818" y="994"/>
                  </a:cubicBezTo>
                  <a:cubicBezTo>
                    <a:pt x="839" y="994"/>
                    <a:pt x="874" y="980"/>
                    <a:pt x="915" y="909"/>
                  </a:cubicBezTo>
                  <a:cubicBezTo>
                    <a:pt x="979" y="793"/>
                    <a:pt x="1030" y="688"/>
                    <a:pt x="1027" y="645"/>
                  </a:cubicBezTo>
                  <a:cubicBezTo>
                    <a:pt x="1025" y="602"/>
                    <a:pt x="1060" y="142"/>
                    <a:pt x="1054" y="120"/>
                  </a:cubicBezTo>
                  <a:cubicBezTo>
                    <a:pt x="1054" y="102"/>
                    <a:pt x="489" y="1"/>
                    <a:pt x="489" y="1"/>
                  </a:cubicBezTo>
                  <a:close/>
                </a:path>
              </a:pathLst>
            </a:custGeom>
            <a:solidFill>
              <a:srgbClr val="ECA2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52" name="Google Shape;1152;p33"/>
            <p:cNvSpPr/>
            <p:nvPr/>
          </p:nvSpPr>
          <p:spPr>
            <a:xfrm>
              <a:off x="5854527" y="1698817"/>
              <a:ext cx="412637" cy="1587173"/>
            </a:xfrm>
            <a:custGeom>
              <a:avLst/>
              <a:gdLst/>
              <a:ahLst/>
              <a:cxnLst/>
              <a:rect l="l" t="t" r="r" b="b"/>
              <a:pathLst>
                <a:path w="1504" h="5785" extrusionOk="0">
                  <a:moveTo>
                    <a:pt x="945" y="0"/>
                  </a:moveTo>
                  <a:cubicBezTo>
                    <a:pt x="84" y="0"/>
                    <a:pt x="281" y="1578"/>
                    <a:pt x="281" y="1578"/>
                  </a:cubicBezTo>
                  <a:cubicBezTo>
                    <a:pt x="281" y="1578"/>
                    <a:pt x="478" y="3048"/>
                    <a:pt x="486" y="3271"/>
                  </a:cubicBezTo>
                  <a:cubicBezTo>
                    <a:pt x="492" y="3494"/>
                    <a:pt x="1" y="5518"/>
                    <a:pt x="1" y="5518"/>
                  </a:cubicBezTo>
                  <a:cubicBezTo>
                    <a:pt x="1" y="5518"/>
                    <a:pt x="140" y="5645"/>
                    <a:pt x="293" y="5727"/>
                  </a:cubicBezTo>
                  <a:cubicBezTo>
                    <a:pt x="380" y="5773"/>
                    <a:pt x="489" y="5785"/>
                    <a:pt x="570" y="5785"/>
                  </a:cubicBezTo>
                  <a:cubicBezTo>
                    <a:pt x="629" y="5785"/>
                    <a:pt x="673" y="5778"/>
                    <a:pt x="680" y="5774"/>
                  </a:cubicBezTo>
                  <a:cubicBezTo>
                    <a:pt x="696" y="5765"/>
                    <a:pt x="1461" y="3902"/>
                    <a:pt x="1482" y="3580"/>
                  </a:cubicBezTo>
                  <a:cubicBezTo>
                    <a:pt x="1504" y="3258"/>
                    <a:pt x="1502" y="727"/>
                    <a:pt x="1352" y="377"/>
                  </a:cubicBezTo>
                  <a:cubicBezTo>
                    <a:pt x="1290" y="235"/>
                    <a:pt x="1327" y="76"/>
                    <a:pt x="961" y="0"/>
                  </a:cubicBezTo>
                  <a:cubicBezTo>
                    <a:pt x="956" y="0"/>
                    <a:pt x="951" y="0"/>
                    <a:pt x="9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BLANK_1_2_2_1">
    <p:spTree>
      <p:nvGrpSpPr>
        <p:cNvPr id="1" name="Shape 1153"/>
        <p:cNvGrpSpPr/>
        <p:nvPr/>
      </p:nvGrpSpPr>
      <p:grpSpPr>
        <a:xfrm>
          <a:off x="0" y="0"/>
          <a:ext cx="0" cy="0"/>
          <a:chOff x="0" y="0"/>
          <a:chExt cx="0" cy="0"/>
        </a:xfrm>
      </p:grpSpPr>
      <p:grpSp>
        <p:nvGrpSpPr>
          <p:cNvPr id="1154" name="Google Shape;1154;p34"/>
          <p:cNvGrpSpPr/>
          <p:nvPr/>
        </p:nvGrpSpPr>
        <p:grpSpPr>
          <a:xfrm>
            <a:off x="635256" y="-232500"/>
            <a:ext cx="9332975" cy="5481585"/>
            <a:chOff x="635256" y="-232500"/>
            <a:chExt cx="9332975" cy="5481585"/>
          </a:xfrm>
        </p:grpSpPr>
        <p:sp>
          <p:nvSpPr>
            <p:cNvPr id="1155" name="Google Shape;1155;p34"/>
            <p:cNvSpPr/>
            <p:nvPr/>
          </p:nvSpPr>
          <p:spPr>
            <a:xfrm>
              <a:off x="635256" y="-232500"/>
              <a:ext cx="9332975" cy="2199425"/>
            </a:xfrm>
            <a:custGeom>
              <a:avLst/>
              <a:gdLst/>
              <a:ahLst/>
              <a:cxnLst/>
              <a:rect l="l" t="t" r="r" b="b"/>
              <a:pathLst>
                <a:path w="373319" h="87977" extrusionOk="0">
                  <a:moveTo>
                    <a:pt x="31490" y="7648"/>
                  </a:moveTo>
                  <a:cubicBezTo>
                    <a:pt x="-23254" y="15617"/>
                    <a:pt x="7851" y="45651"/>
                    <a:pt x="18113" y="54611"/>
                  </a:cubicBezTo>
                  <a:cubicBezTo>
                    <a:pt x="28375" y="63571"/>
                    <a:pt x="73848" y="65093"/>
                    <a:pt x="93063" y="61406"/>
                  </a:cubicBezTo>
                  <a:cubicBezTo>
                    <a:pt x="112278" y="57719"/>
                    <a:pt x="114932" y="32922"/>
                    <a:pt x="133404" y="32490"/>
                  </a:cubicBezTo>
                  <a:cubicBezTo>
                    <a:pt x="151876" y="32059"/>
                    <a:pt x="184751" y="57189"/>
                    <a:pt x="203895" y="58817"/>
                  </a:cubicBezTo>
                  <a:cubicBezTo>
                    <a:pt x="223039" y="60445"/>
                    <a:pt x="233054" y="37762"/>
                    <a:pt x="248270" y="42256"/>
                  </a:cubicBezTo>
                  <a:cubicBezTo>
                    <a:pt x="263487" y="46750"/>
                    <a:pt x="278208" y="80545"/>
                    <a:pt x="295194" y="85782"/>
                  </a:cubicBezTo>
                  <a:cubicBezTo>
                    <a:pt x="312180" y="91019"/>
                    <a:pt x="341622" y="86844"/>
                    <a:pt x="350185" y="73680"/>
                  </a:cubicBezTo>
                  <a:cubicBezTo>
                    <a:pt x="358749" y="60516"/>
                    <a:pt x="399691" y="17804"/>
                    <a:pt x="346575" y="6799"/>
                  </a:cubicBezTo>
                  <a:cubicBezTo>
                    <a:pt x="293459" y="-4206"/>
                    <a:pt x="86234" y="-321"/>
                    <a:pt x="31490" y="7648"/>
                  </a:cubicBezTo>
                  <a:close/>
                </a:path>
              </a:pathLst>
            </a:custGeom>
            <a:solidFill>
              <a:srgbClr val="84C5E3">
                <a:alpha val="20830"/>
              </a:srgbClr>
            </a:solidFill>
            <a:ln>
              <a:noFill/>
            </a:ln>
          </p:spPr>
        </p:sp>
        <p:sp>
          <p:nvSpPr>
            <p:cNvPr id="1156" name="Google Shape;1156;p34"/>
            <p:cNvSpPr/>
            <p:nvPr/>
          </p:nvSpPr>
          <p:spPr>
            <a:xfrm>
              <a:off x="873537" y="4017009"/>
              <a:ext cx="8978350" cy="1232075"/>
            </a:xfrm>
            <a:custGeom>
              <a:avLst/>
              <a:gdLst/>
              <a:ahLst/>
              <a:cxnLst/>
              <a:rect l="l" t="t" r="r" b="b"/>
              <a:pathLst>
                <a:path w="359134" h="49283" extrusionOk="0">
                  <a:moveTo>
                    <a:pt x="332798" y="26759"/>
                  </a:moveTo>
                  <a:cubicBezTo>
                    <a:pt x="326181" y="18903"/>
                    <a:pt x="315530" y="-99"/>
                    <a:pt x="295005" y="7"/>
                  </a:cubicBezTo>
                  <a:cubicBezTo>
                    <a:pt x="274481" y="113"/>
                    <a:pt x="233537" y="26051"/>
                    <a:pt x="209651" y="27396"/>
                  </a:cubicBezTo>
                  <a:cubicBezTo>
                    <a:pt x="185765" y="28741"/>
                    <a:pt x="173662" y="7297"/>
                    <a:pt x="151687" y="8075"/>
                  </a:cubicBezTo>
                  <a:cubicBezTo>
                    <a:pt x="129712" y="8854"/>
                    <a:pt x="95422" y="28705"/>
                    <a:pt x="77799" y="32067"/>
                  </a:cubicBezTo>
                  <a:cubicBezTo>
                    <a:pt x="60176" y="35429"/>
                    <a:pt x="56036" y="25839"/>
                    <a:pt x="45951" y="28245"/>
                  </a:cubicBezTo>
                  <a:cubicBezTo>
                    <a:pt x="35866" y="30651"/>
                    <a:pt x="-30838" y="43356"/>
                    <a:pt x="17288" y="46505"/>
                  </a:cubicBezTo>
                  <a:cubicBezTo>
                    <a:pt x="65414" y="49655"/>
                    <a:pt x="282124" y="50433"/>
                    <a:pt x="334709" y="47142"/>
                  </a:cubicBezTo>
                  <a:cubicBezTo>
                    <a:pt x="387294" y="43851"/>
                    <a:pt x="339415" y="34615"/>
                    <a:pt x="332798" y="26759"/>
                  </a:cubicBezTo>
                  <a:close/>
                </a:path>
              </a:pathLst>
            </a:custGeom>
            <a:solidFill>
              <a:srgbClr val="84C5E3">
                <a:alpha val="20830"/>
              </a:srgbClr>
            </a:solidFill>
            <a:ln>
              <a:noFill/>
            </a:ln>
          </p:spPr>
        </p:sp>
      </p:grpSp>
      <p:grpSp>
        <p:nvGrpSpPr>
          <p:cNvPr id="1157" name="Google Shape;1157;p34"/>
          <p:cNvGrpSpPr/>
          <p:nvPr/>
        </p:nvGrpSpPr>
        <p:grpSpPr>
          <a:xfrm>
            <a:off x="635246" y="883822"/>
            <a:ext cx="647878" cy="496706"/>
            <a:chOff x="4830735" y="2972883"/>
            <a:chExt cx="364222" cy="279237"/>
          </a:xfrm>
        </p:grpSpPr>
        <p:sp>
          <p:nvSpPr>
            <p:cNvPr id="1158" name="Google Shape;1158;p34"/>
            <p:cNvSpPr/>
            <p:nvPr/>
          </p:nvSpPr>
          <p:spPr>
            <a:xfrm>
              <a:off x="4853061" y="2972883"/>
              <a:ext cx="341895" cy="275107"/>
            </a:xfrm>
            <a:custGeom>
              <a:avLst/>
              <a:gdLst/>
              <a:ahLst/>
              <a:cxnLst/>
              <a:rect l="l" t="t" r="r" b="b"/>
              <a:pathLst>
                <a:path w="12419" h="9993" extrusionOk="0">
                  <a:moveTo>
                    <a:pt x="1919" y="745"/>
                  </a:moveTo>
                  <a:cubicBezTo>
                    <a:pt x="1881" y="763"/>
                    <a:pt x="1846" y="788"/>
                    <a:pt x="1811" y="811"/>
                  </a:cubicBezTo>
                  <a:lnTo>
                    <a:pt x="0" y="1832"/>
                  </a:lnTo>
                  <a:lnTo>
                    <a:pt x="769" y="2937"/>
                  </a:lnTo>
                  <a:lnTo>
                    <a:pt x="1351" y="2526"/>
                  </a:lnTo>
                  <a:cubicBezTo>
                    <a:pt x="1409" y="2802"/>
                    <a:pt x="1509" y="3087"/>
                    <a:pt x="1659" y="3364"/>
                  </a:cubicBezTo>
                  <a:cubicBezTo>
                    <a:pt x="1929" y="3873"/>
                    <a:pt x="2308" y="4265"/>
                    <a:pt x="2709" y="4494"/>
                  </a:cubicBezTo>
                  <a:lnTo>
                    <a:pt x="2709" y="4494"/>
                  </a:lnTo>
                  <a:lnTo>
                    <a:pt x="9594" y="8441"/>
                  </a:lnTo>
                  <a:lnTo>
                    <a:pt x="8854" y="8858"/>
                  </a:lnTo>
                  <a:lnTo>
                    <a:pt x="9518" y="9993"/>
                  </a:lnTo>
                  <a:lnTo>
                    <a:pt x="11514" y="8869"/>
                  </a:lnTo>
                  <a:lnTo>
                    <a:pt x="11521" y="8866"/>
                  </a:lnTo>
                  <a:cubicBezTo>
                    <a:pt x="11535" y="8859"/>
                    <a:pt x="11552" y="8851"/>
                    <a:pt x="11565" y="8840"/>
                  </a:cubicBezTo>
                  <a:lnTo>
                    <a:pt x="11571" y="8838"/>
                  </a:lnTo>
                  <a:lnTo>
                    <a:pt x="11571" y="8838"/>
                  </a:lnTo>
                  <a:cubicBezTo>
                    <a:pt x="12310" y="8391"/>
                    <a:pt x="12419" y="7135"/>
                    <a:pt x="11808" y="5992"/>
                  </a:cubicBezTo>
                  <a:cubicBezTo>
                    <a:pt x="11480" y="5379"/>
                    <a:pt x="11009" y="4919"/>
                    <a:pt x="10521" y="4683"/>
                  </a:cubicBezTo>
                  <a:cubicBezTo>
                    <a:pt x="10591" y="3986"/>
                    <a:pt x="10426" y="3162"/>
                    <a:pt x="10006" y="2378"/>
                  </a:cubicBezTo>
                  <a:cubicBezTo>
                    <a:pt x="9170" y="814"/>
                    <a:pt x="7642" y="0"/>
                    <a:pt x="6593" y="562"/>
                  </a:cubicBezTo>
                  <a:cubicBezTo>
                    <a:pt x="6534" y="595"/>
                    <a:pt x="6478" y="630"/>
                    <a:pt x="6425" y="668"/>
                  </a:cubicBezTo>
                  <a:lnTo>
                    <a:pt x="5628" y="1117"/>
                  </a:lnTo>
                  <a:cubicBezTo>
                    <a:pt x="5077" y="704"/>
                    <a:pt x="4458" y="574"/>
                    <a:pt x="3977" y="832"/>
                  </a:cubicBezTo>
                  <a:cubicBezTo>
                    <a:pt x="3830" y="911"/>
                    <a:pt x="3704" y="1020"/>
                    <a:pt x="3603" y="1156"/>
                  </a:cubicBezTo>
                  <a:cubicBezTo>
                    <a:pt x="3097" y="697"/>
                    <a:pt x="2495" y="506"/>
                    <a:pt x="2018" y="701"/>
                  </a:cubicBezTo>
                  <a:lnTo>
                    <a:pt x="2015" y="699"/>
                  </a:lnTo>
                  <a:lnTo>
                    <a:pt x="1994" y="711"/>
                  </a:lnTo>
                  <a:cubicBezTo>
                    <a:pt x="1968" y="719"/>
                    <a:pt x="1942" y="730"/>
                    <a:pt x="1919" y="745"/>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59" name="Google Shape;1159;p34"/>
            <p:cNvSpPr/>
            <p:nvPr/>
          </p:nvSpPr>
          <p:spPr>
            <a:xfrm>
              <a:off x="4830735" y="3002477"/>
              <a:ext cx="312355" cy="249642"/>
            </a:xfrm>
            <a:custGeom>
              <a:avLst/>
              <a:gdLst/>
              <a:ahLst/>
              <a:cxnLst/>
              <a:rect l="l" t="t" r="r" b="b"/>
              <a:pathLst>
                <a:path w="11346" h="9068" extrusionOk="0">
                  <a:moveTo>
                    <a:pt x="832" y="744"/>
                  </a:moveTo>
                  <a:cubicBezTo>
                    <a:pt x="117" y="1125"/>
                    <a:pt x="1" y="2299"/>
                    <a:pt x="570" y="3364"/>
                  </a:cubicBezTo>
                  <a:cubicBezTo>
                    <a:pt x="842" y="3873"/>
                    <a:pt x="1221" y="4264"/>
                    <a:pt x="1622" y="4493"/>
                  </a:cubicBezTo>
                  <a:lnTo>
                    <a:pt x="1622" y="4493"/>
                  </a:lnTo>
                  <a:lnTo>
                    <a:pt x="8919" y="8677"/>
                  </a:lnTo>
                  <a:cubicBezTo>
                    <a:pt x="8996" y="8727"/>
                    <a:pt x="9076" y="8774"/>
                    <a:pt x="9156" y="8812"/>
                  </a:cubicBezTo>
                  <a:lnTo>
                    <a:pt x="9159" y="8813"/>
                  </a:lnTo>
                  <a:lnTo>
                    <a:pt x="9159" y="8813"/>
                  </a:lnTo>
                  <a:cubicBezTo>
                    <a:pt x="9601" y="9033"/>
                    <a:pt x="10058" y="9067"/>
                    <a:pt x="10433" y="8868"/>
                  </a:cubicBezTo>
                  <a:cubicBezTo>
                    <a:pt x="11217" y="8448"/>
                    <a:pt x="11346" y="7161"/>
                    <a:pt x="10721" y="5994"/>
                  </a:cubicBezTo>
                  <a:cubicBezTo>
                    <a:pt x="10392" y="5379"/>
                    <a:pt x="9922" y="4919"/>
                    <a:pt x="9433" y="4682"/>
                  </a:cubicBezTo>
                  <a:cubicBezTo>
                    <a:pt x="9502" y="3985"/>
                    <a:pt x="9338" y="3161"/>
                    <a:pt x="8919" y="2377"/>
                  </a:cubicBezTo>
                  <a:cubicBezTo>
                    <a:pt x="8083" y="813"/>
                    <a:pt x="6555" y="0"/>
                    <a:pt x="5506" y="562"/>
                  </a:cubicBezTo>
                  <a:cubicBezTo>
                    <a:pt x="5191" y="729"/>
                    <a:pt x="4957" y="1002"/>
                    <a:pt x="4803" y="1342"/>
                  </a:cubicBezTo>
                  <a:cubicBezTo>
                    <a:pt x="4197" y="759"/>
                    <a:pt x="3450" y="530"/>
                    <a:pt x="2889" y="831"/>
                  </a:cubicBezTo>
                  <a:cubicBezTo>
                    <a:pt x="2741" y="910"/>
                    <a:pt x="2616" y="1019"/>
                    <a:pt x="2516" y="1154"/>
                  </a:cubicBezTo>
                  <a:cubicBezTo>
                    <a:pt x="1974" y="664"/>
                    <a:pt x="1324" y="481"/>
                    <a:pt x="832" y="7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160" name="Google Shape;1160;p34"/>
          <p:cNvGrpSpPr/>
          <p:nvPr/>
        </p:nvGrpSpPr>
        <p:grpSpPr>
          <a:xfrm>
            <a:off x="884801" y="1840869"/>
            <a:ext cx="362087" cy="277515"/>
            <a:chOff x="5372718" y="3308528"/>
            <a:chExt cx="203557" cy="156013"/>
          </a:xfrm>
        </p:grpSpPr>
        <p:sp>
          <p:nvSpPr>
            <p:cNvPr id="1161" name="Google Shape;1161;p34"/>
            <p:cNvSpPr/>
            <p:nvPr/>
          </p:nvSpPr>
          <p:spPr>
            <a:xfrm>
              <a:off x="5385189" y="3308528"/>
              <a:ext cx="191086" cy="153755"/>
            </a:xfrm>
            <a:custGeom>
              <a:avLst/>
              <a:gdLst/>
              <a:ahLst/>
              <a:cxnLst/>
              <a:rect l="l" t="t" r="r" b="b"/>
              <a:pathLst>
                <a:path w="6941" h="5585" extrusionOk="0">
                  <a:moveTo>
                    <a:pt x="1071" y="416"/>
                  </a:moveTo>
                  <a:cubicBezTo>
                    <a:pt x="1049" y="426"/>
                    <a:pt x="1029" y="439"/>
                    <a:pt x="1012" y="454"/>
                  </a:cubicBezTo>
                  <a:lnTo>
                    <a:pt x="0" y="1025"/>
                  </a:lnTo>
                  <a:lnTo>
                    <a:pt x="430" y="1643"/>
                  </a:lnTo>
                  <a:lnTo>
                    <a:pt x="755" y="1413"/>
                  </a:lnTo>
                  <a:cubicBezTo>
                    <a:pt x="788" y="1567"/>
                    <a:pt x="842" y="1727"/>
                    <a:pt x="926" y="1882"/>
                  </a:cubicBezTo>
                  <a:cubicBezTo>
                    <a:pt x="1078" y="2165"/>
                    <a:pt x="1291" y="2385"/>
                    <a:pt x="1513" y="2513"/>
                  </a:cubicBezTo>
                  <a:lnTo>
                    <a:pt x="1513" y="2513"/>
                  </a:lnTo>
                  <a:lnTo>
                    <a:pt x="5360" y="4719"/>
                  </a:lnTo>
                  <a:lnTo>
                    <a:pt x="4948" y="4951"/>
                  </a:lnTo>
                  <a:lnTo>
                    <a:pt x="5317" y="5585"/>
                  </a:lnTo>
                  <a:lnTo>
                    <a:pt x="6432" y="4958"/>
                  </a:lnTo>
                  <a:lnTo>
                    <a:pt x="6438" y="4957"/>
                  </a:lnTo>
                  <a:cubicBezTo>
                    <a:pt x="6446" y="4953"/>
                    <a:pt x="6454" y="4948"/>
                    <a:pt x="6464" y="4943"/>
                  </a:cubicBezTo>
                  <a:lnTo>
                    <a:pt x="6467" y="4941"/>
                  </a:lnTo>
                  <a:lnTo>
                    <a:pt x="6467" y="4941"/>
                  </a:lnTo>
                  <a:cubicBezTo>
                    <a:pt x="6880" y="4691"/>
                    <a:pt x="6941" y="3989"/>
                    <a:pt x="6600" y="3351"/>
                  </a:cubicBezTo>
                  <a:cubicBezTo>
                    <a:pt x="6416" y="3009"/>
                    <a:pt x="6152" y="2751"/>
                    <a:pt x="5879" y="2618"/>
                  </a:cubicBezTo>
                  <a:cubicBezTo>
                    <a:pt x="5919" y="2228"/>
                    <a:pt x="5826" y="1768"/>
                    <a:pt x="5591" y="1330"/>
                  </a:cubicBezTo>
                  <a:cubicBezTo>
                    <a:pt x="5124" y="455"/>
                    <a:pt x="4269" y="1"/>
                    <a:pt x="3685" y="316"/>
                  </a:cubicBezTo>
                  <a:cubicBezTo>
                    <a:pt x="3652" y="333"/>
                    <a:pt x="3620" y="353"/>
                    <a:pt x="3590" y="375"/>
                  </a:cubicBezTo>
                  <a:lnTo>
                    <a:pt x="3144" y="626"/>
                  </a:lnTo>
                  <a:cubicBezTo>
                    <a:pt x="2837" y="396"/>
                    <a:pt x="2491" y="323"/>
                    <a:pt x="2220" y="467"/>
                  </a:cubicBezTo>
                  <a:cubicBezTo>
                    <a:pt x="2138" y="511"/>
                    <a:pt x="2068" y="573"/>
                    <a:pt x="2012" y="648"/>
                  </a:cubicBezTo>
                  <a:cubicBezTo>
                    <a:pt x="1729" y="393"/>
                    <a:pt x="1393" y="287"/>
                    <a:pt x="1125" y="395"/>
                  </a:cubicBezTo>
                  <a:lnTo>
                    <a:pt x="1123" y="393"/>
                  </a:lnTo>
                  <a:lnTo>
                    <a:pt x="1111" y="400"/>
                  </a:lnTo>
                  <a:cubicBezTo>
                    <a:pt x="1100" y="402"/>
                    <a:pt x="1085" y="409"/>
                    <a:pt x="1071" y="4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62" name="Google Shape;1162;p34"/>
            <p:cNvSpPr/>
            <p:nvPr/>
          </p:nvSpPr>
          <p:spPr>
            <a:xfrm>
              <a:off x="5372718" y="3324991"/>
              <a:ext cx="174650" cy="139550"/>
            </a:xfrm>
            <a:custGeom>
              <a:avLst/>
              <a:gdLst/>
              <a:ahLst/>
              <a:cxnLst/>
              <a:rect l="l" t="t" r="r" b="b"/>
              <a:pathLst>
                <a:path w="6344" h="5069" extrusionOk="0">
                  <a:moveTo>
                    <a:pt x="465" y="420"/>
                  </a:moveTo>
                  <a:cubicBezTo>
                    <a:pt x="65" y="633"/>
                    <a:pt x="1" y="1290"/>
                    <a:pt x="318" y="1883"/>
                  </a:cubicBezTo>
                  <a:cubicBezTo>
                    <a:pt x="472" y="2168"/>
                    <a:pt x="683" y="2386"/>
                    <a:pt x="906" y="2514"/>
                  </a:cubicBezTo>
                  <a:lnTo>
                    <a:pt x="906" y="2514"/>
                  </a:lnTo>
                  <a:lnTo>
                    <a:pt x="4985" y="4850"/>
                  </a:lnTo>
                  <a:cubicBezTo>
                    <a:pt x="5029" y="4879"/>
                    <a:pt x="5073" y="4905"/>
                    <a:pt x="5118" y="4927"/>
                  </a:cubicBezTo>
                  <a:lnTo>
                    <a:pt x="5121" y="4927"/>
                  </a:lnTo>
                  <a:lnTo>
                    <a:pt x="5121" y="4927"/>
                  </a:lnTo>
                  <a:cubicBezTo>
                    <a:pt x="5368" y="5049"/>
                    <a:pt x="5623" y="5069"/>
                    <a:pt x="5833" y="4957"/>
                  </a:cubicBezTo>
                  <a:cubicBezTo>
                    <a:pt x="6272" y="4724"/>
                    <a:pt x="6343" y="4003"/>
                    <a:pt x="5993" y="3352"/>
                  </a:cubicBezTo>
                  <a:cubicBezTo>
                    <a:pt x="5810" y="3008"/>
                    <a:pt x="5546" y="2751"/>
                    <a:pt x="5274" y="2619"/>
                  </a:cubicBezTo>
                  <a:cubicBezTo>
                    <a:pt x="5315" y="2228"/>
                    <a:pt x="5221" y="1768"/>
                    <a:pt x="4987" y="1330"/>
                  </a:cubicBezTo>
                  <a:cubicBezTo>
                    <a:pt x="4520" y="458"/>
                    <a:pt x="3665" y="1"/>
                    <a:pt x="3080" y="315"/>
                  </a:cubicBezTo>
                  <a:cubicBezTo>
                    <a:pt x="2903" y="409"/>
                    <a:pt x="2773" y="561"/>
                    <a:pt x="2686" y="752"/>
                  </a:cubicBezTo>
                  <a:cubicBezTo>
                    <a:pt x="2347" y="425"/>
                    <a:pt x="1930" y="298"/>
                    <a:pt x="1616" y="466"/>
                  </a:cubicBezTo>
                  <a:cubicBezTo>
                    <a:pt x="1532" y="511"/>
                    <a:pt x="1463" y="573"/>
                    <a:pt x="1407" y="647"/>
                  </a:cubicBezTo>
                  <a:cubicBezTo>
                    <a:pt x="1101" y="374"/>
                    <a:pt x="739" y="272"/>
                    <a:pt x="465" y="4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163" name="Google Shape;1163;p34"/>
          <p:cNvGrpSpPr/>
          <p:nvPr/>
        </p:nvGrpSpPr>
        <p:grpSpPr>
          <a:xfrm>
            <a:off x="7736371" y="4330697"/>
            <a:ext cx="647878" cy="496706"/>
            <a:chOff x="4830735" y="2972883"/>
            <a:chExt cx="364222" cy="279237"/>
          </a:xfrm>
        </p:grpSpPr>
        <p:sp>
          <p:nvSpPr>
            <p:cNvPr id="1164" name="Google Shape;1164;p34"/>
            <p:cNvSpPr/>
            <p:nvPr/>
          </p:nvSpPr>
          <p:spPr>
            <a:xfrm>
              <a:off x="4853061" y="2972883"/>
              <a:ext cx="341895" cy="275107"/>
            </a:xfrm>
            <a:custGeom>
              <a:avLst/>
              <a:gdLst/>
              <a:ahLst/>
              <a:cxnLst/>
              <a:rect l="l" t="t" r="r" b="b"/>
              <a:pathLst>
                <a:path w="12419" h="9993" extrusionOk="0">
                  <a:moveTo>
                    <a:pt x="1919" y="745"/>
                  </a:moveTo>
                  <a:cubicBezTo>
                    <a:pt x="1881" y="763"/>
                    <a:pt x="1846" y="788"/>
                    <a:pt x="1811" y="811"/>
                  </a:cubicBezTo>
                  <a:lnTo>
                    <a:pt x="0" y="1832"/>
                  </a:lnTo>
                  <a:lnTo>
                    <a:pt x="769" y="2937"/>
                  </a:lnTo>
                  <a:lnTo>
                    <a:pt x="1351" y="2526"/>
                  </a:lnTo>
                  <a:cubicBezTo>
                    <a:pt x="1409" y="2802"/>
                    <a:pt x="1509" y="3087"/>
                    <a:pt x="1659" y="3364"/>
                  </a:cubicBezTo>
                  <a:cubicBezTo>
                    <a:pt x="1929" y="3873"/>
                    <a:pt x="2308" y="4265"/>
                    <a:pt x="2709" y="4494"/>
                  </a:cubicBezTo>
                  <a:lnTo>
                    <a:pt x="2709" y="4494"/>
                  </a:lnTo>
                  <a:lnTo>
                    <a:pt x="9594" y="8441"/>
                  </a:lnTo>
                  <a:lnTo>
                    <a:pt x="8854" y="8858"/>
                  </a:lnTo>
                  <a:lnTo>
                    <a:pt x="9518" y="9993"/>
                  </a:lnTo>
                  <a:lnTo>
                    <a:pt x="11514" y="8869"/>
                  </a:lnTo>
                  <a:lnTo>
                    <a:pt x="11521" y="8866"/>
                  </a:lnTo>
                  <a:cubicBezTo>
                    <a:pt x="11535" y="8859"/>
                    <a:pt x="11552" y="8851"/>
                    <a:pt x="11565" y="8840"/>
                  </a:cubicBezTo>
                  <a:lnTo>
                    <a:pt x="11571" y="8838"/>
                  </a:lnTo>
                  <a:lnTo>
                    <a:pt x="11571" y="8838"/>
                  </a:lnTo>
                  <a:cubicBezTo>
                    <a:pt x="12310" y="8391"/>
                    <a:pt x="12419" y="7135"/>
                    <a:pt x="11808" y="5992"/>
                  </a:cubicBezTo>
                  <a:cubicBezTo>
                    <a:pt x="11480" y="5379"/>
                    <a:pt x="11009" y="4919"/>
                    <a:pt x="10521" y="4683"/>
                  </a:cubicBezTo>
                  <a:cubicBezTo>
                    <a:pt x="10591" y="3986"/>
                    <a:pt x="10426" y="3162"/>
                    <a:pt x="10006" y="2378"/>
                  </a:cubicBezTo>
                  <a:cubicBezTo>
                    <a:pt x="9170" y="814"/>
                    <a:pt x="7642" y="0"/>
                    <a:pt x="6593" y="562"/>
                  </a:cubicBezTo>
                  <a:cubicBezTo>
                    <a:pt x="6534" y="595"/>
                    <a:pt x="6478" y="630"/>
                    <a:pt x="6425" y="668"/>
                  </a:cubicBezTo>
                  <a:lnTo>
                    <a:pt x="5628" y="1117"/>
                  </a:lnTo>
                  <a:cubicBezTo>
                    <a:pt x="5077" y="704"/>
                    <a:pt x="4458" y="574"/>
                    <a:pt x="3977" y="832"/>
                  </a:cubicBezTo>
                  <a:cubicBezTo>
                    <a:pt x="3830" y="911"/>
                    <a:pt x="3704" y="1020"/>
                    <a:pt x="3603" y="1156"/>
                  </a:cubicBezTo>
                  <a:cubicBezTo>
                    <a:pt x="3097" y="697"/>
                    <a:pt x="2495" y="506"/>
                    <a:pt x="2018" y="701"/>
                  </a:cubicBezTo>
                  <a:lnTo>
                    <a:pt x="2015" y="699"/>
                  </a:lnTo>
                  <a:lnTo>
                    <a:pt x="1994" y="711"/>
                  </a:lnTo>
                  <a:cubicBezTo>
                    <a:pt x="1968" y="719"/>
                    <a:pt x="1942" y="730"/>
                    <a:pt x="1919" y="745"/>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65" name="Google Shape;1165;p34"/>
            <p:cNvSpPr/>
            <p:nvPr/>
          </p:nvSpPr>
          <p:spPr>
            <a:xfrm>
              <a:off x="4830735" y="3002477"/>
              <a:ext cx="312355" cy="249642"/>
            </a:xfrm>
            <a:custGeom>
              <a:avLst/>
              <a:gdLst/>
              <a:ahLst/>
              <a:cxnLst/>
              <a:rect l="l" t="t" r="r" b="b"/>
              <a:pathLst>
                <a:path w="11346" h="9068" extrusionOk="0">
                  <a:moveTo>
                    <a:pt x="832" y="744"/>
                  </a:moveTo>
                  <a:cubicBezTo>
                    <a:pt x="117" y="1125"/>
                    <a:pt x="1" y="2299"/>
                    <a:pt x="570" y="3364"/>
                  </a:cubicBezTo>
                  <a:cubicBezTo>
                    <a:pt x="842" y="3873"/>
                    <a:pt x="1221" y="4264"/>
                    <a:pt x="1622" y="4493"/>
                  </a:cubicBezTo>
                  <a:lnTo>
                    <a:pt x="1622" y="4493"/>
                  </a:lnTo>
                  <a:lnTo>
                    <a:pt x="8919" y="8677"/>
                  </a:lnTo>
                  <a:cubicBezTo>
                    <a:pt x="8996" y="8727"/>
                    <a:pt x="9076" y="8774"/>
                    <a:pt x="9156" y="8812"/>
                  </a:cubicBezTo>
                  <a:lnTo>
                    <a:pt x="9159" y="8813"/>
                  </a:lnTo>
                  <a:lnTo>
                    <a:pt x="9159" y="8813"/>
                  </a:lnTo>
                  <a:cubicBezTo>
                    <a:pt x="9601" y="9033"/>
                    <a:pt x="10058" y="9067"/>
                    <a:pt x="10433" y="8868"/>
                  </a:cubicBezTo>
                  <a:cubicBezTo>
                    <a:pt x="11217" y="8448"/>
                    <a:pt x="11346" y="7161"/>
                    <a:pt x="10721" y="5994"/>
                  </a:cubicBezTo>
                  <a:cubicBezTo>
                    <a:pt x="10392" y="5379"/>
                    <a:pt x="9922" y="4919"/>
                    <a:pt x="9433" y="4682"/>
                  </a:cubicBezTo>
                  <a:cubicBezTo>
                    <a:pt x="9502" y="3985"/>
                    <a:pt x="9338" y="3161"/>
                    <a:pt x="8919" y="2377"/>
                  </a:cubicBezTo>
                  <a:cubicBezTo>
                    <a:pt x="8083" y="813"/>
                    <a:pt x="6555" y="0"/>
                    <a:pt x="5506" y="562"/>
                  </a:cubicBezTo>
                  <a:cubicBezTo>
                    <a:pt x="5191" y="729"/>
                    <a:pt x="4957" y="1002"/>
                    <a:pt x="4803" y="1342"/>
                  </a:cubicBezTo>
                  <a:cubicBezTo>
                    <a:pt x="4197" y="759"/>
                    <a:pt x="3450" y="530"/>
                    <a:pt x="2889" y="831"/>
                  </a:cubicBezTo>
                  <a:cubicBezTo>
                    <a:pt x="2741" y="910"/>
                    <a:pt x="2616" y="1019"/>
                    <a:pt x="2516" y="1154"/>
                  </a:cubicBezTo>
                  <a:cubicBezTo>
                    <a:pt x="1974" y="664"/>
                    <a:pt x="1324" y="481"/>
                    <a:pt x="832" y="7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166" name="Google Shape;1166;p34"/>
          <p:cNvGrpSpPr/>
          <p:nvPr/>
        </p:nvGrpSpPr>
        <p:grpSpPr>
          <a:xfrm>
            <a:off x="8329526" y="3602319"/>
            <a:ext cx="362087" cy="277515"/>
            <a:chOff x="5372718" y="3308528"/>
            <a:chExt cx="203557" cy="156013"/>
          </a:xfrm>
        </p:grpSpPr>
        <p:sp>
          <p:nvSpPr>
            <p:cNvPr id="1167" name="Google Shape;1167;p34"/>
            <p:cNvSpPr/>
            <p:nvPr/>
          </p:nvSpPr>
          <p:spPr>
            <a:xfrm>
              <a:off x="5385189" y="3308528"/>
              <a:ext cx="191086" cy="153755"/>
            </a:xfrm>
            <a:custGeom>
              <a:avLst/>
              <a:gdLst/>
              <a:ahLst/>
              <a:cxnLst/>
              <a:rect l="l" t="t" r="r" b="b"/>
              <a:pathLst>
                <a:path w="6941" h="5585" extrusionOk="0">
                  <a:moveTo>
                    <a:pt x="1071" y="416"/>
                  </a:moveTo>
                  <a:cubicBezTo>
                    <a:pt x="1049" y="426"/>
                    <a:pt x="1029" y="439"/>
                    <a:pt x="1012" y="454"/>
                  </a:cubicBezTo>
                  <a:lnTo>
                    <a:pt x="0" y="1025"/>
                  </a:lnTo>
                  <a:lnTo>
                    <a:pt x="430" y="1643"/>
                  </a:lnTo>
                  <a:lnTo>
                    <a:pt x="755" y="1413"/>
                  </a:lnTo>
                  <a:cubicBezTo>
                    <a:pt x="788" y="1567"/>
                    <a:pt x="842" y="1727"/>
                    <a:pt x="926" y="1882"/>
                  </a:cubicBezTo>
                  <a:cubicBezTo>
                    <a:pt x="1078" y="2165"/>
                    <a:pt x="1291" y="2385"/>
                    <a:pt x="1513" y="2513"/>
                  </a:cubicBezTo>
                  <a:lnTo>
                    <a:pt x="1513" y="2513"/>
                  </a:lnTo>
                  <a:lnTo>
                    <a:pt x="5360" y="4719"/>
                  </a:lnTo>
                  <a:lnTo>
                    <a:pt x="4948" y="4951"/>
                  </a:lnTo>
                  <a:lnTo>
                    <a:pt x="5317" y="5585"/>
                  </a:lnTo>
                  <a:lnTo>
                    <a:pt x="6432" y="4958"/>
                  </a:lnTo>
                  <a:lnTo>
                    <a:pt x="6438" y="4957"/>
                  </a:lnTo>
                  <a:cubicBezTo>
                    <a:pt x="6446" y="4953"/>
                    <a:pt x="6454" y="4948"/>
                    <a:pt x="6464" y="4943"/>
                  </a:cubicBezTo>
                  <a:lnTo>
                    <a:pt x="6467" y="4941"/>
                  </a:lnTo>
                  <a:lnTo>
                    <a:pt x="6467" y="4941"/>
                  </a:lnTo>
                  <a:cubicBezTo>
                    <a:pt x="6880" y="4691"/>
                    <a:pt x="6941" y="3989"/>
                    <a:pt x="6600" y="3351"/>
                  </a:cubicBezTo>
                  <a:cubicBezTo>
                    <a:pt x="6416" y="3009"/>
                    <a:pt x="6152" y="2751"/>
                    <a:pt x="5879" y="2618"/>
                  </a:cubicBezTo>
                  <a:cubicBezTo>
                    <a:pt x="5919" y="2228"/>
                    <a:pt x="5826" y="1768"/>
                    <a:pt x="5591" y="1330"/>
                  </a:cubicBezTo>
                  <a:cubicBezTo>
                    <a:pt x="5124" y="455"/>
                    <a:pt x="4269" y="1"/>
                    <a:pt x="3685" y="316"/>
                  </a:cubicBezTo>
                  <a:cubicBezTo>
                    <a:pt x="3652" y="333"/>
                    <a:pt x="3620" y="353"/>
                    <a:pt x="3590" y="375"/>
                  </a:cubicBezTo>
                  <a:lnTo>
                    <a:pt x="3144" y="626"/>
                  </a:lnTo>
                  <a:cubicBezTo>
                    <a:pt x="2837" y="396"/>
                    <a:pt x="2491" y="323"/>
                    <a:pt x="2220" y="467"/>
                  </a:cubicBezTo>
                  <a:cubicBezTo>
                    <a:pt x="2138" y="511"/>
                    <a:pt x="2068" y="573"/>
                    <a:pt x="2012" y="648"/>
                  </a:cubicBezTo>
                  <a:cubicBezTo>
                    <a:pt x="1729" y="393"/>
                    <a:pt x="1393" y="287"/>
                    <a:pt x="1125" y="395"/>
                  </a:cubicBezTo>
                  <a:lnTo>
                    <a:pt x="1123" y="393"/>
                  </a:lnTo>
                  <a:lnTo>
                    <a:pt x="1111" y="400"/>
                  </a:lnTo>
                  <a:cubicBezTo>
                    <a:pt x="1100" y="402"/>
                    <a:pt x="1085" y="409"/>
                    <a:pt x="1071" y="4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68" name="Google Shape;1168;p34"/>
            <p:cNvSpPr/>
            <p:nvPr/>
          </p:nvSpPr>
          <p:spPr>
            <a:xfrm>
              <a:off x="5372718" y="3324991"/>
              <a:ext cx="174650" cy="139550"/>
            </a:xfrm>
            <a:custGeom>
              <a:avLst/>
              <a:gdLst/>
              <a:ahLst/>
              <a:cxnLst/>
              <a:rect l="l" t="t" r="r" b="b"/>
              <a:pathLst>
                <a:path w="6344" h="5069" extrusionOk="0">
                  <a:moveTo>
                    <a:pt x="465" y="420"/>
                  </a:moveTo>
                  <a:cubicBezTo>
                    <a:pt x="65" y="633"/>
                    <a:pt x="1" y="1290"/>
                    <a:pt x="318" y="1883"/>
                  </a:cubicBezTo>
                  <a:cubicBezTo>
                    <a:pt x="472" y="2168"/>
                    <a:pt x="683" y="2386"/>
                    <a:pt x="906" y="2514"/>
                  </a:cubicBezTo>
                  <a:lnTo>
                    <a:pt x="906" y="2514"/>
                  </a:lnTo>
                  <a:lnTo>
                    <a:pt x="4985" y="4850"/>
                  </a:lnTo>
                  <a:cubicBezTo>
                    <a:pt x="5029" y="4879"/>
                    <a:pt x="5073" y="4905"/>
                    <a:pt x="5118" y="4927"/>
                  </a:cubicBezTo>
                  <a:lnTo>
                    <a:pt x="5121" y="4927"/>
                  </a:lnTo>
                  <a:lnTo>
                    <a:pt x="5121" y="4927"/>
                  </a:lnTo>
                  <a:cubicBezTo>
                    <a:pt x="5368" y="5049"/>
                    <a:pt x="5623" y="5069"/>
                    <a:pt x="5833" y="4957"/>
                  </a:cubicBezTo>
                  <a:cubicBezTo>
                    <a:pt x="6272" y="4724"/>
                    <a:pt x="6343" y="4003"/>
                    <a:pt x="5993" y="3352"/>
                  </a:cubicBezTo>
                  <a:cubicBezTo>
                    <a:pt x="5810" y="3008"/>
                    <a:pt x="5546" y="2751"/>
                    <a:pt x="5274" y="2619"/>
                  </a:cubicBezTo>
                  <a:cubicBezTo>
                    <a:pt x="5315" y="2228"/>
                    <a:pt x="5221" y="1768"/>
                    <a:pt x="4987" y="1330"/>
                  </a:cubicBezTo>
                  <a:cubicBezTo>
                    <a:pt x="4520" y="458"/>
                    <a:pt x="3665" y="1"/>
                    <a:pt x="3080" y="315"/>
                  </a:cubicBezTo>
                  <a:cubicBezTo>
                    <a:pt x="2903" y="409"/>
                    <a:pt x="2773" y="561"/>
                    <a:pt x="2686" y="752"/>
                  </a:cubicBezTo>
                  <a:cubicBezTo>
                    <a:pt x="2347" y="425"/>
                    <a:pt x="1930" y="298"/>
                    <a:pt x="1616" y="466"/>
                  </a:cubicBezTo>
                  <a:cubicBezTo>
                    <a:pt x="1532" y="511"/>
                    <a:pt x="1463" y="573"/>
                    <a:pt x="1407" y="647"/>
                  </a:cubicBezTo>
                  <a:cubicBezTo>
                    <a:pt x="1101" y="374"/>
                    <a:pt x="739" y="272"/>
                    <a:pt x="465" y="4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BLANK_1_1_1_1_2">
    <p:spTree>
      <p:nvGrpSpPr>
        <p:cNvPr id="1" name="Shape 1169"/>
        <p:cNvGrpSpPr/>
        <p:nvPr/>
      </p:nvGrpSpPr>
      <p:grpSpPr>
        <a:xfrm>
          <a:off x="0" y="0"/>
          <a:ext cx="0" cy="0"/>
          <a:chOff x="0" y="0"/>
          <a:chExt cx="0" cy="0"/>
        </a:xfrm>
      </p:grpSpPr>
      <p:grpSp>
        <p:nvGrpSpPr>
          <p:cNvPr id="1170" name="Google Shape;1170;p35"/>
          <p:cNvGrpSpPr/>
          <p:nvPr/>
        </p:nvGrpSpPr>
        <p:grpSpPr>
          <a:xfrm>
            <a:off x="-334610" y="-109322"/>
            <a:ext cx="9740692" cy="5428242"/>
            <a:chOff x="-334610" y="-109322"/>
            <a:chExt cx="9740692" cy="5428242"/>
          </a:xfrm>
        </p:grpSpPr>
        <p:sp>
          <p:nvSpPr>
            <p:cNvPr id="1171" name="Google Shape;1171;p35"/>
            <p:cNvSpPr/>
            <p:nvPr/>
          </p:nvSpPr>
          <p:spPr>
            <a:xfrm>
              <a:off x="724937" y="-92968"/>
              <a:ext cx="3830100" cy="586900"/>
            </a:xfrm>
            <a:custGeom>
              <a:avLst/>
              <a:gdLst/>
              <a:ahLst/>
              <a:cxnLst/>
              <a:rect l="l" t="t" r="r" b="b"/>
              <a:pathLst>
                <a:path w="153204" h="23476" extrusionOk="0">
                  <a:moveTo>
                    <a:pt x="152748" y="1430"/>
                  </a:moveTo>
                  <a:cubicBezTo>
                    <a:pt x="152323" y="4367"/>
                    <a:pt x="148325" y="16398"/>
                    <a:pt x="134913" y="18840"/>
                  </a:cubicBezTo>
                  <a:cubicBezTo>
                    <a:pt x="121501" y="21282"/>
                    <a:pt x="90538" y="15372"/>
                    <a:pt x="72278" y="16080"/>
                  </a:cubicBezTo>
                  <a:cubicBezTo>
                    <a:pt x="54018" y="16788"/>
                    <a:pt x="37351" y="25316"/>
                    <a:pt x="25355" y="23087"/>
                  </a:cubicBezTo>
                  <a:cubicBezTo>
                    <a:pt x="13359" y="20858"/>
                    <a:pt x="-2282" y="6314"/>
                    <a:pt x="301" y="2704"/>
                  </a:cubicBezTo>
                  <a:cubicBezTo>
                    <a:pt x="2884" y="-905"/>
                    <a:pt x="17994" y="1678"/>
                    <a:pt x="40854" y="1430"/>
                  </a:cubicBezTo>
                  <a:cubicBezTo>
                    <a:pt x="63714" y="1182"/>
                    <a:pt x="118812" y="1218"/>
                    <a:pt x="137461" y="1218"/>
                  </a:cubicBezTo>
                  <a:cubicBezTo>
                    <a:pt x="156110" y="1218"/>
                    <a:pt x="153173" y="-1507"/>
                    <a:pt x="152748" y="1430"/>
                  </a:cubicBezTo>
                  <a:close/>
                </a:path>
              </a:pathLst>
            </a:custGeom>
            <a:solidFill>
              <a:srgbClr val="84C5E3">
                <a:alpha val="20830"/>
              </a:srgbClr>
            </a:solidFill>
            <a:ln>
              <a:noFill/>
            </a:ln>
          </p:spPr>
        </p:sp>
        <p:sp>
          <p:nvSpPr>
            <p:cNvPr id="1172" name="Google Shape;1172;p35"/>
            <p:cNvSpPr/>
            <p:nvPr/>
          </p:nvSpPr>
          <p:spPr>
            <a:xfrm>
              <a:off x="8252782" y="-109322"/>
              <a:ext cx="1153300" cy="4511450"/>
            </a:xfrm>
            <a:custGeom>
              <a:avLst/>
              <a:gdLst/>
              <a:ahLst/>
              <a:cxnLst/>
              <a:rect l="l" t="t" r="r" b="b"/>
              <a:pathLst>
                <a:path w="46132" h="180458" extrusionOk="0">
                  <a:moveTo>
                    <a:pt x="41237" y="12869"/>
                  </a:moveTo>
                  <a:cubicBezTo>
                    <a:pt x="34974" y="-13459"/>
                    <a:pt x="12078" y="7596"/>
                    <a:pt x="5567" y="15416"/>
                  </a:cubicBezTo>
                  <a:cubicBezTo>
                    <a:pt x="-944" y="23237"/>
                    <a:pt x="-1227" y="47831"/>
                    <a:pt x="2170" y="59792"/>
                  </a:cubicBezTo>
                  <a:cubicBezTo>
                    <a:pt x="5567" y="71753"/>
                    <a:pt x="23544" y="72920"/>
                    <a:pt x="25950" y="87181"/>
                  </a:cubicBezTo>
                  <a:cubicBezTo>
                    <a:pt x="28356" y="101442"/>
                    <a:pt x="13742" y="130990"/>
                    <a:pt x="16608" y="145357"/>
                  </a:cubicBezTo>
                  <a:cubicBezTo>
                    <a:pt x="19474" y="159724"/>
                    <a:pt x="39043" y="195465"/>
                    <a:pt x="43148" y="173384"/>
                  </a:cubicBezTo>
                  <a:cubicBezTo>
                    <a:pt x="47253" y="151303"/>
                    <a:pt x="47501" y="39197"/>
                    <a:pt x="41237" y="12869"/>
                  </a:cubicBezTo>
                  <a:close/>
                </a:path>
              </a:pathLst>
            </a:custGeom>
            <a:solidFill>
              <a:srgbClr val="84C5E3">
                <a:alpha val="20830"/>
              </a:srgbClr>
            </a:solidFill>
            <a:ln>
              <a:noFill/>
            </a:ln>
          </p:spPr>
        </p:sp>
        <p:sp>
          <p:nvSpPr>
            <p:cNvPr id="1173" name="Google Shape;1173;p35"/>
            <p:cNvSpPr/>
            <p:nvPr/>
          </p:nvSpPr>
          <p:spPr>
            <a:xfrm>
              <a:off x="-334610" y="3647620"/>
              <a:ext cx="3561500" cy="1671300"/>
            </a:xfrm>
            <a:custGeom>
              <a:avLst/>
              <a:gdLst/>
              <a:ahLst/>
              <a:cxnLst/>
              <a:rect l="l" t="t" r="r" b="b"/>
              <a:pathLst>
                <a:path w="142460" h="66852" extrusionOk="0">
                  <a:moveTo>
                    <a:pt x="10409" y="3657"/>
                  </a:moveTo>
                  <a:cubicBezTo>
                    <a:pt x="13134" y="-4730"/>
                    <a:pt x="21379" y="3091"/>
                    <a:pt x="26121" y="11301"/>
                  </a:cubicBezTo>
                  <a:cubicBezTo>
                    <a:pt x="30863" y="19511"/>
                    <a:pt x="23962" y="46830"/>
                    <a:pt x="38860" y="52916"/>
                  </a:cubicBezTo>
                  <a:cubicBezTo>
                    <a:pt x="53758" y="59003"/>
                    <a:pt x="99336" y="46228"/>
                    <a:pt x="115508" y="47820"/>
                  </a:cubicBezTo>
                  <a:cubicBezTo>
                    <a:pt x="131680" y="49412"/>
                    <a:pt x="153514" y="60170"/>
                    <a:pt x="135891" y="62470"/>
                  </a:cubicBezTo>
                  <a:cubicBezTo>
                    <a:pt x="118268" y="64770"/>
                    <a:pt x="30686" y="71423"/>
                    <a:pt x="9772" y="61621"/>
                  </a:cubicBezTo>
                  <a:cubicBezTo>
                    <a:pt x="-11142" y="51819"/>
                    <a:pt x="7684" y="12044"/>
                    <a:pt x="10409" y="3657"/>
                  </a:cubicBezTo>
                  <a:close/>
                </a:path>
              </a:pathLst>
            </a:custGeom>
            <a:solidFill>
              <a:srgbClr val="84C5E3">
                <a:alpha val="20830"/>
              </a:srgbClr>
            </a:solidFill>
            <a:ln>
              <a:noFill/>
            </a:ln>
          </p:spPr>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00154"/>
            <a:ext cx="8229600" cy="3394472"/>
          </a:xfrm>
          <a:prstGeom prst="rect">
            <a:avLst/>
          </a:prstGeom>
        </p:spPr>
        <p:txBody>
          <a:bodyPr lIns="34247" tIns="17120" rIns="34247" bIns="1712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4767267"/>
            <a:ext cx="2133600" cy="273844"/>
          </a:xfrm>
          <a:prstGeom prst="rect">
            <a:avLst/>
          </a:prstGeom>
        </p:spPr>
        <p:txBody>
          <a:bodyPr lIns="34247" tIns="17120" rIns="34247" bIns="17120"/>
          <a:lstStyle/>
          <a:p>
            <a:pPr defTabSz="1086485"/>
            <a:fld id="{7FE5A9CD-1CA5-4BB6-ABF6-C3DB2F9C09D1}" type="datetimeFigureOut">
              <a:rPr lang="en-US" sz="2135" smtClean="0">
                <a:solidFill>
                  <a:prstClr val="black"/>
                </a:solidFill>
              </a:rPr>
            </a:fld>
            <a:endParaRPr lang="en-US" sz="2135">
              <a:solidFill>
                <a:prstClr val="black"/>
              </a:solidFill>
            </a:endParaRPr>
          </a:p>
        </p:txBody>
      </p:sp>
      <p:sp>
        <p:nvSpPr>
          <p:cNvPr id="5" name="Footer Placeholder 4"/>
          <p:cNvSpPr>
            <a:spLocks noGrp="1"/>
          </p:cNvSpPr>
          <p:nvPr>
            <p:ph type="ftr" sz="quarter" idx="11"/>
          </p:nvPr>
        </p:nvSpPr>
        <p:spPr>
          <a:xfrm>
            <a:off x="3124200" y="4767267"/>
            <a:ext cx="2895600" cy="273844"/>
          </a:xfrm>
          <a:prstGeom prst="rect">
            <a:avLst/>
          </a:prstGeom>
        </p:spPr>
        <p:txBody>
          <a:bodyPr lIns="34247" tIns="17120" rIns="34247" bIns="17120"/>
          <a:lstStyle/>
          <a:p>
            <a:pPr defTabSz="1086485"/>
            <a:endParaRPr lang="en-US" sz="2135">
              <a:solidFill>
                <a:prstClr val="black"/>
              </a:solidFill>
            </a:endParaRPr>
          </a:p>
        </p:txBody>
      </p:sp>
      <p:sp>
        <p:nvSpPr>
          <p:cNvPr id="6" name="Slide Number Placeholder 5"/>
          <p:cNvSpPr>
            <a:spLocks noGrp="1"/>
          </p:cNvSpPr>
          <p:nvPr>
            <p:ph type="sldNum" sz="quarter" idx="12"/>
          </p:nvPr>
        </p:nvSpPr>
        <p:spPr>
          <a:xfrm>
            <a:off x="6553200" y="4767267"/>
            <a:ext cx="2133600" cy="273844"/>
          </a:xfrm>
          <a:prstGeom prst="rect">
            <a:avLst/>
          </a:prstGeom>
        </p:spPr>
        <p:txBody>
          <a:bodyPr lIns="34247" tIns="17120" rIns="34247" bIns="17120"/>
          <a:lstStyle/>
          <a:p>
            <a:pPr defTabSz="1086485"/>
            <a:fld id="{E9E3A461-C528-4C33-83FA-271D1850C3B5}" type="slidenum">
              <a:rPr lang="en-US" sz="2135" smtClean="0">
                <a:solidFill>
                  <a:prstClr val="black"/>
                </a:solidFill>
              </a:rPr>
            </a:fld>
            <a:endParaRPr lang="en-US" sz="2135">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hasCustomPrompt="1"/>
          </p:nvPr>
        </p:nvSpPr>
        <p:spPr>
          <a:xfrm>
            <a:off x="4085750" y="1376563"/>
            <a:ext cx="972900" cy="12972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6000"/>
              <a:buNone/>
              <a:defRPr sz="7500">
                <a:solidFill>
                  <a:schemeClr val="l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 name="Google Shape;17;p3"/>
          <p:cNvSpPr txBox="1">
            <a:spLocks noGrp="1"/>
          </p:cNvSpPr>
          <p:nvPr>
            <p:ph type="subTitle" idx="1"/>
          </p:nvPr>
        </p:nvSpPr>
        <p:spPr>
          <a:xfrm rot="295">
            <a:off x="2825894" y="3308688"/>
            <a:ext cx="3492300" cy="458100"/>
          </a:xfrm>
          <a:prstGeom prst="rect">
            <a:avLst/>
          </a:prstGeom>
          <a:solidFill>
            <a:srgbClr val="84C5E3">
              <a:alpha val="20830"/>
            </a:srgbClr>
          </a:solid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18" name="Google Shape;18;p3"/>
          <p:cNvSpPr txBox="1">
            <a:spLocks noGrp="1"/>
          </p:cNvSpPr>
          <p:nvPr>
            <p:ph type="title" idx="2"/>
          </p:nvPr>
        </p:nvSpPr>
        <p:spPr>
          <a:xfrm>
            <a:off x="2825725" y="2466788"/>
            <a:ext cx="3492300" cy="841800"/>
          </a:xfrm>
          <a:prstGeom prst="rect">
            <a:avLst/>
          </a:prstGeom>
        </p:spPr>
        <p:txBody>
          <a:bodyPr spcFirstLastPara="1" wrap="square" lIns="91425" tIns="91425" rIns="91425" bIns="91425" anchor="b"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matchingName="Title and two columns">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subTitle" idx="1"/>
          </p:nvPr>
        </p:nvSpPr>
        <p:spPr>
          <a:xfrm>
            <a:off x="3535250" y="3818701"/>
            <a:ext cx="2907600" cy="634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27" name="Google Shape;27;p5"/>
          <p:cNvSpPr txBox="1">
            <a:spLocks noGrp="1"/>
          </p:cNvSpPr>
          <p:nvPr>
            <p:ph type="subTitle" idx="2"/>
          </p:nvPr>
        </p:nvSpPr>
        <p:spPr>
          <a:xfrm>
            <a:off x="3535250" y="2289276"/>
            <a:ext cx="2907600" cy="634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28" name="Google Shape;28;p5"/>
          <p:cNvSpPr txBox="1">
            <a:spLocks noGrp="1"/>
          </p:cNvSpPr>
          <p:nvPr>
            <p:ph type="subTitle" idx="3"/>
          </p:nvPr>
        </p:nvSpPr>
        <p:spPr>
          <a:xfrm>
            <a:off x="3535275" y="3330225"/>
            <a:ext cx="2907600" cy="504300"/>
          </a:xfrm>
          <a:prstGeom prst="rect">
            <a:avLst/>
          </a:prstGeom>
          <a:solidFill>
            <a:srgbClr val="84C5E3">
              <a:alpha val="20830"/>
            </a:srgbClr>
          </a:solidFill>
        </p:spPr>
        <p:txBody>
          <a:bodyPr spcFirstLastPara="1" wrap="square" lIns="91425" tIns="91425" rIns="91425" bIns="91425" anchor="b" anchorCtr="0">
            <a:noAutofit/>
          </a:bodyPr>
          <a:lstStyle>
            <a:lvl1pPr lv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p:txBody>
      </p:sp>
      <p:sp>
        <p:nvSpPr>
          <p:cNvPr id="29" name="Google Shape;29;p5"/>
          <p:cNvSpPr txBox="1">
            <a:spLocks noGrp="1"/>
          </p:cNvSpPr>
          <p:nvPr>
            <p:ph type="subTitle" idx="4"/>
          </p:nvPr>
        </p:nvSpPr>
        <p:spPr>
          <a:xfrm>
            <a:off x="3535275" y="1800600"/>
            <a:ext cx="2907600" cy="504300"/>
          </a:xfrm>
          <a:prstGeom prst="rect">
            <a:avLst/>
          </a:prstGeom>
          <a:solidFill>
            <a:srgbClr val="84C5E3">
              <a:alpha val="20830"/>
            </a:srgbClr>
          </a:solidFill>
        </p:spPr>
        <p:txBody>
          <a:bodyPr spcFirstLastPara="1" wrap="square" lIns="91425" tIns="91425" rIns="91425" bIns="91425" anchor="b" anchorCtr="0">
            <a:noAutofit/>
          </a:bodyPr>
          <a:lstStyle>
            <a:lvl1pPr lvl="0"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30" name="Google Shape;30;p5"/>
          <p:cNvSpPr txBox="1">
            <a:spLocks noGrp="1"/>
          </p:cNvSpPr>
          <p:nvPr>
            <p:ph type="title"/>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grpSp>
        <p:nvGrpSpPr>
          <p:cNvPr id="31" name="Google Shape;31;p5"/>
          <p:cNvGrpSpPr/>
          <p:nvPr/>
        </p:nvGrpSpPr>
        <p:grpSpPr>
          <a:xfrm>
            <a:off x="-448740" y="178490"/>
            <a:ext cx="10008869" cy="5368050"/>
            <a:chOff x="-448740" y="178490"/>
            <a:chExt cx="10008869" cy="5368050"/>
          </a:xfrm>
        </p:grpSpPr>
        <p:sp>
          <p:nvSpPr>
            <p:cNvPr id="32" name="Google Shape;32;p5"/>
            <p:cNvSpPr/>
            <p:nvPr/>
          </p:nvSpPr>
          <p:spPr>
            <a:xfrm>
              <a:off x="-448740" y="1566317"/>
              <a:ext cx="2625775" cy="3886875"/>
            </a:xfrm>
            <a:custGeom>
              <a:avLst/>
              <a:gdLst/>
              <a:ahLst/>
              <a:cxnLst/>
              <a:rect l="l" t="t" r="r" b="b"/>
              <a:pathLst>
                <a:path w="105031" h="155475" extrusionOk="0">
                  <a:moveTo>
                    <a:pt x="6906" y="39519"/>
                  </a:moveTo>
                  <a:cubicBezTo>
                    <a:pt x="12356" y="15704"/>
                    <a:pt x="27360" y="7848"/>
                    <a:pt x="39179" y="3000"/>
                  </a:cubicBezTo>
                  <a:cubicBezTo>
                    <a:pt x="50998" y="-1848"/>
                    <a:pt x="72231" y="-1777"/>
                    <a:pt x="77822" y="10431"/>
                  </a:cubicBezTo>
                  <a:cubicBezTo>
                    <a:pt x="83413" y="22640"/>
                    <a:pt x="68197" y="57850"/>
                    <a:pt x="72726" y="76251"/>
                  </a:cubicBezTo>
                  <a:cubicBezTo>
                    <a:pt x="77256" y="94652"/>
                    <a:pt x="104256" y="108949"/>
                    <a:pt x="104999" y="120839"/>
                  </a:cubicBezTo>
                  <a:cubicBezTo>
                    <a:pt x="105742" y="132729"/>
                    <a:pt x="93605" y="143415"/>
                    <a:pt x="77185" y="147591"/>
                  </a:cubicBezTo>
                  <a:cubicBezTo>
                    <a:pt x="60766" y="151767"/>
                    <a:pt x="18195" y="163905"/>
                    <a:pt x="6482" y="145893"/>
                  </a:cubicBezTo>
                  <a:cubicBezTo>
                    <a:pt x="-5231" y="127881"/>
                    <a:pt x="1457" y="63335"/>
                    <a:pt x="6906" y="39519"/>
                  </a:cubicBezTo>
                  <a:close/>
                </a:path>
              </a:pathLst>
            </a:custGeom>
            <a:solidFill>
              <a:srgbClr val="84C5E3">
                <a:alpha val="20830"/>
              </a:srgbClr>
            </a:solidFill>
            <a:ln>
              <a:noFill/>
            </a:ln>
          </p:spPr>
        </p:sp>
        <p:sp>
          <p:nvSpPr>
            <p:cNvPr id="33" name="Google Shape;33;p5"/>
            <p:cNvSpPr/>
            <p:nvPr/>
          </p:nvSpPr>
          <p:spPr>
            <a:xfrm>
              <a:off x="6461154" y="178490"/>
              <a:ext cx="3098975" cy="5368050"/>
            </a:xfrm>
            <a:custGeom>
              <a:avLst/>
              <a:gdLst/>
              <a:ahLst/>
              <a:cxnLst/>
              <a:rect l="l" t="t" r="r" b="b"/>
              <a:pathLst>
                <a:path w="123959" h="214722" extrusionOk="0">
                  <a:moveTo>
                    <a:pt x="116724" y="27303"/>
                  </a:moveTo>
                  <a:cubicBezTo>
                    <a:pt x="108160" y="-5678"/>
                    <a:pt x="74614" y="-1078"/>
                    <a:pt x="60884" y="2461"/>
                  </a:cubicBezTo>
                  <a:cubicBezTo>
                    <a:pt x="47154" y="6000"/>
                    <a:pt x="35086" y="29922"/>
                    <a:pt x="34343" y="48535"/>
                  </a:cubicBezTo>
                  <a:cubicBezTo>
                    <a:pt x="33600" y="67149"/>
                    <a:pt x="61556" y="93724"/>
                    <a:pt x="56425" y="114142"/>
                  </a:cubicBezTo>
                  <a:cubicBezTo>
                    <a:pt x="51294" y="134560"/>
                    <a:pt x="10174" y="156501"/>
                    <a:pt x="3557" y="171045"/>
                  </a:cubicBezTo>
                  <a:cubicBezTo>
                    <a:pt x="-3060" y="185589"/>
                    <a:pt x="-1397" y="196524"/>
                    <a:pt x="16721" y="201407"/>
                  </a:cubicBezTo>
                  <a:cubicBezTo>
                    <a:pt x="34839" y="206290"/>
                    <a:pt x="95599" y="229362"/>
                    <a:pt x="112266" y="200345"/>
                  </a:cubicBezTo>
                  <a:cubicBezTo>
                    <a:pt x="128933" y="171328"/>
                    <a:pt x="125288" y="60284"/>
                    <a:pt x="116724" y="27303"/>
                  </a:cubicBezTo>
                  <a:close/>
                </a:path>
              </a:pathLst>
            </a:custGeom>
            <a:solidFill>
              <a:srgbClr val="84C5E3">
                <a:alpha val="20830"/>
              </a:srgbClr>
            </a:solidFill>
            <a:ln>
              <a:noFill/>
            </a:ln>
          </p:spPr>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34"/>
        <p:cNvGrpSpPr/>
        <p:nvPr/>
      </p:nvGrpSpPr>
      <p:grpSpPr>
        <a:xfrm>
          <a:off x="0" y="0"/>
          <a:ext cx="0" cy="0"/>
          <a:chOff x="0" y="0"/>
          <a:chExt cx="0" cy="0"/>
        </a:xfrm>
      </p:grpSpPr>
      <p:sp>
        <p:nvSpPr>
          <p:cNvPr id="235" name="Google Shape;235;p7"/>
          <p:cNvSpPr txBox="1">
            <a:spLocks noGrp="1"/>
          </p:cNvSpPr>
          <p:nvPr>
            <p:ph type="title"/>
          </p:nvPr>
        </p:nvSpPr>
        <p:spPr>
          <a:xfrm>
            <a:off x="720000" y="540000"/>
            <a:ext cx="3852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sp>
        <p:nvSpPr>
          <p:cNvPr id="236" name="Google Shape;236;p7"/>
          <p:cNvSpPr txBox="1">
            <a:spLocks noGrp="1"/>
          </p:cNvSpPr>
          <p:nvPr>
            <p:ph type="subTitle" idx="1"/>
          </p:nvPr>
        </p:nvSpPr>
        <p:spPr>
          <a:xfrm rot="-535">
            <a:off x="720000" y="1851581"/>
            <a:ext cx="3852000" cy="20793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400"/>
              <a:buChar char="●"/>
              <a:defRPr/>
            </a:lvl1pPr>
            <a:lvl2pPr lvl="1" rtl="0">
              <a:lnSpc>
                <a:spcPct val="100000"/>
              </a:lnSpc>
              <a:spcBef>
                <a:spcPts val="0"/>
              </a:spcBef>
              <a:spcAft>
                <a:spcPts val="0"/>
              </a:spcAft>
              <a:buSzPts val="1400"/>
              <a:buChar char="○"/>
              <a:defRPr/>
            </a:lvl2pPr>
            <a:lvl3pPr lvl="2" rtl="0">
              <a:lnSpc>
                <a:spcPct val="100000"/>
              </a:lnSpc>
              <a:spcBef>
                <a:spcPts val="0"/>
              </a:spcBef>
              <a:spcAft>
                <a:spcPts val="0"/>
              </a:spcAft>
              <a:buSzPts val="1400"/>
              <a:buChar char="■"/>
              <a:defRPr/>
            </a:lvl3pPr>
            <a:lvl4pPr lvl="3" rtl="0">
              <a:lnSpc>
                <a:spcPct val="100000"/>
              </a:lnSpc>
              <a:spcBef>
                <a:spcPts val="0"/>
              </a:spcBef>
              <a:spcAft>
                <a:spcPts val="0"/>
              </a:spcAft>
              <a:buSzPts val="1400"/>
              <a:buChar char="●"/>
              <a:defRPr/>
            </a:lvl4pPr>
            <a:lvl5pPr lvl="4" rtl="0">
              <a:lnSpc>
                <a:spcPct val="100000"/>
              </a:lnSpc>
              <a:spcBef>
                <a:spcPts val="0"/>
              </a:spcBef>
              <a:spcAft>
                <a:spcPts val="0"/>
              </a:spcAft>
              <a:buSzPts val="1400"/>
              <a:buChar char="○"/>
              <a:defRPr/>
            </a:lvl5pPr>
            <a:lvl6pPr lvl="5" rtl="0">
              <a:lnSpc>
                <a:spcPct val="100000"/>
              </a:lnSpc>
              <a:spcBef>
                <a:spcPts val="0"/>
              </a:spcBef>
              <a:spcAft>
                <a:spcPts val="0"/>
              </a:spcAft>
              <a:buSzPts val="1400"/>
              <a:buChar char="■"/>
              <a:defRPr/>
            </a:lvl6pPr>
            <a:lvl7pPr lvl="6" rtl="0">
              <a:lnSpc>
                <a:spcPct val="100000"/>
              </a:lnSpc>
              <a:spcBef>
                <a:spcPts val="0"/>
              </a:spcBef>
              <a:spcAft>
                <a:spcPts val="0"/>
              </a:spcAft>
              <a:buSzPts val="1400"/>
              <a:buChar char="●"/>
              <a:defRPr/>
            </a:lvl7pPr>
            <a:lvl8pPr lvl="7" rtl="0">
              <a:lnSpc>
                <a:spcPct val="100000"/>
              </a:lnSpc>
              <a:spcBef>
                <a:spcPts val="0"/>
              </a:spcBef>
              <a:spcAft>
                <a:spcPts val="0"/>
              </a:spcAft>
              <a:buSzPts val="1400"/>
              <a:buChar char="○"/>
              <a:defRPr/>
            </a:lvl8pPr>
            <a:lvl9pPr lvl="8" rtl="0">
              <a:lnSpc>
                <a:spcPct val="100000"/>
              </a:lnSpc>
              <a:spcBef>
                <a:spcPts val="0"/>
              </a:spcBef>
              <a:spcAft>
                <a:spcPts val="0"/>
              </a:spcAft>
              <a:buSzPts val="1400"/>
              <a:buChar char="■"/>
              <a:defRPr/>
            </a:lvl9pPr>
          </a:lstStyle>
          <a:p/>
        </p:txBody>
      </p:sp>
      <p:grpSp>
        <p:nvGrpSpPr>
          <p:cNvPr id="237" name="Google Shape;237;p7"/>
          <p:cNvGrpSpPr/>
          <p:nvPr/>
        </p:nvGrpSpPr>
        <p:grpSpPr>
          <a:xfrm>
            <a:off x="-292535" y="-547016"/>
            <a:ext cx="10062156" cy="6252575"/>
            <a:chOff x="-292535" y="-547016"/>
            <a:chExt cx="10062156" cy="6252575"/>
          </a:xfrm>
        </p:grpSpPr>
        <p:sp>
          <p:nvSpPr>
            <p:cNvPr id="238" name="Google Shape;238;p7"/>
            <p:cNvSpPr/>
            <p:nvPr/>
          </p:nvSpPr>
          <p:spPr>
            <a:xfrm>
              <a:off x="4117696" y="-547016"/>
              <a:ext cx="5651925" cy="6252575"/>
            </a:xfrm>
            <a:custGeom>
              <a:avLst/>
              <a:gdLst/>
              <a:ahLst/>
              <a:cxnLst/>
              <a:rect l="l" t="t" r="r" b="b"/>
              <a:pathLst>
                <a:path w="226077" h="250103" extrusionOk="0">
                  <a:moveTo>
                    <a:pt x="62051" y="15343"/>
                  </a:moveTo>
                  <a:cubicBezTo>
                    <a:pt x="31498" y="25570"/>
                    <a:pt x="18985" y="57102"/>
                    <a:pt x="21285" y="81590"/>
                  </a:cubicBezTo>
                  <a:cubicBezTo>
                    <a:pt x="23585" y="106078"/>
                    <a:pt x="78647" y="142100"/>
                    <a:pt x="75851" y="162270"/>
                  </a:cubicBezTo>
                  <a:cubicBezTo>
                    <a:pt x="73055" y="182440"/>
                    <a:pt x="12261" y="190120"/>
                    <a:pt x="4511" y="202611"/>
                  </a:cubicBezTo>
                  <a:cubicBezTo>
                    <a:pt x="-3239" y="215103"/>
                    <a:pt x="-4420" y="232505"/>
                    <a:pt x="29353" y="237219"/>
                  </a:cubicBezTo>
                  <a:cubicBezTo>
                    <a:pt x="63126" y="241933"/>
                    <a:pt x="177943" y="267060"/>
                    <a:pt x="207151" y="230895"/>
                  </a:cubicBezTo>
                  <a:cubicBezTo>
                    <a:pt x="236360" y="194730"/>
                    <a:pt x="228787" y="56154"/>
                    <a:pt x="204604" y="20229"/>
                  </a:cubicBezTo>
                  <a:cubicBezTo>
                    <a:pt x="180421" y="-15696"/>
                    <a:pt x="92604" y="5116"/>
                    <a:pt x="62051" y="15343"/>
                  </a:cubicBezTo>
                  <a:close/>
                </a:path>
              </a:pathLst>
            </a:custGeom>
            <a:solidFill>
              <a:srgbClr val="84C5E3">
                <a:alpha val="20830"/>
              </a:srgbClr>
            </a:solidFill>
            <a:ln>
              <a:noFill/>
            </a:ln>
          </p:spPr>
        </p:sp>
        <p:sp>
          <p:nvSpPr>
            <p:cNvPr id="239" name="Google Shape;239;p7"/>
            <p:cNvSpPr/>
            <p:nvPr/>
          </p:nvSpPr>
          <p:spPr>
            <a:xfrm>
              <a:off x="-292535" y="3533491"/>
              <a:ext cx="2181175" cy="1853000"/>
            </a:xfrm>
            <a:custGeom>
              <a:avLst/>
              <a:gdLst/>
              <a:ahLst/>
              <a:cxnLst/>
              <a:rect l="l" t="t" r="r" b="b"/>
              <a:pathLst>
                <a:path w="87247" h="74120" extrusionOk="0">
                  <a:moveTo>
                    <a:pt x="2994" y="5758"/>
                  </a:moveTo>
                  <a:cubicBezTo>
                    <a:pt x="6604" y="-4221"/>
                    <a:pt x="26846" y="344"/>
                    <a:pt x="31446" y="8306"/>
                  </a:cubicBezTo>
                  <a:cubicBezTo>
                    <a:pt x="36046" y="16268"/>
                    <a:pt x="23023" y="47125"/>
                    <a:pt x="30596" y="53530"/>
                  </a:cubicBezTo>
                  <a:cubicBezTo>
                    <a:pt x="38169" y="59935"/>
                    <a:pt x="68390" y="44153"/>
                    <a:pt x="76883" y="46736"/>
                  </a:cubicBezTo>
                  <a:cubicBezTo>
                    <a:pt x="85376" y="49319"/>
                    <a:pt x="92736" y="65456"/>
                    <a:pt x="81554" y="69030"/>
                  </a:cubicBezTo>
                  <a:cubicBezTo>
                    <a:pt x="70372" y="72604"/>
                    <a:pt x="22882" y="78726"/>
                    <a:pt x="9789" y="68181"/>
                  </a:cubicBezTo>
                  <a:cubicBezTo>
                    <a:pt x="-3304" y="57636"/>
                    <a:pt x="-615" y="15737"/>
                    <a:pt x="2994" y="5758"/>
                  </a:cubicBezTo>
                  <a:close/>
                </a:path>
              </a:pathLst>
            </a:custGeom>
            <a:solidFill>
              <a:srgbClr val="84C5E3">
                <a:alpha val="20830"/>
              </a:srgbClr>
            </a:solidFill>
            <a:ln>
              <a:noFill/>
            </a:ln>
          </p:spPr>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matchingName="Blank">
  <p:cSld name="BLANK">
    <p:bg>
      <p:bgPr>
        <a:noFill/>
        <a:effectLst/>
      </p:bgPr>
    </p:bg>
    <p:spTree>
      <p:nvGrpSpPr>
        <p:cNvPr id="1" name="Shape 272"/>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273"/>
        <p:cNvGrpSpPr/>
        <p:nvPr/>
      </p:nvGrpSpPr>
      <p:grpSpPr>
        <a:xfrm>
          <a:off x="0" y="0"/>
          <a:ext cx="0" cy="0"/>
          <a:chOff x="0" y="0"/>
          <a:chExt cx="0" cy="0"/>
        </a:xfrm>
      </p:grpSpPr>
      <p:sp>
        <p:nvSpPr>
          <p:cNvPr id="274" name="Google Shape;274;p13"/>
          <p:cNvSpPr txBox="1">
            <a:spLocks noGrp="1"/>
          </p:cNvSpPr>
          <p:nvPr>
            <p:ph type="title" hasCustomPrompt="1"/>
          </p:nvPr>
        </p:nvSpPr>
        <p:spPr>
          <a:xfrm rot="3171">
            <a:off x="1563000" y="1519418"/>
            <a:ext cx="650400" cy="6021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3000">
                <a:solidFill>
                  <a:schemeClr val="l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75" name="Google Shape;275;p13"/>
          <p:cNvSpPr txBox="1">
            <a:spLocks noGrp="1"/>
          </p:cNvSpPr>
          <p:nvPr>
            <p:ph type="subTitle" idx="1"/>
          </p:nvPr>
        </p:nvSpPr>
        <p:spPr>
          <a:xfrm>
            <a:off x="720000" y="2286253"/>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276" name="Google Shape;276;p13"/>
          <p:cNvSpPr txBox="1">
            <a:spLocks noGrp="1"/>
          </p:cNvSpPr>
          <p:nvPr>
            <p:ph type="title" idx="2" hasCustomPrompt="1"/>
          </p:nvPr>
        </p:nvSpPr>
        <p:spPr>
          <a:xfrm rot="3171">
            <a:off x="1563000" y="3233868"/>
            <a:ext cx="650400" cy="6021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3000">
                <a:solidFill>
                  <a:schemeClr val="l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77" name="Google Shape;277;p13"/>
          <p:cNvSpPr txBox="1">
            <a:spLocks noGrp="1"/>
          </p:cNvSpPr>
          <p:nvPr>
            <p:ph type="subTitle" idx="3"/>
          </p:nvPr>
        </p:nvSpPr>
        <p:spPr>
          <a:xfrm>
            <a:off x="720000" y="4000803"/>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278" name="Google Shape;278;p13"/>
          <p:cNvSpPr txBox="1">
            <a:spLocks noGrp="1"/>
          </p:cNvSpPr>
          <p:nvPr>
            <p:ph type="title" idx="4" hasCustomPrompt="1"/>
          </p:nvPr>
        </p:nvSpPr>
        <p:spPr>
          <a:xfrm rot="3171">
            <a:off x="6930600" y="1519418"/>
            <a:ext cx="650400" cy="6021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3000">
                <a:solidFill>
                  <a:schemeClr val="l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79" name="Google Shape;279;p13"/>
          <p:cNvSpPr txBox="1">
            <a:spLocks noGrp="1"/>
          </p:cNvSpPr>
          <p:nvPr>
            <p:ph type="subTitle" idx="5"/>
          </p:nvPr>
        </p:nvSpPr>
        <p:spPr>
          <a:xfrm>
            <a:off x="6087600" y="2286253"/>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280" name="Google Shape;280;p13"/>
          <p:cNvSpPr txBox="1">
            <a:spLocks noGrp="1"/>
          </p:cNvSpPr>
          <p:nvPr>
            <p:ph type="title" idx="6" hasCustomPrompt="1"/>
          </p:nvPr>
        </p:nvSpPr>
        <p:spPr>
          <a:xfrm rot="3171">
            <a:off x="6930600" y="3233868"/>
            <a:ext cx="650400" cy="6021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3000">
                <a:solidFill>
                  <a:schemeClr val="lt1"/>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81" name="Google Shape;281;p13"/>
          <p:cNvSpPr txBox="1">
            <a:spLocks noGrp="1"/>
          </p:cNvSpPr>
          <p:nvPr>
            <p:ph type="subTitle" idx="7"/>
          </p:nvPr>
        </p:nvSpPr>
        <p:spPr>
          <a:xfrm>
            <a:off x="6087600" y="4000803"/>
            <a:ext cx="2336400" cy="60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p:txBody>
      </p:sp>
      <p:sp>
        <p:nvSpPr>
          <p:cNvPr id="282" name="Google Shape;282;p13"/>
          <p:cNvSpPr txBox="1">
            <a:spLocks noGrp="1"/>
          </p:cNvSpPr>
          <p:nvPr>
            <p:ph type="subTitle" idx="8"/>
          </p:nvPr>
        </p:nvSpPr>
        <p:spPr>
          <a:xfrm>
            <a:off x="720000" y="1981050"/>
            <a:ext cx="2336400" cy="467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283" name="Google Shape;283;p13"/>
          <p:cNvSpPr txBox="1">
            <a:spLocks noGrp="1"/>
          </p:cNvSpPr>
          <p:nvPr>
            <p:ph type="subTitle" idx="9"/>
          </p:nvPr>
        </p:nvSpPr>
        <p:spPr>
          <a:xfrm>
            <a:off x="720000" y="3695700"/>
            <a:ext cx="2336400" cy="467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284" name="Google Shape;284;p13"/>
          <p:cNvSpPr txBox="1">
            <a:spLocks noGrp="1"/>
          </p:cNvSpPr>
          <p:nvPr>
            <p:ph type="subTitle" idx="13"/>
          </p:nvPr>
        </p:nvSpPr>
        <p:spPr>
          <a:xfrm>
            <a:off x="6087600" y="1981050"/>
            <a:ext cx="2336400" cy="467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285" name="Google Shape;285;p13"/>
          <p:cNvSpPr txBox="1">
            <a:spLocks noGrp="1"/>
          </p:cNvSpPr>
          <p:nvPr>
            <p:ph type="subTitle" idx="14"/>
          </p:nvPr>
        </p:nvSpPr>
        <p:spPr>
          <a:xfrm>
            <a:off x="6087600" y="3695700"/>
            <a:ext cx="2336400" cy="467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Font typeface="Poller One"/>
              <a:buNone/>
              <a:defRPr sz="2400" b="1">
                <a:latin typeface="Bahianita" panose="00000500000000000000"/>
                <a:ea typeface="Bahianita" panose="00000500000000000000"/>
                <a:cs typeface="Bahianita" panose="00000500000000000000"/>
                <a:sym typeface="Bahianita" panose="00000500000000000000"/>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p:txBody>
      </p:sp>
      <p:sp>
        <p:nvSpPr>
          <p:cNvPr id="286" name="Google Shape;286;p13"/>
          <p:cNvSpPr txBox="1">
            <a:spLocks noGrp="1"/>
          </p:cNvSpPr>
          <p:nvPr>
            <p:ph type="title" idx="15"/>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grpSp>
        <p:nvGrpSpPr>
          <p:cNvPr id="287" name="Google Shape;287;p13"/>
          <p:cNvGrpSpPr/>
          <p:nvPr/>
        </p:nvGrpSpPr>
        <p:grpSpPr>
          <a:xfrm>
            <a:off x="-158815" y="-450600"/>
            <a:ext cx="9588564" cy="5392875"/>
            <a:chOff x="-158815" y="-450600"/>
            <a:chExt cx="9588564" cy="5392875"/>
          </a:xfrm>
        </p:grpSpPr>
        <p:sp>
          <p:nvSpPr>
            <p:cNvPr id="288" name="Google Shape;288;p13"/>
            <p:cNvSpPr/>
            <p:nvPr/>
          </p:nvSpPr>
          <p:spPr>
            <a:xfrm>
              <a:off x="8032399" y="-220443"/>
              <a:ext cx="1397350" cy="4889775"/>
            </a:xfrm>
            <a:custGeom>
              <a:avLst/>
              <a:gdLst/>
              <a:ahLst/>
              <a:cxnLst/>
              <a:rect l="l" t="t" r="r" b="b"/>
              <a:pathLst>
                <a:path w="55894" h="195591" extrusionOk="0">
                  <a:moveTo>
                    <a:pt x="53237" y="14383"/>
                  </a:moveTo>
                  <a:cubicBezTo>
                    <a:pt x="46761" y="-14797"/>
                    <a:pt x="18239" y="8177"/>
                    <a:pt x="9711" y="15955"/>
                  </a:cubicBezTo>
                  <a:cubicBezTo>
                    <a:pt x="1183" y="23733"/>
                    <a:pt x="-2709" y="49884"/>
                    <a:pt x="2068" y="61052"/>
                  </a:cubicBezTo>
                  <a:cubicBezTo>
                    <a:pt x="6845" y="72220"/>
                    <a:pt x="34128" y="70075"/>
                    <a:pt x="38374" y="82963"/>
                  </a:cubicBezTo>
                  <a:cubicBezTo>
                    <a:pt x="42620" y="95851"/>
                    <a:pt x="25847" y="120367"/>
                    <a:pt x="27546" y="138379"/>
                  </a:cubicBezTo>
                  <a:cubicBezTo>
                    <a:pt x="29245" y="156391"/>
                    <a:pt x="44284" y="211701"/>
                    <a:pt x="48566" y="191035"/>
                  </a:cubicBezTo>
                  <a:cubicBezTo>
                    <a:pt x="52848" y="170369"/>
                    <a:pt x="59713" y="43563"/>
                    <a:pt x="53237" y="14383"/>
                  </a:cubicBezTo>
                  <a:close/>
                </a:path>
              </a:pathLst>
            </a:custGeom>
            <a:solidFill>
              <a:srgbClr val="84C5E3">
                <a:alpha val="20830"/>
              </a:srgbClr>
            </a:solidFill>
            <a:ln>
              <a:noFill/>
            </a:ln>
          </p:spPr>
        </p:sp>
        <p:sp>
          <p:nvSpPr>
            <p:cNvPr id="289" name="Google Shape;289;p13"/>
            <p:cNvSpPr/>
            <p:nvPr/>
          </p:nvSpPr>
          <p:spPr>
            <a:xfrm>
              <a:off x="-158815" y="-450600"/>
              <a:ext cx="1473375" cy="5392875"/>
            </a:xfrm>
            <a:custGeom>
              <a:avLst/>
              <a:gdLst/>
              <a:ahLst/>
              <a:cxnLst/>
              <a:rect l="l" t="t" r="r" b="b"/>
              <a:pathLst>
                <a:path w="58935" h="215715" extrusionOk="0">
                  <a:moveTo>
                    <a:pt x="53698" y="16328"/>
                  </a:moveTo>
                  <a:cubicBezTo>
                    <a:pt x="62085" y="19520"/>
                    <a:pt x="59006" y="29890"/>
                    <a:pt x="54123" y="33570"/>
                  </a:cubicBezTo>
                  <a:cubicBezTo>
                    <a:pt x="49240" y="37250"/>
                    <a:pt x="29423" y="28898"/>
                    <a:pt x="24398" y="38410"/>
                  </a:cubicBezTo>
                  <a:cubicBezTo>
                    <a:pt x="19373" y="47922"/>
                    <a:pt x="26379" y="76522"/>
                    <a:pt x="23973" y="90641"/>
                  </a:cubicBezTo>
                  <a:cubicBezTo>
                    <a:pt x="21567" y="104760"/>
                    <a:pt x="11588" y="109608"/>
                    <a:pt x="9960" y="123126"/>
                  </a:cubicBezTo>
                  <a:cubicBezTo>
                    <a:pt x="8332" y="136644"/>
                    <a:pt x="15091" y="157593"/>
                    <a:pt x="14206" y="171748"/>
                  </a:cubicBezTo>
                  <a:cubicBezTo>
                    <a:pt x="13321" y="185903"/>
                    <a:pt x="6386" y="234277"/>
                    <a:pt x="4652" y="208055"/>
                  </a:cubicBezTo>
                  <a:cubicBezTo>
                    <a:pt x="2918" y="181833"/>
                    <a:pt x="-4372" y="46372"/>
                    <a:pt x="3802" y="14417"/>
                  </a:cubicBezTo>
                  <a:cubicBezTo>
                    <a:pt x="11976" y="-17537"/>
                    <a:pt x="45311" y="13136"/>
                    <a:pt x="53698" y="16328"/>
                  </a:cubicBezTo>
                  <a:close/>
                </a:path>
              </a:pathLst>
            </a:custGeom>
            <a:solidFill>
              <a:srgbClr val="84C5E3">
                <a:alpha val="20830"/>
              </a:srgbClr>
            </a:solidFill>
            <a:ln>
              <a:noFill/>
            </a:ln>
          </p:spPr>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290"/>
        <p:cNvGrpSpPr/>
        <p:nvPr/>
      </p:nvGrpSpPr>
      <p:grpSpPr>
        <a:xfrm>
          <a:off x="0" y="0"/>
          <a:ext cx="0" cy="0"/>
          <a:chOff x="0" y="0"/>
          <a:chExt cx="0" cy="0"/>
        </a:xfrm>
      </p:grpSpPr>
      <p:sp>
        <p:nvSpPr>
          <p:cNvPr id="291" name="Google Shape;291;p14"/>
          <p:cNvSpPr txBox="1">
            <a:spLocks noGrp="1"/>
          </p:cNvSpPr>
          <p:nvPr>
            <p:ph type="title"/>
          </p:nvPr>
        </p:nvSpPr>
        <p:spPr>
          <a:xfrm rot="-1055">
            <a:off x="4760300" y="3056209"/>
            <a:ext cx="1955100" cy="643500"/>
          </a:xfrm>
          <a:prstGeom prst="rect">
            <a:avLst/>
          </a:prstGeom>
          <a:solidFill>
            <a:srgbClr val="84C5E3">
              <a:alpha val="20830"/>
            </a:srgbClr>
          </a:solidFill>
          <a:ln>
            <a:noFill/>
          </a:ln>
        </p:spPr>
        <p:txBody>
          <a:bodyPr spcFirstLastPara="1" wrap="square" lIns="91425" tIns="91425" rIns="91425" bIns="91425" anchor="t" anchorCtr="0">
            <a:noAutofit/>
          </a:bodyPr>
          <a:lstStyle>
            <a:lvl1pPr lvl="0" rtl="0">
              <a:spcBef>
                <a:spcPts val="0"/>
              </a:spcBef>
              <a:spcAft>
                <a:spcPts val="0"/>
              </a:spcAft>
              <a:buSzPts val="1800"/>
              <a:buNone/>
              <a:defRPr sz="30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p:txBody>
      </p:sp>
      <p:sp>
        <p:nvSpPr>
          <p:cNvPr id="292" name="Google Shape;292;p14"/>
          <p:cNvSpPr txBox="1">
            <a:spLocks noGrp="1"/>
          </p:cNvSpPr>
          <p:nvPr>
            <p:ph type="subTitle" idx="1"/>
          </p:nvPr>
        </p:nvSpPr>
        <p:spPr>
          <a:xfrm>
            <a:off x="4760400" y="1443500"/>
            <a:ext cx="3663600" cy="16122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400"/>
              <a:buNone/>
              <a:defRPr sz="2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grpSp>
        <p:nvGrpSpPr>
          <p:cNvPr id="293" name="Google Shape;293;p14"/>
          <p:cNvGrpSpPr/>
          <p:nvPr/>
        </p:nvGrpSpPr>
        <p:grpSpPr>
          <a:xfrm>
            <a:off x="-595013" y="-449653"/>
            <a:ext cx="10086020" cy="6064325"/>
            <a:chOff x="-595013" y="-449653"/>
            <a:chExt cx="10086020" cy="6064325"/>
          </a:xfrm>
        </p:grpSpPr>
        <p:sp>
          <p:nvSpPr>
            <p:cNvPr id="294" name="Google Shape;294;p14"/>
            <p:cNvSpPr/>
            <p:nvPr/>
          </p:nvSpPr>
          <p:spPr>
            <a:xfrm>
              <a:off x="-595013" y="-449653"/>
              <a:ext cx="6151125" cy="6064325"/>
            </a:xfrm>
            <a:custGeom>
              <a:avLst/>
              <a:gdLst/>
              <a:ahLst/>
              <a:cxnLst/>
              <a:rect l="l" t="t" r="r" b="b"/>
              <a:pathLst>
                <a:path w="246045" h="242573" extrusionOk="0">
                  <a:moveTo>
                    <a:pt x="234849" y="16971"/>
                  </a:moveTo>
                  <a:cubicBezTo>
                    <a:pt x="232726" y="24756"/>
                    <a:pt x="231699" y="57206"/>
                    <a:pt x="214678" y="63257"/>
                  </a:cubicBezTo>
                  <a:cubicBezTo>
                    <a:pt x="197657" y="69308"/>
                    <a:pt x="155865" y="40503"/>
                    <a:pt x="132722" y="53278"/>
                  </a:cubicBezTo>
                  <a:cubicBezTo>
                    <a:pt x="109579" y="66053"/>
                    <a:pt x="69097" y="116231"/>
                    <a:pt x="75820" y="139905"/>
                  </a:cubicBezTo>
                  <a:cubicBezTo>
                    <a:pt x="82544" y="163579"/>
                    <a:pt x="159298" y="180989"/>
                    <a:pt x="173063" y="195321"/>
                  </a:cubicBezTo>
                  <a:cubicBezTo>
                    <a:pt x="186829" y="209653"/>
                    <a:pt x="183609" y="220836"/>
                    <a:pt x="158413" y="225896"/>
                  </a:cubicBezTo>
                  <a:cubicBezTo>
                    <a:pt x="133218" y="230956"/>
                    <a:pt x="44715" y="260787"/>
                    <a:pt x="21890" y="225683"/>
                  </a:cubicBezTo>
                  <a:cubicBezTo>
                    <a:pt x="-935" y="190579"/>
                    <a:pt x="-12790" y="50128"/>
                    <a:pt x="21465" y="15272"/>
                  </a:cubicBezTo>
                  <a:cubicBezTo>
                    <a:pt x="55720" y="-19584"/>
                    <a:pt x="191854" y="16263"/>
                    <a:pt x="227418" y="16546"/>
                  </a:cubicBezTo>
                  <a:cubicBezTo>
                    <a:pt x="262982" y="16829"/>
                    <a:pt x="236972" y="9186"/>
                    <a:pt x="234849" y="16971"/>
                  </a:cubicBezTo>
                  <a:close/>
                </a:path>
              </a:pathLst>
            </a:custGeom>
            <a:solidFill>
              <a:srgbClr val="84C5E3">
                <a:alpha val="20830"/>
              </a:srgbClr>
            </a:solidFill>
            <a:ln>
              <a:noFill/>
            </a:ln>
          </p:spPr>
        </p:sp>
        <p:sp>
          <p:nvSpPr>
            <p:cNvPr id="295" name="Google Shape;295;p14"/>
            <p:cNvSpPr/>
            <p:nvPr/>
          </p:nvSpPr>
          <p:spPr>
            <a:xfrm>
              <a:off x="5974257" y="3246894"/>
              <a:ext cx="3516750" cy="2060800"/>
            </a:xfrm>
            <a:custGeom>
              <a:avLst/>
              <a:gdLst/>
              <a:ahLst/>
              <a:cxnLst/>
              <a:rect l="l" t="t" r="r" b="b"/>
              <a:pathLst>
                <a:path w="140670" h="82432" extrusionOk="0">
                  <a:moveTo>
                    <a:pt x="130895" y="17310"/>
                  </a:moveTo>
                  <a:cubicBezTo>
                    <a:pt x="123641" y="4642"/>
                    <a:pt x="99011" y="-3073"/>
                    <a:pt x="86307" y="1173"/>
                  </a:cubicBezTo>
                  <a:cubicBezTo>
                    <a:pt x="73603" y="5419"/>
                    <a:pt x="68083" y="32738"/>
                    <a:pt x="54671" y="42788"/>
                  </a:cubicBezTo>
                  <a:cubicBezTo>
                    <a:pt x="41259" y="52838"/>
                    <a:pt x="12490" y="55670"/>
                    <a:pt x="5837" y="61473"/>
                  </a:cubicBezTo>
                  <a:cubicBezTo>
                    <a:pt x="-816" y="67277"/>
                    <a:pt x="-5911" y="74991"/>
                    <a:pt x="14755" y="77609"/>
                  </a:cubicBezTo>
                  <a:cubicBezTo>
                    <a:pt x="35421" y="80228"/>
                    <a:pt x="110476" y="87234"/>
                    <a:pt x="129833" y="77184"/>
                  </a:cubicBezTo>
                  <a:cubicBezTo>
                    <a:pt x="149190" y="67134"/>
                    <a:pt x="138149" y="29979"/>
                    <a:pt x="130895" y="17310"/>
                  </a:cubicBezTo>
                  <a:close/>
                </a:path>
              </a:pathLst>
            </a:custGeom>
            <a:solidFill>
              <a:srgbClr val="84C5E3">
                <a:alpha val="20830"/>
              </a:srgbClr>
            </a:solidFill>
            <a:ln>
              <a:noFill/>
            </a:ln>
          </p:spPr>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96"/>
        <p:cNvGrpSpPr/>
        <p:nvPr/>
      </p:nvGrpSpPr>
      <p:grpSpPr>
        <a:xfrm>
          <a:off x="0" y="0"/>
          <a:ext cx="0" cy="0"/>
          <a:chOff x="0" y="0"/>
          <a:chExt cx="0" cy="0"/>
        </a:xfrm>
      </p:grpSpPr>
      <p:sp>
        <p:nvSpPr>
          <p:cNvPr id="297" name="Google Shape;297;p15"/>
          <p:cNvSpPr txBox="1">
            <a:spLocks noGrp="1"/>
          </p:cNvSpPr>
          <p:nvPr>
            <p:ph type="title"/>
          </p:nvPr>
        </p:nvSpPr>
        <p:spPr>
          <a:xfrm>
            <a:off x="720000" y="540000"/>
            <a:ext cx="7704000" cy="634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p:txBody>
      </p:sp>
      <p:grpSp>
        <p:nvGrpSpPr>
          <p:cNvPr id="298" name="Google Shape;298;p15"/>
          <p:cNvGrpSpPr/>
          <p:nvPr/>
        </p:nvGrpSpPr>
        <p:grpSpPr>
          <a:xfrm>
            <a:off x="-556629" y="-95652"/>
            <a:ext cx="9893431" cy="5567058"/>
            <a:chOff x="-556629" y="-95652"/>
            <a:chExt cx="9893431" cy="5567058"/>
          </a:xfrm>
        </p:grpSpPr>
        <p:sp>
          <p:nvSpPr>
            <p:cNvPr id="299" name="Google Shape;299;p15"/>
            <p:cNvSpPr/>
            <p:nvPr/>
          </p:nvSpPr>
          <p:spPr>
            <a:xfrm>
              <a:off x="-556629" y="1224557"/>
              <a:ext cx="3712400" cy="4246850"/>
            </a:xfrm>
            <a:custGeom>
              <a:avLst/>
              <a:gdLst/>
              <a:ahLst/>
              <a:cxnLst/>
              <a:rect l="l" t="t" r="r" b="b"/>
              <a:pathLst>
                <a:path w="148496" h="169874" extrusionOk="0">
                  <a:moveTo>
                    <a:pt x="17803" y="18159"/>
                  </a:moveTo>
                  <a:cubicBezTo>
                    <a:pt x="22970" y="-7284"/>
                    <a:pt x="34153" y="-385"/>
                    <a:pt x="39036" y="5631"/>
                  </a:cubicBezTo>
                  <a:cubicBezTo>
                    <a:pt x="43920" y="11647"/>
                    <a:pt x="48484" y="35427"/>
                    <a:pt x="47104" y="54253"/>
                  </a:cubicBezTo>
                  <a:cubicBezTo>
                    <a:pt x="45724" y="73079"/>
                    <a:pt x="31711" y="102839"/>
                    <a:pt x="30755" y="118586"/>
                  </a:cubicBezTo>
                  <a:cubicBezTo>
                    <a:pt x="29800" y="134333"/>
                    <a:pt x="26862" y="145233"/>
                    <a:pt x="41371" y="148736"/>
                  </a:cubicBezTo>
                  <a:cubicBezTo>
                    <a:pt x="55880" y="152239"/>
                    <a:pt x="100998" y="137801"/>
                    <a:pt x="117807" y="139606"/>
                  </a:cubicBezTo>
                  <a:cubicBezTo>
                    <a:pt x="134616" y="141411"/>
                    <a:pt x="160519" y="156451"/>
                    <a:pt x="142224" y="159565"/>
                  </a:cubicBezTo>
                  <a:cubicBezTo>
                    <a:pt x="123929" y="162679"/>
                    <a:pt x="28774" y="181859"/>
                    <a:pt x="8037" y="158291"/>
                  </a:cubicBezTo>
                  <a:cubicBezTo>
                    <a:pt x="-12700" y="134723"/>
                    <a:pt x="12637" y="43602"/>
                    <a:pt x="17803" y="18159"/>
                  </a:cubicBezTo>
                  <a:close/>
                </a:path>
              </a:pathLst>
            </a:custGeom>
            <a:solidFill>
              <a:srgbClr val="84C5E3">
                <a:alpha val="20830"/>
              </a:srgbClr>
            </a:solidFill>
            <a:ln>
              <a:noFill/>
            </a:ln>
          </p:spPr>
        </p:sp>
        <p:sp>
          <p:nvSpPr>
            <p:cNvPr id="300" name="Google Shape;300;p15"/>
            <p:cNvSpPr/>
            <p:nvPr/>
          </p:nvSpPr>
          <p:spPr>
            <a:xfrm>
              <a:off x="8643577" y="520960"/>
              <a:ext cx="693225" cy="4266175"/>
            </a:xfrm>
            <a:custGeom>
              <a:avLst/>
              <a:gdLst/>
              <a:ahLst/>
              <a:cxnLst/>
              <a:rect l="l" t="t" r="r" b="b"/>
              <a:pathLst>
                <a:path w="27729" h="170647" extrusionOk="0">
                  <a:moveTo>
                    <a:pt x="25818" y="5961"/>
                  </a:moveTo>
                  <a:cubicBezTo>
                    <a:pt x="21926" y="-14457"/>
                    <a:pt x="1720" y="23159"/>
                    <a:pt x="127" y="41419"/>
                  </a:cubicBezTo>
                  <a:cubicBezTo>
                    <a:pt x="-1465" y="59679"/>
                    <a:pt x="15414" y="99312"/>
                    <a:pt x="16263" y="115519"/>
                  </a:cubicBezTo>
                  <a:cubicBezTo>
                    <a:pt x="17112" y="131726"/>
                    <a:pt x="4020" y="130594"/>
                    <a:pt x="5223" y="138662"/>
                  </a:cubicBezTo>
                  <a:cubicBezTo>
                    <a:pt x="6426" y="146730"/>
                    <a:pt x="20050" y="186046"/>
                    <a:pt x="23482" y="163929"/>
                  </a:cubicBezTo>
                  <a:cubicBezTo>
                    <a:pt x="26915" y="141812"/>
                    <a:pt x="29711" y="26379"/>
                    <a:pt x="25818" y="5961"/>
                  </a:cubicBezTo>
                  <a:close/>
                </a:path>
              </a:pathLst>
            </a:custGeom>
            <a:solidFill>
              <a:srgbClr val="84C5E3">
                <a:alpha val="20830"/>
              </a:srgbClr>
            </a:solidFill>
            <a:ln>
              <a:noFill/>
            </a:ln>
          </p:spPr>
        </p:sp>
        <p:sp>
          <p:nvSpPr>
            <p:cNvPr id="301" name="Google Shape;301;p15"/>
            <p:cNvSpPr/>
            <p:nvPr/>
          </p:nvSpPr>
          <p:spPr>
            <a:xfrm>
              <a:off x="1679092" y="-95652"/>
              <a:ext cx="5729825" cy="504950"/>
            </a:xfrm>
            <a:custGeom>
              <a:avLst/>
              <a:gdLst/>
              <a:ahLst/>
              <a:cxnLst/>
              <a:rect l="l" t="t" r="r" b="b"/>
              <a:pathLst>
                <a:path w="229193" h="20198" extrusionOk="0">
                  <a:moveTo>
                    <a:pt x="6297" y="2174"/>
                  </a:moveTo>
                  <a:cubicBezTo>
                    <a:pt x="-19783" y="4970"/>
                    <a:pt x="42498" y="17461"/>
                    <a:pt x="63836" y="18947"/>
                  </a:cubicBezTo>
                  <a:cubicBezTo>
                    <a:pt x="85174" y="20433"/>
                    <a:pt x="114440" y="10914"/>
                    <a:pt x="134327" y="11091"/>
                  </a:cubicBezTo>
                  <a:cubicBezTo>
                    <a:pt x="154215" y="11268"/>
                    <a:pt x="168829" y="21495"/>
                    <a:pt x="183161" y="20009"/>
                  </a:cubicBezTo>
                  <a:cubicBezTo>
                    <a:pt x="197493" y="18523"/>
                    <a:pt x="249794" y="5147"/>
                    <a:pt x="220317" y="2174"/>
                  </a:cubicBezTo>
                  <a:cubicBezTo>
                    <a:pt x="190840" y="-798"/>
                    <a:pt x="32377" y="-621"/>
                    <a:pt x="6297" y="2174"/>
                  </a:cubicBezTo>
                  <a:close/>
                </a:path>
              </a:pathLst>
            </a:custGeom>
            <a:solidFill>
              <a:srgbClr val="84C5E3">
                <a:alpha val="20830"/>
              </a:srgbClr>
            </a:solidFill>
            <a:ln>
              <a:noFill/>
            </a:ln>
          </p:spPr>
        </p:sp>
      </p:grpSp>
      <p:grpSp>
        <p:nvGrpSpPr>
          <p:cNvPr id="302" name="Google Shape;302;p15"/>
          <p:cNvGrpSpPr/>
          <p:nvPr/>
        </p:nvGrpSpPr>
        <p:grpSpPr>
          <a:xfrm>
            <a:off x="7708525" y="4507353"/>
            <a:ext cx="1342253" cy="636144"/>
            <a:chOff x="48445" y="119766"/>
            <a:chExt cx="8996336" cy="4263698"/>
          </a:xfrm>
        </p:grpSpPr>
        <p:sp>
          <p:nvSpPr>
            <p:cNvPr id="303" name="Google Shape;303;p15"/>
            <p:cNvSpPr/>
            <p:nvPr/>
          </p:nvSpPr>
          <p:spPr>
            <a:xfrm>
              <a:off x="48445" y="149304"/>
              <a:ext cx="5448622" cy="3146210"/>
            </a:xfrm>
            <a:custGeom>
              <a:avLst/>
              <a:gdLst/>
              <a:ahLst/>
              <a:cxnLst/>
              <a:rect l="l" t="t" r="r" b="b"/>
              <a:pathLst>
                <a:path w="20844" h="12036" extrusionOk="0">
                  <a:moveTo>
                    <a:pt x="11470" y="1"/>
                  </a:moveTo>
                  <a:lnTo>
                    <a:pt x="0" y="6621"/>
                  </a:lnTo>
                  <a:lnTo>
                    <a:pt x="9375" y="12035"/>
                  </a:lnTo>
                  <a:lnTo>
                    <a:pt x="20844" y="5412"/>
                  </a:lnTo>
                  <a:lnTo>
                    <a:pt x="11470"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4" name="Google Shape;304;p15"/>
            <p:cNvSpPr/>
            <p:nvPr/>
          </p:nvSpPr>
          <p:spPr>
            <a:xfrm>
              <a:off x="48445" y="119766"/>
              <a:ext cx="5448622" cy="3145949"/>
            </a:xfrm>
            <a:custGeom>
              <a:avLst/>
              <a:gdLst/>
              <a:ahLst/>
              <a:cxnLst/>
              <a:rect l="l" t="t" r="r" b="b"/>
              <a:pathLst>
                <a:path w="20844" h="12035" extrusionOk="0">
                  <a:moveTo>
                    <a:pt x="11470" y="0"/>
                  </a:moveTo>
                  <a:lnTo>
                    <a:pt x="0" y="6620"/>
                  </a:lnTo>
                  <a:lnTo>
                    <a:pt x="9375" y="12035"/>
                  </a:lnTo>
                  <a:lnTo>
                    <a:pt x="20844" y="5412"/>
                  </a:lnTo>
                  <a:lnTo>
                    <a:pt x="1147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5" name="Google Shape;305;p15"/>
            <p:cNvSpPr/>
            <p:nvPr/>
          </p:nvSpPr>
          <p:spPr>
            <a:xfrm>
              <a:off x="1613967" y="824762"/>
              <a:ext cx="709178" cy="409352"/>
            </a:xfrm>
            <a:custGeom>
              <a:avLst/>
              <a:gdLst/>
              <a:ahLst/>
              <a:cxnLst/>
              <a:rect l="l" t="t" r="r" b="b"/>
              <a:pathLst>
                <a:path w="2713" h="1566" extrusionOk="0">
                  <a:moveTo>
                    <a:pt x="2077" y="0"/>
                  </a:moveTo>
                  <a:lnTo>
                    <a:pt x="1" y="1199"/>
                  </a:lnTo>
                  <a:lnTo>
                    <a:pt x="639" y="1565"/>
                  </a:lnTo>
                  <a:lnTo>
                    <a:pt x="2712" y="367"/>
                  </a:lnTo>
                  <a:lnTo>
                    <a:pt x="2077"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6" name="Google Shape;306;p15"/>
            <p:cNvSpPr/>
            <p:nvPr/>
          </p:nvSpPr>
          <p:spPr>
            <a:xfrm>
              <a:off x="952887" y="1137920"/>
              <a:ext cx="828115" cy="477839"/>
            </a:xfrm>
            <a:custGeom>
              <a:avLst/>
              <a:gdLst/>
              <a:ahLst/>
              <a:cxnLst/>
              <a:rect l="l" t="t" r="r" b="b"/>
              <a:pathLst>
                <a:path w="3168" h="1828" extrusionOk="0">
                  <a:moveTo>
                    <a:pt x="2530" y="1"/>
                  </a:moveTo>
                  <a:lnTo>
                    <a:pt x="0" y="1461"/>
                  </a:lnTo>
                  <a:lnTo>
                    <a:pt x="638" y="1827"/>
                  </a:lnTo>
                  <a:lnTo>
                    <a:pt x="3168" y="367"/>
                  </a:lnTo>
                  <a:lnTo>
                    <a:pt x="25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7" name="Google Shape;307;p15"/>
            <p:cNvSpPr/>
            <p:nvPr/>
          </p:nvSpPr>
          <p:spPr>
            <a:xfrm>
              <a:off x="2105659" y="985001"/>
              <a:ext cx="495092" cy="285972"/>
            </a:xfrm>
            <a:custGeom>
              <a:avLst/>
              <a:gdLst/>
              <a:ahLst/>
              <a:cxnLst/>
              <a:rect l="l" t="t" r="r" b="b"/>
              <a:pathLst>
                <a:path w="1894" h="1094" extrusionOk="0">
                  <a:moveTo>
                    <a:pt x="1255" y="1"/>
                  </a:moveTo>
                  <a:lnTo>
                    <a:pt x="1" y="727"/>
                  </a:lnTo>
                  <a:lnTo>
                    <a:pt x="637" y="1093"/>
                  </a:lnTo>
                  <a:lnTo>
                    <a:pt x="1893" y="369"/>
                  </a:lnTo>
                  <a:lnTo>
                    <a:pt x="1255"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8" name="Google Shape;308;p15"/>
            <p:cNvSpPr/>
            <p:nvPr/>
          </p:nvSpPr>
          <p:spPr>
            <a:xfrm>
              <a:off x="1230494" y="1174777"/>
              <a:ext cx="1041940" cy="601743"/>
            </a:xfrm>
            <a:custGeom>
              <a:avLst/>
              <a:gdLst/>
              <a:ahLst/>
              <a:cxnLst/>
              <a:rect l="l" t="t" r="r" b="b"/>
              <a:pathLst>
                <a:path w="3986" h="2302" extrusionOk="0">
                  <a:moveTo>
                    <a:pt x="3349" y="1"/>
                  </a:moveTo>
                  <a:lnTo>
                    <a:pt x="0" y="1933"/>
                  </a:lnTo>
                  <a:lnTo>
                    <a:pt x="637" y="2301"/>
                  </a:lnTo>
                  <a:lnTo>
                    <a:pt x="3985" y="367"/>
                  </a:lnTo>
                  <a:lnTo>
                    <a:pt x="3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9" name="Google Shape;309;p15"/>
            <p:cNvSpPr/>
            <p:nvPr/>
          </p:nvSpPr>
          <p:spPr>
            <a:xfrm>
              <a:off x="2061744" y="1145239"/>
              <a:ext cx="816352" cy="471304"/>
            </a:xfrm>
            <a:custGeom>
              <a:avLst/>
              <a:gdLst/>
              <a:ahLst/>
              <a:cxnLst/>
              <a:rect l="l" t="t" r="r" b="b"/>
              <a:pathLst>
                <a:path w="3123" h="1803" extrusionOk="0">
                  <a:moveTo>
                    <a:pt x="2486" y="0"/>
                  </a:moveTo>
                  <a:lnTo>
                    <a:pt x="0" y="1436"/>
                  </a:lnTo>
                  <a:lnTo>
                    <a:pt x="638" y="1802"/>
                  </a:lnTo>
                  <a:lnTo>
                    <a:pt x="3123" y="368"/>
                  </a:lnTo>
                  <a:lnTo>
                    <a:pt x="2486"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0" name="Google Shape;310;p15"/>
            <p:cNvSpPr/>
            <p:nvPr/>
          </p:nvSpPr>
          <p:spPr>
            <a:xfrm>
              <a:off x="1507577" y="1520348"/>
              <a:ext cx="721203" cy="416149"/>
            </a:xfrm>
            <a:custGeom>
              <a:avLst/>
              <a:gdLst/>
              <a:ahLst/>
              <a:cxnLst/>
              <a:rect l="l" t="t" r="r" b="b"/>
              <a:pathLst>
                <a:path w="2759" h="1592" extrusionOk="0">
                  <a:moveTo>
                    <a:pt x="2120" y="1"/>
                  </a:moveTo>
                  <a:lnTo>
                    <a:pt x="1" y="1223"/>
                  </a:lnTo>
                  <a:lnTo>
                    <a:pt x="639" y="1591"/>
                  </a:lnTo>
                  <a:lnTo>
                    <a:pt x="2758" y="367"/>
                  </a:lnTo>
                  <a:lnTo>
                    <a:pt x="212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1" name="Google Shape;311;p15"/>
            <p:cNvSpPr/>
            <p:nvPr/>
          </p:nvSpPr>
          <p:spPr>
            <a:xfrm>
              <a:off x="2232177" y="1305216"/>
              <a:ext cx="923526" cy="533256"/>
            </a:xfrm>
            <a:custGeom>
              <a:avLst/>
              <a:gdLst/>
              <a:ahLst/>
              <a:cxnLst/>
              <a:rect l="l" t="t" r="r" b="b"/>
              <a:pathLst>
                <a:path w="3533" h="2040" extrusionOk="0">
                  <a:moveTo>
                    <a:pt x="2895" y="0"/>
                  </a:moveTo>
                  <a:lnTo>
                    <a:pt x="1" y="1673"/>
                  </a:lnTo>
                  <a:lnTo>
                    <a:pt x="637" y="2039"/>
                  </a:lnTo>
                  <a:lnTo>
                    <a:pt x="3533" y="368"/>
                  </a:lnTo>
                  <a:lnTo>
                    <a:pt x="2895"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2" name="Google Shape;312;p15"/>
            <p:cNvSpPr/>
            <p:nvPr/>
          </p:nvSpPr>
          <p:spPr>
            <a:xfrm>
              <a:off x="1785183" y="1742277"/>
              <a:ext cx="613767" cy="354197"/>
            </a:xfrm>
            <a:custGeom>
              <a:avLst/>
              <a:gdLst/>
              <a:ahLst/>
              <a:cxnLst/>
              <a:rect l="l" t="t" r="r" b="b"/>
              <a:pathLst>
                <a:path w="2348" h="1355" extrusionOk="0">
                  <a:moveTo>
                    <a:pt x="1711" y="1"/>
                  </a:moveTo>
                  <a:lnTo>
                    <a:pt x="1" y="987"/>
                  </a:lnTo>
                  <a:lnTo>
                    <a:pt x="637" y="1355"/>
                  </a:lnTo>
                  <a:lnTo>
                    <a:pt x="2347" y="367"/>
                  </a:lnTo>
                  <a:lnTo>
                    <a:pt x="171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3" name="Google Shape;313;p15"/>
            <p:cNvSpPr/>
            <p:nvPr/>
          </p:nvSpPr>
          <p:spPr>
            <a:xfrm>
              <a:off x="2402870" y="1465193"/>
              <a:ext cx="1030177" cy="595208"/>
            </a:xfrm>
            <a:custGeom>
              <a:avLst/>
              <a:gdLst/>
              <a:ahLst/>
              <a:cxnLst/>
              <a:rect l="l" t="t" r="r" b="b"/>
              <a:pathLst>
                <a:path w="3941" h="2277" extrusionOk="0">
                  <a:moveTo>
                    <a:pt x="3304" y="0"/>
                  </a:moveTo>
                  <a:lnTo>
                    <a:pt x="0" y="1909"/>
                  </a:lnTo>
                  <a:lnTo>
                    <a:pt x="638" y="2277"/>
                  </a:lnTo>
                  <a:lnTo>
                    <a:pt x="3940" y="370"/>
                  </a:lnTo>
                  <a:lnTo>
                    <a:pt x="3304"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4" name="Google Shape;314;p15"/>
            <p:cNvSpPr/>
            <p:nvPr/>
          </p:nvSpPr>
          <p:spPr>
            <a:xfrm>
              <a:off x="2062790" y="1963945"/>
              <a:ext cx="507116" cy="292507"/>
            </a:xfrm>
            <a:custGeom>
              <a:avLst/>
              <a:gdLst/>
              <a:ahLst/>
              <a:cxnLst/>
              <a:rect l="l" t="t" r="r" b="b"/>
              <a:pathLst>
                <a:path w="1940" h="1119" extrusionOk="0">
                  <a:moveTo>
                    <a:pt x="1301" y="1"/>
                  </a:moveTo>
                  <a:lnTo>
                    <a:pt x="1" y="751"/>
                  </a:lnTo>
                  <a:lnTo>
                    <a:pt x="639" y="1119"/>
                  </a:lnTo>
                  <a:lnTo>
                    <a:pt x="1939" y="369"/>
                  </a:lnTo>
                  <a:lnTo>
                    <a:pt x="130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5" name="Google Shape;315;p15"/>
            <p:cNvSpPr/>
            <p:nvPr/>
          </p:nvSpPr>
          <p:spPr>
            <a:xfrm>
              <a:off x="3001475" y="1625954"/>
              <a:ext cx="709178" cy="409352"/>
            </a:xfrm>
            <a:custGeom>
              <a:avLst/>
              <a:gdLst/>
              <a:ahLst/>
              <a:cxnLst/>
              <a:rect l="l" t="t" r="r" b="b"/>
              <a:pathLst>
                <a:path w="2713" h="1566" extrusionOk="0">
                  <a:moveTo>
                    <a:pt x="2074" y="0"/>
                  </a:moveTo>
                  <a:lnTo>
                    <a:pt x="1" y="1196"/>
                  </a:lnTo>
                  <a:lnTo>
                    <a:pt x="636" y="1565"/>
                  </a:lnTo>
                  <a:lnTo>
                    <a:pt x="2712" y="367"/>
                  </a:lnTo>
                  <a:lnTo>
                    <a:pt x="2074"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6" name="Google Shape;316;p15"/>
            <p:cNvSpPr/>
            <p:nvPr/>
          </p:nvSpPr>
          <p:spPr>
            <a:xfrm>
              <a:off x="2340396" y="1938327"/>
              <a:ext cx="827331" cy="478623"/>
            </a:xfrm>
            <a:custGeom>
              <a:avLst/>
              <a:gdLst/>
              <a:ahLst/>
              <a:cxnLst/>
              <a:rect l="l" t="t" r="r" b="b"/>
              <a:pathLst>
                <a:path w="3165" h="1831" extrusionOk="0">
                  <a:moveTo>
                    <a:pt x="2530" y="1"/>
                  </a:moveTo>
                  <a:lnTo>
                    <a:pt x="1" y="1462"/>
                  </a:lnTo>
                  <a:lnTo>
                    <a:pt x="636" y="1830"/>
                  </a:lnTo>
                  <a:lnTo>
                    <a:pt x="3165" y="370"/>
                  </a:lnTo>
                  <a:lnTo>
                    <a:pt x="25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7" name="Google Shape;317;p15"/>
            <p:cNvSpPr/>
            <p:nvPr/>
          </p:nvSpPr>
          <p:spPr>
            <a:xfrm>
              <a:off x="3492906" y="1785931"/>
              <a:ext cx="495353" cy="285710"/>
            </a:xfrm>
            <a:custGeom>
              <a:avLst/>
              <a:gdLst/>
              <a:ahLst/>
              <a:cxnLst/>
              <a:rect l="l" t="t" r="r" b="b"/>
              <a:pathLst>
                <a:path w="1895" h="1093" extrusionOk="0">
                  <a:moveTo>
                    <a:pt x="1256" y="1"/>
                  </a:moveTo>
                  <a:lnTo>
                    <a:pt x="0" y="725"/>
                  </a:lnTo>
                  <a:lnTo>
                    <a:pt x="637" y="1093"/>
                  </a:lnTo>
                  <a:lnTo>
                    <a:pt x="1894" y="367"/>
                  </a:lnTo>
                  <a:lnTo>
                    <a:pt x="1256"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8" name="Google Shape;318;p15"/>
            <p:cNvSpPr/>
            <p:nvPr/>
          </p:nvSpPr>
          <p:spPr>
            <a:xfrm>
              <a:off x="2617218" y="1975185"/>
              <a:ext cx="1042202" cy="601743"/>
            </a:xfrm>
            <a:custGeom>
              <a:avLst/>
              <a:gdLst/>
              <a:ahLst/>
              <a:cxnLst/>
              <a:rect l="l" t="t" r="r" b="b"/>
              <a:pathLst>
                <a:path w="3987" h="2302" extrusionOk="0">
                  <a:moveTo>
                    <a:pt x="3350" y="1"/>
                  </a:moveTo>
                  <a:lnTo>
                    <a:pt x="1" y="1935"/>
                  </a:lnTo>
                  <a:lnTo>
                    <a:pt x="639" y="2301"/>
                  </a:lnTo>
                  <a:lnTo>
                    <a:pt x="3987" y="369"/>
                  </a:lnTo>
                  <a:lnTo>
                    <a:pt x="335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9" name="Google Shape;319;p15"/>
            <p:cNvSpPr/>
            <p:nvPr/>
          </p:nvSpPr>
          <p:spPr>
            <a:xfrm>
              <a:off x="3235166" y="1945908"/>
              <a:ext cx="1029916" cy="595208"/>
            </a:xfrm>
            <a:custGeom>
              <a:avLst/>
              <a:gdLst/>
              <a:ahLst/>
              <a:cxnLst/>
              <a:rect l="l" t="t" r="r" b="b"/>
              <a:pathLst>
                <a:path w="3940" h="2277" extrusionOk="0">
                  <a:moveTo>
                    <a:pt x="3304" y="1"/>
                  </a:moveTo>
                  <a:lnTo>
                    <a:pt x="1" y="1909"/>
                  </a:lnTo>
                  <a:lnTo>
                    <a:pt x="637" y="2277"/>
                  </a:lnTo>
                  <a:lnTo>
                    <a:pt x="3939" y="370"/>
                  </a:lnTo>
                  <a:lnTo>
                    <a:pt x="3304"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0" name="Google Shape;320;p15"/>
            <p:cNvSpPr/>
            <p:nvPr/>
          </p:nvSpPr>
          <p:spPr>
            <a:xfrm>
              <a:off x="2895347" y="2444921"/>
              <a:ext cx="506593" cy="292768"/>
            </a:xfrm>
            <a:custGeom>
              <a:avLst/>
              <a:gdLst/>
              <a:ahLst/>
              <a:cxnLst/>
              <a:rect l="l" t="t" r="r" b="b"/>
              <a:pathLst>
                <a:path w="1938" h="1120" extrusionOk="0">
                  <a:moveTo>
                    <a:pt x="1301" y="0"/>
                  </a:moveTo>
                  <a:lnTo>
                    <a:pt x="0" y="750"/>
                  </a:lnTo>
                  <a:lnTo>
                    <a:pt x="637" y="1119"/>
                  </a:lnTo>
                  <a:lnTo>
                    <a:pt x="1937" y="368"/>
                  </a:lnTo>
                  <a:lnTo>
                    <a:pt x="130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1" name="Google Shape;321;p15"/>
            <p:cNvSpPr/>
            <p:nvPr/>
          </p:nvSpPr>
          <p:spPr>
            <a:xfrm>
              <a:off x="652278" y="1656015"/>
              <a:ext cx="1896196" cy="1094743"/>
            </a:xfrm>
            <a:custGeom>
              <a:avLst/>
              <a:gdLst/>
              <a:ahLst/>
              <a:cxnLst/>
              <a:rect l="l" t="t" r="r" b="b"/>
              <a:pathLst>
                <a:path w="7254" h="4188" extrusionOk="0">
                  <a:moveTo>
                    <a:pt x="248" y="0"/>
                  </a:moveTo>
                  <a:lnTo>
                    <a:pt x="1" y="143"/>
                  </a:lnTo>
                  <a:lnTo>
                    <a:pt x="7006" y="4188"/>
                  </a:lnTo>
                  <a:lnTo>
                    <a:pt x="7253" y="4044"/>
                  </a:lnTo>
                  <a:lnTo>
                    <a:pt x="24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2" name="Google Shape;322;p15"/>
            <p:cNvSpPr/>
            <p:nvPr/>
          </p:nvSpPr>
          <p:spPr>
            <a:xfrm>
              <a:off x="2773535" y="431093"/>
              <a:ext cx="2173280" cy="1255243"/>
            </a:xfrm>
            <a:custGeom>
              <a:avLst/>
              <a:gdLst/>
              <a:ahLst/>
              <a:cxnLst/>
              <a:rect l="l" t="t" r="r" b="b"/>
              <a:pathLst>
                <a:path w="8314" h="4802" extrusionOk="0">
                  <a:moveTo>
                    <a:pt x="248" y="0"/>
                  </a:moveTo>
                  <a:lnTo>
                    <a:pt x="0" y="144"/>
                  </a:lnTo>
                  <a:lnTo>
                    <a:pt x="8068" y="4801"/>
                  </a:lnTo>
                  <a:lnTo>
                    <a:pt x="8313" y="4658"/>
                  </a:lnTo>
                  <a:lnTo>
                    <a:pt x="24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3" name="Google Shape;323;p15"/>
            <p:cNvSpPr/>
            <p:nvPr/>
          </p:nvSpPr>
          <p:spPr>
            <a:xfrm>
              <a:off x="2634470" y="511082"/>
              <a:ext cx="1588005" cy="916730"/>
            </a:xfrm>
            <a:custGeom>
              <a:avLst/>
              <a:gdLst/>
              <a:ahLst/>
              <a:cxnLst/>
              <a:rect l="l" t="t" r="r" b="b"/>
              <a:pathLst>
                <a:path w="6075" h="3507" extrusionOk="0">
                  <a:moveTo>
                    <a:pt x="249" y="0"/>
                  </a:moveTo>
                  <a:lnTo>
                    <a:pt x="1" y="144"/>
                  </a:lnTo>
                  <a:lnTo>
                    <a:pt x="5826" y="3507"/>
                  </a:lnTo>
                  <a:lnTo>
                    <a:pt x="6075" y="3363"/>
                  </a:lnTo>
                  <a:lnTo>
                    <a:pt x="24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4" name="Google Shape;324;p15"/>
            <p:cNvSpPr/>
            <p:nvPr/>
          </p:nvSpPr>
          <p:spPr>
            <a:xfrm>
              <a:off x="2496190" y="591332"/>
              <a:ext cx="2173280" cy="1254981"/>
            </a:xfrm>
            <a:custGeom>
              <a:avLst/>
              <a:gdLst/>
              <a:ahLst/>
              <a:cxnLst/>
              <a:rect l="l" t="t" r="r" b="b"/>
              <a:pathLst>
                <a:path w="8314" h="4801" extrusionOk="0">
                  <a:moveTo>
                    <a:pt x="248" y="1"/>
                  </a:moveTo>
                  <a:lnTo>
                    <a:pt x="1" y="143"/>
                  </a:lnTo>
                  <a:lnTo>
                    <a:pt x="8067" y="4800"/>
                  </a:lnTo>
                  <a:lnTo>
                    <a:pt x="8314" y="4657"/>
                  </a:lnTo>
                  <a:lnTo>
                    <a:pt x="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5" name="Google Shape;325;p15"/>
            <p:cNvSpPr/>
            <p:nvPr/>
          </p:nvSpPr>
          <p:spPr>
            <a:xfrm>
              <a:off x="2357387" y="671582"/>
              <a:ext cx="980511" cy="566192"/>
            </a:xfrm>
            <a:custGeom>
              <a:avLst/>
              <a:gdLst/>
              <a:ahLst/>
              <a:cxnLst/>
              <a:rect l="l" t="t" r="r" b="b"/>
              <a:pathLst>
                <a:path w="3751" h="2166" extrusionOk="0">
                  <a:moveTo>
                    <a:pt x="247" y="0"/>
                  </a:moveTo>
                  <a:lnTo>
                    <a:pt x="0" y="144"/>
                  </a:lnTo>
                  <a:lnTo>
                    <a:pt x="3502" y="2166"/>
                  </a:lnTo>
                  <a:lnTo>
                    <a:pt x="3751" y="2022"/>
                  </a:lnTo>
                  <a:lnTo>
                    <a:pt x="24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6" name="Google Shape;326;p15"/>
            <p:cNvSpPr/>
            <p:nvPr/>
          </p:nvSpPr>
          <p:spPr>
            <a:xfrm>
              <a:off x="2968016" y="319214"/>
              <a:ext cx="1470636" cy="849027"/>
            </a:xfrm>
            <a:custGeom>
              <a:avLst/>
              <a:gdLst/>
              <a:ahLst/>
              <a:cxnLst/>
              <a:rect l="l" t="t" r="r" b="b"/>
              <a:pathLst>
                <a:path w="5626" h="3248" extrusionOk="0">
                  <a:moveTo>
                    <a:pt x="247" y="0"/>
                  </a:moveTo>
                  <a:lnTo>
                    <a:pt x="1" y="142"/>
                  </a:lnTo>
                  <a:lnTo>
                    <a:pt x="5377" y="3248"/>
                  </a:lnTo>
                  <a:lnTo>
                    <a:pt x="5625" y="3104"/>
                  </a:lnTo>
                  <a:lnTo>
                    <a:pt x="24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7" name="Google Shape;327;p15"/>
            <p:cNvSpPr/>
            <p:nvPr/>
          </p:nvSpPr>
          <p:spPr>
            <a:xfrm>
              <a:off x="481584" y="1754302"/>
              <a:ext cx="1618589" cy="935028"/>
            </a:xfrm>
            <a:custGeom>
              <a:avLst/>
              <a:gdLst/>
              <a:ahLst/>
              <a:cxnLst/>
              <a:rect l="l" t="t" r="r" b="b"/>
              <a:pathLst>
                <a:path w="6192" h="3577" extrusionOk="0">
                  <a:moveTo>
                    <a:pt x="247" y="1"/>
                  </a:moveTo>
                  <a:lnTo>
                    <a:pt x="0" y="145"/>
                  </a:lnTo>
                  <a:lnTo>
                    <a:pt x="5943" y="3576"/>
                  </a:lnTo>
                  <a:lnTo>
                    <a:pt x="6192" y="3434"/>
                  </a:lnTo>
                  <a:lnTo>
                    <a:pt x="24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8" name="Google Shape;328;p15"/>
            <p:cNvSpPr/>
            <p:nvPr/>
          </p:nvSpPr>
          <p:spPr>
            <a:xfrm>
              <a:off x="4490145" y="1198042"/>
              <a:ext cx="651147" cy="375893"/>
            </a:xfrm>
            <a:custGeom>
              <a:avLst/>
              <a:gdLst/>
              <a:ahLst/>
              <a:cxnLst/>
              <a:rect l="l" t="t" r="r" b="b"/>
              <a:pathLst>
                <a:path w="2491" h="1438" extrusionOk="0">
                  <a:moveTo>
                    <a:pt x="249" y="1"/>
                  </a:moveTo>
                  <a:lnTo>
                    <a:pt x="0" y="143"/>
                  </a:lnTo>
                  <a:lnTo>
                    <a:pt x="2242" y="1438"/>
                  </a:lnTo>
                  <a:lnTo>
                    <a:pt x="2491" y="1294"/>
                  </a:lnTo>
                  <a:lnTo>
                    <a:pt x="249"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9" name="Google Shape;329;p15"/>
            <p:cNvSpPr/>
            <p:nvPr/>
          </p:nvSpPr>
          <p:spPr>
            <a:xfrm>
              <a:off x="3569496" y="589241"/>
              <a:ext cx="5475284" cy="3033286"/>
            </a:xfrm>
            <a:custGeom>
              <a:avLst/>
              <a:gdLst/>
              <a:ahLst/>
              <a:cxnLst/>
              <a:rect l="l" t="t" r="r" b="b"/>
              <a:pathLst>
                <a:path w="20946" h="11604" extrusionOk="0">
                  <a:moveTo>
                    <a:pt x="13609" y="0"/>
                  </a:moveTo>
                  <a:lnTo>
                    <a:pt x="0" y="5182"/>
                  </a:lnTo>
                  <a:lnTo>
                    <a:pt x="7340" y="11604"/>
                  </a:lnTo>
                  <a:lnTo>
                    <a:pt x="20946" y="6419"/>
                  </a:lnTo>
                  <a:lnTo>
                    <a:pt x="13609"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0" name="Google Shape;330;p15"/>
            <p:cNvSpPr/>
            <p:nvPr/>
          </p:nvSpPr>
          <p:spPr>
            <a:xfrm>
              <a:off x="3569496" y="546632"/>
              <a:ext cx="5475284" cy="3033547"/>
            </a:xfrm>
            <a:custGeom>
              <a:avLst/>
              <a:gdLst/>
              <a:ahLst/>
              <a:cxnLst/>
              <a:rect l="l" t="t" r="r" b="b"/>
              <a:pathLst>
                <a:path w="20946" h="11605" extrusionOk="0">
                  <a:moveTo>
                    <a:pt x="13609" y="1"/>
                  </a:moveTo>
                  <a:lnTo>
                    <a:pt x="0" y="5186"/>
                  </a:lnTo>
                  <a:lnTo>
                    <a:pt x="7340" y="11605"/>
                  </a:lnTo>
                  <a:lnTo>
                    <a:pt x="20946" y="6423"/>
                  </a:lnTo>
                  <a:lnTo>
                    <a:pt x="136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1" name="Google Shape;331;p15"/>
            <p:cNvSpPr/>
            <p:nvPr/>
          </p:nvSpPr>
          <p:spPr>
            <a:xfrm>
              <a:off x="3699150" y="717588"/>
              <a:ext cx="4979147" cy="2782603"/>
            </a:xfrm>
            <a:custGeom>
              <a:avLst/>
              <a:gdLst/>
              <a:ahLst/>
              <a:cxnLst/>
              <a:rect l="l" t="t" r="r" b="b"/>
              <a:pathLst>
                <a:path w="19048" h="10645" extrusionOk="0">
                  <a:moveTo>
                    <a:pt x="12190" y="1"/>
                  </a:moveTo>
                  <a:lnTo>
                    <a:pt x="0" y="4645"/>
                  </a:lnTo>
                  <a:lnTo>
                    <a:pt x="6856" y="10644"/>
                  </a:lnTo>
                  <a:lnTo>
                    <a:pt x="19047" y="6000"/>
                  </a:lnTo>
                  <a:lnTo>
                    <a:pt x="12190"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2" name="Google Shape;332;p15"/>
            <p:cNvSpPr/>
            <p:nvPr/>
          </p:nvSpPr>
          <p:spPr>
            <a:xfrm>
              <a:off x="6707074" y="745558"/>
              <a:ext cx="1926518" cy="1599507"/>
            </a:xfrm>
            <a:custGeom>
              <a:avLst/>
              <a:gdLst/>
              <a:ahLst/>
              <a:cxnLst/>
              <a:rect l="l" t="t" r="r" b="b"/>
              <a:pathLst>
                <a:path w="7370" h="6119" extrusionOk="0">
                  <a:moveTo>
                    <a:pt x="670" y="0"/>
                  </a:moveTo>
                  <a:lnTo>
                    <a:pt x="0" y="256"/>
                  </a:lnTo>
                  <a:lnTo>
                    <a:pt x="6698" y="6119"/>
                  </a:lnTo>
                  <a:lnTo>
                    <a:pt x="7369" y="5863"/>
                  </a:lnTo>
                  <a:lnTo>
                    <a:pt x="67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3" name="Google Shape;333;p15"/>
            <p:cNvSpPr/>
            <p:nvPr/>
          </p:nvSpPr>
          <p:spPr>
            <a:xfrm>
              <a:off x="6311838" y="896124"/>
              <a:ext cx="1926518" cy="1599245"/>
            </a:xfrm>
            <a:custGeom>
              <a:avLst/>
              <a:gdLst/>
              <a:ahLst/>
              <a:cxnLst/>
              <a:rect l="l" t="t" r="r" b="b"/>
              <a:pathLst>
                <a:path w="7370" h="6118" extrusionOk="0">
                  <a:moveTo>
                    <a:pt x="673" y="0"/>
                  </a:moveTo>
                  <a:lnTo>
                    <a:pt x="1" y="256"/>
                  </a:lnTo>
                  <a:lnTo>
                    <a:pt x="6697" y="6118"/>
                  </a:lnTo>
                  <a:lnTo>
                    <a:pt x="7370" y="5862"/>
                  </a:lnTo>
                  <a:lnTo>
                    <a:pt x="67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4" name="Google Shape;334;p15"/>
            <p:cNvSpPr/>
            <p:nvPr/>
          </p:nvSpPr>
          <p:spPr>
            <a:xfrm>
              <a:off x="5916864" y="1046430"/>
              <a:ext cx="1926257" cy="1599245"/>
            </a:xfrm>
            <a:custGeom>
              <a:avLst/>
              <a:gdLst/>
              <a:ahLst/>
              <a:cxnLst/>
              <a:rect l="l" t="t" r="r" b="b"/>
              <a:pathLst>
                <a:path w="7369" h="6118" extrusionOk="0">
                  <a:moveTo>
                    <a:pt x="671" y="0"/>
                  </a:moveTo>
                  <a:lnTo>
                    <a:pt x="0" y="257"/>
                  </a:lnTo>
                  <a:lnTo>
                    <a:pt x="6698" y="6117"/>
                  </a:lnTo>
                  <a:lnTo>
                    <a:pt x="7369" y="5862"/>
                  </a:lnTo>
                  <a:lnTo>
                    <a:pt x="67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5" name="Google Shape;335;p15"/>
            <p:cNvSpPr/>
            <p:nvPr/>
          </p:nvSpPr>
          <p:spPr>
            <a:xfrm>
              <a:off x="5521889" y="1197258"/>
              <a:ext cx="1926518" cy="1598984"/>
            </a:xfrm>
            <a:custGeom>
              <a:avLst/>
              <a:gdLst/>
              <a:ahLst/>
              <a:cxnLst/>
              <a:rect l="l" t="t" r="r" b="b"/>
              <a:pathLst>
                <a:path w="7370" h="6117" extrusionOk="0">
                  <a:moveTo>
                    <a:pt x="672" y="1"/>
                  </a:moveTo>
                  <a:lnTo>
                    <a:pt x="1" y="255"/>
                  </a:lnTo>
                  <a:lnTo>
                    <a:pt x="6699" y="6117"/>
                  </a:lnTo>
                  <a:lnTo>
                    <a:pt x="7370" y="5859"/>
                  </a:lnTo>
                  <a:lnTo>
                    <a:pt x="67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6" name="Google Shape;336;p15"/>
            <p:cNvSpPr/>
            <p:nvPr/>
          </p:nvSpPr>
          <p:spPr>
            <a:xfrm>
              <a:off x="5126915" y="1347563"/>
              <a:ext cx="1926779" cy="1599245"/>
            </a:xfrm>
            <a:custGeom>
              <a:avLst/>
              <a:gdLst/>
              <a:ahLst/>
              <a:cxnLst/>
              <a:rect l="l" t="t" r="r" b="b"/>
              <a:pathLst>
                <a:path w="7371" h="6118" extrusionOk="0">
                  <a:moveTo>
                    <a:pt x="673" y="1"/>
                  </a:moveTo>
                  <a:lnTo>
                    <a:pt x="0" y="255"/>
                  </a:lnTo>
                  <a:lnTo>
                    <a:pt x="6699" y="6118"/>
                  </a:lnTo>
                  <a:lnTo>
                    <a:pt x="7370" y="5861"/>
                  </a:lnTo>
                  <a:lnTo>
                    <a:pt x="6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7" name="Google Shape;337;p15"/>
            <p:cNvSpPr/>
            <p:nvPr/>
          </p:nvSpPr>
          <p:spPr>
            <a:xfrm>
              <a:off x="4731940" y="1498129"/>
              <a:ext cx="1927041" cy="1598984"/>
            </a:xfrm>
            <a:custGeom>
              <a:avLst/>
              <a:gdLst/>
              <a:ahLst/>
              <a:cxnLst/>
              <a:rect l="l" t="t" r="r" b="b"/>
              <a:pathLst>
                <a:path w="7372" h="6117" extrusionOk="0">
                  <a:moveTo>
                    <a:pt x="673" y="1"/>
                  </a:moveTo>
                  <a:lnTo>
                    <a:pt x="1" y="255"/>
                  </a:lnTo>
                  <a:lnTo>
                    <a:pt x="6699" y="6117"/>
                  </a:lnTo>
                  <a:lnTo>
                    <a:pt x="7371" y="5862"/>
                  </a:lnTo>
                  <a:lnTo>
                    <a:pt x="6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8" name="Google Shape;338;p15"/>
            <p:cNvSpPr/>
            <p:nvPr/>
          </p:nvSpPr>
          <p:spPr>
            <a:xfrm>
              <a:off x="4336965" y="1648434"/>
              <a:ext cx="1927041" cy="1598984"/>
            </a:xfrm>
            <a:custGeom>
              <a:avLst/>
              <a:gdLst/>
              <a:ahLst/>
              <a:cxnLst/>
              <a:rect l="l" t="t" r="r" b="b"/>
              <a:pathLst>
                <a:path w="7372" h="6117" extrusionOk="0">
                  <a:moveTo>
                    <a:pt x="671" y="1"/>
                  </a:moveTo>
                  <a:lnTo>
                    <a:pt x="0" y="255"/>
                  </a:lnTo>
                  <a:lnTo>
                    <a:pt x="6699" y="6116"/>
                  </a:lnTo>
                  <a:lnTo>
                    <a:pt x="7372" y="5862"/>
                  </a:lnTo>
                  <a:lnTo>
                    <a:pt x="67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39" name="Google Shape;339;p15"/>
            <p:cNvSpPr/>
            <p:nvPr/>
          </p:nvSpPr>
          <p:spPr>
            <a:xfrm>
              <a:off x="3941729" y="1798740"/>
              <a:ext cx="1927302" cy="1599245"/>
            </a:xfrm>
            <a:custGeom>
              <a:avLst/>
              <a:gdLst/>
              <a:ahLst/>
              <a:cxnLst/>
              <a:rect l="l" t="t" r="r" b="b"/>
              <a:pathLst>
                <a:path w="7373" h="6118" extrusionOk="0">
                  <a:moveTo>
                    <a:pt x="673" y="0"/>
                  </a:moveTo>
                  <a:lnTo>
                    <a:pt x="0" y="258"/>
                  </a:lnTo>
                  <a:lnTo>
                    <a:pt x="6701" y="6118"/>
                  </a:lnTo>
                  <a:lnTo>
                    <a:pt x="7372" y="5862"/>
                  </a:lnTo>
                  <a:lnTo>
                    <a:pt x="67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0" name="Google Shape;340;p15"/>
            <p:cNvSpPr/>
            <p:nvPr/>
          </p:nvSpPr>
          <p:spPr>
            <a:xfrm>
              <a:off x="6829148" y="826331"/>
              <a:ext cx="743160" cy="616120"/>
            </a:xfrm>
            <a:custGeom>
              <a:avLst/>
              <a:gdLst/>
              <a:ahLst/>
              <a:cxnLst/>
              <a:rect l="l" t="t" r="r" b="b"/>
              <a:pathLst>
                <a:path w="2843" h="2357" extrusionOk="0">
                  <a:moveTo>
                    <a:pt x="179" y="0"/>
                  </a:moveTo>
                  <a:cubicBezTo>
                    <a:pt x="150" y="0"/>
                    <a:pt x="120" y="5"/>
                    <a:pt x="94" y="16"/>
                  </a:cubicBezTo>
                  <a:cubicBezTo>
                    <a:pt x="22" y="43"/>
                    <a:pt x="1" y="99"/>
                    <a:pt x="48" y="141"/>
                  </a:cubicBezTo>
                  <a:lnTo>
                    <a:pt x="2534" y="2315"/>
                  </a:lnTo>
                  <a:cubicBezTo>
                    <a:pt x="2564" y="2342"/>
                    <a:pt x="2614" y="2356"/>
                    <a:pt x="2665" y="2356"/>
                  </a:cubicBezTo>
                  <a:cubicBezTo>
                    <a:pt x="2695" y="2356"/>
                    <a:pt x="2725" y="2351"/>
                    <a:pt x="2752" y="2341"/>
                  </a:cubicBezTo>
                  <a:cubicBezTo>
                    <a:pt x="2826" y="2312"/>
                    <a:pt x="2843" y="2256"/>
                    <a:pt x="2797" y="2214"/>
                  </a:cubicBezTo>
                  <a:lnTo>
                    <a:pt x="311" y="42"/>
                  </a:lnTo>
                  <a:cubicBezTo>
                    <a:pt x="280" y="15"/>
                    <a:pt x="230" y="0"/>
                    <a:pt x="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1" name="Google Shape;341;p15"/>
            <p:cNvSpPr/>
            <p:nvPr/>
          </p:nvSpPr>
          <p:spPr>
            <a:xfrm>
              <a:off x="8243319" y="2063277"/>
              <a:ext cx="262446" cy="196050"/>
            </a:xfrm>
            <a:custGeom>
              <a:avLst/>
              <a:gdLst/>
              <a:ahLst/>
              <a:cxnLst/>
              <a:rect l="l" t="t" r="r" b="b"/>
              <a:pathLst>
                <a:path w="1004" h="750" extrusionOk="0">
                  <a:moveTo>
                    <a:pt x="178" y="1"/>
                  </a:moveTo>
                  <a:cubicBezTo>
                    <a:pt x="148" y="1"/>
                    <a:pt x="118" y="6"/>
                    <a:pt x="91" y="16"/>
                  </a:cubicBezTo>
                  <a:cubicBezTo>
                    <a:pt x="19" y="46"/>
                    <a:pt x="1" y="102"/>
                    <a:pt x="48" y="144"/>
                  </a:cubicBezTo>
                  <a:lnTo>
                    <a:pt x="695" y="708"/>
                  </a:lnTo>
                  <a:cubicBezTo>
                    <a:pt x="726" y="735"/>
                    <a:pt x="776" y="750"/>
                    <a:pt x="827" y="750"/>
                  </a:cubicBezTo>
                  <a:cubicBezTo>
                    <a:pt x="856" y="750"/>
                    <a:pt x="885" y="745"/>
                    <a:pt x="910" y="734"/>
                  </a:cubicBezTo>
                  <a:cubicBezTo>
                    <a:pt x="985" y="706"/>
                    <a:pt x="1004" y="650"/>
                    <a:pt x="956" y="608"/>
                  </a:cubicBezTo>
                  <a:lnTo>
                    <a:pt x="310" y="40"/>
                  </a:lnTo>
                  <a:cubicBezTo>
                    <a:pt x="280" y="15"/>
                    <a:pt x="229" y="1"/>
                    <a:pt x="1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2" name="Google Shape;342;p15"/>
            <p:cNvSpPr/>
            <p:nvPr/>
          </p:nvSpPr>
          <p:spPr>
            <a:xfrm>
              <a:off x="6631269" y="901352"/>
              <a:ext cx="525937" cy="426605"/>
            </a:xfrm>
            <a:custGeom>
              <a:avLst/>
              <a:gdLst/>
              <a:ahLst/>
              <a:cxnLst/>
              <a:rect l="l" t="t" r="r" b="b"/>
              <a:pathLst>
                <a:path w="2012" h="1632" extrusionOk="0">
                  <a:moveTo>
                    <a:pt x="177" y="0"/>
                  </a:moveTo>
                  <a:cubicBezTo>
                    <a:pt x="148" y="0"/>
                    <a:pt x="119" y="5"/>
                    <a:pt x="94" y="15"/>
                  </a:cubicBezTo>
                  <a:cubicBezTo>
                    <a:pt x="22" y="44"/>
                    <a:pt x="0" y="100"/>
                    <a:pt x="49" y="143"/>
                  </a:cubicBezTo>
                  <a:lnTo>
                    <a:pt x="1703" y="1590"/>
                  </a:lnTo>
                  <a:cubicBezTo>
                    <a:pt x="1733" y="1617"/>
                    <a:pt x="1782" y="1631"/>
                    <a:pt x="1833" y="1631"/>
                  </a:cubicBezTo>
                  <a:cubicBezTo>
                    <a:pt x="1863" y="1631"/>
                    <a:pt x="1894" y="1626"/>
                    <a:pt x="1921" y="1616"/>
                  </a:cubicBezTo>
                  <a:cubicBezTo>
                    <a:pt x="1993" y="1588"/>
                    <a:pt x="2012" y="1531"/>
                    <a:pt x="1966" y="1489"/>
                  </a:cubicBezTo>
                  <a:lnTo>
                    <a:pt x="312" y="42"/>
                  </a:lnTo>
                  <a:cubicBezTo>
                    <a:pt x="281" y="15"/>
                    <a:pt x="229" y="0"/>
                    <a:pt x="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3" name="Google Shape;343;p15"/>
            <p:cNvSpPr/>
            <p:nvPr/>
          </p:nvSpPr>
          <p:spPr>
            <a:xfrm>
              <a:off x="8045440" y="2139083"/>
              <a:ext cx="263230" cy="196311"/>
            </a:xfrm>
            <a:custGeom>
              <a:avLst/>
              <a:gdLst/>
              <a:ahLst/>
              <a:cxnLst/>
              <a:rect l="l" t="t" r="r" b="b"/>
              <a:pathLst>
                <a:path w="1007" h="751" extrusionOk="0">
                  <a:moveTo>
                    <a:pt x="179" y="1"/>
                  </a:moveTo>
                  <a:cubicBezTo>
                    <a:pt x="149" y="1"/>
                    <a:pt x="119" y="6"/>
                    <a:pt x="92" y="16"/>
                  </a:cubicBezTo>
                  <a:cubicBezTo>
                    <a:pt x="21" y="43"/>
                    <a:pt x="0" y="101"/>
                    <a:pt x="48" y="143"/>
                  </a:cubicBezTo>
                  <a:lnTo>
                    <a:pt x="694" y="710"/>
                  </a:lnTo>
                  <a:cubicBezTo>
                    <a:pt x="724" y="736"/>
                    <a:pt x="773" y="751"/>
                    <a:pt x="824" y="751"/>
                  </a:cubicBezTo>
                  <a:cubicBezTo>
                    <a:pt x="854" y="751"/>
                    <a:pt x="885" y="745"/>
                    <a:pt x="911" y="735"/>
                  </a:cubicBezTo>
                  <a:cubicBezTo>
                    <a:pt x="986" y="704"/>
                    <a:pt x="1006" y="648"/>
                    <a:pt x="959" y="608"/>
                  </a:cubicBezTo>
                  <a:lnTo>
                    <a:pt x="309" y="42"/>
                  </a:lnTo>
                  <a:cubicBezTo>
                    <a:pt x="280" y="16"/>
                    <a:pt x="230" y="1"/>
                    <a:pt x="1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4" name="Google Shape;344;p15"/>
            <p:cNvSpPr/>
            <p:nvPr/>
          </p:nvSpPr>
          <p:spPr>
            <a:xfrm>
              <a:off x="6433912" y="977159"/>
              <a:ext cx="960906" cy="806158"/>
            </a:xfrm>
            <a:custGeom>
              <a:avLst/>
              <a:gdLst/>
              <a:ahLst/>
              <a:cxnLst/>
              <a:rect l="l" t="t" r="r" b="b"/>
              <a:pathLst>
                <a:path w="3676" h="3084" extrusionOk="0">
                  <a:moveTo>
                    <a:pt x="183" y="0"/>
                  </a:moveTo>
                  <a:cubicBezTo>
                    <a:pt x="152" y="0"/>
                    <a:pt x="121" y="6"/>
                    <a:pt x="93" y="17"/>
                  </a:cubicBezTo>
                  <a:cubicBezTo>
                    <a:pt x="21" y="42"/>
                    <a:pt x="1" y="98"/>
                    <a:pt x="48" y="142"/>
                  </a:cubicBezTo>
                  <a:lnTo>
                    <a:pt x="3363" y="3043"/>
                  </a:lnTo>
                  <a:cubicBezTo>
                    <a:pt x="3393" y="3069"/>
                    <a:pt x="3443" y="3083"/>
                    <a:pt x="3494" y="3083"/>
                  </a:cubicBezTo>
                  <a:cubicBezTo>
                    <a:pt x="3524" y="3083"/>
                    <a:pt x="3555" y="3078"/>
                    <a:pt x="3582" y="3067"/>
                  </a:cubicBezTo>
                  <a:cubicBezTo>
                    <a:pt x="3655" y="3039"/>
                    <a:pt x="3675" y="2984"/>
                    <a:pt x="3626" y="2942"/>
                  </a:cubicBezTo>
                  <a:lnTo>
                    <a:pt x="310" y="41"/>
                  </a:lnTo>
                  <a:cubicBezTo>
                    <a:pt x="280" y="14"/>
                    <a:pt x="232"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5" name="Google Shape;345;p15"/>
            <p:cNvSpPr/>
            <p:nvPr/>
          </p:nvSpPr>
          <p:spPr>
            <a:xfrm>
              <a:off x="7848345" y="2213843"/>
              <a:ext cx="262707" cy="195789"/>
            </a:xfrm>
            <a:custGeom>
              <a:avLst/>
              <a:gdLst/>
              <a:ahLst/>
              <a:cxnLst/>
              <a:rect l="l" t="t" r="r" b="b"/>
              <a:pathLst>
                <a:path w="1005" h="749" extrusionOk="0">
                  <a:moveTo>
                    <a:pt x="177" y="1"/>
                  </a:moveTo>
                  <a:cubicBezTo>
                    <a:pt x="148" y="1"/>
                    <a:pt x="118" y="6"/>
                    <a:pt x="92" y="16"/>
                  </a:cubicBezTo>
                  <a:cubicBezTo>
                    <a:pt x="20" y="43"/>
                    <a:pt x="0" y="101"/>
                    <a:pt x="47" y="143"/>
                  </a:cubicBezTo>
                  <a:lnTo>
                    <a:pt x="696" y="707"/>
                  </a:lnTo>
                  <a:cubicBezTo>
                    <a:pt x="726" y="734"/>
                    <a:pt x="777" y="749"/>
                    <a:pt x="828" y="749"/>
                  </a:cubicBezTo>
                  <a:cubicBezTo>
                    <a:pt x="857" y="749"/>
                    <a:pt x="886" y="744"/>
                    <a:pt x="912" y="735"/>
                  </a:cubicBezTo>
                  <a:cubicBezTo>
                    <a:pt x="984" y="707"/>
                    <a:pt x="1004" y="650"/>
                    <a:pt x="956" y="610"/>
                  </a:cubicBezTo>
                  <a:lnTo>
                    <a:pt x="309" y="42"/>
                  </a:lnTo>
                  <a:cubicBezTo>
                    <a:pt x="279" y="16"/>
                    <a:pt x="229" y="1"/>
                    <a:pt x="1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6" name="Google Shape;346;p15"/>
            <p:cNvSpPr/>
            <p:nvPr/>
          </p:nvSpPr>
          <p:spPr>
            <a:xfrm>
              <a:off x="6236294" y="1051396"/>
              <a:ext cx="634679" cy="521493"/>
            </a:xfrm>
            <a:custGeom>
              <a:avLst/>
              <a:gdLst/>
              <a:ahLst/>
              <a:cxnLst/>
              <a:rect l="l" t="t" r="r" b="b"/>
              <a:pathLst>
                <a:path w="2428" h="1995" extrusionOk="0">
                  <a:moveTo>
                    <a:pt x="180" y="1"/>
                  </a:moveTo>
                  <a:cubicBezTo>
                    <a:pt x="151" y="1"/>
                    <a:pt x="121" y="6"/>
                    <a:pt x="94" y="16"/>
                  </a:cubicBezTo>
                  <a:cubicBezTo>
                    <a:pt x="23" y="44"/>
                    <a:pt x="1" y="102"/>
                    <a:pt x="50" y="144"/>
                  </a:cubicBezTo>
                  <a:lnTo>
                    <a:pt x="2119" y="1954"/>
                  </a:lnTo>
                  <a:cubicBezTo>
                    <a:pt x="2150" y="1980"/>
                    <a:pt x="2199" y="1994"/>
                    <a:pt x="2249" y="1994"/>
                  </a:cubicBezTo>
                  <a:cubicBezTo>
                    <a:pt x="2279" y="1994"/>
                    <a:pt x="2309" y="1989"/>
                    <a:pt x="2336" y="1979"/>
                  </a:cubicBezTo>
                  <a:cubicBezTo>
                    <a:pt x="2408" y="1950"/>
                    <a:pt x="2428" y="1895"/>
                    <a:pt x="2381" y="1854"/>
                  </a:cubicBezTo>
                  <a:lnTo>
                    <a:pt x="311" y="43"/>
                  </a:lnTo>
                  <a:cubicBezTo>
                    <a:pt x="281" y="16"/>
                    <a:pt x="231"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7" name="Google Shape;347;p15"/>
            <p:cNvSpPr/>
            <p:nvPr/>
          </p:nvSpPr>
          <p:spPr>
            <a:xfrm>
              <a:off x="7650727" y="2289388"/>
              <a:ext cx="262707" cy="196050"/>
            </a:xfrm>
            <a:custGeom>
              <a:avLst/>
              <a:gdLst/>
              <a:ahLst/>
              <a:cxnLst/>
              <a:rect l="l" t="t" r="r" b="b"/>
              <a:pathLst>
                <a:path w="1005" h="750" extrusionOk="0">
                  <a:moveTo>
                    <a:pt x="177" y="0"/>
                  </a:moveTo>
                  <a:cubicBezTo>
                    <a:pt x="148" y="0"/>
                    <a:pt x="118" y="5"/>
                    <a:pt x="92" y="16"/>
                  </a:cubicBezTo>
                  <a:cubicBezTo>
                    <a:pt x="20" y="43"/>
                    <a:pt x="0" y="101"/>
                    <a:pt x="46" y="142"/>
                  </a:cubicBezTo>
                  <a:lnTo>
                    <a:pt x="696" y="710"/>
                  </a:lnTo>
                  <a:cubicBezTo>
                    <a:pt x="725" y="736"/>
                    <a:pt x="774" y="750"/>
                    <a:pt x="825" y="750"/>
                  </a:cubicBezTo>
                  <a:cubicBezTo>
                    <a:pt x="855" y="750"/>
                    <a:pt x="886" y="745"/>
                    <a:pt x="913" y="734"/>
                  </a:cubicBezTo>
                  <a:cubicBezTo>
                    <a:pt x="984" y="706"/>
                    <a:pt x="1005" y="651"/>
                    <a:pt x="957" y="608"/>
                  </a:cubicBezTo>
                  <a:lnTo>
                    <a:pt x="309" y="42"/>
                  </a:lnTo>
                  <a:cubicBezTo>
                    <a:pt x="278" y="15"/>
                    <a:pt x="228" y="0"/>
                    <a:pt x="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8" name="Google Shape;348;p15"/>
            <p:cNvSpPr/>
            <p:nvPr/>
          </p:nvSpPr>
          <p:spPr>
            <a:xfrm>
              <a:off x="6039199" y="1127464"/>
              <a:ext cx="851380" cy="711008"/>
            </a:xfrm>
            <a:custGeom>
              <a:avLst/>
              <a:gdLst/>
              <a:ahLst/>
              <a:cxnLst/>
              <a:rect l="l" t="t" r="r" b="b"/>
              <a:pathLst>
                <a:path w="3257" h="2720" extrusionOk="0">
                  <a:moveTo>
                    <a:pt x="180" y="0"/>
                  </a:moveTo>
                  <a:cubicBezTo>
                    <a:pt x="150" y="0"/>
                    <a:pt x="119" y="6"/>
                    <a:pt x="93" y="16"/>
                  </a:cubicBezTo>
                  <a:cubicBezTo>
                    <a:pt x="21" y="45"/>
                    <a:pt x="1" y="98"/>
                    <a:pt x="48" y="141"/>
                  </a:cubicBezTo>
                  <a:lnTo>
                    <a:pt x="2948" y="2679"/>
                  </a:lnTo>
                  <a:cubicBezTo>
                    <a:pt x="2979" y="2705"/>
                    <a:pt x="3028" y="2720"/>
                    <a:pt x="3079" y="2720"/>
                  </a:cubicBezTo>
                  <a:cubicBezTo>
                    <a:pt x="3109" y="2720"/>
                    <a:pt x="3139" y="2715"/>
                    <a:pt x="3166" y="2705"/>
                  </a:cubicBezTo>
                  <a:cubicBezTo>
                    <a:pt x="3238" y="2676"/>
                    <a:pt x="3257" y="2620"/>
                    <a:pt x="3211" y="2578"/>
                  </a:cubicBezTo>
                  <a:lnTo>
                    <a:pt x="309" y="41"/>
                  </a:lnTo>
                  <a:cubicBezTo>
                    <a:pt x="279" y="15"/>
                    <a:pt x="230" y="0"/>
                    <a:pt x="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49" name="Google Shape;349;p15"/>
            <p:cNvSpPr/>
            <p:nvPr/>
          </p:nvSpPr>
          <p:spPr>
            <a:xfrm>
              <a:off x="7453370" y="2364933"/>
              <a:ext cx="262968" cy="195789"/>
            </a:xfrm>
            <a:custGeom>
              <a:avLst/>
              <a:gdLst/>
              <a:ahLst/>
              <a:cxnLst/>
              <a:rect l="l" t="t" r="r" b="b"/>
              <a:pathLst>
                <a:path w="1006" h="749" extrusionOk="0">
                  <a:moveTo>
                    <a:pt x="178" y="0"/>
                  </a:moveTo>
                  <a:cubicBezTo>
                    <a:pt x="148" y="0"/>
                    <a:pt x="119" y="5"/>
                    <a:pt x="93" y="14"/>
                  </a:cubicBezTo>
                  <a:cubicBezTo>
                    <a:pt x="21" y="42"/>
                    <a:pt x="1" y="99"/>
                    <a:pt x="48" y="141"/>
                  </a:cubicBezTo>
                  <a:lnTo>
                    <a:pt x="696" y="708"/>
                  </a:lnTo>
                  <a:cubicBezTo>
                    <a:pt x="725" y="734"/>
                    <a:pt x="774" y="748"/>
                    <a:pt x="824" y="748"/>
                  </a:cubicBezTo>
                  <a:cubicBezTo>
                    <a:pt x="854" y="748"/>
                    <a:pt x="885" y="743"/>
                    <a:pt x="912" y="733"/>
                  </a:cubicBezTo>
                  <a:cubicBezTo>
                    <a:pt x="985" y="704"/>
                    <a:pt x="1005" y="649"/>
                    <a:pt x="956" y="608"/>
                  </a:cubicBezTo>
                  <a:lnTo>
                    <a:pt x="310" y="42"/>
                  </a:lnTo>
                  <a:cubicBezTo>
                    <a:pt x="279" y="14"/>
                    <a:pt x="229" y="0"/>
                    <a:pt x="1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0" name="Google Shape;350;p15"/>
            <p:cNvSpPr/>
            <p:nvPr/>
          </p:nvSpPr>
          <p:spPr>
            <a:xfrm>
              <a:off x="5842104" y="1202486"/>
              <a:ext cx="417194" cy="330932"/>
            </a:xfrm>
            <a:custGeom>
              <a:avLst/>
              <a:gdLst/>
              <a:ahLst/>
              <a:cxnLst/>
              <a:rect l="l" t="t" r="r" b="b"/>
              <a:pathLst>
                <a:path w="1596" h="1266" extrusionOk="0">
                  <a:moveTo>
                    <a:pt x="177" y="0"/>
                  </a:moveTo>
                  <a:cubicBezTo>
                    <a:pt x="148" y="0"/>
                    <a:pt x="119" y="5"/>
                    <a:pt x="94" y="14"/>
                  </a:cubicBezTo>
                  <a:cubicBezTo>
                    <a:pt x="19" y="43"/>
                    <a:pt x="0" y="99"/>
                    <a:pt x="48" y="140"/>
                  </a:cubicBezTo>
                  <a:lnTo>
                    <a:pt x="1286" y="1225"/>
                  </a:lnTo>
                  <a:cubicBezTo>
                    <a:pt x="1316" y="1251"/>
                    <a:pt x="1365" y="1266"/>
                    <a:pt x="1416" y="1266"/>
                  </a:cubicBezTo>
                  <a:cubicBezTo>
                    <a:pt x="1446" y="1266"/>
                    <a:pt x="1476" y="1260"/>
                    <a:pt x="1503" y="1250"/>
                  </a:cubicBezTo>
                  <a:cubicBezTo>
                    <a:pt x="1575" y="1221"/>
                    <a:pt x="1595" y="1166"/>
                    <a:pt x="1549" y="1125"/>
                  </a:cubicBezTo>
                  <a:lnTo>
                    <a:pt x="311" y="41"/>
                  </a:lnTo>
                  <a:cubicBezTo>
                    <a:pt x="280" y="14"/>
                    <a:pt x="229" y="0"/>
                    <a:pt x="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1" name="Google Shape;351;p15"/>
            <p:cNvSpPr/>
            <p:nvPr/>
          </p:nvSpPr>
          <p:spPr>
            <a:xfrm>
              <a:off x="7255752" y="2440216"/>
              <a:ext cx="262968" cy="195789"/>
            </a:xfrm>
            <a:custGeom>
              <a:avLst/>
              <a:gdLst/>
              <a:ahLst/>
              <a:cxnLst/>
              <a:rect l="l" t="t" r="r" b="b"/>
              <a:pathLst>
                <a:path w="1006" h="749" extrusionOk="0">
                  <a:moveTo>
                    <a:pt x="182" y="1"/>
                  </a:moveTo>
                  <a:cubicBezTo>
                    <a:pt x="152" y="1"/>
                    <a:pt x="121" y="6"/>
                    <a:pt x="94" y="17"/>
                  </a:cubicBezTo>
                  <a:cubicBezTo>
                    <a:pt x="22" y="42"/>
                    <a:pt x="1" y="100"/>
                    <a:pt x="50" y="140"/>
                  </a:cubicBezTo>
                  <a:lnTo>
                    <a:pt x="698" y="708"/>
                  </a:lnTo>
                  <a:cubicBezTo>
                    <a:pt x="728" y="734"/>
                    <a:pt x="777" y="748"/>
                    <a:pt x="828" y="748"/>
                  </a:cubicBezTo>
                  <a:cubicBezTo>
                    <a:pt x="858" y="748"/>
                    <a:pt x="888" y="743"/>
                    <a:pt x="915" y="732"/>
                  </a:cubicBezTo>
                  <a:cubicBezTo>
                    <a:pt x="985" y="706"/>
                    <a:pt x="1005" y="649"/>
                    <a:pt x="958" y="607"/>
                  </a:cubicBezTo>
                  <a:lnTo>
                    <a:pt x="311" y="41"/>
                  </a:lnTo>
                  <a:cubicBezTo>
                    <a:pt x="281" y="15"/>
                    <a:pt x="232" y="1"/>
                    <a:pt x="1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2" name="Google Shape;352;p15"/>
            <p:cNvSpPr/>
            <p:nvPr/>
          </p:nvSpPr>
          <p:spPr>
            <a:xfrm>
              <a:off x="5644486" y="1277769"/>
              <a:ext cx="633895" cy="521232"/>
            </a:xfrm>
            <a:custGeom>
              <a:avLst/>
              <a:gdLst/>
              <a:ahLst/>
              <a:cxnLst/>
              <a:rect l="l" t="t" r="r" b="b"/>
              <a:pathLst>
                <a:path w="2425" h="1994" extrusionOk="0">
                  <a:moveTo>
                    <a:pt x="180" y="0"/>
                  </a:moveTo>
                  <a:cubicBezTo>
                    <a:pt x="150" y="0"/>
                    <a:pt x="119" y="5"/>
                    <a:pt x="92" y="16"/>
                  </a:cubicBezTo>
                  <a:cubicBezTo>
                    <a:pt x="18" y="42"/>
                    <a:pt x="0" y="100"/>
                    <a:pt x="46" y="141"/>
                  </a:cubicBezTo>
                  <a:lnTo>
                    <a:pt x="2116" y="1952"/>
                  </a:lnTo>
                  <a:cubicBezTo>
                    <a:pt x="2147" y="1978"/>
                    <a:pt x="2197" y="1993"/>
                    <a:pt x="2247" y="1993"/>
                  </a:cubicBezTo>
                  <a:cubicBezTo>
                    <a:pt x="2277" y="1993"/>
                    <a:pt x="2306" y="1988"/>
                    <a:pt x="2332" y="1978"/>
                  </a:cubicBezTo>
                  <a:cubicBezTo>
                    <a:pt x="2404" y="1950"/>
                    <a:pt x="2424" y="1893"/>
                    <a:pt x="2378" y="1851"/>
                  </a:cubicBezTo>
                  <a:lnTo>
                    <a:pt x="309" y="41"/>
                  </a:lnTo>
                  <a:cubicBezTo>
                    <a:pt x="279" y="15"/>
                    <a:pt x="230" y="0"/>
                    <a:pt x="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3" name="Google Shape;353;p15"/>
            <p:cNvSpPr/>
            <p:nvPr/>
          </p:nvSpPr>
          <p:spPr>
            <a:xfrm>
              <a:off x="7058657" y="2515499"/>
              <a:ext cx="262184" cy="196050"/>
            </a:xfrm>
            <a:custGeom>
              <a:avLst/>
              <a:gdLst/>
              <a:ahLst/>
              <a:cxnLst/>
              <a:rect l="l" t="t" r="r" b="b"/>
              <a:pathLst>
                <a:path w="1003" h="750" extrusionOk="0">
                  <a:moveTo>
                    <a:pt x="181" y="0"/>
                  </a:moveTo>
                  <a:cubicBezTo>
                    <a:pt x="151" y="0"/>
                    <a:pt x="120" y="5"/>
                    <a:pt x="92" y="16"/>
                  </a:cubicBezTo>
                  <a:cubicBezTo>
                    <a:pt x="21" y="42"/>
                    <a:pt x="0" y="99"/>
                    <a:pt x="49" y="141"/>
                  </a:cubicBezTo>
                  <a:lnTo>
                    <a:pt x="697" y="709"/>
                  </a:lnTo>
                  <a:cubicBezTo>
                    <a:pt x="727" y="735"/>
                    <a:pt x="777" y="750"/>
                    <a:pt x="828" y="750"/>
                  </a:cubicBezTo>
                  <a:cubicBezTo>
                    <a:pt x="858" y="750"/>
                    <a:pt x="888" y="745"/>
                    <a:pt x="914" y="734"/>
                  </a:cubicBezTo>
                  <a:cubicBezTo>
                    <a:pt x="985" y="706"/>
                    <a:pt x="1002" y="648"/>
                    <a:pt x="956" y="607"/>
                  </a:cubicBezTo>
                  <a:lnTo>
                    <a:pt x="309" y="40"/>
                  </a:lnTo>
                  <a:cubicBezTo>
                    <a:pt x="280" y="14"/>
                    <a:pt x="231" y="0"/>
                    <a:pt x="18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4" name="Google Shape;354;p15"/>
            <p:cNvSpPr/>
            <p:nvPr/>
          </p:nvSpPr>
          <p:spPr>
            <a:xfrm>
              <a:off x="5446867" y="1353314"/>
              <a:ext cx="525414" cy="425559"/>
            </a:xfrm>
            <a:custGeom>
              <a:avLst/>
              <a:gdLst/>
              <a:ahLst/>
              <a:cxnLst/>
              <a:rect l="l" t="t" r="r" b="b"/>
              <a:pathLst>
                <a:path w="2010" h="1628" extrusionOk="0">
                  <a:moveTo>
                    <a:pt x="177" y="0"/>
                  </a:moveTo>
                  <a:cubicBezTo>
                    <a:pt x="147" y="0"/>
                    <a:pt x="117" y="5"/>
                    <a:pt x="91" y="16"/>
                  </a:cubicBezTo>
                  <a:cubicBezTo>
                    <a:pt x="19" y="43"/>
                    <a:pt x="0" y="98"/>
                    <a:pt x="48" y="140"/>
                  </a:cubicBezTo>
                  <a:lnTo>
                    <a:pt x="1703" y="1588"/>
                  </a:lnTo>
                  <a:cubicBezTo>
                    <a:pt x="1732" y="1613"/>
                    <a:pt x="1782" y="1628"/>
                    <a:pt x="1833" y="1628"/>
                  </a:cubicBezTo>
                  <a:cubicBezTo>
                    <a:pt x="1862" y="1628"/>
                    <a:pt x="1892" y="1623"/>
                    <a:pt x="1919" y="1612"/>
                  </a:cubicBezTo>
                  <a:cubicBezTo>
                    <a:pt x="1991" y="1585"/>
                    <a:pt x="2009" y="1531"/>
                    <a:pt x="1963" y="1489"/>
                  </a:cubicBezTo>
                  <a:lnTo>
                    <a:pt x="309" y="40"/>
                  </a:lnTo>
                  <a:cubicBezTo>
                    <a:pt x="279" y="15"/>
                    <a:pt x="228" y="0"/>
                    <a:pt x="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5" name="Google Shape;355;p15"/>
            <p:cNvSpPr/>
            <p:nvPr/>
          </p:nvSpPr>
          <p:spPr>
            <a:xfrm>
              <a:off x="6861039" y="2590260"/>
              <a:ext cx="262446" cy="195789"/>
            </a:xfrm>
            <a:custGeom>
              <a:avLst/>
              <a:gdLst/>
              <a:ahLst/>
              <a:cxnLst/>
              <a:rect l="l" t="t" r="r" b="b"/>
              <a:pathLst>
                <a:path w="1004" h="749" extrusionOk="0">
                  <a:moveTo>
                    <a:pt x="177" y="1"/>
                  </a:moveTo>
                  <a:cubicBezTo>
                    <a:pt x="148" y="1"/>
                    <a:pt x="118" y="5"/>
                    <a:pt x="91" y="15"/>
                  </a:cubicBezTo>
                  <a:cubicBezTo>
                    <a:pt x="19" y="42"/>
                    <a:pt x="1" y="99"/>
                    <a:pt x="47" y="141"/>
                  </a:cubicBezTo>
                  <a:lnTo>
                    <a:pt x="695" y="709"/>
                  </a:lnTo>
                  <a:cubicBezTo>
                    <a:pt x="725" y="735"/>
                    <a:pt x="775" y="748"/>
                    <a:pt x="825" y="748"/>
                  </a:cubicBezTo>
                  <a:cubicBezTo>
                    <a:pt x="855" y="748"/>
                    <a:pt x="886" y="743"/>
                    <a:pt x="913" y="733"/>
                  </a:cubicBezTo>
                  <a:cubicBezTo>
                    <a:pt x="985" y="707"/>
                    <a:pt x="1004" y="651"/>
                    <a:pt x="958" y="608"/>
                  </a:cubicBezTo>
                  <a:lnTo>
                    <a:pt x="310" y="42"/>
                  </a:lnTo>
                  <a:cubicBezTo>
                    <a:pt x="279" y="15"/>
                    <a:pt x="229" y="1"/>
                    <a:pt x="1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6" name="Google Shape;356;p15"/>
            <p:cNvSpPr/>
            <p:nvPr/>
          </p:nvSpPr>
          <p:spPr>
            <a:xfrm>
              <a:off x="5249772" y="1428074"/>
              <a:ext cx="742637" cy="615858"/>
            </a:xfrm>
            <a:custGeom>
              <a:avLst/>
              <a:gdLst/>
              <a:ahLst/>
              <a:cxnLst/>
              <a:rect l="l" t="t" r="r" b="b"/>
              <a:pathLst>
                <a:path w="2841" h="2356" extrusionOk="0">
                  <a:moveTo>
                    <a:pt x="177" y="0"/>
                  </a:moveTo>
                  <a:cubicBezTo>
                    <a:pt x="147" y="0"/>
                    <a:pt x="117" y="5"/>
                    <a:pt x="91" y="15"/>
                  </a:cubicBezTo>
                  <a:cubicBezTo>
                    <a:pt x="19" y="45"/>
                    <a:pt x="0" y="99"/>
                    <a:pt x="46" y="141"/>
                  </a:cubicBezTo>
                  <a:lnTo>
                    <a:pt x="2532" y="2317"/>
                  </a:lnTo>
                  <a:cubicBezTo>
                    <a:pt x="2562" y="2342"/>
                    <a:pt x="2611" y="2356"/>
                    <a:pt x="2662" y="2356"/>
                  </a:cubicBezTo>
                  <a:cubicBezTo>
                    <a:pt x="2692" y="2356"/>
                    <a:pt x="2722" y="2351"/>
                    <a:pt x="2749" y="2341"/>
                  </a:cubicBezTo>
                  <a:cubicBezTo>
                    <a:pt x="2821" y="2312"/>
                    <a:pt x="2841" y="2256"/>
                    <a:pt x="2795" y="2216"/>
                  </a:cubicBezTo>
                  <a:lnTo>
                    <a:pt x="309" y="40"/>
                  </a:lnTo>
                  <a:cubicBezTo>
                    <a:pt x="278" y="14"/>
                    <a:pt x="228" y="0"/>
                    <a:pt x="1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7" name="Google Shape;357;p15"/>
            <p:cNvSpPr/>
            <p:nvPr/>
          </p:nvSpPr>
          <p:spPr>
            <a:xfrm>
              <a:off x="6663159" y="2665804"/>
              <a:ext cx="263230" cy="195789"/>
            </a:xfrm>
            <a:custGeom>
              <a:avLst/>
              <a:gdLst/>
              <a:ahLst/>
              <a:cxnLst/>
              <a:rect l="l" t="t" r="r" b="b"/>
              <a:pathLst>
                <a:path w="1007" h="749" extrusionOk="0">
                  <a:moveTo>
                    <a:pt x="179" y="0"/>
                  </a:moveTo>
                  <a:cubicBezTo>
                    <a:pt x="150" y="0"/>
                    <a:pt x="119" y="5"/>
                    <a:pt x="92" y="14"/>
                  </a:cubicBezTo>
                  <a:cubicBezTo>
                    <a:pt x="20" y="42"/>
                    <a:pt x="0" y="98"/>
                    <a:pt x="48" y="141"/>
                  </a:cubicBezTo>
                  <a:lnTo>
                    <a:pt x="694" y="708"/>
                  </a:lnTo>
                  <a:cubicBezTo>
                    <a:pt x="725" y="734"/>
                    <a:pt x="774" y="748"/>
                    <a:pt x="824" y="748"/>
                  </a:cubicBezTo>
                  <a:cubicBezTo>
                    <a:pt x="854" y="748"/>
                    <a:pt x="884" y="743"/>
                    <a:pt x="911" y="733"/>
                  </a:cubicBezTo>
                  <a:cubicBezTo>
                    <a:pt x="988" y="706"/>
                    <a:pt x="1006" y="649"/>
                    <a:pt x="959" y="608"/>
                  </a:cubicBezTo>
                  <a:lnTo>
                    <a:pt x="309" y="40"/>
                  </a:lnTo>
                  <a:cubicBezTo>
                    <a:pt x="280" y="14"/>
                    <a:pt x="231" y="0"/>
                    <a:pt x="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8" name="Google Shape;358;p15"/>
            <p:cNvSpPr/>
            <p:nvPr/>
          </p:nvSpPr>
          <p:spPr>
            <a:xfrm>
              <a:off x="5051631" y="1503357"/>
              <a:ext cx="417194" cy="331194"/>
            </a:xfrm>
            <a:custGeom>
              <a:avLst/>
              <a:gdLst/>
              <a:ahLst/>
              <a:cxnLst/>
              <a:rect l="l" t="t" r="r" b="b"/>
              <a:pathLst>
                <a:path w="1596" h="1267" extrusionOk="0">
                  <a:moveTo>
                    <a:pt x="181" y="1"/>
                  </a:moveTo>
                  <a:cubicBezTo>
                    <a:pt x="150" y="1"/>
                    <a:pt x="120" y="6"/>
                    <a:pt x="93" y="17"/>
                  </a:cubicBezTo>
                  <a:cubicBezTo>
                    <a:pt x="21" y="44"/>
                    <a:pt x="1" y="99"/>
                    <a:pt x="48" y="140"/>
                  </a:cubicBezTo>
                  <a:lnTo>
                    <a:pt x="1287" y="1225"/>
                  </a:lnTo>
                  <a:cubicBezTo>
                    <a:pt x="1317" y="1251"/>
                    <a:pt x="1365" y="1266"/>
                    <a:pt x="1416" y="1266"/>
                  </a:cubicBezTo>
                  <a:cubicBezTo>
                    <a:pt x="1446" y="1266"/>
                    <a:pt x="1477" y="1261"/>
                    <a:pt x="1505" y="1250"/>
                  </a:cubicBezTo>
                  <a:cubicBezTo>
                    <a:pt x="1577" y="1224"/>
                    <a:pt x="1596" y="1166"/>
                    <a:pt x="1550" y="1125"/>
                  </a:cubicBezTo>
                  <a:lnTo>
                    <a:pt x="310" y="41"/>
                  </a:lnTo>
                  <a:cubicBezTo>
                    <a:pt x="281" y="15"/>
                    <a:pt x="231" y="1"/>
                    <a:pt x="18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59" name="Google Shape;359;p15"/>
            <p:cNvSpPr/>
            <p:nvPr/>
          </p:nvSpPr>
          <p:spPr>
            <a:xfrm>
              <a:off x="6465803" y="2741088"/>
              <a:ext cx="262968" cy="195789"/>
            </a:xfrm>
            <a:custGeom>
              <a:avLst/>
              <a:gdLst/>
              <a:ahLst/>
              <a:cxnLst/>
              <a:rect l="l" t="t" r="r" b="b"/>
              <a:pathLst>
                <a:path w="1006" h="749" extrusionOk="0">
                  <a:moveTo>
                    <a:pt x="182" y="0"/>
                  </a:moveTo>
                  <a:cubicBezTo>
                    <a:pt x="151" y="0"/>
                    <a:pt x="120" y="6"/>
                    <a:pt x="93" y="17"/>
                  </a:cubicBezTo>
                  <a:cubicBezTo>
                    <a:pt x="20" y="44"/>
                    <a:pt x="1" y="99"/>
                    <a:pt x="48" y="142"/>
                  </a:cubicBezTo>
                  <a:lnTo>
                    <a:pt x="696" y="708"/>
                  </a:lnTo>
                  <a:cubicBezTo>
                    <a:pt x="726" y="734"/>
                    <a:pt x="776" y="749"/>
                    <a:pt x="826" y="749"/>
                  </a:cubicBezTo>
                  <a:cubicBezTo>
                    <a:pt x="856" y="749"/>
                    <a:pt x="887" y="743"/>
                    <a:pt x="913" y="732"/>
                  </a:cubicBezTo>
                  <a:cubicBezTo>
                    <a:pt x="985" y="705"/>
                    <a:pt x="1005" y="649"/>
                    <a:pt x="957" y="607"/>
                  </a:cubicBezTo>
                  <a:lnTo>
                    <a:pt x="308" y="41"/>
                  </a:lnTo>
                  <a:cubicBezTo>
                    <a:pt x="280" y="14"/>
                    <a:pt x="232" y="0"/>
                    <a:pt x="1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0" name="Google Shape;360;p15"/>
            <p:cNvSpPr/>
            <p:nvPr/>
          </p:nvSpPr>
          <p:spPr>
            <a:xfrm>
              <a:off x="4854013" y="1578641"/>
              <a:ext cx="526198" cy="425821"/>
            </a:xfrm>
            <a:custGeom>
              <a:avLst/>
              <a:gdLst/>
              <a:ahLst/>
              <a:cxnLst/>
              <a:rect l="l" t="t" r="r" b="b"/>
              <a:pathLst>
                <a:path w="2013" h="1629" extrusionOk="0">
                  <a:moveTo>
                    <a:pt x="182" y="0"/>
                  </a:moveTo>
                  <a:cubicBezTo>
                    <a:pt x="152" y="0"/>
                    <a:pt x="121" y="5"/>
                    <a:pt x="94" y="16"/>
                  </a:cubicBezTo>
                  <a:cubicBezTo>
                    <a:pt x="21" y="43"/>
                    <a:pt x="1" y="101"/>
                    <a:pt x="50" y="141"/>
                  </a:cubicBezTo>
                  <a:lnTo>
                    <a:pt x="1704" y="1587"/>
                  </a:lnTo>
                  <a:cubicBezTo>
                    <a:pt x="1735" y="1614"/>
                    <a:pt x="1785" y="1629"/>
                    <a:pt x="1836" y="1629"/>
                  </a:cubicBezTo>
                  <a:cubicBezTo>
                    <a:pt x="1865" y="1629"/>
                    <a:pt x="1895" y="1624"/>
                    <a:pt x="1921" y="1614"/>
                  </a:cubicBezTo>
                  <a:cubicBezTo>
                    <a:pt x="1993" y="1585"/>
                    <a:pt x="2013" y="1531"/>
                    <a:pt x="1967" y="1489"/>
                  </a:cubicBezTo>
                  <a:lnTo>
                    <a:pt x="311" y="41"/>
                  </a:lnTo>
                  <a:cubicBezTo>
                    <a:pt x="283" y="15"/>
                    <a:pt x="233" y="0"/>
                    <a:pt x="1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1" name="Google Shape;361;p15"/>
            <p:cNvSpPr/>
            <p:nvPr/>
          </p:nvSpPr>
          <p:spPr>
            <a:xfrm>
              <a:off x="6268707" y="2815848"/>
              <a:ext cx="262446" cy="195266"/>
            </a:xfrm>
            <a:custGeom>
              <a:avLst/>
              <a:gdLst/>
              <a:ahLst/>
              <a:cxnLst/>
              <a:rect l="l" t="t" r="r" b="b"/>
              <a:pathLst>
                <a:path w="1004" h="747" extrusionOk="0">
                  <a:moveTo>
                    <a:pt x="179" y="1"/>
                  </a:moveTo>
                  <a:cubicBezTo>
                    <a:pt x="149" y="1"/>
                    <a:pt x="119" y="6"/>
                    <a:pt x="92" y="15"/>
                  </a:cubicBezTo>
                  <a:cubicBezTo>
                    <a:pt x="21" y="42"/>
                    <a:pt x="1" y="98"/>
                    <a:pt x="48" y="140"/>
                  </a:cubicBezTo>
                  <a:lnTo>
                    <a:pt x="695" y="705"/>
                  </a:lnTo>
                  <a:cubicBezTo>
                    <a:pt x="726" y="732"/>
                    <a:pt x="776" y="747"/>
                    <a:pt x="827" y="747"/>
                  </a:cubicBezTo>
                  <a:cubicBezTo>
                    <a:pt x="856" y="747"/>
                    <a:pt x="885" y="742"/>
                    <a:pt x="912" y="732"/>
                  </a:cubicBezTo>
                  <a:cubicBezTo>
                    <a:pt x="983" y="708"/>
                    <a:pt x="1004" y="650"/>
                    <a:pt x="956" y="609"/>
                  </a:cubicBezTo>
                  <a:lnTo>
                    <a:pt x="309" y="41"/>
                  </a:lnTo>
                  <a:cubicBezTo>
                    <a:pt x="280" y="15"/>
                    <a:pt x="229" y="1"/>
                    <a:pt x="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2" name="Google Shape;362;p15"/>
            <p:cNvSpPr/>
            <p:nvPr/>
          </p:nvSpPr>
          <p:spPr>
            <a:xfrm>
              <a:off x="4656918" y="1653924"/>
              <a:ext cx="634679" cy="520970"/>
            </a:xfrm>
            <a:custGeom>
              <a:avLst/>
              <a:gdLst/>
              <a:ahLst/>
              <a:cxnLst/>
              <a:rect l="l" t="t" r="r" b="b"/>
              <a:pathLst>
                <a:path w="2428" h="1993" extrusionOk="0">
                  <a:moveTo>
                    <a:pt x="180" y="1"/>
                  </a:moveTo>
                  <a:cubicBezTo>
                    <a:pt x="150" y="1"/>
                    <a:pt x="120" y="5"/>
                    <a:pt x="92" y="16"/>
                  </a:cubicBezTo>
                  <a:cubicBezTo>
                    <a:pt x="21" y="43"/>
                    <a:pt x="0" y="100"/>
                    <a:pt x="48" y="141"/>
                  </a:cubicBezTo>
                  <a:lnTo>
                    <a:pt x="2117" y="1951"/>
                  </a:lnTo>
                  <a:cubicBezTo>
                    <a:pt x="2146" y="1978"/>
                    <a:pt x="2197" y="1992"/>
                    <a:pt x="2248" y="1992"/>
                  </a:cubicBezTo>
                  <a:cubicBezTo>
                    <a:pt x="2278" y="1992"/>
                    <a:pt x="2308" y="1988"/>
                    <a:pt x="2334" y="1977"/>
                  </a:cubicBezTo>
                  <a:cubicBezTo>
                    <a:pt x="2406" y="1950"/>
                    <a:pt x="2428" y="1892"/>
                    <a:pt x="2379" y="1851"/>
                  </a:cubicBezTo>
                  <a:lnTo>
                    <a:pt x="309" y="40"/>
                  </a:lnTo>
                  <a:cubicBezTo>
                    <a:pt x="280" y="15"/>
                    <a:pt x="231"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3" name="Google Shape;363;p15"/>
            <p:cNvSpPr/>
            <p:nvPr/>
          </p:nvSpPr>
          <p:spPr>
            <a:xfrm>
              <a:off x="6070828" y="2891393"/>
              <a:ext cx="263230" cy="195004"/>
            </a:xfrm>
            <a:custGeom>
              <a:avLst/>
              <a:gdLst/>
              <a:ahLst/>
              <a:cxnLst/>
              <a:rect l="l" t="t" r="r" b="b"/>
              <a:pathLst>
                <a:path w="1007" h="746" extrusionOk="0">
                  <a:moveTo>
                    <a:pt x="174" y="0"/>
                  </a:moveTo>
                  <a:cubicBezTo>
                    <a:pt x="146" y="0"/>
                    <a:pt x="117" y="4"/>
                    <a:pt x="92" y="14"/>
                  </a:cubicBezTo>
                  <a:cubicBezTo>
                    <a:pt x="20" y="44"/>
                    <a:pt x="0" y="98"/>
                    <a:pt x="46" y="140"/>
                  </a:cubicBezTo>
                  <a:lnTo>
                    <a:pt x="696" y="706"/>
                  </a:lnTo>
                  <a:cubicBezTo>
                    <a:pt x="726" y="732"/>
                    <a:pt x="776" y="745"/>
                    <a:pt x="826" y="745"/>
                  </a:cubicBezTo>
                  <a:cubicBezTo>
                    <a:pt x="856" y="745"/>
                    <a:pt x="886" y="741"/>
                    <a:pt x="913" y="731"/>
                  </a:cubicBezTo>
                  <a:cubicBezTo>
                    <a:pt x="985" y="706"/>
                    <a:pt x="1006" y="649"/>
                    <a:pt x="957" y="607"/>
                  </a:cubicBezTo>
                  <a:lnTo>
                    <a:pt x="309" y="41"/>
                  </a:lnTo>
                  <a:cubicBezTo>
                    <a:pt x="278" y="15"/>
                    <a:pt x="226" y="0"/>
                    <a:pt x="1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4" name="Google Shape;364;p15"/>
            <p:cNvSpPr/>
            <p:nvPr/>
          </p:nvSpPr>
          <p:spPr>
            <a:xfrm>
              <a:off x="4459823" y="1729207"/>
              <a:ext cx="851380" cy="711008"/>
            </a:xfrm>
            <a:custGeom>
              <a:avLst/>
              <a:gdLst/>
              <a:ahLst/>
              <a:cxnLst/>
              <a:rect l="l" t="t" r="r" b="b"/>
              <a:pathLst>
                <a:path w="3257" h="2720" extrusionOk="0">
                  <a:moveTo>
                    <a:pt x="178" y="0"/>
                  </a:moveTo>
                  <a:cubicBezTo>
                    <a:pt x="148" y="0"/>
                    <a:pt x="119" y="5"/>
                    <a:pt x="92" y="15"/>
                  </a:cubicBezTo>
                  <a:cubicBezTo>
                    <a:pt x="19" y="44"/>
                    <a:pt x="0" y="100"/>
                    <a:pt x="47" y="140"/>
                  </a:cubicBezTo>
                  <a:lnTo>
                    <a:pt x="2947" y="2679"/>
                  </a:lnTo>
                  <a:cubicBezTo>
                    <a:pt x="2979" y="2705"/>
                    <a:pt x="3030" y="2719"/>
                    <a:pt x="3082" y="2719"/>
                  </a:cubicBezTo>
                  <a:cubicBezTo>
                    <a:pt x="3111" y="2719"/>
                    <a:pt x="3140" y="2715"/>
                    <a:pt x="3166" y="2705"/>
                  </a:cubicBezTo>
                  <a:cubicBezTo>
                    <a:pt x="3235" y="2676"/>
                    <a:pt x="3256" y="2622"/>
                    <a:pt x="3209" y="2579"/>
                  </a:cubicBezTo>
                  <a:lnTo>
                    <a:pt x="309" y="39"/>
                  </a:lnTo>
                  <a:cubicBezTo>
                    <a:pt x="278" y="14"/>
                    <a:pt x="229" y="0"/>
                    <a:pt x="1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5" name="Google Shape;365;p15"/>
            <p:cNvSpPr/>
            <p:nvPr/>
          </p:nvSpPr>
          <p:spPr>
            <a:xfrm>
              <a:off x="5873471" y="2966415"/>
              <a:ext cx="262968" cy="195266"/>
            </a:xfrm>
            <a:custGeom>
              <a:avLst/>
              <a:gdLst/>
              <a:ahLst/>
              <a:cxnLst/>
              <a:rect l="l" t="t" r="r" b="b"/>
              <a:pathLst>
                <a:path w="1006" h="747" extrusionOk="0">
                  <a:moveTo>
                    <a:pt x="175" y="1"/>
                  </a:moveTo>
                  <a:cubicBezTo>
                    <a:pt x="146" y="1"/>
                    <a:pt x="118" y="5"/>
                    <a:pt x="93" y="14"/>
                  </a:cubicBezTo>
                  <a:cubicBezTo>
                    <a:pt x="21" y="44"/>
                    <a:pt x="1" y="99"/>
                    <a:pt x="47" y="140"/>
                  </a:cubicBezTo>
                  <a:lnTo>
                    <a:pt x="696" y="707"/>
                  </a:lnTo>
                  <a:cubicBezTo>
                    <a:pt x="726" y="732"/>
                    <a:pt x="776" y="746"/>
                    <a:pt x="827" y="746"/>
                  </a:cubicBezTo>
                  <a:cubicBezTo>
                    <a:pt x="857" y="746"/>
                    <a:pt x="887" y="742"/>
                    <a:pt x="913" y="731"/>
                  </a:cubicBezTo>
                  <a:cubicBezTo>
                    <a:pt x="985" y="707"/>
                    <a:pt x="1005" y="649"/>
                    <a:pt x="956" y="607"/>
                  </a:cubicBezTo>
                  <a:lnTo>
                    <a:pt x="310" y="41"/>
                  </a:lnTo>
                  <a:cubicBezTo>
                    <a:pt x="278" y="15"/>
                    <a:pt x="226" y="1"/>
                    <a:pt x="1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6" name="Google Shape;366;p15"/>
            <p:cNvSpPr/>
            <p:nvPr/>
          </p:nvSpPr>
          <p:spPr>
            <a:xfrm>
              <a:off x="4261682" y="1804490"/>
              <a:ext cx="743422" cy="616381"/>
            </a:xfrm>
            <a:custGeom>
              <a:avLst/>
              <a:gdLst/>
              <a:ahLst/>
              <a:cxnLst/>
              <a:rect l="l" t="t" r="r" b="b"/>
              <a:pathLst>
                <a:path w="2844" h="2358" extrusionOk="0">
                  <a:moveTo>
                    <a:pt x="179" y="0"/>
                  </a:moveTo>
                  <a:cubicBezTo>
                    <a:pt x="149" y="0"/>
                    <a:pt x="119" y="5"/>
                    <a:pt x="91" y="16"/>
                  </a:cubicBezTo>
                  <a:cubicBezTo>
                    <a:pt x="19" y="43"/>
                    <a:pt x="1" y="101"/>
                    <a:pt x="47" y="142"/>
                  </a:cubicBezTo>
                  <a:lnTo>
                    <a:pt x="2531" y="2316"/>
                  </a:lnTo>
                  <a:cubicBezTo>
                    <a:pt x="2562" y="2343"/>
                    <a:pt x="2612" y="2358"/>
                    <a:pt x="2663" y="2358"/>
                  </a:cubicBezTo>
                  <a:cubicBezTo>
                    <a:pt x="2692" y="2358"/>
                    <a:pt x="2722" y="2353"/>
                    <a:pt x="2748" y="2342"/>
                  </a:cubicBezTo>
                  <a:cubicBezTo>
                    <a:pt x="2824" y="2314"/>
                    <a:pt x="2843" y="2257"/>
                    <a:pt x="2796" y="2214"/>
                  </a:cubicBezTo>
                  <a:lnTo>
                    <a:pt x="310" y="40"/>
                  </a:lnTo>
                  <a:cubicBezTo>
                    <a:pt x="280" y="15"/>
                    <a:pt x="230" y="0"/>
                    <a:pt x="1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7" name="Google Shape;367;p15"/>
            <p:cNvSpPr/>
            <p:nvPr/>
          </p:nvSpPr>
          <p:spPr>
            <a:xfrm>
              <a:off x="5675331" y="3041437"/>
              <a:ext cx="263753" cy="195527"/>
            </a:xfrm>
            <a:custGeom>
              <a:avLst/>
              <a:gdLst/>
              <a:ahLst/>
              <a:cxnLst/>
              <a:rect l="l" t="t" r="r" b="b"/>
              <a:pathLst>
                <a:path w="1009" h="748" extrusionOk="0">
                  <a:moveTo>
                    <a:pt x="176" y="1"/>
                  </a:moveTo>
                  <a:cubicBezTo>
                    <a:pt x="147" y="1"/>
                    <a:pt x="119" y="5"/>
                    <a:pt x="94" y="14"/>
                  </a:cubicBezTo>
                  <a:cubicBezTo>
                    <a:pt x="22" y="42"/>
                    <a:pt x="0" y="99"/>
                    <a:pt x="49" y="141"/>
                  </a:cubicBezTo>
                  <a:lnTo>
                    <a:pt x="697" y="707"/>
                  </a:lnTo>
                  <a:cubicBezTo>
                    <a:pt x="727" y="733"/>
                    <a:pt x="778" y="747"/>
                    <a:pt x="830" y="747"/>
                  </a:cubicBezTo>
                  <a:cubicBezTo>
                    <a:pt x="859" y="747"/>
                    <a:pt x="889" y="743"/>
                    <a:pt x="915" y="733"/>
                  </a:cubicBezTo>
                  <a:cubicBezTo>
                    <a:pt x="987" y="707"/>
                    <a:pt x="1009" y="651"/>
                    <a:pt x="960" y="608"/>
                  </a:cubicBezTo>
                  <a:lnTo>
                    <a:pt x="312" y="42"/>
                  </a:lnTo>
                  <a:cubicBezTo>
                    <a:pt x="280" y="16"/>
                    <a:pt x="228"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8" name="Google Shape;368;p15"/>
            <p:cNvSpPr/>
            <p:nvPr/>
          </p:nvSpPr>
          <p:spPr>
            <a:xfrm>
              <a:off x="4064587" y="1878990"/>
              <a:ext cx="417456" cy="331455"/>
            </a:xfrm>
            <a:custGeom>
              <a:avLst/>
              <a:gdLst/>
              <a:ahLst/>
              <a:cxnLst/>
              <a:rect l="l" t="t" r="r" b="b"/>
              <a:pathLst>
                <a:path w="1597" h="1268" extrusionOk="0">
                  <a:moveTo>
                    <a:pt x="182" y="1"/>
                  </a:moveTo>
                  <a:cubicBezTo>
                    <a:pt x="152" y="1"/>
                    <a:pt x="121" y="6"/>
                    <a:pt x="94" y="17"/>
                  </a:cubicBezTo>
                  <a:cubicBezTo>
                    <a:pt x="19" y="45"/>
                    <a:pt x="0" y="102"/>
                    <a:pt x="48" y="145"/>
                  </a:cubicBezTo>
                  <a:lnTo>
                    <a:pt x="1288" y="1227"/>
                  </a:lnTo>
                  <a:cubicBezTo>
                    <a:pt x="1319" y="1253"/>
                    <a:pt x="1369" y="1268"/>
                    <a:pt x="1420" y="1268"/>
                  </a:cubicBezTo>
                  <a:cubicBezTo>
                    <a:pt x="1449" y="1268"/>
                    <a:pt x="1479" y="1263"/>
                    <a:pt x="1505" y="1253"/>
                  </a:cubicBezTo>
                  <a:cubicBezTo>
                    <a:pt x="1577" y="1224"/>
                    <a:pt x="1597" y="1169"/>
                    <a:pt x="1549" y="1126"/>
                  </a:cubicBezTo>
                  <a:lnTo>
                    <a:pt x="311" y="41"/>
                  </a:lnTo>
                  <a:cubicBezTo>
                    <a:pt x="280" y="15"/>
                    <a:pt x="23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9" name="Google Shape;369;p15"/>
            <p:cNvSpPr/>
            <p:nvPr/>
          </p:nvSpPr>
          <p:spPr>
            <a:xfrm>
              <a:off x="5478758" y="3116720"/>
              <a:ext cx="262446" cy="195266"/>
            </a:xfrm>
            <a:custGeom>
              <a:avLst/>
              <a:gdLst/>
              <a:ahLst/>
              <a:cxnLst/>
              <a:rect l="l" t="t" r="r" b="b"/>
              <a:pathLst>
                <a:path w="1004" h="747" extrusionOk="0">
                  <a:moveTo>
                    <a:pt x="173" y="1"/>
                  </a:moveTo>
                  <a:cubicBezTo>
                    <a:pt x="145" y="1"/>
                    <a:pt x="116" y="5"/>
                    <a:pt x="91" y="14"/>
                  </a:cubicBezTo>
                  <a:cubicBezTo>
                    <a:pt x="19" y="44"/>
                    <a:pt x="1" y="98"/>
                    <a:pt x="47" y="140"/>
                  </a:cubicBezTo>
                  <a:lnTo>
                    <a:pt x="695" y="706"/>
                  </a:lnTo>
                  <a:cubicBezTo>
                    <a:pt x="725" y="732"/>
                    <a:pt x="775" y="746"/>
                    <a:pt x="826" y="746"/>
                  </a:cubicBezTo>
                  <a:cubicBezTo>
                    <a:pt x="855" y="746"/>
                    <a:pt x="886" y="741"/>
                    <a:pt x="913" y="731"/>
                  </a:cubicBezTo>
                  <a:cubicBezTo>
                    <a:pt x="985" y="706"/>
                    <a:pt x="1004" y="650"/>
                    <a:pt x="956" y="609"/>
                  </a:cubicBezTo>
                  <a:lnTo>
                    <a:pt x="310" y="41"/>
                  </a:lnTo>
                  <a:cubicBezTo>
                    <a:pt x="278" y="15"/>
                    <a:pt x="226" y="1"/>
                    <a:pt x="1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0" name="Google Shape;370;p15"/>
            <p:cNvSpPr/>
            <p:nvPr/>
          </p:nvSpPr>
          <p:spPr>
            <a:xfrm>
              <a:off x="3866708" y="1955057"/>
              <a:ext cx="634679" cy="521232"/>
            </a:xfrm>
            <a:custGeom>
              <a:avLst/>
              <a:gdLst/>
              <a:ahLst/>
              <a:cxnLst/>
              <a:rect l="l" t="t" r="r" b="b"/>
              <a:pathLst>
                <a:path w="2428" h="1994" extrusionOk="0">
                  <a:moveTo>
                    <a:pt x="179" y="1"/>
                  </a:moveTo>
                  <a:cubicBezTo>
                    <a:pt x="149" y="1"/>
                    <a:pt x="120" y="6"/>
                    <a:pt x="93" y="16"/>
                  </a:cubicBezTo>
                  <a:cubicBezTo>
                    <a:pt x="22" y="43"/>
                    <a:pt x="0" y="99"/>
                    <a:pt x="49" y="142"/>
                  </a:cubicBezTo>
                  <a:lnTo>
                    <a:pt x="2118" y="1953"/>
                  </a:lnTo>
                  <a:cubicBezTo>
                    <a:pt x="2149" y="1979"/>
                    <a:pt x="2199" y="1993"/>
                    <a:pt x="2250" y="1993"/>
                  </a:cubicBezTo>
                  <a:cubicBezTo>
                    <a:pt x="2279" y="1993"/>
                    <a:pt x="2309" y="1989"/>
                    <a:pt x="2335" y="1979"/>
                  </a:cubicBezTo>
                  <a:cubicBezTo>
                    <a:pt x="2407" y="1949"/>
                    <a:pt x="2427" y="1894"/>
                    <a:pt x="2381" y="1852"/>
                  </a:cubicBezTo>
                  <a:lnTo>
                    <a:pt x="312" y="42"/>
                  </a:lnTo>
                  <a:cubicBezTo>
                    <a:pt x="281" y="15"/>
                    <a:pt x="230" y="1"/>
                    <a:pt x="1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1" name="Google Shape;371;p15"/>
            <p:cNvSpPr/>
            <p:nvPr/>
          </p:nvSpPr>
          <p:spPr>
            <a:xfrm>
              <a:off x="5280879" y="3192003"/>
              <a:ext cx="262707" cy="195004"/>
            </a:xfrm>
            <a:custGeom>
              <a:avLst/>
              <a:gdLst/>
              <a:ahLst/>
              <a:cxnLst/>
              <a:rect l="l" t="t" r="r" b="b"/>
              <a:pathLst>
                <a:path w="1005" h="746" extrusionOk="0">
                  <a:moveTo>
                    <a:pt x="175" y="0"/>
                  </a:moveTo>
                  <a:cubicBezTo>
                    <a:pt x="146" y="0"/>
                    <a:pt x="118" y="4"/>
                    <a:pt x="92" y="13"/>
                  </a:cubicBezTo>
                  <a:cubicBezTo>
                    <a:pt x="20" y="40"/>
                    <a:pt x="0" y="98"/>
                    <a:pt x="48" y="140"/>
                  </a:cubicBezTo>
                  <a:lnTo>
                    <a:pt x="696" y="706"/>
                  </a:lnTo>
                  <a:cubicBezTo>
                    <a:pt x="726" y="731"/>
                    <a:pt x="775" y="746"/>
                    <a:pt x="826" y="746"/>
                  </a:cubicBezTo>
                  <a:cubicBezTo>
                    <a:pt x="856" y="746"/>
                    <a:pt x="886" y="741"/>
                    <a:pt x="913" y="730"/>
                  </a:cubicBezTo>
                  <a:cubicBezTo>
                    <a:pt x="985" y="707"/>
                    <a:pt x="1005" y="650"/>
                    <a:pt x="959" y="608"/>
                  </a:cubicBezTo>
                  <a:lnTo>
                    <a:pt x="309" y="40"/>
                  </a:lnTo>
                  <a:cubicBezTo>
                    <a:pt x="279" y="14"/>
                    <a:pt x="227" y="0"/>
                    <a:pt x="1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2" name="Google Shape;372;p15"/>
            <p:cNvSpPr/>
            <p:nvPr/>
          </p:nvSpPr>
          <p:spPr>
            <a:xfrm>
              <a:off x="2163167" y="2382185"/>
              <a:ext cx="3393756" cy="2001278"/>
            </a:xfrm>
            <a:custGeom>
              <a:avLst/>
              <a:gdLst/>
              <a:ahLst/>
              <a:cxnLst/>
              <a:rect l="l" t="t" r="r" b="b"/>
              <a:pathLst>
                <a:path w="12983" h="7656" extrusionOk="0">
                  <a:moveTo>
                    <a:pt x="12982" y="0"/>
                  </a:moveTo>
                  <a:lnTo>
                    <a:pt x="12639" y="105"/>
                  </a:lnTo>
                  <a:lnTo>
                    <a:pt x="11552" y="441"/>
                  </a:lnTo>
                  <a:lnTo>
                    <a:pt x="11554" y="443"/>
                  </a:lnTo>
                  <a:cubicBezTo>
                    <a:pt x="11546" y="444"/>
                    <a:pt x="11538" y="447"/>
                    <a:pt x="11531" y="451"/>
                  </a:cubicBezTo>
                  <a:lnTo>
                    <a:pt x="1768" y="6081"/>
                  </a:lnTo>
                  <a:cubicBezTo>
                    <a:pt x="1746" y="6074"/>
                    <a:pt x="1724" y="6071"/>
                    <a:pt x="1705" y="6071"/>
                  </a:cubicBezTo>
                  <a:cubicBezTo>
                    <a:pt x="1677" y="6071"/>
                    <a:pt x="1652" y="6077"/>
                    <a:pt x="1630" y="6090"/>
                  </a:cubicBezTo>
                  <a:lnTo>
                    <a:pt x="1466" y="6183"/>
                  </a:lnTo>
                  <a:lnTo>
                    <a:pt x="1452" y="6192"/>
                  </a:lnTo>
                  <a:lnTo>
                    <a:pt x="1344" y="6255"/>
                  </a:lnTo>
                  <a:lnTo>
                    <a:pt x="1327" y="6267"/>
                  </a:lnTo>
                  <a:lnTo>
                    <a:pt x="772" y="6586"/>
                  </a:lnTo>
                  <a:cubicBezTo>
                    <a:pt x="733" y="6607"/>
                    <a:pt x="707" y="6646"/>
                    <a:pt x="696" y="6702"/>
                  </a:cubicBezTo>
                  <a:lnTo>
                    <a:pt x="71" y="7063"/>
                  </a:lnTo>
                  <a:cubicBezTo>
                    <a:pt x="29" y="7089"/>
                    <a:pt x="3" y="7143"/>
                    <a:pt x="0" y="7212"/>
                  </a:cubicBezTo>
                  <a:cubicBezTo>
                    <a:pt x="0" y="7363"/>
                    <a:pt x="107" y="7547"/>
                    <a:pt x="237" y="7622"/>
                  </a:cubicBezTo>
                  <a:cubicBezTo>
                    <a:pt x="275" y="7645"/>
                    <a:pt x="311" y="7655"/>
                    <a:pt x="343" y="7655"/>
                  </a:cubicBezTo>
                  <a:cubicBezTo>
                    <a:pt x="366" y="7655"/>
                    <a:pt x="388" y="7650"/>
                    <a:pt x="406" y="7640"/>
                  </a:cubicBezTo>
                  <a:lnTo>
                    <a:pt x="1031" y="7278"/>
                  </a:lnTo>
                  <a:cubicBezTo>
                    <a:pt x="1053" y="7286"/>
                    <a:pt x="1074" y="7290"/>
                    <a:pt x="1094" y="7290"/>
                  </a:cubicBezTo>
                  <a:cubicBezTo>
                    <a:pt x="1122" y="7290"/>
                    <a:pt x="1147" y="7283"/>
                    <a:pt x="1169" y="7270"/>
                  </a:cubicBezTo>
                  <a:lnTo>
                    <a:pt x="1651" y="6991"/>
                  </a:lnTo>
                  <a:lnTo>
                    <a:pt x="1742" y="6939"/>
                  </a:lnTo>
                  <a:lnTo>
                    <a:pt x="1850" y="6876"/>
                  </a:lnTo>
                  <a:lnTo>
                    <a:pt x="1939" y="6824"/>
                  </a:lnTo>
                  <a:lnTo>
                    <a:pt x="1940" y="6824"/>
                  </a:lnTo>
                  <a:lnTo>
                    <a:pt x="2029" y="6774"/>
                  </a:lnTo>
                  <a:cubicBezTo>
                    <a:pt x="2067" y="6752"/>
                    <a:pt x="2091" y="6714"/>
                    <a:pt x="2104" y="6659"/>
                  </a:cubicBezTo>
                  <a:lnTo>
                    <a:pt x="11867" y="1030"/>
                  </a:lnTo>
                  <a:cubicBezTo>
                    <a:pt x="11873" y="1025"/>
                    <a:pt x="11880" y="1019"/>
                    <a:pt x="11884" y="1013"/>
                  </a:cubicBezTo>
                  <a:lnTo>
                    <a:pt x="11887" y="1016"/>
                  </a:lnTo>
                  <a:lnTo>
                    <a:pt x="12720" y="243"/>
                  </a:lnTo>
                  <a:lnTo>
                    <a:pt x="12982" y="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3" name="Google Shape;373;p15"/>
            <p:cNvSpPr/>
            <p:nvPr/>
          </p:nvSpPr>
          <p:spPr>
            <a:xfrm>
              <a:off x="5466734" y="2334610"/>
              <a:ext cx="89660" cy="64304"/>
            </a:xfrm>
            <a:custGeom>
              <a:avLst/>
              <a:gdLst/>
              <a:ahLst/>
              <a:cxnLst/>
              <a:rect l="l" t="t" r="r" b="b"/>
              <a:pathLst>
                <a:path w="343" h="246" extrusionOk="0">
                  <a:moveTo>
                    <a:pt x="343" y="1"/>
                  </a:moveTo>
                  <a:lnTo>
                    <a:pt x="1" y="107"/>
                  </a:lnTo>
                  <a:lnTo>
                    <a:pt x="80" y="245"/>
                  </a:lnTo>
                  <a:lnTo>
                    <a:pt x="34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4" name="Google Shape;374;p15"/>
            <p:cNvSpPr/>
            <p:nvPr/>
          </p:nvSpPr>
          <p:spPr>
            <a:xfrm>
              <a:off x="5182854" y="2362319"/>
              <a:ext cx="308191" cy="238920"/>
            </a:xfrm>
            <a:custGeom>
              <a:avLst/>
              <a:gdLst/>
              <a:ahLst/>
              <a:cxnLst/>
              <a:rect l="l" t="t" r="r" b="b"/>
              <a:pathLst>
                <a:path w="1179" h="914" extrusionOk="0">
                  <a:moveTo>
                    <a:pt x="1094" y="1"/>
                  </a:moveTo>
                  <a:cubicBezTo>
                    <a:pt x="1092" y="1"/>
                    <a:pt x="1089" y="1"/>
                    <a:pt x="1087" y="1"/>
                  </a:cubicBezTo>
                  <a:lnTo>
                    <a:pt x="0" y="338"/>
                  </a:lnTo>
                  <a:lnTo>
                    <a:pt x="332" y="914"/>
                  </a:lnTo>
                  <a:lnTo>
                    <a:pt x="1166" y="139"/>
                  </a:lnTo>
                  <a:cubicBezTo>
                    <a:pt x="1173" y="135"/>
                    <a:pt x="1179" y="121"/>
                    <a:pt x="1179" y="108"/>
                  </a:cubicBezTo>
                  <a:cubicBezTo>
                    <a:pt x="1179" y="72"/>
                    <a:pt x="1156" y="27"/>
                    <a:pt x="1123" y="10"/>
                  </a:cubicBezTo>
                  <a:cubicBezTo>
                    <a:pt x="1113" y="3"/>
                    <a:pt x="1104" y="1"/>
                    <a:pt x="109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5" name="Google Shape;375;p15"/>
            <p:cNvSpPr/>
            <p:nvPr/>
          </p:nvSpPr>
          <p:spPr>
            <a:xfrm>
              <a:off x="2591078" y="2448842"/>
              <a:ext cx="2691636" cy="1647343"/>
            </a:xfrm>
            <a:custGeom>
              <a:avLst/>
              <a:gdLst/>
              <a:ahLst/>
              <a:cxnLst/>
              <a:rect l="l" t="t" r="r" b="b"/>
              <a:pathLst>
                <a:path w="10297" h="6302" extrusionOk="0">
                  <a:moveTo>
                    <a:pt x="9955" y="1"/>
                  </a:moveTo>
                  <a:cubicBezTo>
                    <a:pt x="9932" y="1"/>
                    <a:pt x="9912" y="6"/>
                    <a:pt x="9894" y="15"/>
                  </a:cubicBezTo>
                  <a:lnTo>
                    <a:pt x="0" y="5721"/>
                  </a:lnTo>
                  <a:lnTo>
                    <a:pt x="335" y="6302"/>
                  </a:lnTo>
                  <a:lnTo>
                    <a:pt x="10228" y="597"/>
                  </a:lnTo>
                  <a:cubicBezTo>
                    <a:pt x="10269" y="571"/>
                    <a:pt x="10296" y="520"/>
                    <a:pt x="10296" y="442"/>
                  </a:cubicBezTo>
                  <a:cubicBezTo>
                    <a:pt x="10296" y="291"/>
                    <a:pt x="10190" y="109"/>
                    <a:pt x="10060" y="32"/>
                  </a:cubicBezTo>
                  <a:cubicBezTo>
                    <a:pt x="10023" y="11"/>
                    <a:pt x="9987" y="1"/>
                    <a:pt x="9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6" name="Google Shape;376;p15"/>
            <p:cNvSpPr/>
            <p:nvPr/>
          </p:nvSpPr>
          <p:spPr>
            <a:xfrm>
              <a:off x="3055324" y="3438765"/>
              <a:ext cx="685652" cy="424252"/>
            </a:xfrm>
            <a:custGeom>
              <a:avLst/>
              <a:gdLst/>
              <a:ahLst/>
              <a:cxnLst/>
              <a:rect l="l" t="t" r="r" b="b"/>
              <a:pathLst>
                <a:path w="2623" h="1623" extrusionOk="0">
                  <a:moveTo>
                    <a:pt x="2623" y="0"/>
                  </a:moveTo>
                  <a:lnTo>
                    <a:pt x="0" y="1515"/>
                  </a:lnTo>
                  <a:lnTo>
                    <a:pt x="0" y="1623"/>
                  </a:lnTo>
                  <a:lnTo>
                    <a:pt x="2623" y="108"/>
                  </a:lnTo>
                  <a:lnTo>
                    <a:pt x="262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7" name="Google Shape;377;p15"/>
            <p:cNvSpPr/>
            <p:nvPr/>
          </p:nvSpPr>
          <p:spPr>
            <a:xfrm>
              <a:off x="2857967" y="3851777"/>
              <a:ext cx="168342" cy="125472"/>
            </a:xfrm>
            <a:custGeom>
              <a:avLst/>
              <a:gdLst/>
              <a:ahLst/>
              <a:cxnLst/>
              <a:rect l="l" t="t" r="r" b="b"/>
              <a:pathLst>
                <a:path w="644" h="480" extrusionOk="0">
                  <a:moveTo>
                    <a:pt x="643" y="1"/>
                  </a:moveTo>
                  <a:lnTo>
                    <a:pt x="1" y="372"/>
                  </a:lnTo>
                  <a:lnTo>
                    <a:pt x="1" y="479"/>
                  </a:lnTo>
                  <a:lnTo>
                    <a:pt x="643" y="109"/>
                  </a:lnTo>
                  <a:lnTo>
                    <a:pt x="64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8" name="Google Shape;378;p15"/>
            <p:cNvSpPr/>
            <p:nvPr/>
          </p:nvSpPr>
          <p:spPr>
            <a:xfrm>
              <a:off x="2573303" y="3940654"/>
              <a:ext cx="123381" cy="159977"/>
            </a:xfrm>
            <a:custGeom>
              <a:avLst/>
              <a:gdLst/>
              <a:ahLst/>
              <a:cxnLst/>
              <a:rect l="l" t="t" r="r" b="b"/>
              <a:pathLst>
                <a:path w="472" h="612" extrusionOk="0">
                  <a:moveTo>
                    <a:pt x="129" y="0"/>
                  </a:moveTo>
                  <a:cubicBezTo>
                    <a:pt x="52" y="0"/>
                    <a:pt x="1" y="62"/>
                    <a:pt x="1" y="170"/>
                  </a:cubicBezTo>
                  <a:cubicBezTo>
                    <a:pt x="1" y="321"/>
                    <a:pt x="104" y="503"/>
                    <a:pt x="235" y="579"/>
                  </a:cubicBezTo>
                  <a:cubicBezTo>
                    <a:pt x="274" y="601"/>
                    <a:pt x="310" y="611"/>
                    <a:pt x="342" y="611"/>
                  </a:cubicBezTo>
                  <a:cubicBezTo>
                    <a:pt x="420" y="611"/>
                    <a:pt x="472" y="550"/>
                    <a:pt x="472" y="443"/>
                  </a:cubicBezTo>
                  <a:cubicBezTo>
                    <a:pt x="472" y="292"/>
                    <a:pt x="367" y="108"/>
                    <a:pt x="235" y="33"/>
                  </a:cubicBezTo>
                  <a:cubicBezTo>
                    <a:pt x="196" y="11"/>
                    <a:pt x="161" y="0"/>
                    <a:pt x="129" y="0"/>
                  </a:cubicBezTo>
                  <a:close/>
                </a:path>
              </a:pathLst>
            </a:custGeom>
            <a:solidFill>
              <a:srgbClr val="FF9D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9" name="Google Shape;379;p15"/>
            <p:cNvSpPr/>
            <p:nvPr/>
          </p:nvSpPr>
          <p:spPr>
            <a:xfrm>
              <a:off x="2615388" y="3995548"/>
              <a:ext cx="38949" cy="49405"/>
            </a:xfrm>
            <a:custGeom>
              <a:avLst/>
              <a:gdLst/>
              <a:ahLst/>
              <a:cxnLst/>
              <a:rect l="l" t="t" r="r" b="b"/>
              <a:pathLst>
                <a:path w="149" h="189" extrusionOk="0">
                  <a:moveTo>
                    <a:pt x="42" y="0"/>
                  </a:moveTo>
                  <a:cubicBezTo>
                    <a:pt x="18" y="0"/>
                    <a:pt x="1" y="19"/>
                    <a:pt x="2" y="53"/>
                  </a:cubicBezTo>
                  <a:cubicBezTo>
                    <a:pt x="2" y="98"/>
                    <a:pt x="35" y="155"/>
                    <a:pt x="74" y="178"/>
                  </a:cubicBezTo>
                  <a:cubicBezTo>
                    <a:pt x="86" y="185"/>
                    <a:pt x="98" y="189"/>
                    <a:pt x="108" y="189"/>
                  </a:cubicBezTo>
                  <a:cubicBezTo>
                    <a:pt x="132" y="189"/>
                    <a:pt x="149" y="170"/>
                    <a:pt x="149" y="138"/>
                  </a:cubicBezTo>
                  <a:cubicBezTo>
                    <a:pt x="149" y="90"/>
                    <a:pt x="115" y="33"/>
                    <a:pt x="74" y="10"/>
                  </a:cubicBezTo>
                  <a:cubicBezTo>
                    <a:pt x="63" y="3"/>
                    <a:pt x="52" y="0"/>
                    <a:pt x="42" y="0"/>
                  </a:cubicBezTo>
                  <a:close/>
                </a:path>
              </a:pathLst>
            </a:custGeom>
            <a:solidFill>
              <a:srgbClr val="3030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0" name="Google Shape;380;p15"/>
            <p:cNvSpPr/>
            <p:nvPr/>
          </p:nvSpPr>
          <p:spPr>
            <a:xfrm>
              <a:off x="2364967" y="3921833"/>
              <a:ext cx="349753" cy="314464"/>
            </a:xfrm>
            <a:custGeom>
              <a:avLst/>
              <a:gdLst/>
              <a:ahLst/>
              <a:cxnLst/>
              <a:rect l="l" t="t" r="r" b="b"/>
              <a:pathLst>
                <a:path w="1338" h="1203" extrusionOk="0">
                  <a:moveTo>
                    <a:pt x="933" y="0"/>
                  </a:moveTo>
                  <a:cubicBezTo>
                    <a:pt x="905" y="0"/>
                    <a:pt x="880" y="7"/>
                    <a:pt x="858" y="19"/>
                  </a:cubicBezTo>
                  <a:lnTo>
                    <a:pt x="0" y="515"/>
                  </a:lnTo>
                  <a:lnTo>
                    <a:pt x="397" y="1203"/>
                  </a:lnTo>
                  <a:lnTo>
                    <a:pt x="1255" y="706"/>
                  </a:lnTo>
                  <a:cubicBezTo>
                    <a:pt x="1305" y="677"/>
                    <a:pt x="1338" y="612"/>
                    <a:pt x="1338" y="525"/>
                  </a:cubicBezTo>
                  <a:cubicBezTo>
                    <a:pt x="1338" y="345"/>
                    <a:pt x="1211" y="128"/>
                    <a:pt x="1058" y="38"/>
                  </a:cubicBezTo>
                  <a:cubicBezTo>
                    <a:pt x="1013" y="12"/>
                    <a:pt x="971" y="0"/>
                    <a:pt x="9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1" name="Google Shape;381;p15"/>
            <p:cNvSpPr/>
            <p:nvPr/>
          </p:nvSpPr>
          <p:spPr>
            <a:xfrm>
              <a:off x="2343271" y="4051226"/>
              <a:ext cx="146907" cy="190299"/>
            </a:xfrm>
            <a:custGeom>
              <a:avLst/>
              <a:gdLst/>
              <a:ahLst/>
              <a:cxnLst/>
              <a:rect l="l" t="t" r="r" b="b"/>
              <a:pathLst>
                <a:path w="562" h="728" extrusionOk="0">
                  <a:moveTo>
                    <a:pt x="155" y="1"/>
                  </a:moveTo>
                  <a:cubicBezTo>
                    <a:pt x="63" y="1"/>
                    <a:pt x="0" y="74"/>
                    <a:pt x="1" y="201"/>
                  </a:cubicBezTo>
                  <a:cubicBezTo>
                    <a:pt x="1" y="380"/>
                    <a:pt x="128" y="597"/>
                    <a:pt x="281" y="688"/>
                  </a:cubicBezTo>
                  <a:cubicBezTo>
                    <a:pt x="326" y="715"/>
                    <a:pt x="369" y="727"/>
                    <a:pt x="406" y="727"/>
                  </a:cubicBezTo>
                  <a:cubicBezTo>
                    <a:pt x="499" y="727"/>
                    <a:pt x="562" y="652"/>
                    <a:pt x="562" y="525"/>
                  </a:cubicBezTo>
                  <a:cubicBezTo>
                    <a:pt x="562" y="346"/>
                    <a:pt x="437" y="129"/>
                    <a:pt x="281" y="40"/>
                  </a:cubicBezTo>
                  <a:cubicBezTo>
                    <a:pt x="236" y="13"/>
                    <a:pt x="193" y="1"/>
                    <a:pt x="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2" name="Google Shape;382;p15"/>
            <p:cNvSpPr/>
            <p:nvPr/>
          </p:nvSpPr>
          <p:spPr>
            <a:xfrm>
              <a:off x="2388493" y="4024563"/>
              <a:ext cx="148737" cy="198664"/>
            </a:xfrm>
            <a:custGeom>
              <a:avLst/>
              <a:gdLst/>
              <a:ahLst/>
              <a:cxnLst/>
              <a:rect l="l" t="t" r="r" b="b"/>
              <a:pathLst>
                <a:path w="569" h="760" extrusionOk="0">
                  <a:moveTo>
                    <a:pt x="164" y="0"/>
                  </a:moveTo>
                  <a:cubicBezTo>
                    <a:pt x="137" y="0"/>
                    <a:pt x="112" y="7"/>
                    <a:pt x="91" y="20"/>
                  </a:cubicBezTo>
                  <a:lnTo>
                    <a:pt x="1" y="68"/>
                  </a:lnTo>
                  <a:cubicBezTo>
                    <a:pt x="21" y="58"/>
                    <a:pt x="45" y="52"/>
                    <a:pt x="71" y="52"/>
                  </a:cubicBezTo>
                  <a:cubicBezTo>
                    <a:pt x="109" y="52"/>
                    <a:pt x="152" y="64"/>
                    <a:pt x="197" y="91"/>
                  </a:cubicBezTo>
                  <a:cubicBezTo>
                    <a:pt x="351" y="179"/>
                    <a:pt x="478" y="398"/>
                    <a:pt x="478" y="577"/>
                  </a:cubicBezTo>
                  <a:cubicBezTo>
                    <a:pt x="478" y="668"/>
                    <a:pt x="446" y="728"/>
                    <a:pt x="396" y="760"/>
                  </a:cubicBezTo>
                  <a:lnTo>
                    <a:pt x="486" y="706"/>
                  </a:lnTo>
                  <a:cubicBezTo>
                    <a:pt x="537" y="678"/>
                    <a:pt x="568" y="616"/>
                    <a:pt x="568" y="525"/>
                  </a:cubicBezTo>
                  <a:cubicBezTo>
                    <a:pt x="568" y="346"/>
                    <a:pt x="443" y="129"/>
                    <a:pt x="288" y="38"/>
                  </a:cubicBezTo>
                  <a:cubicBezTo>
                    <a:pt x="243" y="13"/>
                    <a:pt x="201" y="0"/>
                    <a:pt x="164" y="0"/>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3" name="Google Shape;383;p15"/>
            <p:cNvSpPr/>
            <p:nvPr/>
          </p:nvSpPr>
          <p:spPr>
            <a:xfrm>
              <a:off x="2439989" y="3994763"/>
              <a:ext cx="148998" cy="198403"/>
            </a:xfrm>
            <a:custGeom>
              <a:avLst/>
              <a:gdLst/>
              <a:ahLst/>
              <a:cxnLst/>
              <a:rect l="l" t="t" r="r" b="b"/>
              <a:pathLst>
                <a:path w="570" h="759" extrusionOk="0">
                  <a:moveTo>
                    <a:pt x="164" y="0"/>
                  </a:moveTo>
                  <a:cubicBezTo>
                    <a:pt x="136" y="0"/>
                    <a:pt x="111" y="7"/>
                    <a:pt x="90" y="19"/>
                  </a:cubicBezTo>
                  <a:lnTo>
                    <a:pt x="0" y="70"/>
                  </a:lnTo>
                  <a:cubicBezTo>
                    <a:pt x="21" y="59"/>
                    <a:pt x="45" y="53"/>
                    <a:pt x="71" y="53"/>
                  </a:cubicBezTo>
                  <a:cubicBezTo>
                    <a:pt x="109" y="53"/>
                    <a:pt x="151" y="65"/>
                    <a:pt x="197" y="91"/>
                  </a:cubicBezTo>
                  <a:cubicBezTo>
                    <a:pt x="352" y="180"/>
                    <a:pt x="479" y="397"/>
                    <a:pt x="479" y="576"/>
                  </a:cubicBezTo>
                  <a:cubicBezTo>
                    <a:pt x="479" y="664"/>
                    <a:pt x="449" y="726"/>
                    <a:pt x="401" y="756"/>
                  </a:cubicBezTo>
                  <a:lnTo>
                    <a:pt x="401" y="756"/>
                  </a:lnTo>
                  <a:lnTo>
                    <a:pt x="486" y="706"/>
                  </a:lnTo>
                  <a:cubicBezTo>
                    <a:pt x="536" y="677"/>
                    <a:pt x="569" y="615"/>
                    <a:pt x="569" y="524"/>
                  </a:cubicBezTo>
                  <a:cubicBezTo>
                    <a:pt x="569" y="345"/>
                    <a:pt x="443" y="128"/>
                    <a:pt x="289" y="37"/>
                  </a:cubicBezTo>
                  <a:cubicBezTo>
                    <a:pt x="244" y="12"/>
                    <a:pt x="202" y="0"/>
                    <a:pt x="164" y="0"/>
                  </a:cubicBezTo>
                  <a:close/>
                  <a:moveTo>
                    <a:pt x="401" y="756"/>
                  </a:moveTo>
                  <a:lnTo>
                    <a:pt x="397" y="759"/>
                  </a:lnTo>
                  <a:cubicBezTo>
                    <a:pt x="398" y="758"/>
                    <a:pt x="400" y="757"/>
                    <a:pt x="401" y="756"/>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4" name="Google Shape;384;p15"/>
            <p:cNvSpPr/>
            <p:nvPr/>
          </p:nvSpPr>
          <p:spPr>
            <a:xfrm>
              <a:off x="2491485" y="3965487"/>
              <a:ext cx="148998" cy="198141"/>
            </a:xfrm>
            <a:custGeom>
              <a:avLst/>
              <a:gdLst/>
              <a:ahLst/>
              <a:cxnLst/>
              <a:rect l="l" t="t" r="r" b="b"/>
              <a:pathLst>
                <a:path w="570" h="758" extrusionOk="0">
                  <a:moveTo>
                    <a:pt x="7" y="66"/>
                  </a:moveTo>
                  <a:cubicBezTo>
                    <a:pt x="5" y="68"/>
                    <a:pt x="3" y="69"/>
                    <a:pt x="0" y="70"/>
                  </a:cubicBezTo>
                  <a:lnTo>
                    <a:pt x="7" y="66"/>
                  </a:lnTo>
                  <a:close/>
                  <a:moveTo>
                    <a:pt x="164" y="0"/>
                  </a:moveTo>
                  <a:cubicBezTo>
                    <a:pt x="137" y="0"/>
                    <a:pt x="112" y="7"/>
                    <a:pt x="91" y="19"/>
                  </a:cubicBezTo>
                  <a:lnTo>
                    <a:pt x="7" y="66"/>
                  </a:lnTo>
                  <a:lnTo>
                    <a:pt x="7" y="66"/>
                  </a:lnTo>
                  <a:cubicBezTo>
                    <a:pt x="27" y="56"/>
                    <a:pt x="49" y="51"/>
                    <a:pt x="73" y="51"/>
                  </a:cubicBezTo>
                  <a:cubicBezTo>
                    <a:pt x="111" y="51"/>
                    <a:pt x="154" y="63"/>
                    <a:pt x="199" y="89"/>
                  </a:cubicBezTo>
                  <a:cubicBezTo>
                    <a:pt x="354" y="178"/>
                    <a:pt x="479" y="397"/>
                    <a:pt x="479" y="576"/>
                  </a:cubicBezTo>
                  <a:cubicBezTo>
                    <a:pt x="479" y="665"/>
                    <a:pt x="446" y="727"/>
                    <a:pt x="397" y="757"/>
                  </a:cubicBezTo>
                  <a:lnTo>
                    <a:pt x="487" y="707"/>
                  </a:lnTo>
                  <a:cubicBezTo>
                    <a:pt x="539" y="678"/>
                    <a:pt x="569" y="613"/>
                    <a:pt x="569" y="526"/>
                  </a:cubicBezTo>
                  <a:cubicBezTo>
                    <a:pt x="569" y="346"/>
                    <a:pt x="444" y="128"/>
                    <a:pt x="289" y="39"/>
                  </a:cubicBezTo>
                  <a:cubicBezTo>
                    <a:pt x="244" y="13"/>
                    <a:pt x="201" y="0"/>
                    <a:pt x="164" y="0"/>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5" name="Google Shape;385;p15"/>
            <p:cNvSpPr/>
            <p:nvPr/>
          </p:nvSpPr>
          <p:spPr>
            <a:xfrm>
              <a:off x="2543242" y="3934903"/>
              <a:ext cx="148998" cy="198925"/>
            </a:xfrm>
            <a:custGeom>
              <a:avLst/>
              <a:gdLst/>
              <a:ahLst/>
              <a:cxnLst/>
              <a:rect l="l" t="t" r="r" b="b"/>
              <a:pathLst>
                <a:path w="570" h="761" extrusionOk="0">
                  <a:moveTo>
                    <a:pt x="7" y="68"/>
                  </a:moveTo>
                  <a:cubicBezTo>
                    <a:pt x="5" y="69"/>
                    <a:pt x="3" y="70"/>
                    <a:pt x="1" y="71"/>
                  </a:cubicBezTo>
                  <a:lnTo>
                    <a:pt x="7" y="68"/>
                  </a:lnTo>
                  <a:close/>
                  <a:moveTo>
                    <a:pt x="166" y="1"/>
                  </a:moveTo>
                  <a:cubicBezTo>
                    <a:pt x="137" y="1"/>
                    <a:pt x="112" y="8"/>
                    <a:pt x="90" y="21"/>
                  </a:cubicBezTo>
                  <a:lnTo>
                    <a:pt x="7" y="68"/>
                  </a:lnTo>
                  <a:lnTo>
                    <a:pt x="7" y="68"/>
                  </a:lnTo>
                  <a:cubicBezTo>
                    <a:pt x="25" y="58"/>
                    <a:pt x="46" y="53"/>
                    <a:pt x="69" y="53"/>
                  </a:cubicBezTo>
                  <a:cubicBezTo>
                    <a:pt x="107" y="53"/>
                    <a:pt x="150" y="66"/>
                    <a:pt x="196" y="91"/>
                  </a:cubicBezTo>
                  <a:cubicBezTo>
                    <a:pt x="353" y="180"/>
                    <a:pt x="478" y="400"/>
                    <a:pt x="478" y="578"/>
                  </a:cubicBezTo>
                  <a:cubicBezTo>
                    <a:pt x="478" y="667"/>
                    <a:pt x="445" y="730"/>
                    <a:pt x="397" y="761"/>
                  </a:cubicBezTo>
                  <a:lnTo>
                    <a:pt x="486" y="707"/>
                  </a:lnTo>
                  <a:cubicBezTo>
                    <a:pt x="539" y="679"/>
                    <a:pt x="570" y="616"/>
                    <a:pt x="570" y="525"/>
                  </a:cubicBezTo>
                  <a:cubicBezTo>
                    <a:pt x="570" y="345"/>
                    <a:pt x="443" y="128"/>
                    <a:pt x="289" y="39"/>
                  </a:cubicBezTo>
                  <a:cubicBezTo>
                    <a:pt x="245" y="13"/>
                    <a:pt x="203" y="1"/>
                    <a:pt x="166"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6" name="Google Shape;386;p15"/>
            <p:cNvSpPr/>
            <p:nvPr/>
          </p:nvSpPr>
          <p:spPr>
            <a:xfrm>
              <a:off x="2181465" y="4066910"/>
              <a:ext cx="295643" cy="265582"/>
            </a:xfrm>
            <a:custGeom>
              <a:avLst/>
              <a:gdLst/>
              <a:ahLst/>
              <a:cxnLst/>
              <a:rect l="l" t="t" r="r" b="b"/>
              <a:pathLst>
                <a:path w="1131" h="1016" extrusionOk="0">
                  <a:moveTo>
                    <a:pt x="788" y="1"/>
                  </a:moveTo>
                  <a:cubicBezTo>
                    <a:pt x="765" y="1"/>
                    <a:pt x="745" y="6"/>
                    <a:pt x="726" y="17"/>
                  </a:cubicBezTo>
                  <a:lnTo>
                    <a:pt x="1" y="435"/>
                  </a:lnTo>
                  <a:lnTo>
                    <a:pt x="337" y="1016"/>
                  </a:lnTo>
                  <a:lnTo>
                    <a:pt x="1061" y="598"/>
                  </a:lnTo>
                  <a:cubicBezTo>
                    <a:pt x="1104" y="572"/>
                    <a:pt x="1130" y="519"/>
                    <a:pt x="1130" y="442"/>
                  </a:cubicBezTo>
                  <a:cubicBezTo>
                    <a:pt x="1130" y="292"/>
                    <a:pt x="1025" y="109"/>
                    <a:pt x="893" y="33"/>
                  </a:cubicBezTo>
                  <a:cubicBezTo>
                    <a:pt x="855" y="11"/>
                    <a:pt x="819" y="1"/>
                    <a:pt x="7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7" name="Google Shape;387;p15"/>
            <p:cNvSpPr/>
            <p:nvPr/>
          </p:nvSpPr>
          <p:spPr>
            <a:xfrm>
              <a:off x="2163951" y="4176959"/>
              <a:ext cx="123381" cy="159715"/>
            </a:xfrm>
            <a:custGeom>
              <a:avLst/>
              <a:gdLst/>
              <a:ahLst/>
              <a:cxnLst/>
              <a:rect l="l" t="t" r="r" b="b"/>
              <a:pathLst>
                <a:path w="472" h="611" extrusionOk="0">
                  <a:moveTo>
                    <a:pt x="130" y="0"/>
                  </a:moveTo>
                  <a:cubicBezTo>
                    <a:pt x="53" y="0"/>
                    <a:pt x="0" y="62"/>
                    <a:pt x="0" y="169"/>
                  </a:cubicBezTo>
                  <a:cubicBezTo>
                    <a:pt x="0" y="320"/>
                    <a:pt x="105" y="503"/>
                    <a:pt x="237" y="579"/>
                  </a:cubicBezTo>
                  <a:cubicBezTo>
                    <a:pt x="275" y="601"/>
                    <a:pt x="311" y="611"/>
                    <a:pt x="342" y="611"/>
                  </a:cubicBezTo>
                  <a:cubicBezTo>
                    <a:pt x="419" y="611"/>
                    <a:pt x="472" y="549"/>
                    <a:pt x="472" y="443"/>
                  </a:cubicBezTo>
                  <a:cubicBezTo>
                    <a:pt x="472" y="293"/>
                    <a:pt x="368" y="108"/>
                    <a:pt x="237" y="33"/>
                  </a:cubicBezTo>
                  <a:cubicBezTo>
                    <a:pt x="199" y="11"/>
                    <a:pt x="162" y="0"/>
                    <a:pt x="1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388" name="Google Shape;388;p15"/>
          <p:cNvGrpSpPr/>
          <p:nvPr/>
        </p:nvGrpSpPr>
        <p:grpSpPr>
          <a:xfrm rot="-647885">
            <a:off x="7666926" y="204053"/>
            <a:ext cx="982859" cy="671882"/>
            <a:chOff x="470119" y="52543"/>
            <a:chExt cx="7221061" cy="4936319"/>
          </a:xfrm>
        </p:grpSpPr>
        <p:sp>
          <p:nvSpPr>
            <p:cNvPr id="389" name="Google Shape;389;p15"/>
            <p:cNvSpPr/>
            <p:nvPr/>
          </p:nvSpPr>
          <p:spPr>
            <a:xfrm>
              <a:off x="470119" y="1058916"/>
              <a:ext cx="7221061" cy="3929946"/>
            </a:xfrm>
            <a:custGeom>
              <a:avLst/>
              <a:gdLst/>
              <a:ahLst/>
              <a:cxnLst/>
              <a:rect l="l" t="t" r="r" b="b"/>
              <a:pathLst>
                <a:path w="20256" h="11024" extrusionOk="0">
                  <a:moveTo>
                    <a:pt x="14014" y="1"/>
                  </a:moveTo>
                  <a:lnTo>
                    <a:pt x="0" y="4411"/>
                  </a:lnTo>
                  <a:lnTo>
                    <a:pt x="6242" y="11024"/>
                  </a:lnTo>
                  <a:lnTo>
                    <a:pt x="20256" y="6617"/>
                  </a:lnTo>
                  <a:lnTo>
                    <a:pt x="14014"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0" name="Google Shape;390;p15"/>
            <p:cNvSpPr/>
            <p:nvPr/>
          </p:nvSpPr>
          <p:spPr>
            <a:xfrm>
              <a:off x="470119" y="1017920"/>
              <a:ext cx="7221061" cy="3929946"/>
            </a:xfrm>
            <a:custGeom>
              <a:avLst/>
              <a:gdLst/>
              <a:ahLst/>
              <a:cxnLst/>
              <a:rect l="l" t="t" r="r" b="b"/>
              <a:pathLst>
                <a:path w="20256" h="11024" extrusionOk="0">
                  <a:moveTo>
                    <a:pt x="14014" y="1"/>
                  </a:moveTo>
                  <a:lnTo>
                    <a:pt x="0" y="4408"/>
                  </a:lnTo>
                  <a:lnTo>
                    <a:pt x="6242" y="11024"/>
                  </a:lnTo>
                  <a:lnTo>
                    <a:pt x="20256" y="6617"/>
                  </a:lnTo>
                  <a:lnTo>
                    <a:pt x="1401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1" name="Google Shape;391;p15"/>
            <p:cNvSpPr/>
            <p:nvPr/>
          </p:nvSpPr>
          <p:spPr>
            <a:xfrm>
              <a:off x="5536921" y="2913024"/>
              <a:ext cx="1152532" cy="658794"/>
            </a:xfrm>
            <a:custGeom>
              <a:avLst/>
              <a:gdLst/>
              <a:ahLst/>
              <a:cxnLst/>
              <a:rect l="l" t="t" r="r" b="b"/>
              <a:pathLst>
                <a:path w="3233" h="1848" extrusionOk="0">
                  <a:moveTo>
                    <a:pt x="1826" y="1"/>
                  </a:moveTo>
                  <a:cubicBezTo>
                    <a:pt x="1568" y="1"/>
                    <a:pt x="1305" y="37"/>
                    <a:pt x="1062" y="114"/>
                  </a:cubicBezTo>
                  <a:cubicBezTo>
                    <a:pt x="286" y="357"/>
                    <a:pt x="0" y="917"/>
                    <a:pt x="423" y="1367"/>
                  </a:cubicBezTo>
                  <a:cubicBezTo>
                    <a:pt x="714" y="1674"/>
                    <a:pt x="1262" y="1848"/>
                    <a:pt x="1828" y="1848"/>
                  </a:cubicBezTo>
                  <a:cubicBezTo>
                    <a:pt x="2087" y="1848"/>
                    <a:pt x="2349" y="1811"/>
                    <a:pt x="2593" y="1735"/>
                  </a:cubicBezTo>
                  <a:lnTo>
                    <a:pt x="3232" y="483"/>
                  </a:lnTo>
                  <a:cubicBezTo>
                    <a:pt x="2942" y="175"/>
                    <a:pt x="2393" y="1"/>
                    <a:pt x="18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2" name="Google Shape;392;p15"/>
            <p:cNvSpPr/>
            <p:nvPr/>
          </p:nvSpPr>
          <p:spPr>
            <a:xfrm>
              <a:off x="6187873" y="3085209"/>
              <a:ext cx="652377" cy="446325"/>
            </a:xfrm>
            <a:custGeom>
              <a:avLst/>
              <a:gdLst/>
              <a:ahLst/>
              <a:cxnLst/>
              <a:rect l="l" t="t" r="r" b="b"/>
              <a:pathLst>
                <a:path w="1830" h="1252" extrusionOk="0">
                  <a:moveTo>
                    <a:pt x="1406" y="0"/>
                  </a:moveTo>
                  <a:lnTo>
                    <a:pt x="1" y="441"/>
                  </a:lnTo>
                  <a:lnTo>
                    <a:pt x="767" y="1252"/>
                  </a:lnTo>
                  <a:cubicBezTo>
                    <a:pt x="1544" y="1009"/>
                    <a:pt x="1830" y="447"/>
                    <a:pt x="140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3" name="Google Shape;393;p15"/>
            <p:cNvSpPr/>
            <p:nvPr/>
          </p:nvSpPr>
          <p:spPr>
            <a:xfrm>
              <a:off x="4345173" y="1489913"/>
              <a:ext cx="1152532" cy="658437"/>
            </a:xfrm>
            <a:custGeom>
              <a:avLst/>
              <a:gdLst/>
              <a:ahLst/>
              <a:cxnLst/>
              <a:rect l="l" t="t" r="r" b="b"/>
              <a:pathLst>
                <a:path w="3233" h="1847" extrusionOk="0">
                  <a:moveTo>
                    <a:pt x="1405" y="1"/>
                  </a:moveTo>
                  <a:cubicBezTo>
                    <a:pt x="1146" y="1"/>
                    <a:pt x="884" y="37"/>
                    <a:pt x="640" y="114"/>
                  </a:cubicBezTo>
                  <a:lnTo>
                    <a:pt x="1" y="1365"/>
                  </a:lnTo>
                  <a:cubicBezTo>
                    <a:pt x="291" y="1672"/>
                    <a:pt x="839" y="1846"/>
                    <a:pt x="1406" y="1846"/>
                  </a:cubicBezTo>
                  <a:cubicBezTo>
                    <a:pt x="1665" y="1846"/>
                    <a:pt x="1927" y="1810"/>
                    <a:pt x="2171" y="1733"/>
                  </a:cubicBezTo>
                  <a:cubicBezTo>
                    <a:pt x="2947" y="1492"/>
                    <a:pt x="3233" y="929"/>
                    <a:pt x="2810" y="482"/>
                  </a:cubicBezTo>
                  <a:cubicBezTo>
                    <a:pt x="2519" y="175"/>
                    <a:pt x="1971" y="1"/>
                    <a:pt x="1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4" name="Google Shape;394;p15"/>
            <p:cNvSpPr/>
            <p:nvPr/>
          </p:nvSpPr>
          <p:spPr>
            <a:xfrm>
              <a:off x="4194734" y="1530197"/>
              <a:ext cx="651307" cy="447038"/>
            </a:xfrm>
            <a:custGeom>
              <a:avLst/>
              <a:gdLst/>
              <a:ahLst/>
              <a:cxnLst/>
              <a:rect l="l" t="t" r="r" b="b"/>
              <a:pathLst>
                <a:path w="1827" h="1254" extrusionOk="0">
                  <a:moveTo>
                    <a:pt x="1062" y="1"/>
                  </a:moveTo>
                  <a:cubicBezTo>
                    <a:pt x="286" y="245"/>
                    <a:pt x="0" y="807"/>
                    <a:pt x="423" y="1254"/>
                  </a:cubicBezTo>
                  <a:lnTo>
                    <a:pt x="1827" y="811"/>
                  </a:lnTo>
                  <a:lnTo>
                    <a:pt x="106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5" name="Google Shape;395;p15"/>
            <p:cNvSpPr/>
            <p:nvPr/>
          </p:nvSpPr>
          <p:spPr>
            <a:xfrm>
              <a:off x="4970101" y="2201825"/>
              <a:ext cx="1183190" cy="658794"/>
            </a:xfrm>
            <a:custGeom>
              <a:avLst/>
              <a:gdLst/>
              <a:ahLst/>
              <a:cxnLst/>
              <a:rect l="l" t="t" r="r" b="b"/>
              <a:pathLst>
                <a:path w="3319" h="1848" extrusionOk="0">
                  <a:moveTo>
                    <a:pt x="1535" y="0"/>
                  </a:moveTo>
                  <a:cubicBezTo>
                    <a:pt x="844" y="0"/>
                    <a:pt x="207" y="261"/>
                    <a:pt x="1" y="663"/>
                  </a:cubicBezTo>
                  <a:lnTo>
                    <a:pt x="1082" y="1810"/>
                  </a:lnTo>
                  <a:cubicBezTo>
                    <a:pt x="1232" y="1835"/>
                    <a:pt x="1384" y="1847"/>
                    <a:pt x="1533" y="1847"/>
                  </a:cubicBezTo>
                  <a:cubicBezTo>
                    <a:pt x="2225" y="1847"/>
                    <a:pt x="2863" y="1587"/>
                    <a:pt x="3069" y="1185"/>
                  </a:cubicBezTo>
                  <a:cubicBezTo>
                    <a:pt x="3319" y="696"/>
                    <a:pt x="2833" y="182"/>
                    <a:pt x="1987" y="38"/>
                  </a:cubicBezTo>
                  <a:cubicBezTo>
                    <a:pt x="1836" y="13"/>
                    <a:pt x="1685" y="0"/>
                    <a:pt x="15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6" name="Google Shape;396;p15"/>
            <p:cNvSpPr/>
            <p:nvPr/>
          </p:nvSpPr>
          <p:spPr>
            <a:xfrm>
              <a:off x="4881691" y="2438178"/>
              <a:ext cx="636691" cy="408894"/>
            </a:xfrm>
            <a:custGeom>
              <a:avLst/>
              <a:gdLst/>
              <a:ahLst/>
              <a:cxnLst/>
              <a:rect l="l" t="t" r="r" b="b"/>
              <a:pathLst>
                <a:path w="1786" h="1147" extrusionOk="0">
                  <a:moveTo>
                    <a:pt x="250" y="0"/>
                  </a:moveTo>
                  <a:lnTo>
                    <a:pt x="250" y="0"/>
                  </a:lnTo>
                  <a:cubicBezTo>
                    <a:pt x="0" y="489"/>
                    <a:pt x="486" y="1003"/>
                    <a:pt x="1332" y="1147"/>
                  </a:cubicBezTo>
                  <a:lnTo>
                    <a:pt x="1785" y="262"/>
                  </a:lnTo>
                  <a:lnTo>
                    <a:pt x="2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7" name="Google Shape;397;p15"/>
            <p:cNvSpPr/>
            <p:nvPr/>
          </p:nvSpPr>
          <p:spPr>
            <a:xfrm>
              <a:off x="3540930" y="1819311"/>
              <a:ext cx="2003830" cy="2036984"/>
            </a:xfrm>
            <a:custGeom>
              <a:avLst/>
              <a:gdLst/>
              <a:ahLst/>
              <a:cxnLst/>
              <a:rect l="l" t="t" r="r" b="b"/>
              <a:pathLst>
                <a:path w="5621" h="5714" extrusionOk="0">
                  <a:moveTo>
                    <a:pt x="326" y="0"/>
                  </a:moveTo>
                  <a:lnTo>
                    <a:pt x="1" y="101"/>
                  </a:lnTo>
                  <a:lnTo>
                    <a:pt x="5298" y="5714"/>
                  </a:lnTo>
                  <a:lnTo>
                    <a:pt x="5621" y="5610"/>
                  </a:lnTo>
                  <a:lnTo>
                    <a:pt x="3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8" name="Google Shape;398;p15"/>
            <p:cNvSpPr/>
            <p:nvPr/>
          </p:nvSpPr>
          <p:spPr>
            <a:xfrm>
              <a:off x="3309924" y="1892035"/>
              <a:ext cx="1077669" cy="1055567"/>
            </a:xfrm>
            <a:custGeom>
              <a:avLst/>
              <a:gdLst/>
              <a:ahLst/>
              <a:cxnLst/>
              <a:rect l="l" t="t" r="r" b="b"/>
              <a:pathLst>
                <a:path w="3023" h="2961" extrusionOk="0">
                  <a:moveTo>
                    <a:pt x="326" y="0"/>
                  </a:moveTo>
                  <a:lnTo>
                    <a:pt x="1" y="101"/>
                  </a:lnTo>
                  <a:lnTo>
                    <a:pt x="2698" y="2960"/>
                  </a:lnTo>
                  <a:lnTo>
                    <a:pt x="3023" y="2858"/>
                  </a:lnTo>
                  <a:lnTo>
                    <a:pt x="3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9" name="Google Shape;399;p15"/>
            <p:cNvSpPr/>
            <p:nvPr/>
          </p:nvSpPr>
          <p:spPr>
            <a:xfrm>
              <a:off x="3079631" y="1964046"/>
              <a:ext cx="1597432" cy="1608126"/>
            </a:xfrm>
            <a:custGeom>
              <a:avLst/>
              <a:gdLst/>
              <a:ahLst/>
              <a:cxnLst/>
              <a:rect l="l" t="t" r="r" b="b"/>
              <a:pathLst>
                <a:path w="4481" h="4511" extrusionOk="0">
                  <a:moveTo>
                    <a:pt x="323" y="1"/>
                  </a:moveTo>
                  <a:lnTo>
                    <a:pt x="0" y="104"/>
                  </a:lnTo>
                  <a:lnTo>
                    <a:pt x="4156" y="4510"/>
                  </a:lnTo>
                  <a:lnTo>
                    <a:pt x="4481" y="4408"/>
                  </a:lnTo>
                  <a:lnTo>
                    <a:pt x="32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0" name="Google Shape;400;p15"/>
            <p:cNvSpPr/>
            <p:nvPr/>
          </p:nvSpPr>
          <p:spPr>
            <a:xfrm>
              <a:off x="2847556" y="2036770"/>
              <a:ext cx="2003830" cy="2037340"/>
            </a:xfrm>
            <a:custGeom>
              <a:avLst/>
              <a:gdLst/>
              <a:ahLst/>
              <a:cxnLst/>
              <a:rect l="l" t="t" r="r" b="b"/>
              <a:pathLst>
                <a:path w="5621" h="5715" extrusionOk="0">
                  <a:moveTo>
                    <a:pt x="325" y="1"/>
                  </a:moveTo>
                  <a:lnTo>
                    <a:pt x="0" y="103"/>
                  </a:lnTo>
                  <a:lnTo>
                    <a:pt x="5297" y="5714"/>
                  </a:lnTo>
                  <a:lnTo>
                    <a:pt x="5620" y="5614"/>
                  </a:lnTo>
                  <a:lnTo>
                    <a:pt x="32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1" name="Google Shape;401;p15"/>
            <p:cNvSpPr/>
            <p:nvPr/>
          </p:nvSpPr>
          <p:spPr>
            <a:xfrm>
              <a:off x="2616550" y="2109851"/>
              <a:ext cx="1119379" cy="1100485"/>
            </a:xfrm>
            <a:custGeom>
              <a:avLst/>
              <a:gdLst/>
              <a:ahLst/>
              <a:cxnLst/>
              <a:rect l="l" t="t" r="r" b="b"/>
              <a:pathLst>
                <a:path w="3140" h="3087" extrusionOk="0">
                  <a:moveTo>
                    <a:pt x="325" y="0"/>
                  </a:moveTo>
                  <a:lnTo>
                    <a:pt x="0" y="102"/>
                  </a:lnTo>
                  <a:lnTo>
                    <a:pt x="2817" y="3087"/>
                  </a:lnTo>
                  <a:lnTo>
                    <a:pt x="3140" y="2983"/>
                  </a:lnTo>
                  <a:lnTo>
                    <a:pt x="32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2" name="Google Shape;402;p15"/>
            <p:cNvSpPr/>
            <p:nvPr/>
          </p:nvSpPr>
          <p:spPr>
            <a:xfrm>
              <a:off x="823045" y="2227849"/>
              <a:ext cx="3421235" cy="2483309"/>
            </a:xfrm>
            <a:custGeom>
              <a:avLst/>
              <a:gdLst/>
              <a:ahLst/>
              <a:cxnLst/>
              <a:rect l="l" t="t" r="r" b="b"/>
              <a:pathLst>
                <a:path w="9597" h="6966" extrusionOk="0">
                  <a:moveTo>
                    <a:pt x="4301" y="1"/>
                  </a:moveTo>
                  <a:lnTo>
                    <a:pt x="0" y="1355"/>
                  </a:lnTo>
                  <a:lnTo>
                    <a:pt x="5295" y="6966"/>
                  </a:lnTo>
                  <a:lnTo>
                    <a:pt x="9596" y="5612"/>
                  </a:lnTo>
                  <a:lnTo>
                    <a:pt x="430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3" name="Google Shape;403;p15"/>
            <p:cNvSpPr/>
            <p:nvPr/>
          </p:nvSpPr>
          <p:spPr>
            <a:xfrm>
              <a:off x="1030879" y="2557246"/>
              <a:ext cx="2890064" cy="1824516"/>
            </a:xfrm>
            <a:custGeom>
              <a:avLst/>
              <a:gdLst/>
              <a:ahLst/>
              <a:cxnLst/>
              <a:rect l="l" t="t" r="r" b="b"/>
              <a:pathLst>
                <a:path w="8107" h="5118" extrusionOk="0">
                  <a:moveTo>
                    <a:pt x="778" y="1"/>
                  </a:moveTo>
                  <a:lnTo>
                    <a:pt x="1" y="640"/>
                  </a:lnTo>
                  <a:lnTo>
                    <a:pt x="4638" y="5019"/>
                  </a:lnTo>
                  <a:lnTo>
                    <a:pt x="7653" y="5118"/>
                  </a:lnTo>
                  <a:lnTo>
                    <a:pt x="8107" y="4974"/>
                  </a:lnTo>
                  <a:lnTo>
                    <a:pt x="7163" y="4154"/>
                  </a:lnTo>
                  <a:lnTo>
                    <a:pt x="5302" y="4096"/>
                  </a:lnTo>
                  <a:lnTo>
                    <a:pt x="4723" y="3539"/>
                  </a:lnTo>
                  <a:lnTo>
                    <a:pt x="4688" y="3062"/>
                  </a:lnTo>
                  <a:lnTo>
                    <a:pt x="2702" y="1891"/>
                  </a:lnTo>
                  <a:lnTo>
                    <a:pt x="2711" y="1329"/>
                  </a:lnTo>
                  <a:lnTo>
                    <a:pt x="7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4" name="Google Shape;404;p15"/>
            <p:cNvSpPr/>
            <p:nvPr/>
          </p:nvSpPr>
          <p:spPr>
            <a:xfrm>
              <a:off x="823045" y="2557246"/>
              <a:ext cx="2936052" cy="2153913"/>
            </a:xfrm>
            <a:custGeom>
              <a:avLst/>
              <a:gdLst/>
              <a:ahLst/>
              <a:cxnLst/>
              <a:rect l="l" t="t" r="r" b="b"/>
              <a:pathLst>
                <a:path w="8236" h="6042" extrusionOk="0">
                  <a:moveTo>
                    <a:pt x="1361" y="1"/>
                  </a:moveTo>
                  <a:lnTo>
                    <a:pt x="0" y="431"/>
                  </a:lnTo>
                  <a:lnTo>
                    <a:pt x="5295" y="6042"/>
                  </a:lnTo>
                  <a:lnTo>
                    <a:pt x="8236" y="5118"/>
                  </a:lnTo>
                  <a:lnTo>
                    <a:pt x="5347" y="4106"/>
                  </a:lnTo>
                  <a:lnTo>
                    <a:pt x="4764" y="3221"/>
                  </a:lnTo>
                  <a:lnTo>
                    <a:pt x="2706" y="1991"/>
                  </a:lnTo>
                  <a:lnTo>
                    <a:pt x="2209" y="484"/>
                  </a:lnTo>
                  <a:lnTo>
                    <a:pt x="136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5" name="Google Shape;405;p15"/>
            <p:cNvSpPr/>
            <p:nvPr/>
          </p:nvSpPr>
          <p:spPr>
            <a:xfrm>
              <a:off x="2202664" y="2357968"/>
              <a:ext cx="346865" cy="289826"/>
            </a:xfrm>
            <a:custGeom>
              <a:avLst/>
              <a:gdLst/>
              <a:ahLst/>
              <a:cxnLst/>
              <a:rect l="l" t="t" r="r" b="b"/>
              <a:pathLst>
                <a:path w="973" h="813" extrusionOk="0">
                  <a:moveTo>
                    <a:pt x="292" y="1"/>
                  </a:moveTo>
                  <a:lnTo>
                    <a:pt x="0" y="93"/>
                  </a:lnTo>
                  <a:lnTo>
                    <a:pt x="680" y="813"/>
                  </a:lnTo>
                  <a:lnTo>
                    <a:pt x="973" y="721"/>
                  </a:lnTo>
                  <a:lnTo>
                    <a:pt x="29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6" name="Google Shape;406;p15"/>
            <p:cNvSpPr/>
            <p:nvPr/>
          </p:nvSpPr>
          <p:spPr>
            <a:xfrm>
              <a:off x="2011941" y="2418571"/>
              <a:ext cx="346508" cy="289826"/>
            </a:xfrm>
            <a:custGeom>
              <a:avLst/>
              <a:gdLst/>
              <a:ahLst/>
              <a:cxnLst/>
              <a:rect l="l" t="t" r="r" b="b"/>
              <a:pathLst>
                <a:path w="972" h="813" extrusionOk="0">
                  <a:moveTo>
                    <a:pt x="291" y="1"/>
                  </a:moveTo>
                  <a:lnTo>
                    <a:pt x="0" y="90"/>
                  </a:lnTo>
                  <a:lnTo>
                    <a:pt x="679" y="812"/>
                  </a:lnTo>
                  <a:lnTo>
                    <a:pt x="972" y="720"/>
                  </a:lnTo>
                  <a:lnTo>
                    <a:pt x="29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7" name="Google Shape;407;p15"/>
            <p:cNvSpPr/>
            <p:nvPr/>
          </p:nvSpPr>
          <p:spPr>
            <a:xfrm>
              <a:off x="5832808" y="96392"/>
              <a:ext cx="1771042" cy="4027268"/>
            </a:xfrm>
            <a:custGeom>
              <a:avLst/>
              <a:gdLst/>
              <a:ahLst/>
              <a:cxnLst/>
              <a:rect l="l" t="t" r="r" b="b"/>
              <a:pathLst>
                <a:path w="4968" h="11297" extrusionOk="0">
                  <a:moveTo>
                    <a:pt x="1" y="1"/>
                  </a:moveTo>
                  <a:lnTo>
                    <a:pt x="61" y="354"/>
                  </a:lnTo>
                  <a:lnTo>
                    <a:pt x="257" y="1474"/>
                  </a:lnTo>
                  <a:lnTo>
                    <a:pt x="260" y="1474"/>
                  </a:lnTo>
                  <a:cubicBezTo>
                    <a:pt x="261" y="1479"/>
                    <a:pt x="261" y="1488"/>
                    <a:pt x="264" y="1497"/>
                  </a:cubicBezTo>
                  <a:lnTo>
                    <a:pt x="3569" y="9399"/>
                  </a:lnTo>
                  <a:cubicBezTo>
                    <a:pt x="3546" y="9447"/>
                    <a:pt x="3543" y="9496"/>
                    <a:pt x="3560" y="9535"/>
                  </a:cubicBezTo>
                  <a:lnTo>
                    <a:pt x="3632" y="9709"/>
                  </a:lnTo>
                  <a:lnTo>
                    <a:pt x="3639" y="9723"/>
                  </a:lnTo>
                  <a:lnTo>
                    <a:pt x="3688" y="9838"/>
                  </a:lnTo>
                  <a:lnTo>
                    <a:pt x="3697" y="9858"/>
                  </a:lnTo>
                  <a:lnTo>
                    <a:pt x="3945" y="10449"/>
                  </a:lnTo>
                  <a:cubicBezTo>
                    <a:pt x="3960" y="10489"/>
                    <a:pt x="3997" y="10519"/>
                    <a:pt x="4049" y="10538"/>
                  </a:cubicBezTo>
                  <a:lnTo>
                    <a:pt x="4328" y="11203"/>
                  </a:lnTo>
                  <a:cubicBezTo>
                    <a:pt x="4348" y="11251"/>
                    <a:pt x="4395" y="11282"/>
                    <a:pt x="4473" y="11294"/>
                  </a:cubicBezTo>
                  <a:cubicBezTo>
                    <a:pt x="4488" y="11296"/>
                    <a:pt x="4503" y="11297"/>
                    <a:pt x="4519" y="11297"/>
                  </a:cubicBezTo>
                  <a:cubicBezTo>
                    <a:pt x="4660" y="11297"/>
                    <a:pt x="4827" y="11219"/>
                    <a:pt x="4910" y="11110"/>
                  </a:cubicBezTo>
                  <a:cubicBezTo>
                    <a:pt x="4954" y="11051"/>
                    <a:pt x="4967" y="10992"/>
                    <a:pt x="4947" y="10948"/>
                  </a:cubicBezTo>
                  <a:lnTo>
                    <a:pt x="4667" y="10282"/>
                  </a:lnTo>
                  <a:cubicBezTo>
                    <a:pt x="4693" y="10232"/>
                    <a:pt x="4695" y="10183"/>
                    <a:pt x="4678" y="10144"/>
                  </a:cubicBezTo>
                  <a:lnTo>
                    <a:pt x="4463" y="9630"/>
                  </a:lnTo>
                  <a:lnTo>
                    <a:pt x="4421" y="9535"/>
                  </a:lnTo>
                  <a:lnTo>
                    <a:pt x="4372" y="9420"/>
                  </a:lnTo>
                  <a:lnTo>
                    <a:pt x="4333" y="9327"/>
                  </a:lnTo>
                  <a:lnTo>
                    <a:pt x="4330" y="9325"/>
                  </a:lnTo>
                  <a:lnTo>
                    <a:pt x="4292" y="9230"/>
                  </a:lnTo>
                  <a:cubicBezTo>
                    <a:pt x="4276" y="9190"/>
                    <a:pt x="4237" y="9160"/>
                    <a:pt x="4185" y="9140"/>
                  </a:cubicBezTo>
                  <a:lnTo>
                    <a:pt x="882" y="1238"/>
                  </a:lnTo>
                  <a:cubicBezTo>
                    <a:pt x="877" y="1231"/>
                    <a:pt x="872" y="1224"/>
                    <a:pt x="867" y="1219"/>
                  </a:cubicBezTo>
                  <a:lnTo>
                    <a:pt x="870" y="1216"/>
                  </a:lnTo>
                  <a:lnTo>
                    <a:pt x="209" y="292"/>
                  </a:lnTo>
                  <a:lnTo>
                    <a:pt x="1"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8" name="Google Shape;408;p15"/>
            <p:cNvSpPr/>
            <p:nvPr/>
          </p:nvSpPr>
          <p:spPr>
            <a:xfrm>
              <a:off x="5848851" y="52543"/>
              <a:ext cx="74506" cy="125841"/>
            </a:xfrm>
            <a:custGeom>
              <a:avLst/>
              <a:gdLst/>
              <a:ahLst/>
              <a:cxnLst/>
              <a:rect l="l" t="t" r="r" b="b"/>
              <a:pathLst>
                <a:path w="209" h="353" extrusionOk="0">
                  <a:moveTo>
                    <a:pt x="0" y="0"/>
                  </a:moveTo>
                  <a:lnTo>
                    <a:pt x="61" y="352"/>
                  </a:lnTo>
                  <a:lnTo>
                    <a:pt x="209" y="290"/>
                  </a:lnTo>
                  <a:lnTo>
                    <a:pt x="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09" name="Google Shape;409;p15"/>
            <p:cNvSpPr/>
            <p:nvPr/>
          </p:nvSpPr>
          <p:spPr>
            <a:xfrm>
              <a:off x="5869884" y="149865"/>
              <a:ext cx="289113" cy="427432"/>
            </a:xfrm>
            <a:custGeom>
              <a:avLst/>
              <a:gdLst/>
              <a:ahLst/>
              <a:cxnLst/>
              <a:rect l="l" t="t" r="r" b="b"/>
              <a:pathLst>
                <a:path w="811" h="1199" extrusionOk="0">
                  <a:moveTo>
                    <a:pt x="104" y="1"/>
                  </a:moveTo>
                  <a:cubicBezTo>
                    <a:pt x="70" y="1"/>
                    <a:pt x="32" y="19"/>
                    <a:pt x="13" y="45"/>
                  </a:cubicBezTo>
                  <a:cubicBezTo>
                    <a:pt x="5" y="58"/>
                    <a:pt x="0" y="68"/>
                    <a:pt x="0" y="79"/>
                  </a:cubicBezTo>
                  <a:lnTo>
                    <a:pt x="199" y="1199"/>
                  </a:lnTo>
                  <a:lnTo>
                    <a:pt x="811" y="943"/>
                  </a:lnTo>
                  <a:lnTo>
                    <a:pt x="150" y="17"/>
                  </a:lnTo>
                  <a:cubicBezTo>
                    <a:pt x="144" y="10"/>
                    <a:pt x="134" y="3"/>
                    <a:pt x="117" y="2"/>
                  </a:cubicBezTo>
                  <a:cubicBezTo>
                    <a:pt x="113" y="1"/>
                    <a:pt x="108" y="1"/>
                    <a:pt x="1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0" name="Google Shape;410;p15"/>
            <p:cNvSpPr/>
            <p:nvPr/>
          </p:nvSpPr>
          <p:spPr>
            <a:xfrm>
              <a:off x="5936547" y="460725"/>
              <a:ext cx="1425960" cy="2991308"/>
            </a:xfrm>
            <a:custGeom>
              <a:avLst/>
              <a:gdLst/>
              <a:ahLst/>
              <a:cxnLst/>
              <a:rect l="l" t="t" r="r" b="b"/>
              <a:pathLst>
                <a:path w="4000" h="8391" extrusionOk="0">
                  <a:moveTo>
                    <a:pt x="446" y="0"/>
                  </a:moveTo>
                  <a:cubicBezTo>
                    <a:pt x="305" y="0"/>
                    <a:pt x="139" y="77"/>
                    <a:pt x="56" y="184"/>
                  </a:cubicBezTo>
                  <a:cubicBezTo>
                    <a:pt x="12" y="245"/>
                    <a:pt x="0" y="302"/>
                    <a:pt x="17" y="350"/>
                  </a:cubicBezTo>
                  <a:lnTo>
                    <a:pt x="3381" y="8391"/>
                  </a:lnTo>
                  <a:lnTo>
                    <a:pt x="3999" y="8132"/>
                  </a:lnTo>
                  <a:lnTo>
                    <a:pt x="637" y="89"/>
                  </a:lnTo>
                  <a:cubicBezTo>
                    <a:pt x="617" y="44"/>
                    <a:pt x="566" y="13"/>
                    <a:pt x="493" y="3"/>
                  </a:cubicBezTo>
                  <a:cubicBezTo>
                    <a:pt x="478" y="1"/>
                    <a:pt x="462" y="0"/>
                    <a:pt x="4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1" name="Google Shape;411;p15"/>
            <p:cNvSpPr/>
            <p:nvPr/>
          </p:nvSpPr>
          <p:spPr>
            <a:xfrm>
              <a:off x="6655589" y="1809329"/>
              <a:ext cx="456307" cy="1000311"/>
            </a:xfrm>
            <a:custGeom>
              <a:avLst/>
              <a:gdLst/>
              <a:ahLst/>
              <a:cxnLst/>
              <a:rect l="l" t="t" r="r" b="b"/>
              <a:pathLst>
                <a:path w="1280" h="2806" extrusionOk="0">
                  <a:moveTo>
                    <a:pt x="1" y="1"/>
                  </a:moveTo>
                  <a:lnTo>
                    <a:pt x="1172" y="2794"/>
                  </a:lnTo>
                  <a:lnTo>
                    <a:pt x="1280" y="2806"/>
                  </a:lnTo>
                  <a:lnTo>
                    <a:pt x="108" y="14"/>
                  </a:lnTo>
                  <a:lnTo>
                    <a:pt x="1"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2" name="Google Shape;412;p15"/>
            <p:cNvSpPr/>
            <p:nvPr/>
          </p:nvSpPr>
          <p:spPr>
            <a:xfrm>
              <a:off x="7091221" y="2847786"/>
              <a:ext cx="141170" cy="248830"/>
            </a:xfrm>
            <a:custGeom>
              <a:avLst/>
              <a:gdLst/>
              <a:ahLst/>
              <a:cxnLst/>
              <a:rect l="l" t="t" r="r" b="b"/>
              <a:pathLst>
                <a:path w="396" h="698" extrusionOk="0">
                  <a:moveTo>
                    <a:pt x="0" y="1"/>
                  </a:moveTo>
                  <a:lnTo>
                    <a:pt x="287" y="686"/>
                  </a:lnTo>
                  <a:lnTo>
                    <a:pt x="395" y="698"/>
                  </a:lnTo>
                  <a:lnTo>
                    <a:pt x="395" y="698"/>
                  </a:lnTo>
                  <a:lnTo>
                    <a:pt x="108" y="15"/>
                  </a:lnTo>
                  <a:lnTo>
                    <a:pt x="0" y="1"/>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3" name="Google Shape;413;p15"/>
            <p:cNvSpPr/>
            <p:nvPr/>
          </p:nvSpPr>
          <p:spPr>
            <a:xfrm>
              <a:off x="7122235" y="3327622"/>
              <a:ext cx="259168" cy="156856"/>
            </a:xfrm>
            <a:custGeom>
              <a:avLst/>
              <a:gdLst/>
              <a:ahLst/>
              <a:cxnLst/>
              <a:rect l="l" t="t" r="r" b="b"/>
              <a:pathLst>
                <a:path w="727" h="440" extrusionOk="0">
                  <a:moveTo>
                    <a:pt x="482" y="1"/>
                  </a:moveTo>
                  <a:cubicBezTo>
                    <a:pt x="340" y="1"/>
                    <a:pt x="173" y="77"/>
                    <a:pt x="93" y="185"/>
                  </a:cubicBezTo>
                  <a:cubicBezTo>
                    <a:pt x="1" y="306"/>
                    <a:pt x="50" y="419"/>
                    <a:pt x="199" y="437"/>
                  </a:cubicBezTo>
                  <a:cubicBezTo>
                    <a:pt x="215" y="439"/>
                    <a:pt x="231" y="440"/>
                    <a:pt x="247" y="440"/>
                  </a:cubicBezTo>
                  <a:cubicBezTo>
                    <a:pt x="389" y="440"/>
                    <a:pt x="553" y="364"/>
                    <a:pt x="634" y="255"/>
                  </a:cubicBezTo>
                  <a:cubicBezTo>
                    <a:pt x="726" y="135"/>
                    <a:pt x="678" y="21"/>
                    <a:pt x="530" y="4"/>
                  </a:cubicBezTo>
                  <a:cubicBezTo>
                    <a:pt x="514" y="2"/>
                    <a:pt x="498" y="1"/>
                    <a:pt x="482" y="1"/>
                  </a:cubicBezTo>
                  <a:close/>
                </a:path>
              </a:pathLst>
            </a:custGeom>
            <a:solidFill>
              <a:srgbClr val="FF9D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4" name="Google Shape;414;p15"/>
            <p:cNvSpPr/>
            <p:nvPr/>
          </p:nvSpPr>
          <p:spPr>
            <a:xfrm>
              <a:off x="7212071" y="3381809"/>
              <a:ext cx="79497" cy="49196"/>
            </a:xfrm>
            <a:custGeom>
              <a:avLst/>
              <a:gdLst/>
              <a:ahLst/>
              <a:cxnLst/>
              <a:rect l="l" t="t" r="r" b="b"/>
              <a:pathLst>
                <a:path w="223" h="138" extrusionOk="0">
                  <a:moveTo>
                    <a:pt x="149" y="1"/>
                  </a:moveTo>
                  <a:cubicBezTo>
                    <a:pt x="106" y="1"/>
                    <a:pt x="54" y="25"/>
                    <a:pt x="28" y="59"/>
                  </a:cubicBezTo>
                  <a:cubicBezTo>
                    <a:pt x="0" y="96"/>
                    <a:pt x="15" y="129"/>
                    <a:pt x="58" y="137"/>
                  </a:cubicBezTo>
                  <a:cubicBezTo>
                    <a:pt x="61" y="137"/>
                    <a:pt x="65" y="137"/>
                    <a:pt x="69" y="137"/>
                  </a:cubicBezTo>
                  <a:cubicBezTo>
                    <a:pt x="115" y="137"/>
                    <a:pt x="168" y="115"/>
                    <a:pt x="194" y="80"/>
                  </a:cubicBezTo>
                  <a:cubicBezTo>
                    <a:pt x="223" y="42"/>
                    <a:pt x="209" y="6"/>
                    <a:pt x="163" y="1"/>
                  </a:cubicBezTo>
                  <a:cubicBezTo>
                    <a:pt x="158" y="1"/>
                    <a:pt x="154" y="1"/>
                    <a:pt x="149" y="1"/>
                  </a:cubicBezTo>
                  <a:close/>
                </a:path>
              </a:pathLst>
            </a:custGeom>
            <a:solidFill>
              <a:srgbClr val="3030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5" name="Google Shape;415;p15"/>
            <p:cNvSpPr/>
            <p:nvPr/>
          </p:nvSpPr>
          <p:spPr>
            <a:xfrm>
              <a:off x="7109045" y="3303381"/>
              <a:ext cx="407112" cy="474132"/>
            </a:xfrm>
            <a:custGeom>
              <a:avLst/>
              <a:gdLst/>
              <a:ahLst/>
              <a:cxnLst/>
              <a:rect l="l" t="t" r="r" b="b"/>
              <a:pathLst>
                <a:path w="1142" h="1330" extrusionOk="0">
                  <a:moveTo>
                    <a:pt x="529" y="1"/>
                  </a:moveTo>
                  <a:cubicBezTo>
                    <a:pt x="361" y="1"/>
                    <a:pt x="163" y="93"/>
                    <a:pt x="68" y="221"/>
                  </a:cubicBezTo>
                  <a:cubicBezTo>
                    <a:pt x="13" y="293"/>
                    <a:pt x="0" y="361"/>
                    <a:pt x="23" y="415"/>
                  </a:cubicBezTo>
                  <a:lnTo>
                    <a:pt x="408" y="1329"/>
                  </a:lnTo>
                  <a:lnTo>
                    <a:pt x="1141" y="1022"/>
                  </a:lnTo>
                  <a:lnTo>
                    <a:pt x="756" y="108"/>
                  </a:lnTo>
                  <a:cubicBezTo>
                    <a:pt x="735" y="55"/>
                    <a:pt x="674" y="15"/>
                    <a:pt x="585" y="4"/>
                  </a:cubicBezTo>
                  <a:cubicBezTo>
                    <a:pt x="567" y="2"/>
                    <a:pt x="548" y="1"/>
                    <a:pt x="5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6" name="Google Shape;416;p15"/>
            <p:cNvSpPr/>
            <p:nvPr/>
          </p:nvSpPr>
          <p:spPr>
            <a:xfrm>
              <a:off x="7231321" y="3629926"/>
              <a:ext cx="306938" cy="187157"/>
            </a:xfrm>
            <a:custGeom>
              <a:avLst/>
              <a:gdLst/>
              <a:ahLst/>
              <a:cxnLst/>
              <a:rect l="l" t="t" r="r" b="b"/>
              <a:pathLst>
                <a:path w="861" h="525" extrusionOk="0">
                  <a:moveTo>
                    <a:pt x="571" y="0"/>
                  </a:moveTo>
                  <a:cubicBezTo>
                    <a:pt x="403" y="0"/>
                    <a:pt x="207" y="91"/>
                    <a:pt x="109" y="221"/>
                  </a:cubicBezTo>
                  <a:cubicBezTo>
                    <a:pt x="1" y="363"/>
                    <a:pt x="55" y="495"/>
                    <a:pt x="232" y="521"/>
                  </a:cubicBezTo>
                  <a:cubicBezTo>
                    <a:pt x="249" y="523"/>
                    <a:pt x="266" y="524"/>
                    <a:pt x="284" y="524"/>
                  </a:cubicBezTo>
                  <a:cubicBezTo>
                    <a:pt x="453" y="524"/>
                    <a:pt x="653" y="433"/>
                    <a:pt x="751" y="304"/>
                  </a:cubicBezTo>
                  <a:cubicBezTo>
                    <a:pt x="860" y="160"/>
                    <a:pt x="803" y="27"/>
                    <a:pt x="626" y="4"/>
                  </a:cubicBezTo>
                  <a:cubicBezTo>
                    <a:pt x="608" y="2"/>
                    <a:pt x="590" y="0"/>
                    <a:pt x="5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7" name="Google Shape;417;p15"/>
            <p:cNvSpPr/>
            <p:nvPr/>
          </p:nvSpPr>
          <p:spPr>
            <a:xfrm>
              <a:off x="7217775" y="3562550"/>
              <a:ext cx="283410" cy="182166"/>
            </a:xfrm>
            <a:custGeom>
              <a:avLst/>
              <a:gdLst/>
              <a:ahLst/>
              <a:cxnLst/>
              <a:rect l="l" t="t" r="r" b="b"/>
              <a:pathLst>
                <a:path w="795" h="511" extrusionOk="0">
                  <a:moveTo>
                    <a:pt x="534" y="0"/>
                  </a:moveTo>
                  <a:cubicBezTo>
                    <a:pt x="365" y="0"/>
                    <a:pt x="165" y="90"/>
                    <a:pt x="68" y="220"/>
                  </a:cubicBezTo>
                  <a:cubicBezTo>
                    <a:pt x="13" y="291"/>
                    <a:pt x="0" y="360"/>
                    <a:pt x="22" y="414"/>
                  </a:cubicBezTo>
                  <a:lnTo>
                    <a:pt x="62" y="510"/>
                  </a:lnTo>
                  <a:cubicBezTo>
                    <a:pt x="39" y="453"/>
                    <a:pt x="53" y="385"/>
                    <a:pt x="106" y="315"/>
                  </a:cubicBezTo>
                  <a:cubicBezTo>
                    <a:pt x="204" y="187"/>
                    <a:pt x="404" y="95"/>
                    <a:pt x="570" y="95"/>
                  </a:cubicBezTo>
                  <a:cubicBezTo>
                    <a:pt x="589" y="95"/>
                    <a:pt x="606" y="96"/>
                    <a:pt x="624" y="98"/>
                  </a:cubicBezTo>
                  <a:cubicBezTo>
                    <a:pt x="714" y="111"/>
                    <a:pt x="772" y="148"/>
                    <a:pt x="795" y="201"/>
                  </a:cubicBezTo>
                  <a:lnTo>
                    <a:pt x="754" y="107"/>
                  </a:lnTo>
                  <a:cubicBezTo>
                    <a:pt x="731" y="53"/>
                    <a:pt x="674" y="13"/>
                    <a:pt x="586" y="3"/>
                  </a:cubicBezTo>
                  <a:cubicBezTo>
                    <a:pt x="569" y="1"/>
                    <a:pt x="552" y="0"/>
                    <a:pt x="534" y="0"/>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8" name="Google Shape;418;p15"/>
            <p:cNvSpPr/>
            <p:nvPr/>
          </p:nvSpPr>
          <p:spPr>
            <a:xfrm>
              <a:off x="7186404" y="3486974"/>
              <a:ext cx="284123" cy="182879"/>
            </a:xfrm>
            <a:custGeom>
              <a:avLst/>
              <a:gdLst/>
              <a:ahLst/>
              <a:cxnLst/>
              <a:rect l="l" t="t" r="r" b="b"/>
              <a:pathLst>
                <a:path w="797" h="513" extrusionOk="0">
                  <a:moveTo>
                    <a:pt x="531" y="1"/>
                  </a:moveTo>
                  <a:cubicBezTo>
                    <a:pt x="364" y="1"/>
                    <a:pt x="164" y="93"/>
                    <a:pt x="66" y="222"/>
                  </a:cubicBezTo>
                  <a:cubicBezTo>
                    <a:pt x="13" y="294"/>
                    <a:pt x="0" y="362"/>
                    <a:pt x="22" y="416"/>
                  </a:cubicBezTo>
                  <a:lnTo>
                    <a:pt x="62" y="513"/>
                  </a:lnTo>
                  <a:cubicBezTo>
                    <a:pt x="41" y="455"/>
                    <a:pt x="52" y="388"/>
                    <a:pt x="107" y="317"/>
                  </a:cubicBezTo>
                  <a:cubicBezTo>
                    <a:pt x="205" y="189"/>
                    <a:pt x="400" y="96"/>
                    <a:pt x="569" y="96"/>
                  </a:cubicBezTo>
                  <a:cubicBezTo>
                    <a:pt x="588" y="96"/>
                    <a:pt x="607" y="98"/>
                    <a:pt x="625" y="100"/>
                  </a:cubicBezTo>
                  <a:cubicBezTo>
                    <a:pt x="716" y="110"/>
                    <a:pt x="773" y="152"/>
                    <a:pt x="796" y="205"/>
                  </a:cubicBezTo>
                  <a:lnTo>
                    <a:pt x="755" y="109"/>
                  </a:lnTo>
                  <a:cubicBezTo>
                    <a:pt x="732" y="54"/>
                    <a:pt x="674" y="15"/>
                    <a:pt x="584" y="4"/>
                  </a:cubicBezTo>
                  <a:cubicBezTo>
                    <a:pt x="567" y="2"/>
                    <a:pt x="549" y="1"/>
                    <a:pt x="531"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9" name="Google Shape;419;p15"/>
            <p:cNvSpPr/>
            <p:nvPr/>
          </p:nvSpPr>
          <p:spPr>
            <a:xfrm>
              <a:off x="7155032" y="3412111"/>
              <a:ext cx="283053" cy="183592"/>
            </a:xfrm>
            <a:custGeom>
              <a:avLst/>
              <a:gdLst/>
              <a:ahLst/>
              <a:cxnLst/>
              <a:rect l="l" t="t" r="r" b="b"/>
              <a:pathLst>
                <a:path w="794" h="515" extrusionOk="0">
                  <a:moveTo>
                    <a:pt x="533" y="1"/>
                  </a:moveTo>
                  <a:cubicBezTo>
                    <a:pt x="364" y="1"/>
                    <a:pt x="164" y="94"/>
                    <a:pt x="67" y="221"/>
                  </a:cubicBezTo>
                  <a:cubicBezTo>
                    <a:pt x="14" y="293"/>
                    <a:pt x="1" y="363"/>
                    <a:pt x="22" y="418"/>
                  </a:cubicBezTo>
                  <a:lnTo>
                    <a:pt x="64" y="514"/>
                  </a:lnTo>
                  <a:cubicBezTo>
                    <a:pt x="39" y="457"/>
                    <a:pt x="52" y="386"/>
                    <a:pt x="107" y="316"/>
                  </a:cubicBezTo>
                  <a:cubicBezTo>
                    <a:pt x="204" y="187"/>
                    <a:pt x="401" y="96"/>
                    <a:pt x="570" y="96"/>
                  </a:cubicBezTo>
                  <a:cubicBezTo>
                    <a:pt x="588" y="96"/>
                    <a:pt x="607" y="97"/>
                    <a:pt x="624" y="99"/>
                  </a:cubicBezTo>
                  <a:cubicBezTo>
                    <a:pt x="712" y="112"/>
                    <a:pt x="771" y="151"/>
                    <a:pt x="794" y="204"/>
                  </a:cubicBezTo>
                  <a:lnTo>
                    <a:pt x="755" y="108"/>
                  </a:lnTo>
                  <a:cubicBezTo>
                    <a:pt x="734" y="53"/>
                    <a:pt x="675" y="14"/>
                    <a:pt x="586" y="4"/>
                  </a:cubicBezTo>
                  <a:cubicBezTo>
                    <a:pt x="568" y="2"/>
                    <a:pt x="551" y="1"/>
                    <a:pt x="533" y="1"/>
                  </a:cubicBez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20" name="Google Shape;420;p15"/>
            <p:cNvSpPr/>
            <p:nvPr/>
          </p:nvSpPr>
          <p:spPr>
            <a:xfrm>
              <a:off x="7124018" y="3337604"/>
              <a:ext cx="283053" cy="182523"/>
            </a:xfrm>
            <a:custGeom>
              <a:avLst/>
              <a:gdLst/>
              <a:ahLst/>
              <a:cxnLst/>
              <a:rect l="l" t="t" r="r" b="b"/>
              <a:pathLst>
                <a:path w="794" h="512" extrusionOk="0">
                  <a:moveTo>
                    <a:pt x="531" y="0"/>
                  </a:moveTo>
                  <a:cubicBezTo>
                    <a:pt x="362" y="0"/>
                    <a:pt x="164" y="90"/>
                    <a:pt x="66" y="220"/>
                  </a:cubicBezTo>
                  <a:cubicBezTo>
                    <a:pt x="10" y="292"/>
                    <a:pt x="0" y="361"/>
                    <a:pt x="22" y="416"/>
                  </a:cubicBezTo>
                  <a:lnTo>
                    <a:pt x="60" y="510"/>
                  </a:lnTo>
                  <a:lnTo>
                    <a:pt x="60" y="510"/>
                  </a:lnTo>
                  <a:cubicBezTo>
                    <a:pt x="38" y="455"/>
                    <a:pt x="52" y="386"/>
                    <a:pt x="105" y="318"/>
                  </a:cubicBezTo>
                  <a:cubicBezTo>
                    <a:pt x="202" y="188"/>
                    <a:pt x="401" y="95"/>
                    <a:pt x="569" y="95"/>
                  </a:cubicBezTo>
                  <a:cubicBezTo>
                    <a:pt x="587" y="95"/>
                    <a:pt x="605" y="96"/>
                    <a:pt x="622" y="98"/>
                  </a:cubicBezTo>
                  <a:cubicBezTo>
                    <a:pt x="711" y="110"/>
                    <a:pt x="770" y="150"/>
                    <a:pt x="793" y="202"/>
                  </a:cubicBezTo>
                  <a:lnTo>
                    <a:pt x="752" y="107"/>
                  </a:lnTo>
                  <a:cubicBezTo>
                    <a:pt x="729" y="54"/>
                    <a:pt x="671" y="13"/>
                    <a:pt x="583" y="3"/>
                  </a:cubicBezTo>
                  <a:cubicBezTo>
                    <a:pt x="566" y="1"/>
                    <a:pt x="549" y="0"/>
                    <a:pt x="531" y="0"/>
                  </a:cubicBezTo>
                  <a:close/>
                  <a:moveTo>
                    <a:pt x="60" y="510"/>
                  </a:moveTo>
                  <a:cubicBezTo>
                    <a:pt x="60" y="511"/>
                    <a:pt x="60" y="511"/>
                    <a:pt x="60" y="512"/>
                  </a:cubicBezTo>
                  <a:lnTo>
                    <a:pt x="60" y="510"/>
                  </a:lnTo>
                  <a:close/>
                </a:path>
              </a:pathLst>
            </a:custGeom>
            <a:solidFill>
              <a:srgbClr val="353A3D">
                <a:alpha val="2737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21" name="Google Shape;421;p15"/>
            <p:cNvSpPr/>
            <p:nvPr/>
          </p:nvSpPr>
          <p:spPr>
            <a:xfrm>
              <a:off x="7268396" y="3645968"/>
              <a:ext cx="342943" cy="400338"/>
            </a:xfrm>
            <a:custGeom>
              <a:avLst/>
              <a:gdLst/>
              <a:ahLst/>
              <a:cxnLst/>
              <a:rect l="l" t="t" r="r" b="b"/>
              <a:pathLst>
                <a:path w="962" h="1123" extrusionOk="0">
                  <a:moveTo>
                    <a:pt x="451" y="1"/>
                  </a:moveTo>
                  <a:cubicBezTo>
                    <a:pt x="309" y="1"/>
                    <a:pt x="141" y="78"/>
                    <a:pt x="58" y="187"/>
                  </a:cubicBezTo>
                  <a:cubicBezTo>
                    <a:pt x="13" y="248"/>
                    <a:pt x="0" y="305"/>
                    <a:pt x="20" y="353"/>
                  </a:cubicBezTo>
                  <a:lnTo>
                    <a:pt x="344" y="1123"/>
                  </a:lnTo>
                  <a:lnTo>
                    <a:pt x="962" y="864"/>
                  </a:lnTo>
                  <a:lnTo>
                    <a:pt x="638" y="92"/>
                  </a:lnTo>
                  <a:cubicBezTo>
                    <a:pt x="618" y="46"/>
                    <a:pt x="569" y="13"/>
                    <a:pt x="495" y="3"/>
                  </a:cubicBezTo>
                  <a:cubicBezTo>
                    <a:pt x="480" y="2"/>
                    <a:pt x="466" y="1"/>
                    <a:pt x="4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22" name="Google Shape;422;p15"/>
            <p:cNvSpPr/>
            <p:nvPr/>
          </p:nvSpPr>
          <p:spPr>
            <a:xfrm>
              <a:off x="7372135" y="3921892"/>
              <a:ext cx="258099" cy="157569"/>
            </a:xfrm>
            <a:custGeom>
              <a:avLst/>
              <a:gdLst/>
              <a:ahLst/>
              <a:cxnLst/>
              <a:rect l="l" t="t" r="r" b="b"/>
              <a:pathLst>
                <a:path w="724" h="442" extrusionOk="0">
                  <a:moveTo>
                    <a:pt x="480" y="1"/>
                  </a:moveTo>
                  <a:cubicBezTo>
                    <a:pt x="339" y="1"/>
                    <a:pt x="173" y="78"/>
                    <a:pt x="90" y="185"/>
                  </a:cubicBezTo>
                  <a:cubicBezTo>
                    <a:pt x="1" y="306"/>
                    <a:pt x="47" y="419"/>
                    <a:pt x="196" y="439"/>
                  </a:cubicBezTo>
                  <a:cubicBezTo>
                    <a:pt x="210" y="441"/>
                    <a:pt x="224" y="442"/>
                    <a:pt x="238" y="442"/>
                  </a:cubicBezTo>
                  <a:cubicBezTo>
                    <a:pt x="382" y="442"/>
                    <a:pt x="550" y="365"/>
                    <a:pt x="633" y="255"/>
                  </a:cubicBezTo>
                  <a:cubicBezTo>
                    <a:pt x="724" y="135"/>
                    <a:pt x="676" y="23"/>
                    <a:pt x="527" y="4"/>
                  </a:cubicBezTo>
                  <a:cubicBezTo>
                    <a:pt x="512" y="2"/>
                    <a:pt x="496" y="1"/>
                    <a:pt x="4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513"/>
        <p:cNvGrpSpPr/>
        <p:nvPr/>
      </p:nvGrpSpPr>
      <p:grpSpPr>
        <a:xfrm>
          <a:off x="0" y="0"/>
          <a:ext cx="0" cy="0"/>
          <a:chOff x="0" y="0"/>
          <a:chExt cx="0" cy="0"/>
        </a:xfrm>
      </p:grpSpPr>
      <p:sp>
        <p:nvSpPr>
          <p:cNvPr id="514" name="Google Shape;514;p17"/>
          <p:cNvSpPr txBox="1">
            <a:spLocks noGrp="1"/>
          </p:cNvSpPr>
          <p:nvPr>
            <p:ph type="title" hasCustomPrompt="1"/>
          </p:nvPr>
        </p:nvSpPr>
        <p:spPr>
          <a:xfrm>
            <a:off x="720225" y="1341475"/>
            <a:ext cx="994200" cy="13134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SzPts val="6000"/>
              <a:buNone/>
              <a:defRPr sz="7500">
                <a:solidFill>
                  <a:schemeClr val="lt1"/>
                </a:solidFill>
              </a:defRPr>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515" name="Google Shape;515;p17"/>
          <p:cNvSpPr txBox="1">
            <a:spLocks noGrp="1"/>
          </p:cNvSpPr>
          <p:nvPr>
            <p:ph type="subTitle" idx="1"/>
          </p:nvPr>
        </p:nvSpPr>
        <p:spPr>
          <a:xfrm rot="281">
            <a:off x="720189" y="3343771"/>
            <a:ext cx="3669600" cy="458100"/>
          </a:xfrm>
          <a:prstGeom prst="rect">
            <a:avLst/>
          </a:prstGeom>
          <a:solidFill>
            <a:srgbClr val="84C5E3">
              <a:alpha val="20830"/>
            </a:srgbClr>
          </a:solidFill>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p:txBody>
      </p:sp>
      <p:sp>
        <p:nvSpPr>
          <p:cNvPr id="516" name="Google Shape;516;p17"/>
          <p:cNvSpPr txBox="1">
            <a:spLocks noGrp="1"/>
          </p:cNvSpPr>
          <p:nvPr>
            <p:ph type="title" idx="2"/>
          </p:nvPr>
        </p:nvSpPr>
        <p:spPr>
          <a:xfrm>
            <a:off x="720000" y="2501800"/>
            <a:ext cx="3669600" cy="841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sz="48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p:txBody>
      </p:sp>
      <p:grpSp>
        <p:nvGrpSpPr>
          <p:cNvPr id="517" name="Google Shape;517;p17"/>
          <p:cNvGrpSpPr/>
          <p:nvPr/>
        </p:nvGrpSpPr>
        <p:grpSpPr>
          <a:xfrm>
            <a:off x="-67216" y="-454367"/>
            <a:ext cx="9863839" cy="6103000"/>
            <a:chOff x="-67216" y="-454367"/>
            <a:chExt cx="9863839" cy="6103000"/>
          </a:xfrm>
        </p:grpSpPr>
        <p:sp>
          <p:nvSpPr>
            <p:cNvPr id="518" name="Google Shape;518;p17"/>
            <p:cNvSpPr/>
            <p:nvPr/>
          </p:nvSpPr>
          <p:spPr>
            <a:xfrm>
              <a:off x="2187498" y="-454367"/>
              <a:ext cx="7609125" cy="6103000"/>
            </a:xfrm>
            <a:custGeom>
              <a:avLst/>
              <a:gdLst/>
              <a:ahLst/>
              <a:cxnLst/>
              <a:rect l="l" t="t" r="r" b="b"/>
              <a:pathLst>
                <a:path w="304365" h="244120" extrusionOk="0">
                  <a:moveTo>
                    <a:pt x="7405" y="17160"/>
                  </a:moveTo>
                  <a:cubicBezTo>
                    <a:pt x="4999" y="25511"/>
                    <a:pt x="-1088" y="50813"/>
                    <a:pt x="11227" y="66419"/>
                  </a:cubicBezTo>
                  <a:cubicBezTo>
                    <a:pt x="23542" y="82025"/>
                    <a:pt x="58575" y="114191"/>
                    <a:pt x="81293" y="110794"/>
                  </a:cubicBezTo>
                  <a:cubicBezTo>
                    <a:pt x="104012" y="107397"/>
                    <a:pt x="129384" y="53927"/>
                    <a:pt x="147538" y="46036"/>
                  </a:cubicBezTo>
                  <a:cubicBezTo>
                    <a:pt x="165692" y="38145"/>
                    <a:pt x="169124" y="61358"/>
                    <a:pt x="190215" y="63446"/>
                  </a:cubicBezTo>
                  <a:cubicBezTo>
                    <a:pt x="211306" y="65534"/>
                    <a:pt x="270862" y="40799"/>
                    <a:pt x="274082" y="58563"/>
                  </a:cubicBezTo>
                  <a:cubicBezTo>
                    <a:pt x="277302" y="76327"/>
                    <a:pt x="219020" y="142183"/>
                    <a:pt x="209536" y="170032"/>
                  </a:cubicBezTo>
                  <a:cubicBezTo>
                    <a:pt x="200052" y="197882"/>
                    <a:pt x="204794" y="216247"/>
                    <a:pt x="217179" y="225660"/>
                  </a:cubicBezTo>
                  <a:cubicBezTo>
                    <a:pt x="229564" y="235073"/>
                    <a:pt x="273055" y="261542"/>
                    <a:pt x="283848" y="226509"/>
                  </a:cubicBezTo>
                  <a:cubicBezTo>
                    <a:pt x="294641" y="191476"/>
                    <a:pt x="324969" y="50494"/>
                    <a:pt x="281938" y="15461"/>
                  </a:cubicBezTo>
                  <a:cubicBezTo>
                    <a:pt x="238908" y="-19572"/>
                    <a:pt x="71421" y="16028"/>
                    <a:pt x="25665" y="16311"/>
                  </a:cubicBezTo>
                  <a:cubicBezTo>
                    <a:pt x="-20090" y="16594"/>
                    <a:pt x="9811" y="8809"/>
                    <a:pt x="7405" y="17160"/>
                  </a:cubicBezTo>
                  <a:close/>
                </a:path>
              </a:pathLst>
            </a:custGeom>
            <a:solidFill>
              <a:srgbClr val="84C5E3">
                <a:alpha val="20830"/>
              </a:srgbClr>
            </a:solidFill>
            <a:ln>
              <a:noFill/>
            </a:ln>
          </p:spPr>
        </p:sp>
        <p:sp>
          <p:nvSpPr>
            <p:cNvPr id="519" name="Google Shape;519;p17"/>
            <p:cNvSpPr/>
            <p:nvPr/>
          </p:nvSpPr>
          <p:spPr>
            <a:xfrm>
              <a:off x="-67216" y="4670822"/>
              <a:ext cx="4290750" cy="695900"/>
            </a:xfrm>
            <a:custGeom>
              <a:avLst/>
              <a:gdLst/>
              <a:ahLst/>
              <a:cxnLst/>
              <a:rect l="l" t="t" r="r" b="b"/>
              <a:pathLst>
                <a:path w="171630" h="27836" extrusionOk="0">
                  <a:moveTo>
                    <a:pt x="7994" y="25087"/>
                  </a:moveTo>
                  <a:cubicBezTo>
                    <a:pt x="-14017" y="21339"/>
                    <a:pt x="14789" y="4438"/>
                    <a:pt x="30076" y="2177"/>
                  </a:cubicBezTo>
                  <a:cubicBezTo>
                    <a:pt x="45363" y="-84"/>
                    <a:pt x="79900" y="11842"/>
                    <a:pt x="99717" y="11520"/>
                  </a:cubicBezTo>
                  <a:cubicBezTo>
                    <a:pt x="119534" y="11198"/>
                    <a:pt x="138572" y="-1944"/>
                    <a:pt x="148976" y="246"/>
                  </a:cubicBezTo>
                  <a:cubicBezTo>
                    <a:pt x="159380" y="2437"/>
                    <a:pt x="185637" y="20523"/>
                    <a:pt x="162140" y="24663"/>
                  </a:cubicBezTo>
                  <a:cubicBezTo>
                    <a:pt x="138643" y="28803"/>
                    <a:pt x="30005" y="28835"/>
                    <a:pt x="7994" y="25087"/>
                  </a:cubicBezTo>
                  <a:close/>
                </a:path>
              </a:pathLst>
            </a:custGeom>
            <a:solidFill>
              <a:srgbClr val="84C5E3">
                <a:alpha val="20830"/>
              </a:srgbClr>
            </a:solidFill>
            <a:ln>
              <a:noFill/>
            </a:ln>
          </p:spPr>
        </p:sp>
      </p:gr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6345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1pPr>
            <a:lvl2pPr lvl="1"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2pPr>
            <a:lvl3pPr lvl="2"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3pPr>
            <a:lvl4pPr lvl="3"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4pPr>
            <a:lvl5pPr lvl="4"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5pPr>
            <a:lvl6pPr lvl="5"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6pPr>
            <a:lvl7pPr lvl="6"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7pPr>
            <a:lvl8pPr lvl="7"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8pPr>
            <a:lvl9pPr lvl="8" rtl="0">
              <a:spcBef>
                <a:spcPts val="0"/>
              </a:spcBef>
              <a:spcAft>
                <a:spcPts val="0"/>
              </a:spcAft>
              <a:buClr>
                <a:schemeClr val="dk1"/>
              </a:buClr>
              <a:buSzPts val="4000"/>
              <a:buFont typeface="Bahianita" panose="00000500000000000000"/>
              <a:buNone/>
              <a:defRPr sz="4000" b="1">
                <a:solidFill>
                  <a:schemeClr val="dk1"/>
                </a:solidFill>
                <a:latin typeface="Bahianita" panose="00000500000000000000"/>
                <a:ea typeface="Bahianita" panose="00000500000000000000"/>
                <a:cs typeface="Bahianita" panose="00000500000000000000"/>
                <a:sym typeface="Bahianita" panose="00000500000000000000"/>
              </a:defRPr>
            </a:lvl9pPr>
          </a:lstStyle>
          <a:p/>
        </p:txBody>
      </p:sp>
      <p:sp>
        <p:nvSpPr>
          <p:cNvPr id="7" name="Google Shape;7;p1"/>
          <p:cNvSpPr txBox="1">
            <a:spLocks noGrp="1"/>
          </p:cNvSpPr>
          <p:nvPr>
            <p:ph type="body" idx="1"/>
          </p:nvPr>
        </p:nvSpPr>
        <p:spPr>
          <a:xfrm>
            <a:off x="720000" y="1174500"/>
            <a:ext cx="7704000" cy="34290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1pPr>
            <a:lvl2pPr marL="914400" lvl="1"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2pPr>
            <a:lvl3pPr marL="1371600" lvl="2"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3pPr>
            <a:lvl4pPr marL="1828800" lvl="3"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4pPr>
            <a:lvl5pPr marL="2286000" lvl="4"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5pPr>
            <a:lvl6pPr marL="2743200" lvl="5"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6pPr>
            <a:lvl7pPr marL="3200400" lvl="6"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7pPr>
            <a:lvl8pPr marL="3657600" lvl="7"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8pPr>
            <a:lvl9pPr marL="4114800" lvl="8" indent="-317500">
              <a:lnSpc>
                <a:spcPct val="100000"/>
              </a:lnSpc>
              <a:spcBef>
                <a:spcPts val="0"/>
              </a:spcBef>
              <a:spcAft>
                <a:spcPts val="0"/>
              </a:spcAft>
              <a:buClr>
                <a:schemeClr val="dk1"/>
              </a:buClr>
              <a:buSzPts val="1400"/>
              <a:buFont typeface="Abel" panose="02000506030000020004"/>
              <a:buChar char="■"/>
              <a:defRPr>
                <a:solidFill>
                  <a:schemeClr val="dk1"/>
                </a:solidFill>
                <a:latin typeface="Abel" panose="02000506030000020004"/>
                <a:ea typeface="Abel" panose="02000506030000020004"/>
                <a:cs typeface="Abel" panose="02000506030000020004"/>
                <a:sym typeface="Abel" panose="02000506030000020004"/>
              </a:defRPr>
            </a:lvl9pPr>
          </a:lstStyle>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9.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7.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0.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86"/>
        <p:cNvGrpSpPr/>
        <p:nvPr/>
      </p:nvGrpSpPr>
      <p:grpSpPr>
        <a:xfrm>
          <a:off x="0" y="0"/>
          <a:ext cx="0" cy="0"/>
          <a:chOff x="0" y="0"/>
          <a:chExt cx="0" cy="0"/>
        </a:xfrm>
      </p:grpSpPr>
      <p:sp>
        <p:nvSpPr>
          <p:cNvPr id="17" name="TextBox 17"/>
          <p:cNvSpPr txBox="1"/>
          <p:nvPr/>
        </p:nvSpPr>
        <p:spPr>
          <a:xfrm>
            <a:off x="1569260" y="905736"/>
            <a:ext cx="5756213" cy="2257615"/>
          </a:xfrm>
          <a:prstGeom prst="rect">
            <a:avLst/>
          </a:prstGeom>
        </p:spPr>
        <p:txBody>
          <a:bodyPr lIns="50800" tIns="50800" rIns="50800" bIns="50800" rtlCol="0" anchor="ctr"/>
          <a:lstStyle/>
          <a:p>
            <a:pPr algn="ctr">
              <a:lnSpc>
                <a:spcPts val="4340"/>
              </a:lnSpc>
            </a:pPr>
            <a:r>
              <a:rPr lang="en-US" sz="3200" spc="6" dirty="0" err="1" smtClean="0">
                <a:solidFill>
                  <a:srgbClr val="323232"/>
                </a:solidFill>
                <a:latin typeface="Times New Roman" panose="02020603050405020304" pitchFamily="18" charset="0"/>
                <a:cs typeface="Times New Roman" panose="02020603050405020304" pitchFamily="18" charset="0"/>
              </a:rPr>
              <a:t>Hãy</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kể</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tên</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các</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văn</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bản</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đã</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học</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trong</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bài</a:t>
            </a:r>
            <a:r>
              <a:rPr lang="en-US" sz="3200" spc="6" dirty="0" smtClean="0">
                <a:solidFill>
                  <a:srgbClr val="323232"/>
                </a:solidFill>
                <a:latin typeface="Times New Roman" panose="02020603050405020304" pitchFamily="18" charset="0"/>
                <a:cs typeface="Times New Roman" panose="02020603050405020304" pitchFamily="18" charset="0"/>
              </a:rPr>
              <a:t> 8 – </a:t>
            </a:r>
            <a:r>
              <a:rPr lang="en-US" sz="3200" b="1" spc="6" dirty="0" smtClean="0">
                <a:solidFill>
                  <a:srgbClr val="323232"/>
                </a:solidFill>
                <a:latin typeface="Times New Roman" panose="02020603050405020304" pitchFamily="18" charset="0"/>
                <a:cs typeface="Times New Roman" panose="02020603050405020304" pitchFamily="18" charset="0"/>
              </a:rPr>
              <a:t>“</a:t>
            </a:r>
            <a:r>
              <a:rPr lang="en-US" sz="3200" b="1" spc="6" dirty="0" err="1" smtClean="0">
                <a:solidFill>
                  <a:srgbClr val="323232"/>
                </a:solidFill>
                <a:latin typeface="Times New Roman" panose="02020603050405020304" pitchFamily="18" charset="0"/>
                <a:cs typeface="Times New Roman" panose="02020603050405020304" pitchFamily="18" charset="0"/>
              </a:rPr>
              <a:t>Trải</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nghiệm</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để</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trưởng</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thành</a:t>
            </a:r>
            <a:r>
              <a:rPr lang="en-US" sz="3200" b="1" spc="6" dirty="0" smtClean="0">
                <a:solidFill>
                  <a:srgbClr val="323232"/>
                </a:solidFill>
                <a:latin typeface="Times New Roman" panose="02020603050405020304" pitchFamily="18" charset="0"/>
                <a:cs typeface="Times New Roman" panose="02020603050405020304" pitchFamily="18" charset="0"/>
              </a:rPr>
              <a:t>”</a:t>
            </a:r>
            <a:endParaRPr lang="en-US" sz="3200" b="1" spc="6" dirty="0">
              <a:solidFill>
                <a:srgbClr val="323232"/>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82"/>
        <p:cNvGrpSpPr/>
        <p:nvPr/>
      </p:nvGrpSpPr>
      <p:grpSpPr>
        <a:xfrm>
          <a:off x="0" y="0"/>
          <a:ext cx="0" cy="0"/>
          <a:chOff x="0" y="0"/>
          <a:chExt cx="0" cy="0"/>
        </a:xfrm>
      </p:grpSpPr>
      <p:pic>
        <p:nvPicPr>
          <p:cNvPr id="102" name="Picture 3"/>
          <p:cNvPicPr>
            <a:picLocks noChangeAspect="1"/>
          </p:cNvPicPr>
          <p:nvPr/>
        </p:nvPicPr>
        <p:blipFill>
          <a:blip/>
          <a:srcRect/>
          <a:stretch>
            <a:fillRect/>
          </a:stretch>
        </p:blipFill>
        <p:spPr>
          <a:xfrm>
            <a:off x="7273510" y="1849581"/>
            <a:ext cx="1541305" cy="3235565"/>
          </a:xfrm>
          <a:prstGeom prst="rect">
            <a:avLst/>
          </a:prstGeom>
        </p:spPr>
      </p:pic>
      <p:pic>
        <p:nvPicPr>
          <p:cNvPr id="2" name="Picture 1"/>
          <p:cNvPicPr>
            <a:picLocks noChangeAspect="1"/>
          </p:cNvPicPr>
          <p:nvPr/>
        </p:nvPicPr>
        <p:blipFill>
          <a:blip r:embed="rId1"/>
          <a:stretch>
            <a:fillRect/>
          </a:stretch>
        </p:blipFill>
        <p:spPr>
          <a:xfrm>
            <a:off x="3034847" y="431515"/>
            <a:ext cx="3124530" cy="931712"/>
          </a:xfrm>
          <a:prstGeom prst="rect">
            <a:avLst/>
          </a:prstGeom>
        </p:spPr>
      </p:pic>
      <p:sp>
        <p:nvSpPr>
          <p:cNvPr id="3" name="Rectangle 2"/>
          <p:cNvSpPr/>
          <p:nvPr/>
        </p:nvSpPr>
        <p:spPr>
          <a:xfrm>
            <a:off x="1736333" y="1363227"/>
            <a:ext cx="5342562" cy="2795573"/>
          </a:xfrm>
          <a:prstGeom prst="rect">
            <a:avLst/>
          </a:prstGeom>
        </p:spPr>
        <p:txBody>
          <a:bodyPr wrap="square">
            <a:spAutoFit/>
          </a:bodyPr>
          <a:lstStyle/>
          <a:p>
            <a:pPr algn="just">
              <a:lnSpc>
                <a:spcPct val="150000"/>
              </a:lnSpc>
            </a:pPr>
            <a:r>
              <a:rPr lang="vi-VN" sz="2400" dirty="0">
                <a:solidFill>
                  <a:srgbClr val="FF0000"/>
                </a:solidFill>
                <a:latin typeface="+mj-lt"/>
              </a:rPr>
              <a:t>Câu nói được lựa chọn: </a:t>
            </a:r>
            <a:r>
              <a:rPr lang="vi-VN" sz="2400" dirty="0">
                <a:solidFill>
                  <a:schemeClr val="tx1">
                    <a:lumMod val="50000"/>
                  </a:schemeClr>
                </a:solidFill>
                <a:latin typeface="+mj-lt"/>
              </a:rPr>
              <a:t>“Không nhất thiết phải là tấm bản đồ cháu được trao sẵn, hay tấm bản đồ giống hệt bố mẹ mình, mà là tấm bản đồ cháu tự vẽ nên bằng chính kinh nghiệm của mình</a:t>
            </a:r>
            <a:r>
              <a:rPr lang="vi-VN" sz="2400" dirty="0" smtClean="0">
                <a:solidFill>
                  <a:schemeClr val="tx1">
                    <a:lumMod val="50000"/>
                  </a:schemeClr>
                </a:solidFill>
                <a:latin typeface="+mj-lt"/>
              </a:rPr>
              <a:t>”.</a:t>
            </a:r>
            <a:endParaRPr lang="en-US" sz="2400" dirty="0">
              <a:solidFill>
                <a:schemeClr val="tx1">
                  <a:lumMod val="50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22"/>
        <p:cNvGrpSpPr/>
        <p:nvPr/>
      </p:nvGrpSpPr>
      <p:grpSpPr>
        <a:xfrm>
          <a:off x="0" y="0"/>
          <a:ext cx="0" cy="0"/>
          <a:chOff x="0" y="0"/>
          <a:chExt cx="0" cy="0"/>
        </a:xfrm>
      </p:grpSpPr>
      <p:sp>
        <p:nvSpPr>
          <p:cNvPr id="11" name="Rectangle 10"/>
          <p:cNvSpPr/>
          <p:nvPr/>
        </p:nvSpPr>
        <p:spPr>
          <a:xfrm>
            <a:off x="195209" y="65187"/>
            <a:ext cx="8825501" cy="5078313"/>
          </a:xfrm>
          <a:prstGeom prst="rect">
            <a:avLst/>
          </a:prstGeom>
        </p:spPr>
        <p:txBody>
          <a:bodyPr wrap="square">
            <a:spAutoFit/>
          </a:bodyPr>
          <a:lstStyle/>
          <a:p>
            <a:pPr algn="just"/>
            <a:r>
              <a:rPr lang="vi-VN" sz="1800" b="1" dirty="0">
                <a:solidFill>
                  <a:schemeClr val="tx1">
                    <a:lumMod val="50000"/>
                  </a:schemeClr>
                </a:solidFill>
                <a:latin typeface="+mj-lt"/>
              </a:rPr>
              <a:t>1. Mở bài:</a:t>
            </a:r>
            <a:r>
              <a:rPr lang="vi-VN" sz="1800" dirty="0">
                <a:solidFill>
                  <a:schemeClr val="tx1">
                    <a:lumMod val="50000"/>
                  </a:schemeClr>
                </a:solidFill>
                <a:latin typeface="+mj-lt"/>
              </a:rPr>
              <a:t> Giới thiệu vấn đề nghị luận.</a:t>
            </a:r>
            <a:endParaRPr lang="vi-VN" sz="1800" dirty="0">
              <a:solidFill>
                <a:schemeClr val="tx1">
                  <a:lumMod val="50000"/>
                </a:schemeClr>
              </a:solidFill>
              <a:latin typeface="+mj-lt"/>
            </a:endParaRPr>
          </a:p>
          <a:p>
            <a:pPr algn="just"/>
            <a:r>
              <a:rPr lang="vi-VN" sz="1800" b="1" dirty="0">
                <a:solidFill>
                  <a:schemeClr val="tx1">
                    <a:lumMod val="50000"/>
                  </a:schemeClr>
                </a:solidFill>
                <a:latin typeface="+mj-lt"/>
              </a:rPr>
              <a:t>2. Thân bài</a:t>
            </a:r>
            <a:endParaRPr lang="vi-VN" sz="1800" dirty="0">
              <a:solidFill>
                <a:schemeClr val="tx1">
                  <a:lumMod val="50000"/>
                </a:schemeClr>
              </a:solidFill>
              <a:latin typeface="+mj-lt"/>
            </a:endParaRPr>
          </a:p>
          <a:p>
            <a:pPr algn="just"/>
            <a:r>
              <a:rPr lang="vi-VN" sz="1800" dirty="0">
                <a:solidFill>
                  <a:schemeClr val="tx1">
                    <a:lumMod val="50000"/>
                  </a:schemeClr>
                </a:solidFill>
                <a:latin typeface="+mj-lt"/>
              </a:rPr>
              <a:t>- Giải thích “tấm bản đồ”</a:t>
            </a:r>
            <a:endParaRPr lang="vi-VN" sz="1800" dirty="0">
              <a:solidFill>
                <a:schemeClr val="tx1">
                  <a:lumMod val="50000"/>
                </a:schemeClr>
              </a:solidFill>
              <a:latin typeface="+mj-lt"/>
            </a:endParaRPr>
          </a:p>
          <a:p>
            <a:pPr algn="just"/>
            <a:r>
              <a:rPr lang="vi-VN" sz="1800" dirty="0" smtClean="0">
                <a:solidFill>
                  <a:schemeClr val="tx1">
                    <a:lumMod val="50000"/>
                  </a:schemeClr>
                </a:solidFill>
                <a:latin typeface="+mj-lt"/>
                <a:sym typeface="Wingdings" panose="05000000000000000000" pitchFamily="2" charset="2"/>
              </a:rPr>
              <a:t></a:t>
            </a:r>
            <a:r>
              <a:rPr lang="vi-VN" sz="1800" dirty="0" smtClean="0">
                <a:solidFill>
                  <a:schemeClr val="tx1">
                    <a:lumMod val="50000"/>
                  </a:schemeClr>
                </a:solidFill>
                <a:latin typeface="+mj-lt"/>
              </a:rPr>
              <a:t> </a:t>
            </a:r>
            <a:r>
              <a:rPr lang="vi-VN" sz="1800" dirty="0">
                <a:solidFill>
                  <a:schemeClr val="tx1">
                    <a:lumMod val="50000"/>
                  </a:schemeClr>
                </a:solidFill>
                <a:latin typeface="+mj-lt"/>
              </a:rPr>
              <a:t>Ý nghĩa của cả câu: Lời khuyên của người ông về việc người cháu hãy tự tìm cho mình một hướng đi riêng, tìm cho mình một suy nghĩ và chân lý riêng, nó không phải được trao sẵn từ ai đó mà là do sự tìm tòi và học hỏi của chính bản thân con người chúng ta.</a:t>
            </a:r>
            <a:endParaRPr lang="vi-VN" sz="1800" dirty="0">
              <a:solidFill>
                <a:schemeClr val="tx1">
                  <a:lumMod val="50000"/>
                </a:schemeClr>
              </a:solidFill>
              <a:latin typeface="+mj-lt"/>
            </a:endParaRPr>
          </a:p>
          <a:p>
            <a:pPr algn="just"/>
            <a:r>
              <a:rPr lang="vi-VN" sz="1800" dirty="0">
                <a:solidFill>
                  <a:schemeClr val="tx1">
                    <a:lumMod val="50000"/>
                  </a:schemeClr>
                </a:solidFill>
                <a:latin typeface="+mj-lt"/>
              </a:rPr>
              <a:t>- Đánh giá, bàn luận: Trải nghiệm, sự tự tìm tòi và trưởng thành có vai trò đặc biệt quan trọng đối với cuộc sống của mỗi con người:</a:t>
            </a:r>
            <a:endParaRPr lang="vi-VN" sz="1800" dirty="0">
              <a:solidFill>
                <a:schemeClr val="tx1">
                  <a:lumMod val="50000"/>
                </a:schemeClr>
              </a:solidFill>
              <a:latin typeface="+mj-lt"/>
            </a:endParaRPr>
          </a:p>
          <a:p>
            <a:pPr algn="just"/>
            <a:r>
              <a:rPr lang="vi-VN" sz="1800" dirty="0">
                <a:solidFill>
                  <a:schemeClr val="tx1">
                    <a:lumMod val="50000"/>
                  </a:schemeClr>
                </a:solidFill>
                <a:latin typeface="+mj-lt"/>
              </a:rPr>
              <a:t>+ Đem lại hiểu biết và kinh nghiệm thực tế; giúp chúng ta mau chóng trưởng thành về cách nghĩ, cách sống giúp mỗi người khám phá chính mình để có những lựa chọn đúng đắn và sáng suốt cho tương lai giúp mỗi người biết cách vượt qua những trở ngại khó khăn, tôi luyện bản lĩnh, ý chí để thành công.</a:t>
            </a:r>
            <a:endParaRPr lang="vi-VN" sz="1800" dirty="0">
              <a:solidFill>
                <a:schemeClr val="tx1">
                  <a:lumMod val="50000"/>
                </a:schemeClr>
              </a:solidFill>
              <a:latin typeface="+mj-lt"/>
            </a:endParaRPr>
          </a:p>
          <a:p>
            <a:pPr algn="just"/>
            <a:r>
              <a:rPr lang="vi-VN" sz="1800" dirty="0">
                <a:solidFill>
                  <a:schemeClr val="tx1">
                    <a:lumMod val="50000"/>
                  </a:schemeClr>
                </a:solidFill>
                <a:latin typeface="+mj-lt"/>
              </a:rPr>
              <a:t>- Lấy dẫn chứng để chứng minh…</a:t>
            </a:r>
            <a:endParaRPr lang="vi-VN" sz="1800" dirty="0">
              <a:solidFill>
                <a:schemeClr val="tx1">
                  <a:lumMod val="50000"/>
                </a:schemeClr>
              </a:solidFill>
              <a:latin typeface="+mj-lt"/>
            </a:endParaRPr>
          </a:p>
          <a:p>
            <a:pPr algn="just"/>
            <a:r>
              <a:rPr lang="vi-VN" sz="1800" dirty="0">
                <a:solidFill>
                  <a:schemeClr val="tx1">
                    <a:lumMod val="50000"/>
                  </a:schemeClr>
                </a:solidFill>
                <a:latin typeface="+mj-lt"/>
              </a:rPr>
              <a:t>- Phản đề, mở rộng vấn đề: Có nhiều bạn trẻ thụ động, ỷ lại và lười nhát đi tìm kiếm chân lý của cuộc đời mình,...</a:t>
            </a:r>
            <a:endParaRPr lang="vi-VN" sz="1800" dirty="0">
              <a:solidFill>
                <a:schemeClr val="tx1">
                  <a:lumMod val="50000"/>
                </a:schemeClr>
              </a:solidFill>
              <a:latin typeface="+mj-lt"/>
            </a:endParaRPr>
          </a:p>
          <a:p>
            <a:pPr algn="just"/>
            <a:r>
              <a:rPr lang="vi-VN" sz="1800" dirty="0">
                <a:solidFill>
                  <a:schemeClr val="tx1">
                    <a:lumMod val="50000"/>
                  </a:schemeClr>
                </a:solidFill>
                <a:latin typeface="+mj-lt"/>
              </a:rPr>
              <a:t>- Bài học nhận thức và hành động: Cần nhận thức được vai trò quan trọng và cần thiết của việc tự mình tìm tòi, trải nghiệm để giúp bản thân trưởng thành, vững vàng và sống đẹp hơn</a:t>
            </a:r>
            <a:endParaRPr lang="vi-VN" sz="1800" dirty="0">
              <a:solidFill>
                <a:schemeClr val="tx1">
                  <a:lumMod val="50000"/>
                </a:schemeClr>
              </a:solidFill>
              <a:latin typeface="+mj-lt"/>
            </a:endParaRPr>
          </a:p>
          <a:p>
            <a:pPr algn="just"/>
            <a:r>
              <a:rPr lang="vi-VN" sz="1800" b="1" dirty="0">
                <a:solidFill>
                  <a:schemeClr val="tx1">
                    <a:lumMod val="50000"/>
                  </a:schemeClr>
                </a:solidFill>
                <a:latin typeface="+mj-lt"/>
              </a:rPr>
              <a:t>3. Kết bài:</a:t>
            </a:r>
            <a:r>
              <a:rPr lang="vi-VN" sz="1800" dirty="0">
                <a:solidFill>
                  <a:schemeClr val="tx1">
                    <a:lumMod val="50000"/>
                  </a:schemeClr>
                </a:solidFill>
                <a:latin typeface="+mj-lt"/>
              </a:rPr>
              <a:t> Tổng kết và liên hệ bản thân.</a:t>
            </a:r>
            <a:endParaRPr lang="vi-VN" sz="1800" dirty="0">
              <a:solidFill>
                <a:schemeClr val="tx1">
                  <a:lumMod val="50000"/>
                </a:schemeClr>
              </a:solidFill>
              <a:latin typeface="+mj-lt"/>
            </a:endParaRPr>
          </a:p>
        </p:txBody>
      </p:sp>
    </p:spTree>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30"/>
        <p:cNvGrpSpPr/>
        <p:nvPr/>
      </p:nvGrpSpPr>
      <p:grpSpPr>
        <a:xfrm>
          <a:off x="0" y="0"/>
          <a:ext cx="0" cy="0"/>
          <a:chOff x="0" y="0"/>
          <a:chExt cx="0" cy="0"/>
        </a:xfrm>
      </p:grpSpPr>
      <p:pic>
        <p:nvPicPr>
          <p:cNvPr id="4" name="Picture 3"/>
          <p:cNvPicPr>
            <a:picLocks noChangeAspect="1"/>
          </p:cNvPicPr>
          <p:nvPr/>
        </p:nvPicPr>
        <p:blipFill>
          <a:blip/>
          <a:srcRect/>
          <a:stretch>
            <a:fillRect/>
          </a:stretch>
        </p:blipFill>
        <p:spPr>
          <a:xfrm>
            <a:off x="4592162" y="1028700"/>
            <a:ext cx="4114800" cy="4114800"/>
          </a:xfrm>
          <a:prstGeom prst="rect">
            <a:avLst/>
          </a:prstGeom>
        </p:spPr>
      </p:pic>
      <p:pic>
        <p:nvPicPr>
          <p:cNvPr id="2" name="Picture 1"/>
          <p:cNvPicPr>
            <a:picLocks noChangeAspect="1"/>
          </p:cNvPicPr>
          <p:nvPr/>
        </p:nvPicPr>
        <p:blipFill>
          <a:blip r:embed="rId1"/>
          <a:stretch>
            <a:fillRect/>
          </a:stretch>
        </p:blipFill>
        <p:spPr>
          <a:xfrm>
            <a:off x="-209383" y="1962365"/>
            <a:ext cx="5203571" cy="1663086"/>
          </a:xfrm>
          <a:prstGeom prst="rect">
            <a:avLst/>
          </a:prstGeom>
        </p:spPr>
      </p:pic>
    </p:spTree>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49"/>
        <p:cNvGrpSpPr/>
        <p:nvPr/>
      </p:nvGrpSpPr>
      <p:grpSpPr>
        <a:xfrm>
          <a:off x="0" y="0"/>
          <a:ext cx="0" cy="0"/>
          <a:chOff x="0" y="0"/>
          <a:chExt cx="0" cy="0"/>
        </a:xfrm>
      </p:grpSpPr>
      <p:pic>
        <p:nvPicPr>
          <p:cNvPr id="2" name="Picture 1"/>
          <p:cNvPicPr>
            <a:picLocks noChangeAspect="1"/>
          </p:cNvPicPr>
          <p:nvPr/>
        </p:nvPicPr>
        <p:blipFill>
          <a:blip r:embed="rId1"/>
          <a:stretch>
            <a:fillRect/>
          </a:stretch>
        </p:blipFill>
        <p:spPr>
          <a:xfrm>
            <a:off x="468297" y="1307099"/>
            <a:ext cx="8274388" cy="3801438"/>
          </a:xfrm>
          <a:prstGeom prst="rect">
            <a:avLst/>
          </a:prstGeom>
        </p:spPr>
      </p:pic>
      <p:pic>
        <p:nvPicPr>
          <p:cNvPr id="3" name="Picture 2"/>
          <p:cNvPicPr>
            <a:picLocks noChangeAspect="1"/>
          </p:cNvPicPr>
          <p:nvPr/>
        </p:nvPicPr>
        <p:blipFill>
          <a:blip r:embed="rId2"/>
          <a:stretch>
            <a:fillRect/>
          </a:stretch>
        </p:blipFill>
        <p:spPr>
          <a:xfrm>
            <a:off x="1159293" y="-149971"/>
            <a:ext cx="6517189" cy="1457070"/>
          </a:xfrm>
          <a:prstGeom prst="rect">
            <a:avLst/>
          </a:prstGeom>
        </p:spPr>
      </p:pic>
      <p:pic>
        <p:nvPicPr>
          <p:cNvPr id="4" name="Picture 3"/>
          <p:cNvPicPr>
            <a:picLocks noChangeAspect="1"/>
          </p:cNvPicPr>
          <p:nvPr/>
        </p:nvPicPr>
        <p:blipFill>
          <a:blip r:embed="rId3"/>
          <a:stretch>
            <a:fillRect/>
          </a:stretch>
        </p:blipFill>
        <p:spPr>
          <a:xfrm>
            <a:off x="6198403" y="734025"/>
            <a:ext cx="2462997" cy="57307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41"/>
        <p:cNvGrpSpPr/>
        <p:nvPr/>
      </p:nvGrpSpPr>
      <p:grpSpPr>
        <a:xfrm>
          <a:off x="0" y="0"/>
          <a:ext cx="0" cy="0"/>
          <a:chOff x="0" y="0"/>
          <a:chExt cx="0" cy="0"/>
        </a:xfrm>
      </p:grpSpPr>
      <p:sp>
        <p:nvSpPr>
          <p:cNvPr id="2" name="Rectangle 1"/>
          <p:cNvSpPr/>
          <p:nvPr/>
        </p:nvSpPr>
        <p:spPr>
          <a:xfrm>
            <a:off x="441789" y="318522"/>
            <a:ext cx="8137131" cy="4653646"/>
          </a:xfrm>
          <a:prstGeom prst="rect">
            <a:avLst/>
          </a:prstGeom>
        </p:spPr>
        <p:txBody>
          <a:bodyPr wrap="square">
            <a:spAutoFit/>
          </a:bodyPr>
          <a:lstStyle/>
          <a:p>
            <a:pPr marL="30480" marR="30480" algn="just">
              <a:lnSpc>
                <a:spcPct val="150000"/>
              </a:lnSpc>
            </a:pPr>
            <a:r>
              <a:rPr lang="vi-VN" sz="2000" b="1" dirty="0">
                <a:solidFill>
                  <a:schemeClr val="tx1">
                    <a:lumMod val="50000"/>
                  </a:schemeClr>
                </a:solidFill>
                <a:latin typeface="+mj-lt"/>
              </a:rPr>
              <a:t>1. Những ý nghĩa phong phú của hình ảnh “con đường” và vai trò của cá nhân trong việc lựa chọn con đường đi cho cuộc đời mình.     </a:t>
            </a:r>
            <a:endParaRPr lang="vi-VN" sz="2000" dirty="0">
              <a:solidFill>
                <a:schemeClr val="tx1">
                  <a:lumMod val="50000"/>
                </a:schemeClr>
              </a:solidFill>
              <a:latin typeface="+mj-lt"/>
            </a:endParaRPr>
          </a:p>
          <a:p>
            <a:pPr marL="30480" marR="30480" algn="just">
              <a:lnSpc>
                <a:spcPct val="150000"/>
              </a:lnSpc>
            </a:pPr>
            <a:r>
              <a:rPr lang="vi-VN" sz="2000" dirty="0">
                <a:solidFill>
                  <a:schemeClr val="tx1">
                    <a:lumMod val="50000"/>
                  </a:schemeClr>
                </a:solidFill>
                <a:latin typeface="+mj-lt"/>
              </a:rPr>
              <a:t>Ý nghĩa phong phú của hình ảnh con đường là:</a:t>
            </a:r>
            <a:endParaRPr lang="vi-VN" sz="2000" dirty="0">
              <a:solidFill>
                <a:schemeClr val="tx1">
                  <a:lumMod val="50000"/>
                </a:schemeClr>
              </a:solidFill>
              <a:latin typeface="+mj-lt"/>
            </a:endParaRPr>
          </a:p>
          <a:p>
            <a:pPr marL="30480" marR="30480" algn="just">
              <a:lnSpc>
                <a:spcPct val="150000"/>
              </a:lnSpc>
            </a:pPr>
            <a:r>
              <a:rPr lang="vi-VN" sz="2000" dirty="0">
                <a:solidFill>
                  <a:schemeClr val="tx1">
                    <a:lumMod val="50000"/>
                  </a:schemeClr>
                </a:solidFill>
                <a:latin typeface="+mj-lt"/>
              </a:rPr>
              <a:t>- Là con đường theo nghĩa gốc: đường bộ, đường thủy, đường ngầm trong lòng đất…</a:t>
            </a:r>
            <a:endParaRPr lang="vi-VN" sz="2000" dirty="0">
              <a:solidFill>
                <a:schemeClr val="tx1">
                  <a:lumMod val="50000"/>
                </a:schemeClr>
              </a:solidFill>
              <a:latin typeface="+mj-lt"/>
            </a:endParaRPr>
          </a:p>
          <a:p>
            <a:pPr marL="30480" marR="30480" algn="just">
              <a:lnSpc>
                <a:spcPct val="150000"/>
              </a:lnSpc>
            </a:pPr>
            <a:r>
              <a:rPr lang="vi-VN" sz="2000" dirty="0">
                <a:solidFill>
                  <a:schemeClr val="tx1">
                    <a:lumMod val="50000"/>
                  </a:schemeClr>
                </a:solidFill>
                <a:latin typeface="+mj-lt"/>
              </a:rPr>
              <a:t>- Là biểu tượng cho sự trưởng thành của một quốc gia.</a:t>
            </a:r>
            <a:endParaRPr lang="vi-VN" sz="2000" dirty="0">
              <a:solidFill>
                <a:schemeClr val="tx1">
                  <a:lumMod val="50000"/>
                </a:schemeClr>
              </a:solidFill>
              <a:latin typeface="+mj-lt"/>
            </a:endParaRPr>
          </a:p>
          <a:p>
            <a:pPr marL="30480" marR="30480" algn="just">
              <a:lnSpc>
                <a:spcPct val="150000"/>
              </a:lnSpc>
            </a:pPr>
            <a:r>
              <a:rPr lang="vi-VN" sz="2000" dirty="0">
                <a:solidFill>
                  <a:schemeClr val="tx1">
                    <a:lumMod val="50000"/>
                  </a:schemeClr>
                </a:solidFill>
                <a:latin typeface="+mj-lt"/>
              </a:rPr>
              <a:t>- Là con đường trí tuệ…</a:t>
            </a:r>
            <a:endParaRPr lang="vi-VN" sz="2000" dirty="0">
              <a:solidFill>
                <a:schemeClr val="tx1">
                  <a:lumMod val="50000"/>
                </a:schemeClr>
              </a:solidFill>
              <a:latin typeface="+mj-lt"/>
            </a:endParaRPr>
          </a:p>
          <a:p>
            <a:pPr marL="30480" marR="30480" algn="just">
              <a:lnSpc>
                <a:spcPct val="150000"/>
              </a:lnSpc>
            </a:pPr>
            <a:r>
              <a:rPr lang="vi-VN" sz="2000" dirty="0">
                <a:solidFill>
                  <a:schemeClr val="tx1">
                    <a:lumMod val="50000"/>
                  </a:schemeClr>
                </a:solidFill>
                <a:latin typeface="+mj-lt"/>
              </a:rPr>
              <a:t>→ “Con đường” có vai trò quyết định và gắn chặt với số phận của mỗi người, chính vì vậy việc lựa chọn con đường đi cho cuộc đời mình là vô cùng quan trọng</a:t>
            </a:r>
            <a:endParaRPr lang="vi-VN" sz="2000" dirty="0">
              <a:solidFill>
                <a:schemeClr val="tx1">
                  <a:lumMod val="50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1"/>
        <p:cNvGrpSpPr/>
        <p:nvPr/>
      </p:nvGrpSpPr>
      <p:grpSpPr>
        <a:xfrm>
          <a:off x="0" y="0"/>
          <a:ext cx="0" cy="0"/>
          <a:chOff x="0" y="0"/>
          <a:chExt cx="0" cy="0"/>
        </a:xfrm>
      </p:grpSpPr>
      <p:sp>
        <p:nvSpPr>
          <p:cNvPr id="2" name="Rectangle 1"/>
          <p:cNvSpPr/>
          <p:nvPr/>
        </p:nvSpPr>
        <p:spPr>
          <a:xfrm>
            <a:off x="313361" y="399773"/>
            <a:ext cx="4268913" cy="4094198"/>
          </a:xfrm>
          <a:prstGeom prst="rect">
            <a:avLst/>
          </a:prstGeom>
        </p:spPr>
        <p:txBody>
          <a:bodyPr wrap="square">
            <a:spAutoFit/>
          </a:bodyPr>
          <a:lstStyle/>
          <a:p>
            <a:pPr marL="30480" marR="30480" algn="just">
              <a:lnSpc>
                <a:spcPct val="150000"/>
              </a:lnSpc>
            </a:pPr>
            <a:r>
              <a:rPr lang="en-US" sz="2200" b="1" dirty="0">
                <a:solidFill>
                  <a:srgbClr val="212529"/>
                </a:solidFill>
                <a:latin typeface="Times New Roman" panose="02020603050405020304" pitchFamily="18" charset="0"/>
                <a:cs typeface="Times New Roman" panose="02020603050405020304" pitchFamily="18" charset="0"/>
              </a:rPr>
              <a:t>2. </a:t>
            </a:r>
            <a:r>
              <a:rPr lang="en-US" sz="2200" b="1" dirty="0" err="1">
                <a:solidFill>
                  <a:srgbClr val="212529"/>
                </a:solidFill>
                <a:latin typeface="Times New Roman" panose="02020603050405020304" pitchFamily="18" charset="0"/>
                <a:cs typeface="Times New Roman" panose="02020603050405020304" pitchFamily="18" charset="0"/>
              </a:rPr>
              <a:t>Mối</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quan</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hệ</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giữa</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các</a:t>
            </a:r>
            <a:r>
              <a:rPr lang="en-US" sz="2200" b="1" dirty="0">
                <a:solidFill>
                  <a:srgbClr val="212529"/>
                </a:solidFill>
                <a:latin typeface="Times New Roman" panose="02020603050405020304" pitchFamily="18" charset="0"/>
                <a:cs typeface="Times New Roman" panose="02020603050405020304" pitchFamily="18" charset="0"/>
              </a:rPr>
              <a:t> ý </a:t>
            </a:r>
            <a:r>
              <a:rPr lang="en-US" sz="2200" b="1" dirty="0" err="1">
                <a:solidFill>
                  <a:srgbClr val="212529"/>
                </a:solidFill>
                <a:latin typeface="Times New Roman" panose="02020603050405020304" pitchFamily="18" charset="0"/>
                <a:cs typeface="Times New Roman" panose="02020603050405020304" pitchFamily="18" charset="0"/>
              </a:rPr>
              <a:t>kiến</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lí</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lẽ</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bằng</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chứng</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trong</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văn</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bản</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nghị</a:t>
            </a:r>
            <a:r>
              <a:rPr lang="en-US" sz="2200" b="1" dirty="0">
                <a:solidFill>
                  <a:srgbClr val="212529"/>
                </a:solidFill>
                <a:latin typeface="Times New Roman" panose="02020603050405020304" pitchFamily="18" charset="0"/>
                <a:cs typeface="Times New Roman" panose="02020603050405020304" pitchFamily="18" charset="0"/>
              </a:rPr>
              <a:t> </a:t>
            </a:r>
            <a:r>
              <a:rPr lang="en-US" sz="2200" b="1" dirty="0" err="1">
                <a:solidFill>
                  <a:srgbClr val="212529"/>
                </a:solidFill>
                <a:latin typeface="Times New Roman" panose="02020603050405020304" pitchFamily="18" charset="0"/>
                <a:cs typeface="Times New Roman" panose="02020603050405020304" pitchFamily="18" charset="0"/>
              </a:rPr>
              <a:t>luận</a:t>
            </a:r>
            <a:r>
              <a:rPr lang="en-US" sz="2200" b="1" dirty="0">
                <a:solidFill>
                  <a:srgbClr val="212529"/>
                </a:solidFill>
                <a:latin typeface="Times New Roman" panose="02020603050405020304" pitchFamily="18" charset="0"/>
                <a:cs typeface="Times New Roman" panose="02020603050405020304" pitchFamily="18" charset="0"/>
              </a:rPr>
              <a:t>.</a:t>
            </a:r>
            <a:endParaRPr lang="en-US" sz="2200" dirty="0">
              <a:solidFill>
                <a:srgbClr val="212529"/>
              </a:solidFill>
              <a:latin typeface="Times New Roman" panose="02020603050405020304" pitchFamily="18" charset="0"/>
              <a:cs typeface="Times New Roman" panose="02020603050405020304" pitchFamily="18" charset="0"/>
            </a:endParaRPr>
          </a:p>
          <a:p>
            <a:pPr marL="30480" marR="30480" algn="just">
              <a:lnSpc>
                <a:spcPct val="150000"/>
              </a:lnSpc>
            </a:pPr>
            <a:r>
              <a:rPr lang="en-US" sz="2200" dirty="0" err="1" smtClean="0">
                <a:solidFill>
                  <a:srgbClr val="212529"/>
                </a:solidFill>
                <a:latin typeface="Times New Roman" panose="02020603050405020304" pitchFamily="18" charset="0"/>
                <a:cs typeface="Times New Roman" panose="02020603050405020304" pitchFamily="18" charset="0"/>
              </a:rPr>
              <a:t>Các</a:t>
            </a:r>
            <a:r>
              <a:rPr lang="en-US" sz="2200" dirty="0" smtClean="0">
                <a:solidFill>
                  <a:srgbClr val="212529"/>
                </a:solidFill>
                <a:latin typeface="Times New Roman" panose="02020603050405020304" pitchFamily="18" charset="0"/>
                <a:cs typeface="Times New Roman" panose="02020603050405020304" pitchFamily="18" charset="0"/>
              </a:rPr>
              <a:t> </a:t>
            </a:r>
            <a:r>
              <a:rPr lang="en-US" sz="2200" dirty="0">
                <a:solidFill>
                  <a:srgbClr val="212529"/>
                </a:solidFill>
                <a:latin typeface="Times New Roman" panose="02020603050405020304" pitchFamily="18" charset="0"/>
                <a:cs typeface="Times New Roman" panose="02020603050405020304" pitchFamily="18" charset="0"/>
              </a:rPr>
              <a:t>ý </a:t>
            </a:r>
            <a:r>
              <a:rPr lang="en-US" sz="2200" dirty="0" err="1">
                <a:solidFill>
                  <a:srgbClr val="212529"/>
                </a:solidFill>
                <a:latin typeface="Times New Roman" panose="02020603050405020304" pitchFamily="18" charset="0"/>
                <a:cs typeface="Times New Roman" panose="02020603050405020304" pitchFamily="18" charset="0"/>
              </a:rPr>
              <a:t>kiến</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lí</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lẽ</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bằng</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chứng</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trong</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văn</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bản</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nghị</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luận</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có</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mối</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quan</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hệ</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chặt</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chẽ</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khăng</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khít</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với</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nhau</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bổ</a:t>
            </a:r>
            <a:r>
              <a:rPr lang="en-US" sz="2200" dirty="0">
                <a:solidFill>
                  <a:srgbClr val="212529"/>
                </a:solidFill>
                <a:latin typeface="Times New Roman" panose="02020603050405020304" pitchFamily="18" charset="0"/>
                <a:cs typeface="Times New Roman" panose="02020603050405020304" pitchFamily="18" charset="0"/>
              </a:rPr>
              <a:t> sung </a:t>
            </a:r>
            <a:r>
              <a:rPr lang="en-US" sz="2200" dirty="0" err="1">
                <a:solidFill>
                  <a:srgbClr val="212529"/>
                </a:solidFill>
                <a:latin typeface="Times New Roman" panose="02020603050405020304" pitchFamily="18" charset="0"/>
                <a:cs typeface="Times New Roman" panose="02020603050405020304" pitchFamily="18" charset="0"/>
              </a:rPr>
              <a:t>cho</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nhau</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và</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làm</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nổi</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bật</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vấn</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đề</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nghị</a:t>
            </a:r>
            <a:r>
              <a:rPr lang="en-US" sz="2200" dirty="0">
                <a:solidFill>
                  <a:srgbClr val="212529"/>
                </a:solidFill>
                <a:latin typeface="Times New Roman" panose="02020603050405020304" pitchFamily="18" charset="0"/>
                <a:cs typeface="Times New Roman" panose="02020603050405020304" pitchFamily="18" charset="0"/>
              </a:rPr>
              <a:t> </a:t>
            </a:r>
            <a:r>
              <a:rPr lang="en-US" sz="2200" dirty="0" err="1">
                <a:solidFill>
                  <a:srgbClr val="212529"/>
                </a:solidFill>
                <a:latin typeface="Times New Roman" panose="02020603050405020304" pitchFamily="18" charset="0"/>
                <a:cs typeface="Times New Roman" panose="02020603050405020304" pitchFamily="18" charset="0"/>
              </a:rPr>
              <a:t>luận</a:t>
            </a:r>
            <a:r>
              <a:rPr lang="en-US" sz="2200" dirty="0">
                <a:solidFill>
                  <a:srgbClr val="212529"/>
                </a:solidFill>
                <a:latin typeface="Times New Roman" panose="02020603050405020304" pitchFamily="18" charset="0"/>
                <a:cs typeface="Times New Roman" panose="02020603050405020304" pitchFamily="18" charset="0"/>
              </a:rPr>
              <a:t>.</a:t>
            </a:r>
            <a:endParaRPr lang="en-US" sz="2200" dirty="0">
              <a:solidFill>
                <a:srgbClr val="212529"/>
              </a:solidFill>
              <a:latin typeface="Times New Roman" panose="02020603050405020304" pitchFamily="18" charset="0"/>
              <a:cs typeface="Times New Roman" panose="02020603050405020304" pitchFamily="18" charset="0"/>
            </a:endParaRPr>
          </a:p>
        </p:txBody>
      </p:sp>
      <p:pic>
        <p:nvPicPr>
          <p:cNvPr id="9" name="Picture 3"/>
          <p:cNvPicPr>
            <a:picLocks noChangeAspect="1"/>
          </p:cNvPicPr>
          <p:nvPr/>
        </p:nvPicPr>
        <p:blipFill>
          <a:blip/>
          <a:srcRect/>
          <a:stretch>
            <a:fillRect/>
          </a:stretch>
        </p:blipFill>
        <p:spPr>
          <a:xfrm>
            <a:off x="5969286" y="235274"/>
            <a:ext cx="2290725" cy="48087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095851" y="953453"/>
            <a:ext cx="6952298" cy="3217545"/>
          </a:xfrm>
          <a:prstGeom prst="rect">
            <a:avLst/>
          </a:prstGeom>
          <a:noFill/>
        </p:spPr>
        <p:txBody>
          <a:bodyPr wrap="square" rtlCol="0">
            <a:noAutofit/>
          </a:bodyPr>
          <a:p>
            <a:r>
              <a:rPr lang="en-US" sz="3000">
                <a:latin typeface="Times New Roman" panose="02020603050405020304" pitchFamily="18" charset="0"/>
                <a:cs typeface="Times New Roman" panose="02020603050405020304" pitchFamily="18" charset="0"/>
              </a:rPr>
              <a:t>Họ tên người dạy: Ka Hiên Thị Êm</a:t>
            </a:r>
            <a:endParaRPr lang="en-US" sz="3000">
              <a:latin typeface="Times New Roman" panose="02020603050405020304" pitchFamily="18" charset="0"/>
              <a:cs typeface="Times New Roman" panose="02020603050405020304" pitchFamily="18" charset="0"/>
            </a:endParaRPr>
          </a:p>
          <a:p>
            <a:r>
              <a:rPr lang="en-US" sz="3000">
                <a:latin typeface="Times New Roman" panose="02020603050405020304" pitchFamily="18" charset="0"/>
                <a:cs typeface="Times New Roman" panose="02020603050405020304" pitchFamily="18" charset="0"/>
              </a:rPr>
              <a:t>Khối lớp: 7G</a:t>
            </a:r>
            <a:endParaRPr lang="en-US" sz="3000">
              <a:latin typeface="Times New Roman" panose="02020603050405020304" pitchFamily="18" charset="0"/>
              <a:cs typeface="Times New Roman" panose="02020603050405020304" pitchFamily="18" charset="0"/>
            </a:endParaRPr>
          </a:p>
          <a:p>
            <a:r>
              <a:rPr lang="en-US" sz="3000">
                <a:latin typeface="Times New Roman" panose="02020603050405020304" pitchFamily="18" charset="0"/>
                <a:cs typeface="Times New Roman" panose="02020603050405020304" pitchFamily="18" charset="0"/>
              </a:rPr>
              <a:t>Tên bài dạy: Củng cố, mở rộng và thực hành đọc</a:t>
            </a:r>
            <a:endParaRPr lang="en-US" sz="3000">
              <a:latin typeface="Times New Roman" panose="02020603050405020304" pitchFamily="18" charset="0"/>
              <a:cs typeface="Times New Roman" panose="02020603050405020304" pitchFamily="18" charset="0"/>
            </a:endParaRPr>
          </a:p>
          <a:p>
            <a:r>
              <a:rPr lang="en-US" sz="3000">
                <a:latin typeface="Times New Roman" panose="02020603050405020304" pitchFamily="18" charset="0"/>
                <a:cs typeface="Times New Roman" panose="02020603050405020304" pitchFamily="18" charset="0"/>
              </a:rPr>
              <a:t>Tên sách: Kết nối tri thức với cuộc sống</a:t>
            </a:r>
            <a:endParaRPr lang="en-US" sz="3000">
              <a:latin typeface="Times New Roman" panose="02020603050405020304" pitchFamily="18" charset="0"/>
              <a:cs typeface="Times New Roman" panose="02020603050405020304" pitchFamily="18" charset="0"/>
            </a:endParaRPr>
          </a:p>
          <a:p>
            <a:r>
              <a:rPr lang="en-US" sz="3000">
                <a:latin typeface="Times New Roman" panose="02020603050405020304" pitchFamily="18" charset="0"/>
                <a:cs typeface="Times New Roman" panose="02020603050405020304" pitchFamily="18" charset="0"/>
              </a:rPr>
              <a:t>Tiết: 115</a:t>
            </a:r>
            <a:endParaRPr lang="en-US" sz="300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286"/>
        <p:cNvGrpSpPr/>
        <p:nvPr/>
      </p:nvGrpSpPr>
      <p:grpSpPr>
        <a:xfrm>
          <a:off x="0" y="0"/>
          <a:ext cx="0" cy="0"/>
          <a:chOff x="0" y="0"/>
          <a:chExt cx="0" cy="0"/>
        </a:xfrm>
      </p:grpSpPr>
      <p:sp>
        <p:nvSpPr>
          <p:cNvPr id="17" name="TextBox 17"/>
          <p:cNvSpPr txBox="1"/>
          <p:nvPr/>
        </p:nvSpPr>
        <p:spPr>
          <a:xfrm>
            <a:off x="1569260" y="905736"/>
            <a:ext cx="5756213" cy="2257615"/>
          </a:xfrm>
          <a:prstGeom prst="rect">
            <a:avLst/>
          </a:prstGeom>
        </p:spPr>
        <p:txBody>
          <a:bodyPr lIns="50800" tIns="50800" rIns="50800" bIns="50800" rtlCol="0" anchor="ctr"/>
          <a:lstStyle/>
          <a:p>
            <a:pPr algn="ctr">
              <a:lnSpc>
                <a:spcPts val="4340"/>
              </a:lnSpc>
            </a:pPr>
            <a:r>
              <a:rPr lang="en-US" sz="3200" spc="6" dirty="0" err="1" smtClean="0">
                <a:solidFill>
                  <a:srgbClr val="323232"/>
                </a:solidFill>
                <a:latin typeface="Times New Roman" panose="02020603050405020304" pitchFamily="18" charset="0"/>
                <a:cs typeface="Times New Roman" panose="02020603050405020304" pitchFamily="18" charset="0"/>
              </a:rPr>
              <a:t>Hãy</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kể</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tên</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các</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văn</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bản</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đã</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học</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trong</a:t>
            </a:r>
            <a:r>
              <a:rPr lang="en-US" sz="3200" spc="6" dirty="0" smtClean="0">
                <a:solidFill>
                  <a:srgbClr val="323232"/>
                </a:solidFill>
                <a:latin typeface="Times New Roman" panose="02020603050405020304" pitchFamily="18" charset="0"/>
                <a:cs typeface="Times New Roman" panose="02020603050405020304" pitchFamily="18" charset="0"/>
              </a:rPr>
              <a:t> </a:t>
            </a:r>
            <a:r>
              <a:rPr lang="en-US" sz="3200" spc="6" dirty="0" err="1" smtClean="0">
                <a:solidFill>
                  <a:srgbClr val="323232"/>
                </a:solidFill>
                <a:latin typeface="Times New Roman" panose="02020603050405020304" pitchFamily="18" charset="0"/>
                <a:cs typeface="Times New Roman" panose="02020603050405020304" pitchFamily="18" charset="0"/>
              </a:rPr>
              <a:t>bài</a:t>
            </a:r>
            <a:r>
              <a:rPr lang="en-US" sz="3200" spc="6" dirty="0" smtClean="0">
                <a:solidFill>
                  <a:srgbClr val="323232"/>
                </a:solidFill>
                <a:latin typeface="Times New Roman" panose="02020603050405020304" pitchFamily="18" charset="0"/>
                <a:cs typeface="Times New Roman" panose="02020603050405020304" pitchFamily="18" charset="0"/>
              </a:rPr>
              <a:t> 8 – </a:t>
            </a:r>
            <a:r>
              <a:rPr lang="en-US" sz="3200" b="1" spc="6" dirty="0" smtClean="0">
                <a:solidFill>
                  <a:srgbClr val="323232"/>
                </a:solidFill>
                <a:latin typeface="Times New Roman" panose="02020603050405020304" pitchFamily="18" charset="0"/>
                <a:cs typeface="Times New Roman" panose="02020603050405020304" pitchFamily="18" charset="0"/>
              </a:rPr>
              <a:t>“</a:t>
            </a:r>
            <a:r>
              <a:rPr lang="en-US" sz="3200" b="1" spc="6" dirty="0" err="1" smtClean="0">
                <a:solidFill>
                  <a:srgbClr val="323232"/>
                </a:solidFill>
                <a:latin typeface="Times New Roman" panose="02020603050405020304" pitchFamily="18" charset="0"/>
                <a:cs typeface="Times New Roman" panose="02020603050405020304" pitchFamily="18" charset="0"/>
              </a:rPr>
              <a:t>Trải</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nghiệm</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để</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trưởng</a:t>
            </a:r>
            <a:r>
              <a:rPr lang="en-US" sz="3200" b="1" spc="6" dirty="0" smtClean="0">
                <a:solidFill>
                  <a:srgbClr val="323232"/>
                </a:solidFill>
                <a:latin typeface="Times New Roman" panose="02020603050405020304" pitchFamily="18" charset="0"/>
                <a:cs typeface="Times New Roman" panose="02020603050405020304" pitchFamily="18" charset="0"/>
              </a:rPr>
              <a:t> </a:t>
            </a:r>
            <a:r>
              <a:rPr lang="en-US" sz="3200" b="1" spc="6" dirty="0" err="1" smtClean="0">
                <a:solidFill>
                  <a:srgbClr val="323232"/>
                </a:solidFill>
                <a:latin typeface="Times New Roman" panose="02020603050405020304" pitchFamily="18" charset="0"/>
                <a:cs typeface="Times New Roman" panose="02020603050405020304" pitchFamily="18" charset="0"/>
              </a:rPr>
              <a:t>thành</a:t>
            </a:r>
            <a:r>
              <a:rPr lang="en-US" sz="3200" b="1" spc="6" dirty="0" smtClean="0">
                <a:solidFill>
                  <a:srgbClr val="323232"/>
                </a:solidFill>
                <a:latin typeface="Times New Roman" panose="02020603050405020304" pitchFamily="18" charset="0"/>
                <a:cs typeface="Times New Roman" panose="02020603050405020304" pitchFamily="18" charset="0"/>
              </a:rPr>
              <a:t>”</a:t>
            </a:r>
            <a:endParaRPr lang="en-US" sz="3200" b="1" spc="6" dirty="0">
              <a:solidFill>
                <a:srgbClr val="323232"/>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3"/>
        <p:cNvGrpSpPr/>
        <p:nvPr/>
      </p:nvGrpSpPr>
      <p:grpSpPr>
        <a:xfrm>
          <a:off x="0" y="0"/>
          <a:ext cx="0" cy="0"/>
          <a:chOff x="0" y="0"/>
          <a:chExt cx="0" cy="0"/>
        </a:xfrm>
      </p:grpSpPr>
      <p:sp>
        <p:nvSpPr>
          <p:cNvPr id="1184" name="Google Shape;1184;p39"/>
          <p:cNvSpPr/>
          <p:nvPr/>
        </p:nvSpPr>
        <p:spPr>
          <a:xfrm>
            <a:off x="4325959" y="478572"/>
            <a:ext cx="3818325" cy="4262825"/>
          </a:xfrm>
          <a:custGeom>
            <a:avLst/>
            <a:gdLst/>
            <a:ahLst/>
            <a:cxnLst/>
            <a:rect l="l" t="t" r="r" b="b"/>
            <a:pathLst>
              <a:path w="152733" h="170513" extrusionOk="0">
                <a:moveTo>
                  <a:pt x="41192" y="29735"/>
                </a:moveTo>
                <a:cubicBezTo>
                  <a:pt x="26967" y="36042"/>
                  <a:pt x="5842" y="25881"/>
                  <a:pt x="1490" y="37850"/>
                </a:cubicBezTo>
                <a:cubicBezTo>
                  <a:pt x="-2862" y="49819"/>
                  <a:pt x="2517" y="85137"/>
                  <a:pt x="15079" y="101549"/>
                </a:cubicBezTo>
                <a:cubicBezTo>
                  <a:pt x="27641" y="117961"/>
                  <a:pt x="62814" y="125747"/>
                  <a:pt x="76862" y="136320"/>
                </a:cubicBezTo>
                <a:cubicBezTo>
                  <a:pt x="90910" y="146893"/>
                  <a:pt x="89743" y="159828"/>
                  <a:pt x="99368" y="164987"/>
                </a:cubicBezTo>
                <a:cubicBezTo>
                  <a:pt x="108993" y="170147"/>
                  <a:pt x="129518" y="173187"/>
                  <a:pt x="134614" y="167277"/>
                </a:cubicBezTo>
                <a:cubicBezTo>
                  <a:pt x="139710" y="161367"/>
                  <a:pt x="126935" y="143709"/>
                  <a:pt x="129943" y="129526"/>
                </a:cubicBezTo>
                <a:cubicBezTo>
                  <a:pt x="132951" y="115343"/>
                  <a:pt x="151776" y="98236"/>
                  <a:pt x="152661" y="82178"/>
                </a:cubicBezTo>
                <a:cubicBezTo>
                  <a:pt x="153546" y="66121"/>
                  <a:pt x="146223" y="46876"/>
                  <a:pt x="135253" y="33181"/>
                </a:cubicBezTo>
                <a:cubicBezTo>
                  <a:pt x="124283" y="19486"/>
                  <a:pt x="102518" y="584"/>
                  <a:pt x="86841" y="10"/>
                </a:cubicBezTo>
                <a:cubicBezTo>
                  <a:pt x="71164" y="-564"/>
                  <a:pt x="55417" y="23428"/>
                  <a:pt x="41192" y="29735"/>
                </a:cubicBezTo>
                <a:close/>
              </a:path>
            </a:pathLst>
          </a:custGeom>
          <a:solidFill>
            <a:srgbClr val="84C5E3">
              <a:alpha val="20830"/>
            </a:srgbClr>
          </a:solidFill>
          <a:ln>
            <a:noFill/>
          </a:ln>
        </p:spPr>
      </p:sp>
      <p:pic>
        <p:nvPicPr>
          <p:cNvPr id="4" name="Picture 3"/>
          <p:cNvPicPr>
            <a:picLocks noChangeAspect="1"/>
          </p:cNvPicPr>
          <p:nvPr/>
        </p:nvPicPr>
        <p:blipFill>
          <a:blip/>
          <a:srcRect/>
          <a:stretch>
            <a:fillRect/>
          </a:stretch>
        </p:blipFill>
        <p:spPr>
          <a:xfrm>
            <a:off x="4176293" y="1437088"/>
            <a:ext cx="4967707" cy="2794335"/>
          </a:xfrm>
          <a:prstGeom prst="rect">
            <a:avLst/>
          </a:prstGeom>
        </p:spPr>
      </p:pic>
      <p:pic>
        <p:nvPicPr>
          <p:cNvPr id="2" name="Picture 1"/>
          <p:cNvPicPr>
            <a:picLocks noChangeAspect="1"/>
          </p:cNvPicPr>
          <p:nvPr/>
        </p:nvPicPr>
        <p:blipFill>
          <a:blip r:embed="rId1"/>
          <a:stretch>
            <a:fillRect/>
          </a:stretch>
        </p:blipFill>
        <p:spPr>
          <a:xfrm>
            <a:off x="25533" y="1265043"/>
            <a:ext cx="5648055" cy="2197347"/>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ageCurlDoub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82"/>
        <p:cNvGrpSpPr/>
        <p:nvPr/>
      </p:nvGrpSpPr>
      <p:grpSpPr>
        <a:xfrm>
          <a:off x="0" y="0"/>
          <a:ext cx="0" cy="0"/>
          <a:chOff x="0" y="0"/>
          <a:chExt cx="0" cy="0"/>
        </a:xfrm>
      </p:grpSpPr>
      <p:sp>
        <p:nvSpPr>
          <p:cNvPr id="2183" name="Google Shape;2183;p44"/>
          <p:cNvSpPr/>
          <p:nvPr/>
        </p:nvSpPr>
        <p:spPr>
          <a:xfrm>
            <a:off x="5811814" y="-239315"/>
            <a:ext cx="3768550" cy="5807325"/>
          </a:xfrm>
          <a:custGeom>
            <a:avLst/>
            <a:gdLst/>
            <a:ahLst/>
            <a:cxnLst/>
            <a:rect l="l" t="t" r="r" b="b"/>
            <a:pathLst>
              <a:path w="150742" h="232293" extrusionOk="0">
                <a:moveTo>
                  <a:pt x="145245" y="19174"/>
                </a:moveTo>
                <a:cubicBezTo>
                  <a:pt x="143794" y="-15788"/>
                  <a:pt x="142237" y="7992"/>
                  <a:pt x="128896" y="7072"/>
                </a:cubicBezTo>
                <a:cubicBezTo>
                  <a:pt x="115555" y="6152"/>
                  <a:pt x="80664" y="2153"/>
                  <a:pt x="65200" y="13654"/>
                </a:cubicBezTo>
                <a:cubicBezTo>
                  <a:pt x="49736" y="25155"/>
                  <a:pt x="31689" y="54101"/>
                  <a:pt x="36112" y="76076"/>
                </a:cubicBezTo>
                <a:cubicBezTo>
                  <a:pt x="40535" y="98051"/>
                  <a:pt x="93616" y="125371"/>
                  <a:pt x="91740" y="145506"/>
                </a:cubicBezTo>
                <a:cubicBezTo>
                  <a:pt x="89865" y="165641"/>
                  <a:pt x="38943" y="184997"/>
                  <a:pt x="24859" y="196887"/>
                </a:cubicBezTo>
                <a:cubicBezTo>
                  <a:pt x="10775" y="208777"/>
                  <a:pt x="-11554" y="213520"/>
                  <a:pt x="7236" y="216846"/>
                </a:cubicBezTo>
                <a:cubicBezTo>
                  <a:pt x="26027" y="220173"/>
                  <a:pt x="114601" y="249791"/>
                  <a:pt x="137602" y="216846"/>
                </a:cubicBezTo>
                <a:cubicBezTo>
                  <a:pt x="160604" y="183901"/>
                  <a:pt x="146696" y="54136"/>
                  <a:pt x="145245" y="19174"/>
                </a:cubicBezTo>
                <a:close/>
              </a:path>
            </a:pathLst>
          </a:custGeom>
          <a:solidFill>
            <a:srgbClr val="84C5E3">
              <a:alpha val="20830"/>
            </a:srgbClr>
          </a:solidFill>
          <a:ln>
            <a:noFill/>
          </a:ln>
        </p:spPr>
      </p:sp>
      <p:sp>
        <p:nvSpPr>
          <p:cNvPr id="2184" name="Google Shape;2184;p44"/>
          <p:cNvSpPr/>
          <p:nvPr/>
        </p:nvSpPr>
        <p:spPr>
          <a:xfrm>
            <a:off x="-294769" y="-512827"/>
            <a:ext cx="2930975" cy="6124900"/>
          </a:xfrm>
          <a:custGeom>
            <a:avLst/>
            <a:gdLst/>
            <a:ahLst/>
            <a:cxnLst/>
            <a:rect l="l" t="t" r="r" b="b"/>
            <a:pathLst>
              <a:path w="117239" h="244996" extrusionOk="0">
                <a:moveTo>
                  <a:pt x="90984" y="18521"/>
                </a:moveTo>
                <a:cubicBezTo>
                  <a:pt x="108819" y="30447"/>
                  <a:pt x="120356" y="71885"/>
                  <a:pt x="116463" y="90074"/>
                </a:cubicBezTo>
                <a:cubicBezTo>
                  <a:pt x="112571" y="108263"/>
                  <a:pt x="74423" y="110457"/>
                  <a:pt x="67629" y="127655"/>
                </a:cubicBezTo>
                <a:cubicBezTo>
                  <a:pt x="60835" y="144853"/>
                  <a:pt x="78634" y="176312"/>
                  <a:pt x="75697" y="193262"/>
                </a:cubicBezTo>
                <a:cubicBezTo>
                  <a:pt x="72760" y="210212"/>
                  <a:pt x="61578" y="223660"/>
                  <a:pt x="50006" y="229357"/>
                </a:cubicBezTo>
                <a:cubicBezTo>
                  <a:pt x="38435" y="235054"/>
                  <a:pt x="13027" y="262585"/>
                  <a:pt x="6268" y="227446"/>
                </a:cubicBezTo>
                <a:cubicBezTo>
                  <a:pt x="-491" y="192307"/>
                  <a:pt x="-4666" y="53342"/>
                  <a:pt x="9453" y="18521"/>
                </a:cubicBezTo>
                <a:cubicBezTo>
                  <a:pt x="23572" y="-16300"/>
                  <a:pt x="73149" y="6596"/>
                  <a:pt x="90984" y="18521"/>
                </a:cubicBezTo>
                <a:close/>
              </a:path>
            </a:pathLst>
          </a:custGeom>
          <a:solidFill>
            <a:srgbClr val="84C5E3">
              <a:alpha val="20830"/>
            </a:srgbClr>
          </a:solidFill>
          <a:ln>
            <a:noFill/>
          </a:ln>
        </p:spPr>
      </p:sp>
      <p:sp>
        <p:nvSpPr>
          <p:cNvPr id="6" name="Google Shape;2184;p44"/>
          <p:cNvSpPr/>
          <p:nvPr/>
        </p:nvSpPr>
        <p:spPr>
          <a:xfrm>
            <a:off x="-294769" y="-556890"/>
            <a:ext cx="2930975" cy="6124900"/>
          </a:xfrm>
          <a:custGeom>
            <a:avLst/>
            <a:gdLst/>
            <a:ahLst/>
            <a:cxnLst/>
            <a:rect l="l" t="t" r="r" b="b"/>
            <a:pathLst>
              <a:path w="117239" h="244996" extrusionOk="0">
                <a:moveTo>
                  <a:pt x="90984" y="18521"/>
                </a:moveTo>
                <a:cubicBezTo>
                  <a:pt x="108819" y="30447"/>
                  <a:pt x="120356" y="71885"/>
                  <a:pt x="116463" y="90074"/>
                </a:cubicBezTo>
                <a:cubicBezTo>
                  <a:pt x="112571" y="108263"/>
                  <a:pt x="74423" y="110457"/>
                  <a:pt x="67629" y="127655"/>
                </a:cubicBezTo>
                <a:cubicBezTo>
                  <a:pt x="60835" y="144853"/>
                  <a:pt x="78634" y="176312"/>
                  <a:pt x="75697" y="193262"/>
                </a:cubicBezTo>
                <a:cubicBezTo>
                  <a:pt x="72760" y="210212"/>
                  <a:pt x="61578" y="223660"/>
                  <a:pt x="50006" y="229357"/>
                </a:cubicBezTo>
                <a:cubicBezTo>
                  <a:pt x="38435" y="235054"/>
                  <a:pt x="13027" y="262585"/>
                  <a:pt x="6268" y="227446"/>
                </a:cubicBezTo>
                <a:cubicBezTo>
                  <a:pt x="-491" y="192307"/>
                  <a:pt x="-4666" y="53342"/>
                  <a:pt x="9453" y="18521"/>
                </a:cubicBezTo>
                <a:cubicBezTo>
                  <a:pt x="23572" y="-16300"/>
                  <a:pt x="73149" y="6596"/>
                  <a:pt x="90984" y="18521"/>
                </a:cubicBezTo>
                <a:close/>
              </a:path>
            </a:pathLst>
          </a:custGeom>
          <a:solidFill>
            <a:srgbClr val="84C5E3">
              <a:alpha val="20830"/>
            </a:srgbClr>
          </a:solidFill>
          <a:ln>
            <a:noFill/>
          </a:ln>
        </p:spPr>
      </p:sp>
      <p:pic>
        <p:nvPicPr>
          <p:cNvPr id="7" name="Picture 4"/>
          <p:cNvPicPr>
            <a:picLocks noChangeAspect="1"/>
          </p:cNvPicPr>
          <p:nvPr/>
        </p:nvPicPr>
        <p:blipFill>
          <a:blip/>
          <a:srcRect/>
          <a:stretch>
            <a:fillRect/>
          </a:stretch>
        </p:blipFill>
        <p:spPr>
          <a:xfrm>
            <a:off x="556847" y="1367907"/>
            <a:ext cx="3169173" cy="3205232"/>
          </a:xfrm>
          <a:prstGeom prst="rect">
            <a:avLst/>
          </a:prstGeom>
        </p:spPr>
      </p:pic>
      <p:pic>
        <p:nvPicPr>
          <p:cNvPr id="2" name="Picture 1"/>
          <p:cNvPicPr>
            <a:picLocks noChangeAspect="1"/>
          </p:cNvPicPr>
          <p:nvPr/>
        </p:nvPicPr>
        <p:blipFill>
          <a:blip r:embed="rId1"/>
          <a:stretch>
            <a:fillRect/>
          </a:stretch>
        </p:blipFill>
        <p:spPr>
          <a:xfrm>
            <a:off x="3333536" y="1253448"/>
            <a:ext cx="6098885" cy="1505475"/>
          </a:xfrm>
          <a:prstGeom prst="rect">
            <a:avLst/>
          </a:prstGeom>
        </p:spPr>
      </p:pic>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8"/>
        <p:cNvGrpSpPr/>
        <p:nvPr/>
      </p:nvGrpSpPr>
      <p:grpSpPr>
        <a:xfrm>
          <a:off x="0" y="0"/>
          <a:ext cx="0" cy="0"/>
          <a:chOff x="0" y="0"/>
          <a:chExt cx="0" cy="0"/>
        </a:xfrm>
      </p:grpSpPr>
      <p:pic>
        <p:nvPicPr>
          <p:cNvPr id="141" name="Picture 4"/>
          <p:cNvPicPr>
            <a:picLocks noChangeAspect="1"/>
          </p:cNvPicPr>
          <p:nvPr/>
        </p:nvPicPr>
        <p:blipFill>
          <a:blip/>
          <a:srcRect/>
          <a:stretch>
            <a:fillRect/>
          </a:stretch>
        </p:blipFill>
        <p:spPr>
          <a:xfrm>
            <a:off x="6224071" y="3102796"/>
            <a:ext cx="2827172" cy="2040704"/>
          </a:xfrm>
          <a:prstGeom prst="rect">
            <a:avLst/>
          </a:prstGeom>
        </p:spPr>
      </p:pic>
      <p:pic>
        <p:nvPicPr>
          <p:cNvPr id="2" name="Picture 1"/>
          <p:cNvPicPr>
            <a:picLocks noChangeAspect="1"/>
          </p:cNvPicPr>
          <p:nvPr/>
        </p:nvPicPr>
        <p:blipFill>
          <a:blip r:embed="rId1"/>
          <a:stretch>
            <a:fillRect/>
          </a:stretch>
        </p:blipFill>
        <p:spPr>
          <a:xfrm>
            <a:off x="2610568" y="657547"/>
            <a:ext cx="3057568" cy="900890"/>
          </a:xfrm>
          <a:prstGeom prst="rect">
            <a:avLst/>
          </a:prstGeom>
        </p:spPr>
      </p:pic>
      <p:sp>
        <p:nvSpPr>
          <p:cNvPr id="3" name="Rectangle 2"/>
          <p:cNvSpPr/>
          <p:nvPr/>
        </p:nvSpPr>
        <p:spPr>
          <a:xfrm>
            <a:off x="2059940" y="1445260"/>
            <a:ext cx="4989830" cy="2306955"/>
          </a:xfrm>
          <a:prstGeom prst="rect">
            <a:avLst/>
          </a:prstGeom>
        </p:spPr>
        <p:txBody>
          <a:bodyPr wrap="square">
            <a:spAutoFit/>
          </a:bodyPr>
          <a:lstStyle/>
          <a:p>
            <a:pPr algn="just"/>
            <a:r>
              <a:rPr lang="en-US" altLang="vi-VN" sz="2400" dirty="0">
                <a:solidFill>
                  <a:schemeClr val="tx1">
                    <a:lumMod val="50000"/>
                  </a:schemeClr>
                </a:solidFill>
                <a:latin typeface="+mj-lt"/>
              </a:rPr>
              <a:t>   </a:t>
            </a:r>
            <a:r>
              <a:rPr lang="vi-VN" sz="2400" dirty="0">
                <a:solidFill>
                  <a:schemeClr val="tx1">
                    <a:lumMod val="50000"/>
                  </a:schemeClr>
                </a:solidFill>
                <a:latin typeface="+mj-lt"/>
              </a:rPr>
              <a:t>Những trải nghiệm có vai trò rất quan trọng trọng sự trưởng thành của mỗi con người. Chính những trải nghiệm như một tấm bản đồ dẫn đường cho con người vượt qua tất cả những điều mới mẻ của cuộc sống. </a:t>
            </a:r>
            <a:endParaRPr lang="en-US" sz="2400" dirty="0">
              <a:solidFill>
                <a:schemeClr val="tx1">
                  <a:lumMod val="50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09"/>
        <p:cNvGrpSpPr/>
        <p:nvPr/>
      </p:nvGrpSpPr>
      <p:grpSpPr>
        <a:xfrm>
          <a:off x="0" y="0"/>
          <a:ext cx="0" cy="0"/>
          <a:chOff x="0" y="0"/>
          <a:chExt cx="0" cy="0"/>
        </a:xfrm>
      </p:grpSpPr>
      <p:pic>
        <p:nvPicPr>
          <p:cNvPr id="2" name="Picture 1"/>
          <p:cNvPicPr>
            <a:picLocks noChangeAspect="1"/>
          </p:cNvPicPr>
          <p:nvPr/>
        </p:nvPicPr>
        <p:blipFill>
          <a:blip r:embed="rId1"/>
          <a:stretch>
            <a:fillRect/>
          </a:stretch>
        </p:blipFill>
        <p:spPr>
          <a:xfrm>
            <a:off x="2732926" y="452063"/>
            <a:ext cx="3446319" cy="959487"/>
          </a:xfrm>
          <a:prstGeom prst="rect">
            <a:avLst/>
          </a:prstGeom>
        </p:spPr>
      </p:pic>
      <p:graphicFrame>
        <p:nvGraphicFramePr>
          <p:cNvPr id="4" name="Table 3"/>
          <p:cNvGraphicFramePr>
            <a:graphicFrameLocks noGrp="1"/>
          </p:cNvGraphicFramePr>
          <p:nvPr/>
        </p:nvGraphicFramePr>
        <p:xfrm>
          <a:off x="659080" y="1411550"/>
          <a:ext cx="7702550" cy="2992250"/>
        </p:xfrm>
        <a:graphic>
          <a:graphicData uri="http://schemas.openxmlformats.org/drawingml/2006/table">
            <a:tbl>
              <a:tblPr>
                <a:tableStyleId>{5940675A-B579-460E-94D1-54222C63F5DA}</a:tableStyleId>
              </a:tblPr>
              <a:tblGrid>
                <a:gridCol w="1683428"/>
                <a:gridCol w="3236359"/>
                <a:gridCol w="253567"/>
                <a:gridCol w="2529196"/>
              </a:tblGrid>
              <a:tr h="437531">
                <a:tc>
                  <a:txBody>
                    <a:bodyPr/>
                    <a:lstStyle/>
                    <a:p>
                      <a:pPr algn="ctr" fontAlgn="t" latinLnBrk="0"/>
                      <a:endParaRPr lang="vi-VN" sz="2400" b="1" dirty="0">
                        <a:solidFill>
                          <a:srgbClr val="FF0000"/>
                        </a:solidFill>
                        <a:effectLst/>
                        <a:latin typeface="+mj-lt"/>
                      </a:endParaRPr>
                    </a:p>
                  </a:txBody>
                  <a:tcPr marL="0" marR="0" marT="0" marB="0" anchor="ctr">
                    <a:solidFill>
                      <a:srgbClr val="E5F3F9"/>
                    </a:solidFill>
                  </a:tcPr>
                </a:tc>
                <a:tc>
                  <a:txBody>
                    <a:bodyPr/>
                    <a:lstStyle/>
                    <a:p>
                      <a:pPr marL="0" marR="0" indent="0" algn="ctr" defTabSz="914400" rtl="0" eaLnBrk="1" fontAlgn="t" latinLnBrk="0" hangingPunct="1">
                        <a:lnSpc>
                          <a:spcPct val="100000"/>
                        </a:lnSpc>
                        <a:spcBef>
                          <a:spcPts val="0"/>
                        </a:spcBef>
                        <a:spcAft>
                          <a:spcPts val="0"/>
                        </a:spcAft>
                        <a:buClr>
                          <a:srgbClr val="000000"/>
                        </a:buClr>
                        <a:buSzTx/>
                        <a:buFont typeface="Arial" panose="020B0604020202020204"/>
                        <a:buNone/>
                        <a:defRPr/>
                      </a:pPr>
                      <a:r>
                        <a:rPr lang="vi-VN" sz="2400" b="1" i="0" u="none" strike="noStrike" cap="none" dirty="0" smtClean="0">
                          <a:solidFill>
                            <a:srgbClr val="FF0000"/>
                          </a:solidFill>
                          <a:effectLst/>
                          <a:latin typeface="+mj-lt"/>
                          <a:ea typeface="+mn-ea"/>
                          <a:cs typeface="+mn-cs"/>
                          <a:sym typeface="Arial" panose="020B0604020202020204"/>
                        </a:rPr>
                        <a:t>Bản đồ dẫn đường</a:t>
                      </a:r>
                      <a:endParaRPr lang="vi-VN" sz="2400" b="1" i="0" u="none" strike="noStrike" cap="none" dirty="0" smtClean="0">
                        <a:solidFill>
                          <a:srgbClr val="FF0000"/>
                        </a:solidFill>
                        <a:effectLst/>
                        <a:latin typeface="+mj-lt"/>
                        <a:ea typeface="+mn-ea"/>
                        <a:cs typeface="+mn-cs"/>
                        <a:sym typeface="Arial" panose="020B0604020202020204"/>
                      </a:endParaRPr>
                    </a:p>
                  </a:txBody>
                  <a:tcPr marL="0" marR="0" marT="0" marB="0" anchor="ctr">
                    <a:solidFill>
                      <a:srgbClr val="E5F3F9"/>
                    </a:solidFill>
                  </a:tcPr>
                </a:tc>
                <a:tc gridSpan="2">
                  <a:txBody>
                    <a:bodyPr/>
                    <a:lstStyle/>
                    <a:p>
                      <a:pPr marL="0" marR="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lang="en-US" sz="2400" b="1" i="0" u="none" strike="noStrike" cap="none" dirty="0" err="1"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Hãy</a:t>
                      </a:r>
                      <a:r>
                        <a:rPr lang="en-US" sz="2400" b="1" i="0" u="none" strike="noStrike" cap="none" dirty="0"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 </a:t>
                      </a:r>
                      <a:r>
                        <a:rPr lang="en-US" sz="2400" b="1" i="0" u="none" strike="noStrike" cap="none" dirty="0" err="1"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cầm</a:t>
                      </a:r>
                      <a:r>
                        <a:rPr lang="en-US" sz="2400" b="1" i="0" u="none" strike="noStrike" cap="none" dirty="0"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 </a:t>
                      </a:r>
                      <a:r>
                        <a:rPr lang="en-US" sz="2400" b="1" i="0" u="none" strike="noStrike" cap="none" dirty="0" err="1"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lấy</a:t>
                      </a:r>
                      <a:r>
                        <a:rPr lang="en-US" sz="2400" b="1" i="0" u="none" strike="noStrike" cap="none" dirty="0"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 </a:t>
                      </a:r>
                      <a:r>
                        <a:rPr lang="en-US" sz="2400" b="1" i="0" u="none" strike="noStrike" cap="none" dirty="0" err="1"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và</a:t>
                      </a:r>
                      <a:r>
                        <a:rPr lang="en-US" sz="2400" b="1" i="0" u="none" strike="noStrike" cap="none" baseline="0" dirty="0"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 </a:t>
                      </a:r>
                      <a:r>
                        <a:rPr lang="en-US" sz="2400" b="1" i="0" u="none" strike="noStrike" cap="none" dirty="0" err="1"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rPr>
                        <a:t>đọc</a:t>
                      </a:r>
                      <a:endParaRPr lang="en-US" sz="2400" b="1" i="0" u="none" strike="noStrike" cap="none" dirty="0" smtClean="0">
                        <a:solidFill>
                          <a:srgbClr val="FF0000"/>
                        </a:solidFill>
                        <a:effectLst/>
                        <a:latin typeface="Times New Roman" panose="02020603050405020304" pitchFamily="18" charset="0"/>
                        <a:ea typeface="+mn-ea"/>
                        <a:cs typeface="Times New Roman" panose="02020603050405020304" pitchFamily="18" charset="0"/>
                        <a:sym typeface="Arial" panose="020B0604020202020204"/>
                      </a:endParaRPr>
                    </a:p>
                  </a:txBody>
                  <a:tcPr marL="58878" marR="58878" marT="29439" marB="29439" anchor="ctr">
                    <a:solidFill>
                      <a:srgbClr val="E5F3F9"/>
                    </a:solidFill>
                  </a:tcPr>
                </a:tc>
                <a:tc hMerge="1">
                  <a:tcPr marL="58878" marR="58878" marT="29439" marB="29439" anchor="ctr">
                    <a:solidFill>
                      <a:srgbClr val="E5F3F9"/>
                    </a:solidFill>
                  </a:tcPr>
                </a:tc>
              </a:tr>
              <a:tr h="1013596">
                <a:tc>
                  <a:txBody>
                    <a:bodyPr/>
                    <a:lstStyle/>
                    <a:p>
                      <a:pPr fontAlgn="t" latinLnBrk="0"/>
                      <a:r>
                        <a:rPr lang="en-US" sz="1800" b="1" dirty="0" err="1">
                          <a:solidFill>
                            <a:schemeClr val="tx1">
                              <a:lumMod val="50000"/>
                            </a:schemeClr>
                          </a:solidFill>
                          <a:effectLst/>
                          <a:latin typeface="Times New Roman" panose="02020603050405020304" pitchFamily="18" charset="0"/>
                          <a:cs typeface="Times New Roman" panose="02020603050405020304" pitchFamily="18" charset="0"/>
                        </a:rPr>
                        <a:t>Giống</a:t>
                      </a:r>
                      <a:r>
                        <a:rPr lang="en-US" sz="1800" b="1"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b="1" dirty="0" err="1">
                          <a:solidFill>
                            <a:schemeClr val="tx1">
                              <a:lumMod val="50000"/>
                            </a:schemeClr>
                          </a:solidFill>
                          <a:effectLst/>
                          <a:latin typeface="Times New Roman" panose="02020603050405020304" pitchFamily="18" charset="0"/>
                          <a:cs typeface="Times New Roman" panose="02020603050405020304" pitchFamily="18" charset="0"/>
                        </a:rPr>
                        <a:t>nhau</a:t>
                      </a:r>
                      <a:endParaRPr lang="en-US" sz="1800" b="1" dirty="0">
                        <a:solidFill>
                          <a:schemeClr val="tx1">
                            <a:lumMod val="50000"/>
                          </a:schemeClr>
                        </a:solidFill>
                        <a:effectLst/>
                        <a:latin typeface="Times New Roman" panose="02020603050405020304" pitchFamily="18" charset="0"/>
                        <a:cs typeface="Times New Roman" panose="02020603050405020304" pitchFamily="18" charset="0"/>
                      </a:endParaRPr>
                    </a:p>
                  </a:txBody>
                  <a:tcPr marL="0" marR="0" marT="0" marB="0" anchor="ctr"/>
                </a:tc>
                <a:tc gridSpan="3">
                  <a:txBody>
                    <a:bodyPr/>
                    <a:lstStyle/>
                    <a:p>
                      <a:pPr fontAlgn="t" latinLnBrk="0"/>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Cả</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hai</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văn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bản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đều</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lấy</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và</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dẫn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dắt</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một</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câu</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chuyện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khác</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để</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làm</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đầu</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câu</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chuyện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làm</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phần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mở</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đầu</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và</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dẫn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chứng</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cho</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câu</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dirty="0" err="1">
                          <a:solidFill>
                            <a:schemeClr val="tx1">
                              <a:lumMod val="50000"/>
                            </a:schemeClr>
                          </a:solidFill>
                          <a:effectLst/>
                          <a:latin typeface="Times New Roman" panose="02020603050405020304" pitchFamily="18" charset="0"/>
                          <a:cs typeface="Times New Roman" panose="02020603050405020304" pitchFamily="18" charset="0"/>
                        </a:rPr>
                        <a:t>chuyện</a:t>
                      </a:r>
                      <a:r>
                        <a:rPr lang="en-US" sz="1800" dirty="0">
                          <a:solidFill>
                            <a:schemeClr val="tx1">
                              <a:lumMod val="50000"/>
                            </a:schemeClr>
                          </a:solidFill>
                          <a:effectLst/>
                          <a:latin typeface="Times New Roman" panose="02020603050405020304" pitchFamily="18" charset="0"/>
                          <a:cs typeface="Times New Roman" panose="02020603050405020304" pitchFamily="18" charset="0"/>
                        </a:rPr>
                        <a:t>.</a:t>
                      </a:r>
                      <a:endParaRPr lang="en-US" sz="1800" b="0" dirty="0">
                        <a:solidFill>
                          <a:schemeClr val="tx1">
                            <a:lumMod val="50000"/>
                          </a:schemeClr>
                        </a:solidFill>
                        <a:effectLst/>
                        <a:latin typeface="Times New Roman" panose="02020603050405020304" pitchFamily="18" charset="0"/>
                        <a:cs typeface="Times New Roman" panose="02020603050405020304" pitchFamily="18" charset="0"/>
                      </a:endParaRPr>
                    </a:p>
                  </a:txBody>
                  <a:tcPr marL="0" marR="0" marT="0" marB="0" anchor="ctr"/>
                </a:tc>
                <a:tc hMerge="1">
                  <a:tcPr/>
                </a:tc>
                <a:tc hMerge="1">
                  <a:tcPr/>
                </a:tc>
              </a:tr>
              <a:tr h="1541123">
                <a:tc>
                  <a:txBody>
                    <a:bodyPr/>
                    <a:lstStyle/>
                    <a:p>
                      <a:pPr fontAlgn="t" latinLnBrk="0"/>
                      <a:r>
                        <a:rPr lang="en-US" sz="1800" b="1" dirty="0" err="1">
                          <a:solidFill>
                            <a:schemeClr val="tx1">
                              <a:lumMod val="50000"/>
                            </a:schemeClr>
                          </a:solidFill>
                          <a:effectLst/>
                          <a:latin typeface="Times New Roman" panose="02020603050405020304" pitchFamily="18" charset="0"/>
                          <a:cs typeface="Times New Roman" panose="02020603050405020304" pitchFamily="18" charset="0"/>
                        </a:rPr>
                        <a:t>Khác</a:t>
                      </a:r>
                      <a:r>
                        <a:rPr lang="en-US" sz="1800" b="1" dirty="0">
                          <a:solidFill>
                            <a:schemeClr val="tx1">
                              <a:lumMod val="50000"/>
                            </a:schemeClr>
                          </a:solidFill>
                          <a:effectLst/>
                          <a:latin typeface="Times New Roman" panose="02020603050405020304" pitchFamily="18" charset="0"/>
                          <a:cs typeface="Times New Roman" panose="02020603050405020304" pitchFamily="18" charset="0"/>
                        </a:rPr>
                        <a:t> </a:t>
                      </a:r>
                      <a:r>
                        <a:rPr lang="en-US" sz="1800" b="1" dirty="0" err="1">
                          <a:solidFill>
                            <a:schemeClr val="tx1">
                              <a:lumMod val="50000"/>
                            </a:schemeClr>
                          </a:solidFill>
                          <a:effectLst/>
                          <a:latin typeface="Times New Roman" panose="02020603050405020304" pitchFamily="18" charset="0"/>
                          <a:cs typeface="Times New Roman" panose="02020603050405020304" pitchFamily="18" charset="0"/>
                        </a:rPr>
                        <a:t>nhau</a:t>
                      </a:r>
                      <a:endParaRPr lang="en-US" sz="1800" b="1" dirty="0">
                        <a:solidFill>
                          <a:schemeClr val="tx1">
                            <a:lumMod val="50000"/>
                          </a:schemeClr>
                        </a:solidFill>
                        <a:effectLst/>
                        <a:latin typeface="Times New Roman" panose="02020603050405020304" pitchFamily="18" charset="0"/>
                        <a:cs typeface="Times New Roman" panose="02020603050405020304" pitchFamily="18" charset="0"/>
                      </a:endParaRPr>
                    </a:p>
                  </a:txBody>
                  <a:tcPr marL="0" marR="0" marT="0" marB="0" anchor="ctr"/>
                </a:tc>
                <a:tc gridSpan="2">
                  <a:txBody>
                    <a:bodyPr/>
                    <a:lstStyle/>
                    <a:p>
                      <a:pPr fontAlgn="t" latinLnBrk="0"/>
                      <a:r>
                        <a:rPr lang="vi-VN" sz="1800" dirty="0">
                          <a:solidFill>
                            <a:schemeClr val="tx1">
                              <a:lumMod val="50000"/>
                            </a:schemeClr>
                          </a:solidFill>
                          <a:effectLst/>
                          <a:latin typeface="Times New Roman" panose="02020603050405020304" pitchFamily="18" charset="0"/>
                          <a:cs typeface="Times New Roman" panose="02020603050405020304" pitchFamily="18" charset="0"/>
                        </a:rPr>
                        <a:t>Tác giả đã lấy ví dụ và dùng lí lẽ trên cơ sở chính là câu chuyện của bản </a:t>
                      </a:r>
                      <a:r>
                        <a:rPr lang="vi-VN" sz="1800" dirty="0" smtClean="0">
                          <a:solidFill>
                            <a:schemeClr val="tx1">
                              <a:lumMod val="50000"/>
                            </a:schemeClr>
                          </a:solidFill>
                          <a:effectLst/>
                          <a:latin typeface="Times New Roman" panose="02020603050405020304" pitchFamily="18" charset="0"/>
                          <a:cs typeface="Times New Roman" panose="02020603050405020304" pitchFamily="18" charset="0"/>
                        </a:rPr>
                        <a:t>th</a:t>
                      </a:r>
                      <a:r>
                        <a:rPr lang="en-US" sz="1800" dirty="0" err="1" smtClean="0">
                          <a:solidFill>
                            <a:schemeClr val="tx1">
                              <a:lumMod val="50000"/>
                            </a:schemeClr>
                          </a:solidFill>
                          <a:effectLst/>
                          <a:latin typeface="Times New Roman" panose="02020603050405020304" pitchFamily="18" charset="0"/>
                          <a:cs typeface="Times New Roman" panose="02020603050405020304" pitchFamily="18" charset="0"/>
                        </a:rPr>
                        <a:t>ân</a:t>
                      </a:r>
                      <a:endParaRPr lang="vi-VN" sz="1800" b="0" dirty="0">
                        <a:solidFill>
                          <a:schemeClr val="tx1">
                            <a:lumMod val="50000"/>
                          </a:schemeClr>
                        </a:solidFill>
                        <a:effectLst/>
                        <a:latin typeface="Times New Roman" panose="02020603050405020304" pitchFamily="18" charset="0"/>
                        <a:cs typeface="Times New Roman" panose="02020603050405020304" pitchFamily="18" charset="0"/>
                      </a:endParaRPr>
                    </a:p>
                  </a:txBody>
                  <a:tcPr marL="0" marR="0" marT="0" marB="0" anchor="ctr"/>
                </a:tc>
                <a:tc hMerge="1">
                  <a:tcPr/>
                </a:tc>
                <a:tc>
                  <a:txBody>
                    <a:bodyPr/>
                    <a:lstStyle/>
                    <a:p>
                      <a:pPr fontAlgn="t" latinLnBrk="0"/>
                      <a:r>
                        <a:rPr lang="vi-VN" sz="1800" dirty="0">
                          <a:solidFill>
                            <a:schemeClr val="tx1">
                              <a:lumMod val="50000"/>
                            </a:schemeClr>
                          </a:solidFill>
                          <a:effectLst/>
                          <a:latin typeface="Times New Roman" panose="02020603050405020304" pitchFamily="18" charset="0"/>
                          <a:cs typeface="Times New Roman" panose="02020603050405020304" pitchFamily="18" charset="0"/>
                        </a:rPr>
                        <a:t>Những lí lẽ của văn bản được đưa ra dưới dạng bình luận về vai trò, hiện trạng, cách khắc phục một vấn đề.</a:t>
                      </a:r>
                      <a:endParaRPr lang="vi-VN" sz="1800" b="0" dirty="0">
                        <a:solidFill>
                          <a:schemeClr val="tx1">
                            <a:lumMod val="50000"/>
                          </a:schemeClr>
                        </a:solidFill>
                        <a:effectLst/>
                        <a:latin typeface="Times New Roman" panose="02020603050405020304" pitchFamily="18" charset="0"/>
                        <a:cs typeface="Times New Roman" panose="02020603050405020304" pitchFamily="18" charset="0"/>
                      </a:endParaRPr>
                    </a:p>
                  </a:txBody>
                  <a:tcPr marL="0" marR="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286"/>
        <p:cNvGrpSpPr/>
        <p:nvPr/>
      </p:nvGrpSpPr>
      <p:grpSpPr>
        <a:xfrm>
          <a:off x="0" y="0"/>
          <a:ext cx="0" cy="0"/>
          <a:chOff x="0" y="0"/>
          <a:chExt cx="0" cy="0"/>
        </a:xfrm>
      </p:grpSpPr>
      <p:pic>
        <p:nvPicPr>
          <p:cNvPr id="2" name="Picture 1"/>
          <p:cNvPicPr>
            <a:picLocks noChangeAspect="1"/>
          </p:cNvPicPr>
          <p:nvPr/>
        </p:nvPicPr>
        <p:blipFill>
          <a:blip r:embed="rId1"/>
          <a:stretch>
            <a:fillRect/>
          </a:stretch>
        </p:blipFill>
        <p:spPr>
          <a:xfrm>
            <a:off x="3095582" y="544530"/>
            <a:ext cx="3257084" cy="983083"/>
          </a:xfrm>
          <a:prstGeom prst="rect">
            <a:avLst/>
          </a:prstGeom>
        </p:spPr>
      </p:pic>
      <p:sp>
        <p:nvSpPr>
          <p:cNvPr id="4" name="Rectangle 3"/>
          <p:cNvSpPr/>
          <p:nvPr/>
        </p:nvSpPr>
        <p:spPr>
          <a:xfrm>
            <a:off x="945221" y="1259391"/>
            <a:ext cx="7315201" cy="3416320"/>
          </a:xfrm>
          <a:prstGeom prst="rect">
            <a:avLst/>
          </a:prstGeom>
        </p:spPr>
        <p:txBody>
          <a:bodyPr wrap="square">
            <a:spAutoFit/>
          </a:bodyPr>
          <a:lstStyle/>
          <a:p>
            <a:pPr algn="just"/>
            <a:r>
              <a:rPr lang="en-US" sz="1800" dirty="0" smtClean="0">
                <a:solidFill>
                  <a:schemeClr val="tx1">
                    <a:lumMod val="50000"/>
                  </a:schemeClr>
                </a:solidFill>
                <a:latin typeface="+mj-lt"/>
              </a:rPr>
              <a:t>       </a:t>
            </a:r>
            <a:r>
              <a:rPr lang="vi-VN" sz="1800" dirty="0" smtClean="0">
                <a:solidFill>
                  <a:schemeClr val="tx1">
                    <a:lumMod val="50000"/>
                  </a:schemeClr>
                </a:solidFill>
                <a:latin typeface="+mj-lt"/>
              </a:rPr>
              <a:t>Mỗi </a:t>
            </a:r>
            <a:r>
              <a:rPr lang="vi-VN" sz="1800" dirty="0">
                <a:solidFill>
                  <a:schemeClr val="tx1">
                    <a:lumMod val="50000"/>
                  </a:schemeClr>
                </a:solidFill>
                <a:latin typeface="+mj-lt"/>
              </a:rPr>
              <a:t>con người khi sinh ra muốn thành công đều là do quá trình rèn luyện, tu dưỡng mà nên. Một trong những yếu tố quan trọng quyết định sự trưởng thành của con người chính là việc đọc sách. Sách là nơi lưu trữ những kiến thức từ lâu đời đến hiện tại ở nhiều lĩnh vực khác nhau giúp con người mở mang tầm hiểu biết và hoàn thiện bản thân. Đọc sách giúp con người tiếp thu nguồn tri thức, suy nghĩ đúng đắn hơn, trưởng thành, mở rộng tầm hiểu biết. Sách chính là người bạn dẫn dắt con người chúng ta đến những tri thức, những tình cảm trong cuộc đời. Sách còn giúp con người nuôi dưỡng tâm hồn, giúp con người tìm ra lí tưởng sống đúng đắn và hình thành những đức tính đẹp đẽ. Mỗi con người chỉ có quỹ thời gian một ngày như nhau, việc ta sống và làm việc thế nào là do chính ta lựa chọn, hãy sống và học tập thật chăm chỉ để trở thành một con người có ích.</a:t>
            </a:r>
            <a:endParaRPr lang="en-US" sz="1800" dirty="0">
              <a:solidFill>
                <a:schemeClr val="tx1">
                  <a:lumMod val="50000"/>
                </a:schemeClr>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Social Studies Subject for Middle School - 8th Grade: Modern Challenges by Slidesgo">
  <a:themeElements>
    <a:clrScheme name="Simple Light">
      <a:dk1>
        <a:srgbClr val="353A3D"/>
      </a:dk1>
      <a:lt1>
        <a:srgbClr val="EB5C44"/>
      </a:lt1>
      <a:dk2>
        <a:srgbClr val="FFFFFF"/>
      </a:dk2>
      <a:lt2>
        <a:srgbClr val="84C5E3"/>
      </a:lt2>
      <a:accent1>
        <a:srgbClr val="7D8AA5"/>
      </a:accent1>
      <a:accent2>
        <a:srgbClr val="FFEC7A"/>
      </a:accent2>
      <a:accent3>
        <a:srgbClr val="F5A52E"/>
      </a:accent3>
      <a:accent4>
        <a:srgbClr val="BDD256"/>
      </a:accent4>
      <a:accent5>
        <a:srgbClr val="6A912C"/>
      </a:accent5>
      <a:accent6>
        <a:srgbClr val="7A381F"/>
      </a:accent6>
      <a:hlink>
        <a:srgbClr val="353A3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4072</Words>
  <Application>WPS Slides</Application>
  <PresentationFormat>On-screen Show (16:9)</PresentationFormat>
  <Paragraphs>59</Paragraphs>
  <Slides>15</Slides>
  <Notes>12</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15</vt:i4>
      </vt:variant>
    </vt:vector>
  </HeadingPairs>
  <TitlesOfParts>
    <vt:vector size="28" baseType="lpstr">
      <vt:lpstr>Arial</vt:lpstr>
      <vt:lpstr>SimSun</vt:lpstr>
      <vt:lpstr>Wingdings</vt:lpstr>
      <vt:lpstr>Arial</vt:lpstr>
      <vt:lpstr>Bahianita</vt:lpstr>
      <vt:lpstr>Abel</vt:lpstr>
      <vt:lpstr>Poller One</vt:lpstr>
      <vt:lpstr>SVN-Riesling</vt:lpstr>
      <vt:lpstr>Times New Roman</vt:lpstr>
      <vt:lpstr>Microsoft YaHei</vt:lpstr>
      <vt:lpstr>Arial Unicode MS</vt:lpstr>
      <vt:lpstr>Segoe UI Black</vt:lpstr>
      <vt:lpstr>Social Studies Subject for Middle School - 8th Grade: Modern Challenges by Slidesgo</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7: Thơ  Trao đổi về một vấn đề </dc:title>
  <dc:creator/>
  <cp:lastModifiedBy>DELL</cp:lastModifiedBy>
  <cp:revision>47</cp:revision>
  <dcterms:created xsi:type="dcterms:W3CDTF">2025-04-10T02:09:00Z</dcterms:created>
  <dcterms:modified xsi:type="dcterms:W3CDTF">2025-04-10T04:08:32Z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C8370AB8D41043958EDDDA0E1DD3B479_12</vt:lpwstr>
  </property>
  <property fmtid="{D5CDD505-2E9C-101B-9397-08002B2CF9AE}" pid="3" name="KSOProductBuildVer">
    <vt:lpwstr>1033-12.2.0.20782</vt:lpwstr>
  </property>
</Properties>
</file>