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4" r:id="rId4"/>
    <p:sldId id="265" r:id="rId5"/>
    <p:sldId id="267" r:id="rId6"/>
    <p:sldId id="266" r:id="rId7"/>
    <p:sldId id="268" r:id="rId8"/>
    <p:sldId id="271" r:id="rId9"/>
    <p:sldId id="274" r:id="rId10"/>
    <p:sldId id="277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2" d="100"/>
          <a:sy n="52" d="100"/>
        </p:scale>
        <p:origin x="-49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41BE8-748D-4149-8B17-1FBBD334DEB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56E2-7CCB-440A-89EC-9EA86383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CEC4EA-6FC5-4DE6-A89F-9BE9420BE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A50655-6099-49A5-A5B3-294E30F177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CD138-390D-42D6-A3F9-214C207789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960DC3-1B5F-4534-949D-E61F5D7DDF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4A9CD3-C45F-429F-95A8-837E324DFB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D9ACE-5CFE-4AE7-B658-6CF8073D42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3B58A8-918D-487E-A68E-E1147EC41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9B6E0E-12E8-4F60-AA4C-2D244E5456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6E7B28-9747-4E84-B604-46E657738A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BCE46-A05B-4D33-91D8-6AE2484A13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5C8A20-F7A3-41F1-BDEB-FDFA73989A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C8CFE3-553D-4D67-B17E-45793350FD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3" y="1049218"/>
            <a:ext cx="5512758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6542" y="2088649"/>
            <a:ext cx="450093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6: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Quản</a:t>
            </a:r>
            <a:r>
              <a:rPr kumimoji="0" lang="en-US" alt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lí</a:t>
            </a:r>
            <a:r>
              <a:rPr kumimoji="0" lang="en-US" alt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tiền</a:t>
            </a:r>
            <a:endParaRPr kumimoji="0" lang="en-SG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0822" b="27005"/>
          <a:stretch>
            <a:fillRect/>
          </a:stretch>
        </p:blipFill>
        <p:spPr>
          <a:xfrm>
            <a:off x="6526882" y="1410789"/>
            <a:ext cx="5038519" cy="2704011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27677" y="3072102"/>
            <a:ext cx="394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I. MỞ ĐẦU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lang="en-US" altLang="en-US" sz="4400" b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6: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" panose="00000500000000000000" pitchFamily="2" charset="0"/>
              <a:ea typeface="Helvetica Neue"/>
              <a:cs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000" b="1" smtClean="0">
                <a:solidFill>
                  <a:srgbClr val="FF0000"/>
                </a:solidFill>
                <a:latin typeface="#9Slide05 Fourth" panose="00000500000000000000" pitchFamily="2" charset="0"/>
              </a:rPr>
              <a:t>Quản lí tiền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30" y="46876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IV.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87"/>
            <a:ext cx="12189319" cy="6986803"/>
          </a:xfrm>
          <a:prstGeom prst="rect">
            <a:avLst/>
          </a:prstGeom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6" name="组合 2"/>
          <p:cNvGrpSpPr/>
          <p:nvPr/>
        </p:nvGrpSpPr>
        <p:grpSpPr>
          <a:xfrm>
            <a:off x="1359961" y="1160924"/>
            <a:ext cx="4674920" cy="3125489"/>
            <a:chOff x="1949253" y="1627716"/>
            <a:chExt cx="3271491" cy="2309600"/>
          </a:xfrm>
        </p:grpSpPr>
        <p:grpSp>
          <p:nvGrpSpPr>
            <p:cNvPr id="7" name="组合 135"/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/>
            <p:cNvSpPr txBox="1">
              <a:spLocks noChangeArrowheads="1"/>
            </p:cNvSpPr>
            <p:nvPr/>
          </p:nvSpPr>
          <p:spPr bwMode="auto">
            <a:xfrm>
              <a:off x="2260421" y="2096375"/>
              <a:ext cx="2558167" cy="129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1.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Em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hãy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làm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đồ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dùng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học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tập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vật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liệu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thể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tái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chế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hướng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dẫn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bạn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cùng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làm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để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kiệm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bảo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vệ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môi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trường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组合 225"/>
          <p:cNvGrpSpPr/>
          <p:nvPr/>
        </p:nvGrpSpPr>
        <p:grpSpPr>
          <a:xfrm flipH="1">
            <a:off x="5341050" y="1421825"/>
            <a:ext cx="7177201" cy="5593880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1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2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3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4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108" name="组合 23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9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0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1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2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3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4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5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6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7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8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9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0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1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2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3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4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5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6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7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8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9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0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1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2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3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4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5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6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7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8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9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0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1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2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3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4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5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6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7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8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9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0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1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2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3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4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5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6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7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8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9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0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1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2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3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4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5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6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7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8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9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0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1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4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5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6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7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8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9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0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1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2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3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4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5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6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7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8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9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0" name="组合 452"/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285724" y="2151374"/>
            <a:ext cx="5651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0132" y="2138853"/>
            <a:ext cx="63503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/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/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/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/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9940" b="26627"/>
          <a:stretch>
            <a:fillRect/>
          </a:stretch>
        </p:blipFill>
        <p:spPr>
          <a:xfrm>
            <a:off x="6595463" y="1502229"/>
            <a:ext cx="4519478" cy="276932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21274563">
            <a:off x="1413003" y="1693449"/>
            <a:ext cx="292360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6: Quản lí tiền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3645" y="2049849"/>
            <a:ext cx="8750825" cy="87408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>
                <a:fillRect/>
              </a:stretch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>
                <a:fillRect/>
              </a:stretch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8"/>
            <a:ext cx="12192000" cy="6793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2103" y="135550"/>
            <a:ext cx="772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và trả lời câu hỏi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t="29897" r="21015" b="9618"/>
          <a:stretch>
            <a:fillRect/>
          </a:stretch>
        </p:blipFill>
        <p:spPr>
          <a:xfrm>
            <a:off x="0" y="561703"/>
            <a:ext cx="4101737" cy="356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4" t="28517" r="25561" b="8238"/>
          <a:stretch>
            <a:fillRect/>
          </a:stretch>
        </p:blipFill>
        <p:spPr>
          <a:xfrm>
            <a:off x="4271553" y="561703"/>
            <a:ext cx="3644537" cy="365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40246" r="24392" b="13988"/>
          <a:stretch>
            <a:fillRect/>
          </a:stretch>
        </p:blipFill>
        <p:spPr>
          <a:xfrm>
            <a:off x="32655" y="4271556"/>
            <a:ext cx="3696789" cy="2599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30587" r="15951" b="20197"/>
          <a:stretch>
            <a:fillRect/>
          </a:stretch>
        </p:blipFill>
        <p:spPr>
          <a:xfrm>
            <a:off x="3918857" y="4153989"/>
            <a:ext cx="3997234" cy="2795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/>
                <a:gridCol w="9214574"/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PHT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vi-VN" sz="3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và hoàn thành phiếu bài tập số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PHT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52544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>
              <a:fillRect/>
            </a:stretch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>
            <a:fillRect/>
          </a:stretch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>
            <a:fillRect/>
          </a:stretch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>
            <a:fillRect/>
          </a:stretch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86382" y="1408736"/>
            <a:ext cx="8244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Nhiệm vụ: Hoàn thành phiếu bài tập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số </a:t>
            </a:r>
            <a:r>
              <a:rPr lang="en-US" sz="3200" noProof="0">
                <a:solidFill>
                  <a:srgbClr val="000000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21416254">
            <a:off x="7795681" y="679239"/>
            <a:ext cx="4209127" cy="3389011"/>
          </a:xfrm>
          <a:prstGeom prst="cloudCallou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304414">
            <a:off x="4119863" y="3905102"/>
            <a:ext cx="3710686" cy="2082180"/>
          </a:xfrm>
          <a:prstGeom prst="cloudCallou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46146" y="5062216"/>
            <a:ext cx="1517073" cy="17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 flipH="1">
            <a:off x="-117547" y="1374968"/>
            <a:ext cx="4619332" cy="3252279"/>
          </a:xfrm>
          <a:prstGeom prst="cloudCallou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055"/>
            <a:ext cx="2609314" cy="1387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8" t="8471" r="32750"/>
          <a:stretch>
            <a:fillRect/>
          </a:stretch>
        </p:blipFill>
        <p:spPr>
          <a:xfrm>
            <a:off x="0" y="32270"/>
            <a:ext cx="12192000" cy="679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-295564" y="-424873"/>
            <a:ext cx="10395304" cy="5951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309" y="1518662"/>
            <a:ext cx="7533030" cy="3570204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>
              <a:fillRect/>
            </a:stretch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>
              <a:fillRect/>
            </a:stretch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49210"/>
            <a:ext cx="29236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4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 6: Quản lí tiền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30" y="46876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Vanilla Daisy Pro" panose="00000500000000000000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SVN-Vanilla Daisy Pro" panose="00000500000000000000" pitchFamily="2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" y="113796"/>
            <a:ext cx="12192000" cy="6857999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31642" y="1642570"/>
            <a:ext cx="674249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AutoNum type="alphaLcPeriod"/>
            </a:pP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</a:p>
          <a:p>
            <a:pPr marL="457200" lvl="0" indent="-457200" algn="just">
              <a:buAutoNum type="alphaLcPeriod"/>
            </a:pP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/>
          <p:cNvGrpSpPr/>
          <p:nvPr/>
        </p:nvGrpSpPr>
        <p:grpSpPr>
          <a:xfrm>
            <a:off x="2100553" y="270001"/>
            <a:ext cx="8322055" cy="708944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/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/>
          <p:cNvSpPr/>
          <p:nvPr/>
        </p:nvSpPr>
        <p:spPr>
          <a:xfrm>
            <a:off x="134081" y="78098"/>
            <a:ext cx="4892376" cy="825526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5100" algn="just" defTabSz="91440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Custom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SY DANH THUY</cp:lastModifiedBy>
  <cp:revision>40</cp:revision>
  <dcterms:created xsi:type="dcterms:W3CDTF">2022-08-05T03:47:00Z</dcterms:created>
  <dcterms:modified xsi:type="dcterms:W3CDTF">2024-06-03T11:26:11Z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E0E618CD05D74F55AFE8A39A1F3730D9_12</vt:lpwstr>
  </property>
  <property fmtid="{D5CDD505-2E9C-101B-9397-08002B2CF9AE}" pid="3" name="KSOProductBuildVer">
    <vt:lpwstr>1033-12.2.0.13306</vt:lpwstr>
  </property>
</Properties>
</file>