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1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9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5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6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1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3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0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6456-3C15-44DE-9761-B343DDA13F2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021 - 2022\ALL KHỐI 6\Power Point K6\CĐ 3 CHƯA CÓ BÀI NÀO\Hình tiết 5 - 6\background-trong-dong-6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9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1" y="1936968"/>
            <a:ext cx="9296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BÀI 3: THẢM TRANG TRÍ </a:t>
            </a:r>
            <a:endParaRPr lang="en-US" sz="6000" b="1" smtClean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6000" b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VỚI </a:t>
            </a:r>
            <a:r>
              <a:rPr lang="en-US" sz="6000" b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HỌA TIẾT </a:t>
            </a:r>
            <a:endParaRPr lang="en-US" sz="6000" b="1" smtClean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7200" b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TRỐNG </a:t>
            </a:r>
            <a:r>
              <a:rPr lang="en-US" sz="7200" b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ĐỒNG</a:t>
            </a: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:\2021 - 2022\ALL KHỐI 6\Power Point K6\CĐ 3 Còn lại 3\Hình tiết 5 - 6\aa5711f297b0e6c51359540e877f31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"/>
            <a:ext cx="4572000" cy="6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2021 - 2022\ALL KHỐI 6\Power Point K6\CĐ 3 Còn lại 3\Hình tiết 5 - 6\6a106d7ee202b6c7cee0c98a1dc3e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793994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2021 - 2022\ALL KHỐI 6\Power Point K6\CĐ 3 Còn lại 3\Hình tiết 5 - 6\d9d7fc2e309bbfbb70959391393958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63" y="413250"/>
            <a:ext cx="8185437" cy="62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699" y="1222920"/>
            <a:ext cx="8382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smtClean="0">
                <a:solidFill>
                  <a:srgbClr val="C00000"/>
                </a:solidFill>
              </a:rPr>
              <a:t>Họa tiết dùng để làm gì?</a:t>
            </a: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657600"/>
            <a:ext cx="8458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smtClean="0">
                <a:solidFill>
                  <a:srgbClr val="C00000"/>
                </a:solidFill>
              </a:rPr>
              <a:t>Cách sắp </a:t>
            </a:r>
            <a:r>
              <a:rPr lang="fr-FR" sz="4400" i="1">
                <a:solidFill>
                  <a:srgbClr val="C00000"/>
                </a:solidFill>
              </a:rPr>
              <a:t>xếp hoạ tiết trên </a:t>
            </a:r>
            <a:r>
              <a:rPr lang="fr-FR" sz="4400" i="1" smtClean="0">
                <a:solidFill>
                  <a:srgbClr val="C00000"/>
                </a:solidFill>
              </a:rPr>
              <a:t>thảm ?</a:t>
            </a: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28475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- Hoạ tiết được sử dụng để trang trí thảm: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1" y="4467761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- Cách sắp xếp hoạ tiết trên thảm: đối xứng, cân xứng hai bên</a:t>
            </a: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33600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</a:rPr>
              <a:t>- Họa </a:t>
            </a:r>
            <a:r>
              <a:rPr lang="en-US" sz="4400">
                <a:solidFill>
                  <a:srgbClr val="002060"/>
                </a:solidFill>
              </a:rPr>
              <a:t>tiết trang trí thảm có đường viền ở ngoài. Sử dụng một màu sắc đậm hay nhạt làm màu chủ đạo chính.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50" y="53465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smtClean="0">
                <a:solidFill>
                  <a:srgbClr val="C00000"/>
                </a:solidFill>
              </a:rPr>
              <a:t>Về </a:t>
            </a:r>
            <a:r>
              <a:rPr lang="fr-FR" sz="4400" i="1">
                <a:solidFill>
                  <a:srgbClr val="C00000"/>
                </a:solidFill>
              </a:rPr>
              <a:t>màu sắc, tương quan sắc độ giữa màu hoạ tiết và màu </a:t>
            </a:r>
            <a:r>
              <a:rPr lang="fr-FR" sz="4400" i="1" smtClean="0">
                <a:solidFill>
                  <a:srgbClr val="C00000"/>
                </a:solidFill>
              </a:rPr>
              <a:t>nền ?</a:t>
            </a:r>
            <a:endParaRPr lang="en-US" sz="4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742" y="43934"/>
            <a:ext cx="5274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mtClean="0">
                <a:solidFill>
                  <a:srgbClr val="002060"/>
                </a:solidFill>
              </a:rPr>
              <a:t>HD các bước vẽ họa tiết</a:t>
            </a: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740" y="914400"/>
            <a:ext cx="8919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B1: </a:t>
            </a:r>
            <a:r>
              <a:rPr lang="fr-FR" sz="4000">
                <a:solidFill>
                  <a:srgbClr val="C00000"/>
                </a:solidFill>
              </a:rPr>
              <a:t>Xác định kích thước hình vuông và kẻ các đường trục để tạo những mảng đối xứng qua tâm.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4" name="Picture 2" descr="D:\2021 - 2022\ALL KHỐI 6\Power Point K6\CĐ 3 Còn lại 3\Hình tiết 5 - 6\screenshot_211_12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799"/>
            <a:ext cx="4495800" cy="45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"/>
            <a:ext cx="9259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B2: Xác </a:t>
            </a:r>
            <a:r>
              <a:rPr lang="fr-FR" sz="4000">
                <a:solidFill>
                  <a:srgbClr val="C00000"/>
                </a:solidFill>
              </a:rPr>
              <a:t>định các mảng và vị trí đặt hoạ tiết.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3" name="Picture 3" descr="D:\2021 - 2022\ALL KHỐI 6\Power Point K6\CĐ 3 Còn lại 3\Hình tiết 5 - 6\screenshot_211_12 - Copy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95" y="772754"/>
            <a:ext cx="5550905" cy="57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8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B3: </a:t>
            </a:r>
            <a:r>
              <a:rPr lang="fr-FR" sz="4000">
                <a:solidFill>
                  <a:srgbClr val="C00000"/>
                </a:solidFill>
              </a:rPr>
              <a:t>Vé hoạ tiết cho một góc vuông rồi can hình vào các mảng theo vị </a:t>
            </a:r>
            <a:r>
              <a:rPr lang="fr-FR" sz="4000" smtClean="0">
                <a:solidFill>
                  <a:srgbClr val="C00000"/>
                </a:solidFill>
              </a:rPr>
              <a:t>trí</a:t>
            </a:r>
            <a:r>
              <a:rPr lang="en-US" sz="4000">
                <a:solidFill>
                  <a:srgbClr val="C00000"/>
                </a:solidFill>
              </a:rPr>
              <a:t> </a:t>
            </a:r>
            <a:r>
              <a:rPr lang="fr-FR" sz="4000" smtClean="0">
                <a:solidFill>
                  <a:srgbClr val="C00000"/>
                </a:solidFill>
              </a:rPr>
              <a:t>đã </a:t>
            </a:r>
            <a:r>
              <a:rPr lang="fr-FR" sz="4000">
                <a:solidFill>
                  <a:srgbClr val="C00000"/>
                </a:solidFill>
              </a:rPr>
              <a:t>xác định.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3" name="Picture 4" descr="D:\2021 - 2022\ALL KHỐI 6\Power Point K6\CĐ 3 Còn lại 3\Hình tiết 5 - 6\screenshot_211_12 - Copy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399"/>
            <a:ext cx="5410200" cy="54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2021 - 2022\ALL KHỐI 6\Power Point K6\CĐ 3 Còn lại 3\Hình tiết 5 - 6\screenshot_211_12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43174"/>
            <a:ext cx="5410200" cy="54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973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B4: Vẽ </a:t>
            </a:r>
            <a:r>
              <a:rPr lang="fr-FR" sz="4000">
                <a:solidFill>
                  <a:srgbClr val="C00000"/>
                </a:solidFill>
              </a:rPr>
              <a:t>thêm chi tiết tạo nhịp điệu trong bố cục thảm hình </a:t>
            </a:r>
            <a:r>
              <a:rPr lang="fr-FR" sz="4000" smtClean="0">
                <a:solidFill>
                  <a:srgbClr val="C00000"/>
                </a:solidFill>
              </a:rPr>
              <a:t>vuông.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2021 - 2022\ALL KHỐI 6\Power Point K6\CĐ 3 Còn lại 3\Hình tiết 5 - 6\screenshot_211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9050" y="0"/>
            <a:ext cx="9163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B5: </a:t>
            </a:r>
            <a:r>
              <a:rPr lang="fr-FR" sz="4000">
                <a:solidFill>
                  <a:srgbClr val="C00000"/>
                </a:solidFill>
              </a:rPr>
              <a:t>Vẽ màu tạo hoà sắc, đậm nhạt cho hình trang trí.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2021 - 2022\ALL KHỐI 6\Power Point K6\CĐ 3 Còn lại 3\Hình tiết 5 - 6\screenshot_211_1234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911593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973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Cùng nhìn lại 1 lần nữa cách trang trí tấm thảm có bố cục </a:t>
            </a:r>
            <a:r>
              <a:rPr lang="fr-FR" sz="4000">
                <a:solidFill>
                  <a:srgbClr val="C00000"/>
                </a:solidFill>
              </a:rPr>
              <a:t>hình </a:t>
            </a:r>
            <a:r>
              <a:rPr lang="fr-FR" sz="4000" smtClean="0">
                <a:solidFill>
                  <a:srgbClr val="C00000"/>
                </a:solidFill>
              </a:rPr>
              <a:t>vuông, ...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2021 - 2022\ALL KHỐI 6\Power Point K6\CĐ 3 Còn lại 3\Hình tiết 5 - 6\screenshot_211_1234 - Copy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770"/>
            <a:ext cx="6705600" cy="67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54" y="0"/>
            <a:ext cx="91120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smtClean="0"/>
              <a:t>Cho HS xem một </a:t>
            </a:r>
            <a:r>
              <a:rPr lang="fr-FR" sz="4400"/>
              <a:t>số hình ảnh họa tiết trên trống </a:t>
            </a:r>
            <a:r>
              <a:rPr lang="fr-FR" sz="4400" smtClean="0"/>
              <a:t>đồng</a:t>
            </a:r>
            <a:endParaRPr lang="en-US" sz="4400"/>
          </a:p>
        </p:txBody>
      </p:sp>
      <p:pic>
        <p:nvPicPr>
          <p:cNvPr id="2050" name="Picture 2" descr="D:\2021 - 2022\ALL KHỐI 6\Power Point K6\CĐ 3 Còn lại 3\Hình tiết 5 - 6\e3717f6b7033a6859fd4cec326243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67"/>
            <a:ext cx="4800600" cy="6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1 - 2022\ALL KHỐI 6\Power Point K6\CĐ 3 Còn lại 3\Hình tiết 5 - 6\4da450fc122d6853c880aae470f7dc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66" y="179749"/>
            <a:ext cx="6296634" cy="66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1 - 2022\ALL KHỐI 6\Power Point K6\CĐ 3 Còn lại 3\Hình tiết 5 - 6\71f113ad60ae2e404f91173e1b8dc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2009"/>
            <a:ext cx="4648200" cy="65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1 - 2022\ALL KHỐI 6\Power Point K6\CĐ 3 Còn lại 3\Hình tiết 5 - 6\492c09056f312b7f18754a24284786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5" y="2180716"/>
            <a:ext cx="9175825" cy="399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2021 - 2022\ALL KHỐI 6\Power Point K6\CĐ 3 Còn lại 3\Hình tiết 5 - 6\4245f777045f9787425a6985d7e1e3a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3" y="19050"/>
            <a:ext cx="536207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21 - 2022\ALL KHỐI 6\Power Point K6\CĐ 3 Còn lại 3\Hình tiết 5 - 6\screenshot_211_1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629400" cy="68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2021 - 2022\ALL KHỐI 6\Power Point K6\CĐ 3 Còn lại 3\Hình tiết 5 - 6\screenshot_211_1234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"/>
            <a:ext cx="6705600" cy="68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4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smtClean="0">
                <a:solidFill>
                  <a:srgbClr val="FF0000"/>
                </a:solidFill>
              </a:rPr>
              <a:t>PHẦN THỰC HÀNH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9478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smtClean="0"/>
              <a:t>- HS </a:t>
            </a:r>
            <a:r>
              <a:rPr lang="nl-NL" sz="4800"/>
              <a:t>vận dụng kiến thức đã </a:t>
            </a:r>
            <a:r>
              <a:rPr lang="nl-NL" sz="4800"/>
              <a:t>học </a:t>
            </a:r>
            <a:r>
              <a:rPr lang="nl-NL" sz="4800" smtClean="0"/>
              <a:t>vào</a:t>
            </a:r>
          </a:p>
          <a:p>
            <a:r>
              <a:rPr lang="nl-NL" sz="4800" smtClean="0"/>
              <a:t>trang trí 1 tấm thảm  với hoa văn</a:t>
            </a:r>
          </a:p>
          <a:p>
            <a:r>
              <a:rPr lang="nl-NL" sz="4800" smtClean="0"/>
              <a:t>họa tiết trống đồng 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58083"/>
            <a:ext cx="9182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>
                <a:solidFill>
                  <a:srgbClr val="C00000"/>
                </a:solidFill>
              </a:rPr>
              <a:t>Báo cáo kết quả hoạt động và thảo luận</a:t>
            </a:r>
            <a:endParaRPr lang="en-US" sz="5400">
              <a:solidFill>
                <a:srgbClr val="C00000"/>
              </a:solidFill>
            </a:endParaRPr>
          </a:p>
          <a:p>
            <a:r>
              <a:rPr lang="nl-NL" sz="5400" smtClean="0">
                <a:solidFill>
                  <a:srgbClr val="002060"/>
                </a:solidFill>
              </a:rPr>
              <a:t>+ Cho 2 </a:t>
            </a:r>
            <a:r>
              <a:rPr lang="nl-NL" sz="5400">
                <a:solidFill>
                  <a:srgbClr val="002060"/>
                </a:solidFill>
              </a:rPr>
              <a:t>bạn đại diện của 2 nhóm trả lời.</a:t>
            </a:r>
            <a:endParaRPr lang="en-US" sz="5400">
              <a:solidFill>
                <a:srgbClr val="002060"/>
              </a:solidFill>
            </a:endParaRPr>
          </a:p>
          <a:p>
            <a:r>
              <a:rPr lang="nl-NL" sz="5400">
                <a:solidFill>
                  <a:srgbClr val="002060"/>
                </a:solidFill>
              </a:rPr>
              <a:t>+ </a:t>
            </a:r>
            <a:r>
              <a:rPr lang="nl-NL" sz="5400">
                <a:solidFill>
                  <a:srgbClr val="002060"/>
                </a:solidFill>
              </a:rPr>
              <a:t>N</a:t>
            </a:r>
            <a:r>
              <a:rPr lang="nl-NL" sz="5400" smtClean="0">
                <a:solidFill>
                  <a:srgbClr val="002060"/>
                </a:solidFill>
              </a:rPr>
              <a:t>hận </a:t>
            </a:r>
            <a:r>
              <a:rPr lang="nl-NL" sz="5400">
                <a:solidFill>
                  <a:srgbClr val="002060"/>
                </a:solidFill>
              </a:rPr>
              <a:t>xét, bổ sung.</a:t>
            </a:r>
            <a:endParaRPr lang="en-US" sz="5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" y="0"/>
            <a:ext cx="9124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smtClean="0"/>
              <a:t>- HS </a:t>
            </a:r>
            <a:r>
              <a:rPr lang="nl-NL" sz="5400"/>
              <a:t>vận dụng kiến thức </a:t>
            </a:r>
            <a:r>
              <a:rPr lang="nl-NL" sz="5400"/>
              <a:t>đã </a:t>
            </a:r>
            <a:r>
              <a:rPr lang="nl-NL" sz="5400" smtClean="0"/>
              <a:t>học</a:t>
            </a:r>
          </a:p>
          <a:p>
            <a:r>
              <a:rPr lang="nl-NL" sz="5400" smtClean="0"/>
              <a:t>vào </a:t>
            </a:r>
            <a:r>
              <a:rPr lang="nl-NL" sz="5400"/>
              <a:t>thực tế.</a:t>
            </a:r>
            <a:endParaRPr lang="en-US" sz="5400"/>
          </a:p>
        </p:txBody>
      </p:sp>
      <p:pic>
        <p:nvPicPr>
          <p:cNvPr id="1026" name="Picture 2" descr="D:\2021 - 2022\ALL KHỐI 6\Power Point K6\CĐ 3 Còn lại 3\Hình tiết 5 - 6\screenshot_211_1234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05013"/>
            <a:ext cx="2908827" cy="40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1 - 2022\ALL KHỐI 6\Power Point K6\CĐ 3 Còn lại 3\Hình tiết 5 - 6\screenshot_211_12345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77163"/>
            <a:ext cx="3909581" cy="56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62974" y="6019800"/>
            <a:ext cx="4025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smtClean="0">
                <a:solidFill>
                  <a:srgbClr val="002060"/>
                </a:solidFill>
              </a:rPr>
              <a:t>Làm ô cửa sổ</a:t>
            </a:r>
            <a:endParaRPr lang="en-US" sz="54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5103674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400" smtClean="0">
                <a:solidFill>
                  <a:srgbClr val="002060"/>
                </a:solidFill>
              </a:rPr>
              <a:t>Trang trí</a:t>
            </a:r>
          </a:p>
          <a:p>
            <a:pPr algn="ctr"/>
            <a:r>
              <a:rPr lang="nl-NL" sz="5400" smtClean="0">
                <a:solidFill>
                  <a:srgbClr val="002060"/>
                </a:solidFill>
              </a:rPr>
              <a:t>bình gốm</a:t>
            </a:r>
            <a:endParaRPr lang="en-US" sz="5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2" y="1447800"/>
            <a:ext cx="9134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/>
            <a:r>
              <a:rPr lang="fr-FR" sz="6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 EM TIẾP TỤC HOÀN THIỆN BÀI VỀ NHÀ</a:t>
            </a:r>
            <a:endParaRPr lang="en-US" sz="6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2" y="1447800"/>
            <a:ext cx="9134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smtClean="0">
                <a:solidFill>
                  <a:srgbClr val="FF0000"/>
                </a:solidFill>
              </a:rPr>
              <a:t>... và </a:t>
            </a:r>
            <a:r>
              <a:rPr lang="fr-FR" sz="6000">
                <a:solidFill>
                  <a:srgbClr val="FF0000"/>
                </a:solidFill>
              </a:rPr>
              <a:t>một số bài trang trí thảm hình vuông, </a:t>
            </a:r>
            <a:r>
              <a:rPr lang="fr-FR" sz="6000" smtClean="0">
                <a:solidFill>
                  <a:srgbClr val="FF0000"/>
                </a:solidFill>
              </a:rPr>
              <a:t>hình chữ nhật, một </a:t>
            </a:r>
            <a:r>
              <a:rPr lang="fr-FR" sz="6000">
                <a:solidFill>
                  <a:srgbClr val="FF0000"/>
                </a:solidFill>
              </a:rPr>
              <a:t>số thảm có hình dạng cơ bản được trang trí.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21 - 2022\ALL KHỐI 6\Power Point K6\CĐ 3 Còn lại 3\Hình tiết 5 - 6\e4f7e83216c986f25502828bd66d8c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21 - 2022\ALL KHỐI 6\Power Point K6\CĐ 3 Còn lại 3\Hình tiết 5 - 6\d9d7fc2e309bbfbb70959391393958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21 - 2022\ALL KHỐI 6\Power Point K6\CĐ 3 Còn lại 3\Hình tiết 5 - 6\f89a575b7611c3e501025a889c8545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2021 - 2022\ALL KHỐI 6\Power Point K6\CĐ 3 Còn lại 3\Hình tiết 5 - 6\o1cn01kadgco1qpqsmvpzkw___2208052771969_275af89c78a64ba983370c1c7af75f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19962"/>
            <a:ext cx="5157787" cy="67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1 - 2022\ALL KHỐI 6\Power Point K6\CĐ 3 Còn lại 3\Hình tiết 5 - 6\screenshot_211_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0636"/>
            <a:ext cx="8915400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21 - 2022\ALL KHỐI 6\Power Point K6\CĐ 3 Còn lại 3\Hình tiết 5 - 6\screenshot_211_123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85" y="-28575"/>
            <a:ext cx="4438015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021 - 2022\ALL KHỐI 6\Power Point K6\CĐ 3 Còn lại 3\Hình tiết 5 - 6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2021 - 2022\ALL KHỐI 6\Power Point K6\CĐ 3 Còn lại 3\Hình tiết 5 - 6\z2199136890163_030e7550921e5227953c4f9d3b7c3e01_e388d5b2d93541fd8a1912860b2701fb_ma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884"/>
            <a:ext cx="5905500" cy="68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2021 - 2022\ALL KHỐI 6\Power Point K6\CĐ 3 Còn lại 3\Hình tiết 5 - 6\992d7f1b9cdda0ce3f24d8f087dd0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06"/>
            <a:ext cx="68389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21 - 2022\ALL KHỐI 6\Power Point K6\CĐ 3 Còn lại 3\Hình tiết 5 - 6\4d6eb3170d085ce645523d51100d2d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2021 - 2022\ALL KHỐI 6\Power Point K6\CĐ 3 Còn lại 3\Hình tiết 5 - 6\Untitled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885062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2021 - 2022\ALL KHỐI 6\Power Point K6\CĐ 3 Còn lại 3\Hình tiết 5 - 6\8b16bfc64c8d29f9cf4cafe5c745a0b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6783"/>
            <a:ext cx="5867400" cy="68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934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smtClean="0">
                <a:solidFill>
                  <a:srgbClr val="FF0000"/>
                </a:solidFill>
              </a:rPr>
              <a:t>Một </a:t>
            </a:r>
            <a:r>
              <a:rPr lang="fr-FR" sz="4400">
                <a:solidFill>
                  <a:srgbClr val="FF0000"/>
                </a:solidFill>
              </a:rPr>
              <a:t>số bài trang </a:t>
            </a:r>
            <a:r>
              <a:rPr lang="fr-FR" sz="4400" smtClean="0">
                <a:solidFill>
                  <a:srgbClr val="FF0000"/>
                </a:solidFill>
              </a:rPr>
              <a:t>trí trên nhiều vật dụng trong cuộc sống sinh hoạt hằng ngày...</a:t>
            </a:r>
            <a:endParaRPr lang="en-US" sz="4400"/>
          </a:p>
        </p:txBody>
      </p:sp>
      <p:pic>
        <p:nvPicPr>
          <p:cNvPr id="6146" name="Picture 2" descr="D:\2021 - 2022\ALL KHỐI 6\Power Point K6\CĐ 3 Còn lại 3\Hình tiết 5 - 6\32b895202b60508c85565db40e2aa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2021 - 2022\ALL KHỐI 6\Power Point K6\CĐ 3 Còn lại 3\Hình tiết 5 - 6\8685312edc86662691a8ae32a1b70f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0525"/>
            <a:ext cx="6878524" cy="68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2021 - 2022\ALL KHỐI 6\Power Point K6\CĐ 3 Còn lại 3\Hình tiết 5 - 6\0b7d2e684fd3fec193f998dc9b073e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" y="76200"/>
            <a:ext cx="4602480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2021 - 2022\ALL KHỐI 6\Power Point K6\CĐ 3 Còn lại 3\Hình tiết 5 - 6\79b864ed8c7f7f57b283b91477227f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" y="21336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2021 - 2022\ALL KHỐI 6\Power Point K6\CĐ 3 Còn lại 3\Hình tiết 5 - 6\7a22cfc552aaa6e65c4dbe28ed746c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2021 - 2022\ALL KHỐI 6\Power Point K6\CĐ 3 Còn lại 3\Hình tiết 5 - 6\1d1c83934e4d6a2682a0f98e380442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021 - 2022\ALL KHỐI 6\Power Point K6\CĐ 3 Còn lại 3\Hình tiết 5 - 6\fe0b921b440787dad6e2b9ac576f36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5951220" cy="59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2021 - 2022\ALL KHỐI 6\Power Point K6\CĐ 3 Còn lại 3\Hình tiết 5 - 6\346c913695d668ee5636afa4a412f1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017"/>
            <a:ext cx="7696200" cy="64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324</Words>
  <Application>Microsoft Office PowerPoint</Application>
  <PresentationFormat>On-screen Show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SCD</cp:lastModifiedBy>
  <cp:revision>18</cp:revision>
  <dcterms:created xsi:type="dcterms:W3CDTF">2021-09-14T12:24:13Z</dcterms:created>
  <dcterms:modified xsi:type="dcterms:W3CDTF">2021-10-06T07:30:13Z</dcterms:modified>
</cp:coreProperties>
</file>