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22" r:id="rId2"/>
    <p:sldMasterId id="2147483758" r:id="rId3"/>
  </p:sldMasterIdLst>
  <p:notesMasterIdLst>
    <p:notesMasterId r:id="rId26"/>
  </p:notesMasterIdLst>
  <p:sldIdLst>
    <p:sldId id="1838" r:id="rId4"/>
    <p:sldId id="1843" r:id="rId5"/>
    <p:sldId id="1844" r:id="rId6"/>
    <p:sldId id="1839" r:id="rId7"/>
    <p:sldId id="1797" r:id="rId8"/>
    <p:sldId id="1827" r:id="rId9"/>
    <p:sldId id="1840" r:id="rId10"/>
    <p:sldId id="1801" r:id="rId11"/>
    <p:sldId id="1802" r:id="rId12"/>
    <p:sldId id="1841" r:id="rId13"/>
    <p:sldId id="1805" r:id="rId14"/>
    <p:sldId id="1845" r:id="rId15"/>
    <p:sldId id="1836" r:id="rId16"/>
    <p:sldId id="1850" r:id="rId17"/>
    <p:sldId id="1849" r:id="rId18"/>
    <p:sldId id="1847" r:id="rId19"/>
    <p:sldId id="1851" r:id="rId20"/>
    <p:sldId id="1848" r:id="rId21"/>
    <p:sldId id="1846" r:id="rId22"/>
    <p:sldId id="1835" r:id="rId23"/>
    <p:sldId id="1852" r:id="rId24"/>
    <p:sldId id="30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5A9F"/>
    <a:srgbClr val="8494D5"/>
    <a:srgbClr val="C9877E"/>
    <a:srgbClr val="EDB5AE"/>
    <a:srgbClr val="4472C4"/>
    <a:srgbClr val="1F2957"/>
    <a:srgbClr val="8B9CDE"/>
    <a:srgbClr val="EDB4AD"/>
    <a:srgbClr val="E6E6E6"/>
    <a:srgbClr val="CCD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740F7-7D00-44D8-B480-7DAA827D3373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111EF-44F8-4A68-A628-C93C70430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1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ban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KHCN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ta,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….</a:t>
            </a:r>
          </a:p>
          <a:p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,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,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ĐLĐO.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C534-7ECD-4846-9A83-0469F356FA1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49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480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3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9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3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31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(0979818956)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Phát 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4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5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23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111EF-44F8-4A68-A628-C93C70430C9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1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8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3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9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3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9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2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3102-AD23-4BFF-87AE-61567A0BE8E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4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5725-E820-4B2A-A81C-15E6A453397F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75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B90A-5AB2-4BF4-8147-F4CADCC03FE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98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CF7D-CB0D-4FDB-902B-9E5CD56B2F3F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5614-9033-4786-9235-17DD4EEE6651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0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6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D299-E27D-455F-9667-E019E6CEA2DD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64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A9CB-1752-48C5-8105-E376DCE212C0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C62-8F5A-4581-84EA-8C88B3391AE6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8DDE-8CD0-4E97-98D0-8F413940748F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25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BC42-E576-4B96-A2BC-C9DCC9DAE46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54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64A-A574-4632-8FB6-30501D3E1ACB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53D-4B37-4D7B-8ABF-990319F0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9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1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2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9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8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8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1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101932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F265-FB0A-4629-8A49-B61FDB9E898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5327-55F2-49F4-A25D-127A3CC986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294287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&#272;&#7871;m%20ng&#432;&#7907;c%203%20ph&#250;t%20c&#243;%20ti&#7871;ng.mp4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38ECFC-B561-7968-E286-2E668F4C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1" t="33143" r="13644" b="11619"/>
          <a:stretch/>
        </p:blipFill>
        <p:spPr>
          <a:xfrm>
            <a:off x="-10507" y="-10255"/>
            <a:ext cx="1220250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911A98-9F32-A981-029D-C302842F4690}"/>
              </a:ext>
            </a:extLst>
          </p:cNvPr>
          <p:cNvSpPr txBox="1"/>
          <p:nvPr/>
        </p:nvSpPr>
        <p:spPr>
          <a:xfrm>
            <a:off x="2078551" y="221762"/>
            <a:ext cx="8078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LỚP!</a:t>
            </a:r>
            <a:endParaRPr lang="x-none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881;p29">
            <a:extLst>
              <a:ext uri="{FF2B5EF4-FFF2-40B4-BE49-F238E27FC236}">
                <a16:creationId xmlns:a16="http://schemas.microsoft.com/office/drawing/2014/main" id="{F52AD9B3-F3FA-2DBA-44A5-1CD3170BAACF}"/>
              </a:ext>
            </a:extLst>
          </p:cNvPr>
          <p:cNvSpPr txBox="1">
            <a:spLocks/>
          </p:cNvSpPr>
          <p:nvPr/>
        </p:nvSpPr>
        <p:spPr>
          <a:xfrm>
            <a:off x="16361" y="1873433"/>
            <a:ext cx="12202508" cy="26985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NGỮ VĂN 6</a:t>
            </a:r>
          </a:p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6B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B6AD3-2EC5-6CB2-EBCF-59C2DC5F7260}"/>
              </a:ext>
            </a:extLst>
          </p:cNvPr>
          <p:cNvSpPr txBox="1"/>
          <p:nvPr/>
        </p:nvSpPr>
        <p:spPr>
          <a:xfrm>
            <a:off x="897714" y="4882975"/>
            <a:ext cx="10396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GV: Nguyễn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Chuyền</a:t>
            </a:r>
            <a:endParaRPr lang="x-none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4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6800" y="1447800"/>
            <a:ext cx="9906000" cy="3379465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9191506" y="4292600"/>
            <a:ext cx="3562597" cy="27432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131570" y="-2362032"/>
            <a:ext cx="3634740" cy="54864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FB82568-3C0A-C504-1DFD-2F2C03D54AA8}"/>
              </a:ext>
            </a:extLst>
          </p:cNvPr>
          <p:cNvSpPr/>
          <p:nvPr/>
        </p:nvSpPr>
        <p:spPr>
          <a:xfrm>
            <a:off x="329004" y="3736173"/>
            <a:ext cx="3208421" cy="27432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1" y="0"/>
                </a:lnTo>
                <a:lnTo>
                  <a:pt x="4812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0C9D-F7CC-DDDB-4908-A07BE07D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863" y="2197502"/>
            <a:ext cx="759627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503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C408B53-C578-4FA2-9E4A-04AFC77580AD}"/>
              </a:ext>
            </a:extLst>
          </p:cNvPr>
          <p:cNvSpPr/>
          <p:nvPr/>
        </p:nvSpPr>
        <p:spPr>
          <a:xfrm>
            <a:off x="449031" y="1082925"/>
            <a:ext cx="11378531" cy="54891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0" name="图形 3">
            <a:extLst>
              <a:ext uri="{FF2B5EF4-FFF2-40B4-BE49-F238E27FC236}">
                <a16:creationId xmlns:a16="http://schemas.microsoft.com/office/drawing/2014/main" id="{406F866F-593B-4A2A-948A-48B2B3AB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6850395" y="3854957"/>
            <a:ext cx="4934871" cy="277843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80561"/>
              </p:ext>
            </p:extLst>
          </p:nvPr>
        </p:nvGraphicFramePr>
        <p:xfrm>
          <a:off x="1099307" y="1563624"/>
          <a:ext cx="9752688" cy="430682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62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68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</a:p>
                  </a:txBody>
                  <a:tcPr marL="95251" marR="95251" marT="47625" marB="47625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</a:p>
                  </a:txBody>
                  <a:tcPr marL="95251" marR="95251" marT="47625" marB="47625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9134">
                <a:tc>
                  <a:txBody>
                    <a:bodyPr/>
                    <a:lstStyle/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lại với người nói về hiện tượng (vấn đề) đời sống được bàn luận, về cách trình bày bài nói.</a:t>
                      </a:r>
                    </a:p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Thảo luận bằng cách nêu thắc mắc, yêu cầu người nói giải đáp thêm. Nhận xét về lí lẽ và bằng chứng mà người nói sử dụng.</a:t>
                      </a:r>
                    </a:p>
                  </a:txBody>
                  <a:tcPr marL="95251" marR="95251" marT="47625" marB="47625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Lắng nghe ý kiến phản hồi của người nghe.</a:t>
                      </a:r>
                    </a:p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Giải thích thêm những chỗ người nghe thắc mắc.</a:t>
                      </a:r>
                    </a:p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Bảo vệ ý kiến của mình nếu nhận thấy ý kiến đó đúng.</a:t>
                      </a:r>
                    </a:p>
                  </a:txBody>
                  <a:tcPr marL="95251" marR="95251" marT="47625" marB="476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lowchart: Alternate Process 2"/>
          <p:cNvSpPr/>
          <p:nvPr/>
        </p:nvSpPr>
        <p:spPr>
          <a:xfrm>
            <a:off x="2633472" y="393192"/>
            <a:ext cx="6684358" cy="80467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5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1" y="387929"/>
          <a:ext cx="10909300" cy="622134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62979">
                  <a:extLst>
                    <a:ext uri="{9D8B030D-6E8A-4147-A177-3AD203B41FA5}">
                      <a16:colId xmlns:a16="http://schemas.microsoft.com/office/drawing/2014/main" val="3126707761"/>
                    </a:ext>
                  </a:extLst>
                </a:gridCol>
                <a:gridCol w="2991671">
                  <a:extLst>
                    <a:ext uri="{9D8B030D-6E8A-4147-A177-3AD203B41FA5}">
                      <a16:colId xmlns:a16="http://schemas.microsoft.com/office/drawing/2014/main" val="3617801488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4057391705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769559469"/>
                    </a:ext>
                  </a:extLst>
                </a:gridCol>
              </a:tblGrid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43810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2668"/>
                  </a:ext>
                </a:extLst>
              </a:tr>
              <a:tr h="3253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025379"/>
                  </a:ext>
                </a:extLst>
              </a:tr>
              <a:tr h="325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11369"/>
                  </a:ext>
                </a:extLst>
              </a:tr>
              <a:tr h="650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1.Vấn đề đưa ra mang tính thời sự, hay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mang tính thời sự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nóng bỏng trong XH hiện nay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79427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 sơ sài, không nêu được ý kiến, lí lẽ, bằng chứng thuyết phục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 đưa ra lí lẽ, bằng chứng thuyết phục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67336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cảm.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6035"/>
                  </a:ext>
                </a:extLst>
              </a:tr>
              <a:tr h="1301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15977"/>
                  </a:ext>
                </a:extLst>
              </a:tr>
              <a:tr h="609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29657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:………/10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91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636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CCD1BA-BB98-4B8D-AE58-4B0ABDFEDA59}"/>
              </a:ext>
            </a:extLst>
          </p:cNvPr>
          <p:cNvSpPr/>
          <p:nvPr/>
        </p:nvSpPr>
        <p:spPr>
          <a:xfrm>
            <a:off x="1194140" y="936058"/>
            <a:ext cx="3476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000" dirty="0">
                <a:solidFill>
                  <a:srgbClr val="4472C4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D67F0D-FF09-4ADA-933B-94097B04871F}"/>
              </a:ext>
            </a:extLst>
          </p:cNvPr>
          <p:cNvSpPr/>
          <p:nvPr/>
        </p:nvSpPr>
        <p:spPr>
          <a:xfrm>
            <a:off x="881149" y="936058"/>
            <a:ext cx="10485120" cy="50877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406F866F-593B-4A2A-948A-48B2B3AB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5917314" y="3143511"/>
            <a:ext cx="4934871" cy="2778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08" y="3736824"/>
            <a:ext cx="7578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3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71" y="1243584"/>
            <a:ext cx="10540899" cy="24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30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1" y="387929"/>
          <a:ext cx="10909300" cy="622134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62979">
                  <a:extLst>
                    <a:ext uri="{9D8B030D-6E8A-4147-A177-3AD203B41FA5}">
                      <a16:colId xmlns:a16="http://schemas.microsoft.com/office/drawing/2014/main" val="3126707761"/>
                    </a:ext>
                  </a:extLst>
                </a:gridCol>
                <a:gridCol w="2991671">
                  <a:extLst>
                    <a:ext uri="{9D8B030D-6E8A-4147-A177-3AD203B41FA5}">
                      <a16:colId xmlns:a16="http://schemas.microsoft.com/office/drawing/2014/main" val="3617801488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4057391705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769559469"/>
                    </a:ext>
                  </a:extLst>
                </a:gridCol>
              </a:tblGrid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43810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2668"/>
                  </a:ext>
                </a:extLst>
              </a:tr>
              <a:tr h="3253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025379"/>
                  </a:ext>
                </a:extLst>
              </a:tr>
              <a:tr h="325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11369"/>
                  </a:ext>
                </a:extLst>
              </a:tr>
              <a:tr h="650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1.Vấn đề đưa ra mang tính thời sự, hay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mang tính thời sự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nóng bỏng trong XH hiện nay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79427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 sơ sài, không nêu được ý kiến, lí lẽ, bằng chứng thuyết phục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 đưa ra lí lẽ, bằng chứng thuyết phục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67336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cảm.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6035"/>
                  </a:ext>
                </a:extLst>
              </a:tr>
              <a:tr h="1301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15977"/>
                  </a:ext>
                </a:extLst>
              </a:tr>
              <a:tr h="609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29657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:………/10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91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257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24BBC-CF95-64EC-5401-C0A581C1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" y="177597"/>
            <a:ext cx="397192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7A572C-566D-BDAC-C8A1-4B14A77CD9DF}"/>
              </a:ext>
            </a:extLst>
          </p:cNvPr>
          <p:cNvSpPr/>
          <p:nvPr/>
        </p:nvSpPr>
        <p:spPr>
          <a:xfrm>
            <a:off x="0" y="1510010"/>
            <a:ext cx="36067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C00000"/>
                </a:solidFill>
              </a:rPr>
              <a:t>Thuốc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lá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điện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tử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là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gì</a:t>
            </a:r>
            <a:r>
              <a:rPr lang="en-US" sz="4800" b="1" dirty="0">
                <a:ln/>
                <a:solidFill>
                  <a:srgbClr val="C00000"/>
                </a:solidFill>
              </a:rPr>
              <a:t>?</a:t>
            </a:r>
            <a:endParaRPr lang="en-US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00E3E1-E8DF-77E0-BA60-ABE9D48124F8}"/>
              </a:ext>
            </a:extLst>
          </p:cNvPr>
          <p:cNvSpPr txBox="1"/>
          <p:nvPr/>
        </p:nvSpPr>
        <p:spPr>
          <a:xfrm>
            <a:off x="4419600" y="5129453"/>
            <a:ext cx="7165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4081" y="67236"/>
            <a:ext cx="7767919" cy="657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2488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24BBC-CF95-64EC-5401-C0A581C1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" y="234042"/>
            <a:ext cx="3971925" cy="6392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7A572C-566D-BDAC-C8A1-4B14A77CD9DF}"/>
              </a:ext>
            </a:extLst>
          </p:cNvPr>
          <p:cNvSpPr/>
          <p:nvPr/>
        </p:nvSpPr>
        <p:spPr>
          <a:xfrm>
            <a:off x="0" y="1510010"/>
            <a:ext cx="36067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C00000"/>
                </a:solidFill>
              </a:rPr>
              <a:t>Thuốc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lá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điện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tử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là</a:t>
            </a:r>
            <a:r>
              <a:rPr lang="en-US" sz="4800" b="1" dirty="0">
                <a:ln/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/>
                <a:solidFill>
                  <a:srgbClr val="C00000"/>
                </a:solidFill>
              </a:rPr>
              <a:t>gì</a:t>
            </a:r>
            <a:r>
              <a:rPr lang="en-US" sz="4800" b="1" dirty="0">
                <a:ln/>
                <a:solidFill>
                  <a:srgbClr val="C00000"/>
                </a:solidFill>
              </a:rPr>
              <a:t>?</a:t>
            </a:r>
            <a:endParaRPr lang="en-US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D940D2-134A-D287-5E72-155AB6D54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82" y="225777"/>
            <a:ext cx="8029929" cy="65588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00E3E1-E8DF-77E0-BA60-ABE9D48124F8}"/>
              </a:ext>
            </a:extLst>
          </p:cNvPr>
          <p:cNvSpPr txBox="1"/>
          <p:nvPr/>
        </p:nvSpPr>
        <p:spPr>
          <a:xfrm>
            <a:off x="4419600" y="5129453"/>
            <a:ext cx="7165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23554" name="Picture 2" descr="https://lh3.googleusercontent.com/Cc3QT2GqWoTxLEZVnCwrBsnKrv5m1xP5tD3vr7PXpytfgBBiIQJSSi3WqzLiJYeuJJIlIbtcv90THZ1F4ywTXuxX2pqG6MvuHzG51g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0375" y="94129"/>
            <a:ext cx="3031378" cy="2143125"/>
          </a:xfrm>
          <a:prstGeom prst="rect">
            <a:avLst/>
          </a:prstGeom>
          <a:noFill/>
        </p:spPr>
      </p:pic>
      <p:pic>
        <p:nvPicPr>
          <p:cNvPr id="23556" name="Picture 4" descr="Tất tật về thuốc lá điện tử là gì? Mua thuốc lá điện tử giá rẻ ở đâu tốt  nhất?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374" y="4625788"/>
            <a:ext cx="3448238" cy="1504390"/>
          </a:xfrm>
          <a:prstGeom prst="rect">
            <a:avLst/>
          </a:prstGeom>
          <a:noFill/>
        </p:spPr>
      </p:pic>
      <p:pic>
        <p:nvPicPr>
          <p:cNvPr id="23558" name="Picture 6" descr="Cách sử dụng thuốc lá điện tử chi tiết nhất cho người mới chơi | VapePr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8347" y="393419"/>
            <a:ext cx="3703731" cy="1743076"/>
          </a:xfrm>
          <a:prstGeom prst="rect">
            <a:avLst/>
          </a:prstGeom>
          <a:noFill/>
        </p:spPr>
      </p:pic>
      <p:pic>
        <p:nvPicPr>
          <p:cNvPr id="23560" name="Picture 8" descr="Thuốc lá điện tử Vape là gì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0578" y="2167467"/>
            <a:ext cx="4921955" cy="2528711"/>
          </a:xfrm>
          <a:prstGeom prst="rect">
            <a:avLst/>
          </a:prstGeom>
          <a:noFill/>
        </p:spPr>
      </p:pic>
      <p:pic>
        <p:nvPicPr>
          <p:cNvPr id="23562" name="Picture 10" descr="Vape hàng xách tay chính hãng - TUNG SH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6153" y="4114801"/>
            <a:ext cx="3429000" cy="2326340"/>
          </a:xfrm>
          <a:prstGeom prst="rect">
            <a:avLst/>
          </a:prstGeom>
          <a:noFill/>
        </p:spPr>
      </p:pic>
      <p:sp>
        <p:nvSpPr>
          <p:cNvPr id="23565" name="AutoShape 13" descr="Thuốc lá gây nghiện cho bạn như thế nào?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AutoShape 15" descr="Thuốc lá gây nghiện cho bạn như thế nào?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AutoShape 17" descr="Thuốc lá gây nghiện cho bạn như thế nào?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AutoShape 19" descr="Thuốc lá gây nghiện cho bạn như thế nào?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3" name="AutoShape 21" descr="Thuốc lá gây nghiện cho bạn như thế nào?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46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"/>
            <a:ext cx="5833872" cy="67299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64592"/>
            <a:ext cx="612648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AC15E-DCA9-090B-1815-C0F89579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528" y="649224"/>
            <a:ext cx="10168127" cy="523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387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07008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40B413-44F5-863F-CCB4-1F4707BD7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4774"/>
            <a:ext cx="12191999" cy="6648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312AC-18D3-816C-B4ED-12E1C19F2EC2}"/>
              </a:ext>
            </a:extLst>
          </p:cNvPr>
          <p:cNvSpPr txBox="1"/>
          <p:nvPr/>
        </p:nvSpPr>
        <p:spPr>
          <a:xfrm>
            <a:off x="1764792" y="1856232"/>
            <a:ext cx="8598408" cy="41149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7653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tệ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76530"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, 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tuân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76530"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phê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phán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quy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lứa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4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8BBD35E-623C-E6D4-DE04-54D65A073EB0}"/>
              </a:ext>
            </a:extLst>
          </p:cNvPr>
          <p:cNvSpPr/>
          <p:nvPr/>
        </p:nvSpPr>
        <p:spPr>
          <a:xfrm>
            <a:off x="6299200" y="1753592"/>
            <a:ext cx="5892800" cy="5150128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1" y="2172787"/>
            <a:ext cx="7635240" cy="431173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99616" y="493776"/>
            <a:ext cx="5843016" cy="12598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Bell MT" pitchFamily="18" charset="0"/>
              </a:rPr>
              <a:t>BÀI 8: KHÁC BIỆT VÀ GẦN GŨI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Bell MT" pitchFamily="18" charset="0"/>
              </a:rPr>
              <a:t>TIẾT 113: NÓI VÀ NGHE</a:t>
            </a:r>
          </a:p>
        </p:txBody>
      </p:sp>
    </p:spTree>
    <p:extLst>
      <p:ext uri="{BB962C8B-B14F-4D97-AF65-F5344CB8AC3E}">
        <p14:creationId xmlns:p14="http://schemas.microsoft.com/office/powerpoint/2010/main" val="32197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1" y="387929"/>
          <a:ext cx="10909300" cy="622134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62979">
                  <a:extLst>
                    <a:ext uri="{9D8B030D-6E8A-4147-A177-3AD203B41FA5}">
                      <a16:colId xmlns:a16="http://schemas.microsoft.com/office/drawing/2014/main" val="3126707761"/>
                    </a:ext>
                  </a:extLst>
                </a:gridCol>
                <a:gridCol w="2991671">
                  <a:extLst>
                    <a:ext uri="{9D8B030D-6E8A-4147-A177-3AD203B41FA5}">
                      <a16:colId xmlns:a16="http://schemas.microsoft.com/office/drawing/2014/main" val="3617801488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4057391705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769559469"/>
                    </a:ext>
                  </a:extLst>
                </a:gridCol>
              </a:tblGrid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43810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2668"/>
                  </a:ext>
                </a:extLst>
              </a:tr>
              <a:tr h="3253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025379"/>
                  </a:ext>
                </a:extLst>
              </a:tr>
              <a:tr h="325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11369"/>
                  </a:ext>
                </a:extLst>
              </a:tr>
              <a:tr h="650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1.Vấn đề đưa ra mang tính thời sự, hay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mang tính thời sự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nóng bỏng trong XH hiện nay</a:t>
                      </a: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79427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 sơ sài, không nêu được ý kiến, lí lẽ, bằng chứng thuyết phục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 đưa ra lí lẽ, bằng chứng thuyết phục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67336"/>
                  </a:ext>
                </a:extLst>
              </a:tr>
              <a:tr h="97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cảm.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6035"/>
                  </a:ext>
                </a:extLst>
              </a:tr>
              <a:tr h="1301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15977"/>
                  </a:ext>
                </a:extLst>
              </a:tr>
              <a:tr h="609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29657"/>
                  </a:ext>
                </a:extLst>
              </a:tr>
              <a:tr h="325382">
                <a:tc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:………/10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91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709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CCD1BA-BB98-4B8D-AE58-4B0ABDFEDA59}"/>
              </a:ext>
            </a:extLst>
          </p:cNvPr>
          <p:cNvSpPr/>
          <p:nvPr/>
        </p:nvSpPr>
        <p:spPr>
          <a:xfrm>
            <a:off x="1194140" y="936058"/>
            <a:ext cx="3476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000" dirty="0">
                <a:solidFill>
                  <a:srgbClr val="4472C4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D67F0D-FF09-4ADA-933B-94097B04871F}"/>
              </a:ext>
            </a:extLst>
          </p:cNvPr>
          <p:cNvSpPr/>
          <p:nvPr/>
        </p:nvSpPr>
        <p:spPr>
          <a:xfrm>
            <a:off x="881149" y="936058"/>
            <a:ext cx="10485120" cy="50877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406F866F-593B-4A2A-948A-48B2B3AB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5917314" y="3143511"/>
            <a:ext cx="4934871" cy="2778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08" y="3736824"/>
            <a:ext cx="7578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3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71" y="1243584"/>
            <a:ext cx="10540899" cy="24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5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22B8912-63B6-4A13-90F8-EF27B225E4A6}"/>
              </a:ext>
            </a:extLst>
          </p:cNvPr>
          <p:cNvGrpSpPr/>
          <p:nvPr/>
        </p:nvGrpSpPr>
        <p:grpSpPr>
          <a:xfrm>
            <a:off x="411597" y="228562"/>
            <a:ext cx="11368809" cy="6400876"/>
            <a:chOff x="212651" y="114827"/>
            <a:chExt cx="11368809" cy="64008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6CF5523-4E2A-4E78-90E8-425E5EB84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1" y="114827"/>
              <a:ext cx="11362889" cy="640087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94A5DB4-3173-4321-8258-BB7CAA0E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1" y="114827"/>
              <a:ext cx="11368809" cy="6400876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6D00C78-B143-465F-BF13-33F187173452}"/>
              </a:ext>
            </a:extLst>
          </p:cNvPr>
          <p:cNvSpPr txBox="1"/>
          <p:nvPr/>
        </p:nvSpPr>
        <p:spPr>
          <a:xfrm>
            <a:off x="1720529" y="2605918"/>
            <a:ext cx="4601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+mn-ea"/>
                <a:sym typeface="+mn-lt"/>
              </a:rPr>
              <a:t>THANKS</a:t>
            </a:r>
            <a:endParaRPr lang="zh-CN" altLang="en-US" sz="8000" b="1" dirty="0"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F19340-2451-420C-A143-51390E0163AE}"/>
              </a:ext>
            </a:extLst>
          </p:cNvPr>
          <p:cNvSpPr txBox="1"/>
          <p:nvPr/>
        </p:nvSpPr>
        <p:spPr>
          <a:xfrm>
            <a:off x="3385865" y="5098470"/>
            <a:ext cx="127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TEXT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F20970-03E1-44F8-A1D3-C43D90C6840D}"/>
              </a:ext>
            </a:extLst>
          </p:cNvPr>
          <p:cNvSpPr/>
          <p:nvPr/>
        </p:nvSpPr>
        <p:spPr>
          <a:xfrm>
            <a:off x="9711254" y="50975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8494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LOGO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1716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9191507" y="4292600"/>
            <a:ext cx="3562597" cy="27432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131570" y="-2362032"/>
            <a:ext cx="3634740" cy="54864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DFA0019-552B-7367-F0F7-540CCA376781}"/>
              </a:ext>
            </a:extLst>
          </p:cNvPr>
          <p:cNvSpPr/>
          <p:nvPr/>
        </p:nvSpPr>
        <p:spPr>
          <a:xfrm>
            <a:off x="-653038" y="2921000"/>
            <a:ext cx="3744468" cy="54864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" name="Rounded Rectangle 1"/>
          <p:cNvSpPr/>
          <p:nvPr/>
        </p:nvSpPr>
        <p:spPr>
          <a:xfrm>
            <a:off x="3337089" y="650451"/>
            <a:ext cx="5043340" cy="942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 TRÚC BÀI HỌC </a:t>
            </a: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C271E718-7845-4AA6-9E39-822A9ADB19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02397" y="2159273"/>
            <a:ext cx="4013196" cy="74239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rgbClr val="4A5A9F"/>
          </a:solidFill>
          <a:ln w="25400" cap="flat" cmpd="sng" algn="ctr">
            <a:noFill/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Trước</a:t>
            </a:r>
            <a:r>
              <a:rPr lang="en-US" altLang="zh-CN" sz="2800" kern="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2800" kern="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nói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3" name="MH_SubTitle_2">
            <a:extLst>
              <a:ext uri="{FF2B5EF4-FFF2-40B4-BE49-F238E27FC236}">
                <a16:creationId xmlns:a16="http://schemas.microsoft.com/office/drawing/2014/main" id="{D31C694F-48E6-42E0-A1F5-11364B7339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2988119" y="3152728"/>
            <a:ext cx="4011664" cy="74124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3969983 w 4508453"/>
              <a:gd name="connsiteY3" fmla="*/ 88141 h 969560"/>
              <a:gd name="connsiteX4" fmla="*/ 4411497 w 4508453"/>
              <a:gd name="connsiteY4" fmla="*/ 489518 h 969560"/>
              <a:gd name="connsiteX5" fmla="*/ 4411496 w 4508453"/>
              <a:gd name="connsiteY5" fmla="*/ 489518 h 969560"/>
              <a:gd name="connsiteX6" fmla="*/ 3969982 w 4508453"/>
              <a:gd name="connsiteY6" fmla="*/ 890894 h 969560"/>
              <a:gd name="connsiteX7" fmla="*/ 1260428 w 4508453"/>
              <a:gd name="connsiteY7" fmla="*/ 890894 h 969560"/>
              <a:gd name="connsiteX8" fmla="*/ 1260428 w 4508453"/>
              <a:gd name="connsiteY8" fmla="*/ 88141 h 969560"/>
              <a:gd name="connsiteX9" fmla="*/ 4023673 w 4508453"/>
              <a:gd name="connsiteY9" fmla="*/ 0 h 969560"/>
              <a:gd name="connsiteX10" fmla="*/ 484780 w 4508453"/>
              <a:gd name="connsiteY10" fmla="*/ 0 h 969560"/>
              <a:gd name="connsiteX11" fmla="*/ 9849 w 4508453"/>
              <a:gd name="connsiteY11" fmla="*/ 387080 h 969560"/>
              <a:gd name="connsiteX12" fmla="*/ 0 w 4508453"/>
              <a:gd name="connsiteY12" fmla="*/ 484780 h 969560"/>
              <a:gd name="connsiteX13" fmla="*/ 9849 w 4508453"/>
              <a:gd name="connsiteY13" fmla="*/ 582479 h 969560"/>
              <a:gd name="connsiteX14" fmla="*/ 484780 w 4508453"/>
              <a:gd name="connsiteY14" fmla="*/ 969559 h 969560"/>
              <a:gd name="connsiteX15" fmla="*/ 4023672 w 4508453"/>
              <a:gd name="connsiteY15" fmla="*/ 969560 h 969560"/>
              <a:gd name="connsiteX16" fmla="*/ 4508452 w 4508453"/>
              <a:gd name="connsiteY16" fmla="*/ 484780 h 969560"/>
              <a:gd name="connsiteX17" fmla="*/ 4508453 w 4508453"/>
              <a:gd name="connsiteY17" fmla="*/ 484780 h 969560"/>
              <a:gd name="connsiteX18" fmla="*/ 4023673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3969983" y="88141"/>
                </a:moveTo>
                <a:cubicBezTo>
                  <a:pt x="4213825" y="88141"/>
                  <a:pt x="4411497" y="267843"/>
                  <a:pt x="4411497" y="489518"/>
                </a:cubicBezTo>
                <a:lnTo>
                  <a:pt x="4411496" y="489518"/>
                </a:lnTo>
                <a:cubicBezTo>
                  <a:pt x="4411496" y="711192"/>
                  <a:pt x="4213824" y="890894"/>
                  <a:pt x="3969982" y="890894"/>
                </a:cubicBezTo>
                <a:lnTo>
                  <a:pt x="1260428" y="890894"/>
                </a:lnTo>
                <a:lnTo>
                  <a:pt x="1260428" y="88141"/>
                </a:lnTo>
                <a:close/>
                <a:moveTo>
                  <a:pt x="4023673" y="0"/>
                </a:moveTo>
                <a:lnTo>
                  <a:pt x="484780" y="0"/>
                </a:lnTo>
                <a:cubicBezTo>
                  <a:pt x="250510" y="0"/>
                  <a:pt x="55053" y="166174"/>
                  <a:pt x="9849" y="387080"/>
                </a:cubicBezTo>
                <a:lnTo>
                  <a:pt x="0" y="484780"/>
                </a:lnTo>
                <a:lnTo>
                  <a:pt x="9849" y="582479"/>
                </a:lnTo>
                <a:cubicBezTo>
                  <a:pt x="55053" y="803386"/>
                  <a:pt x="250510" y="969559"/>
                  <a:pt x="484780" y="969559"/>
                </a:cubicBezTo>
                <a:lnTo>
                  <a:pt x="4023672" y="969560"/>
                </a:lnTo>
                <a:cubicBezTo>
                  <a:pt x="4291409" y="969560"/>
                  <a:pt x="4508452" y="752517"/>
                  <a:pt x="4508452" y="484780"/>
                </a:cubicBezTo>
                <a:lnTo>
                  <a:pt x="4508453" y="484780"/>
                </a:lnTo>
                <a:cubicBezTo>
                  <a:pt x="4508453" y="217043"/>
                  <a:pt x="4291410" y="0"/>
                  <a:pt x="4023673" y="0"/>
                </a:cubicBezTo>
                <a:close/>
              </a:path>
            </a:pathLst>
          </a:custGeom>
          <a:solidFill>
            <a:srgbClr val="C9877E"/>
          </a:solidFill>
          <a:ln w="25400" cap="flat" cmpd="sng" algn="ctr">
            <a:noFill/>
            <a:prstDash val="solid"/>
          </a:ln>
          <a:effectLst/>
        </p:spPr>
        <p:txBody>
          <a:bodyPr wrap="square" lIns="324000" tIns="0" rIns="0" bIns="0" rtlCol="0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Trình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bày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nói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4" name="MH_SubTitle_1">
            <a:extLst>
              <a:ext uri="{FF2B5EF4-FFF2-40B4-BE49-F238E27FC236}">
                <a16:creationId xmlns:a16="http://schemas.microsoft.com/office/drawing/2014/main" id="{592F92AA-1274-40A5-99CF-4729A5B3F7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02397" y="4087776"/>
            <a:ext cx="4013196" cy="74239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rgbClr val="4A5A9F"/>
          </a:solidFill>
          <a:ln w="25400" cap="flat" cmpd="sng" algn="ctr">
            <a:noFill/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khi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nói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1684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6800" y="1447802"/>
            <a:ext cx="9906000" cy="3379465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9191507" y="4292600"/>
            <a:ext cx="3562597" cy="27432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131570" y="-2362032"/>
            <a:ext cx="3634740" cy="54864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DFA0019-552B-7367-F0F7-540CCA376781}"/>
              </a:ext>
            </a:extLst>
          </p:cNvPr>
          <p:cNvSpPr/>
          <p:nvPr/>
        </p:nvSpPr>
        <p:spPr>
          <a:xfrm>
            <a:off x="-653038" y="2921000"/>
            <a:ext cx="3744468" cy="54864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864" y="2197504"/>
            <a:ext cx="759627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34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C408B53-C578-4FA2-9E4A-04AFC77580AD}"/>
              </a:ext>
            </a:extLst>
          </p:cNvPr>
          <p:cNvSpPr/>
          <p:nvPr/>
        </p:nvSpPr>
        <p:spPr>
          <a:xfrm>
            <a:off x="821594" y="1082925"/>
            <a:ext cx="11378531" cy="54891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0" name="图形 3">
            <a:extLst>
              <a:ext uri="{FF2B5EF4-FFF2-40B4-BE49-F238E27FC236}">
                <a16:creationId xmlns:a16="http://schemas.microsoft.com/office/drawing/2014/main" id="{406F866F-593B-4A2A-948A-48B2B3AB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9145033" y="5172501"/>
            <a:ext cx="2289043" cy="1288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792" y="-179456"/>
            <a:ext cx="5276088" cy="19943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77105" y="1344168"/>
            <a:ext cx="8123948" cy="11338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4712" y="2003292"/>
            <a:ext cx="1024128" cy="36484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44082" y="3017520"/>
            <a:ext cx="8123948" cy="1197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44082" y="4663440"/>
            <a:ext cx="8189994" cy="1225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 . 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48840" y="1911096"/>
            <a:ext cx="1095242" cy="1517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48840" y="3429000"/>
            <a:ext cx="1095242" cy="1874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48840" y="3429000"/>
            <a:ext cx="1005840" cy="1975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94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1E328E24-00D7-4F72-BBFB-53DCA6A83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5" y="183516"/>
            <a:ext cx="11378531" cy="6409688"/>
          </a:xfrm>
          <a:prstGeom prst="rect">
            <a:avLst/>
          </a:prstGeom>
        </p:spPr>
      </p:pic>
      <p:sp>
        <p:nvSpPr>
          <p:cNvPr id="38" name="矩形: 圆角 37">
            <a:hlinkClick r:id="rId6" action="ppaction://hlinkfile"/>
            <a:extLst>
              <a:ext uri="{FF2B5EF4-FFF2-40B4-BE49-F238E27FC236}">
                <a16:creationId xmlns:a16="http://schemas.microsoft.com/office/drawing/2014/main" id="{8C408B53-C578-4FA2-9E4A-04AFC77580AD}"/>
              </a:ext>
            </a:extLst>
          </p:cNvPr>
          <p:cNvSpPr/>
          <p:nvPr/>
        </p:nvSpPr>
        <p:spPr>
          <a:xfrm>
            <a:off x="433074" y="1110361"/>
            <a:ext cx="11378531" cy="54891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0" name="图形 3">
            <a:extLst>
              <a:ext uri="{FF2B5EF4-FFF2-40B4-BE49-F238E27FC236}">
                <a16:creationId xmlns:a16="http://schemas.microsoft.com/office/drawing/2014/main" id="{406F866F-593B-4A2A-948A-48B2B3ABCA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6850395" y="3854957"/>
            <a:ext cx="4934871" cy="277843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921517" y="2283582"/>
            <a:ext cx="10148265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249" y="1082925"/>
            <a:ext cx="3054096" cy="7733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163" y="-161167"/>
            <a:ext cx="4853309" cy="1834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1245" y="2829055"/>
            <a:ext cx="5868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03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" y="2463295"/>
            <a:ext cx="4334256" cy="3272538"/>
          </a:xfrm>
          <a:prstGeom prst="rect">
            <a:avLst/>
          </a:prstGeom>
        </p:spPr>
      </p:pic>
      <p:pic>
        <p:nvPicPr>
          <p:cNvPr id="3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E0EDADB8-C534-F019-BB34-4E289B857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7668" y="5353489"/>
            <a:ext cx="2203937" cy="12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82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8" grpId="0" animBg="1"/>
      <p:bldP spid="3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6800" y="263952"/>
            <a:ext cx="9906000" cy="3063710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9191506" y="4292600"/>
            <a:ext cx="3562597" cy="27432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131570" y="-2362032"/>
            <a:ext cx="3634740" cy="54864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5510021-7C9D-B48F-760B-9E57975BF949}"/>
              </a:ext>
            </a:extLst>
          </p:cNvPr>
          <p:cNvSpPr/>
          <p:nvPr/>
        </p:nvSpPr>
        <p:spPr>
          <a:xfrm>
            <a:off x="-1016000" y="2671267"/>
            <a:ext cx="4937760" cy="54864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DCAD6-E8E4-DDA4-80C4-94BAE4B3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10" y="790763"/>
            <a:ext cx="8978154" cy="276142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21722" y="3170715"/>
            <a:ext cx="3192872" cy="30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3260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2DCAD6-E8E4-DDA4-80C4-94BAE4B3E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585" y="0"/>
            <a:ext cx="6093503" cy="1695324"/>
          </a:xfrm>
          <a:prstGeom prst="rect">
            <a:avLst/>
          </a:prstGeom>
        </p:spPr>
      </p:pic>
      <p:sp>
        <p:nvSpPr>
          <p:cNvPr id="2" name="Bent Arrow 1"/>
          <p:cNvSpPr/>
          <p:nvPr/>
        </p:nvSpPr>
        <p:spPr>
          <a:xfrm>
            <a:off x="1947672" y="1948465"/>
            <a:ext cx="2295144" cy="955662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>
            <a:off x="4965192" y="1502988"/>
            <a:ext cx="2267712" cy="910830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ent Arrow 3"/>
          <p:cNvSpPr/>
          <p:nvPr/>
        </p:nvSpPr>
        <p:spPr>
          <a:xfrm>
            <a:off x="7863840" y="1381038"/>
            <a:ext cx="2203704" cy="868680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1872" y="3163824"/>
            <a:ext cx="306324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13378" y="1890598"/>
            <a:ext cx="1740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48258" y="2064334"/>
            <a:ext cx="1740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7936992" y="2849164"/>
            <a:ext cx="28529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8888" y="2980945"/>
            <a:ext cx="28529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457200" indent="-457200" algn="just">
              <a:spcAft>
                <a:spcPts val="1200"/>
              </a:spcAft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42930" y="2380907"/>
            <a:ext cx="1740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2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0" grpId="0"/>
      <p:bldP spid="21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E31C7D2-C31E-4D7F-91A5-0CFFCA9E253B}"/>
              </a:ext>
            </a:extLst>
          </p:cNvPr>
          <p:cNvSpPr/>
          <p:nvPr/>
        </p:nvSpPr>
        <p:spPr>
          <a:xfrm>
            <a:off x="406735" y="1082925"/>
            <a:ext cx="11378531" cy="54891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cxnSp>
        <p:nvCxnSpPr>
          <p:cNvPr id="64" name="直接连接符 7">
            <a:extLst>
              <a:ext uri="{FF2B5EF4-FFF2-40B4-BE49-F238E27FC236}">
                <a16:creationId xmlns:a16="http://schemas.microsoft.com/office/drawing/2014/main" id="{19DC0A59-F48B-471A-84A3-F3E5A25AADBD}"/>
              </a:ext>
            </a:extLst>
          </p:cNvPr>
          <p:cNvCxnSpPr/>
          <p:nvPr/>
        </p:nvCxnSpPr>
        <p:spPr>
          <a:xfrm>
            <a:off x="5884615" y="1527480"/>
            <a:ext cx="0" cy="4954609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65" name="Group 8">
            <a:extLst>
              <a:ext uri="{FF2B5EF4-FFF2-40B4-BE49-F238E27FC236}">
                <a16:creationId xmlns:a16="http://schemas.microsoft.com/office/drawing/2014/main" id="{2E7A931B-FE64-4BB9-BFF0-1514A2C2BD39}"/>
              </a:ext>
            </a:extLst>
          </p:cNvPr>
          <p:cNvGrpSpPr/>
          <p:nvPr/>
        </p:nvGrpSpPr>
        <p:grpSpPr>
          <a:xfrm>
            <a:off x="5782204" y="1864673"/>
            <a:ext cx="980211" cy="204820"/>
            <a:chOff x="5964215" y="1531583"/>
            <a:chExt cx="1070244" cy="223633"/>
          </a:xfrm>
        </p:grpSpPr>
        <p:sp>
          <p:nvSpPr>
            <p:cNvPr id="66" name="椭圆 8">
              <a:extLst>
                <a:ext uri="{FF2B5EF4-FFF2-40B4-BE49-F238E27FC236}">
                  <a16:creationId xmlns:a16="http://schemas.microsoft.com/office/drawing/2014/main" id="{75E30BB2-57BE-4080-8846-AF3B9EE67F83}"/>
                </a:ext>
              </a:extLst>
            </p:cNvPr>
            <p:cNvSpPr/>
            <p:nvPr/>
          </p:nvSpPr>
          <p:spPr>
            <a:xfrm>
              <a:off x="5964215" y="1531583"/>
              <a:ext cx="223633" cy="223633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cxnSp>
          <p:nvCxnSpPr>
            <p:cNvPr id="67" name="直接连接符 12">
              <a:extLst>
                <a:ext uri="{FF2B5EF4-FFF2-40B4-BE49-F238E27FC236}">
                  <a16:creationId xmlns:a16="http://schemas.microsoft.com/office/drawing/2014/main" id="{29025AF9-FCEF-46B0-AE69-7A89DD609C46}"/>
                </a:ext>
              </a:extLst>
            </p:cNvPr>
            <p:cNvCxnSpPr>
              <a:stCxn id="66" idx="6"/>
            </p:cNvCxnSpPr>
            <p:nvPr/>
          </p:nvCxnSpPr>
          <p:spPr>
            <a:xfrm flipV="1">
              <a:off x="6187848" y="1643399"/>
              <a:ext cx="846611" cy="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lgDash"/>
              <a:miter lim="800000"/>
              <a:headEnd type="none"/>
              <a:tailEnd type="oval" w="lg" len="lg"/>
            </a:ln>
            <a:effectLst/>
          </p:spPr>
        </p:cxnSp>
      </p:grpSp>
      <p:grpSp>
        <p:nvGrpSpPr>
          <p:cNvPr id="68" name="Group 12">
            <a:extLst>
              <a:ext uri="{FF2B5EF4-FFF2-40B4-BE49-F238E27FC236}">
                <a16:creationId xmlns:a16="http://schemas.microsoft.com/office/drawing/2014/main" id="{9906CE37-355E-48DB-B8A5-B7B6747374D6}"/>
              </a:ext>
            </a:extLst>
          </p:cNvPr>
          <p:cNvGrpSpPr/>
          <p:nvPr/>
        </p:nvGrpSpPr>
        <p:grpSpPr>
          <a:xfrm>
            <a:off x="5782204" y="4849337"/>
            <a:ext cx="981941" cy="204820"/>
            <a:chOff x="5964215" y="4790393"/>
            <a:chExt cx="1072134" cy="223633"/>
          </a:xfrm>
        </p:grpSpPr>
        <p:sp>
          <p:nvSpPr>
            <p:cNvPr id="69" name="椭圆 10">
              <a:extLst>
                <a:ext uri="{FF2B5EF4-FFF2-40B4-BE49-F238E27FC236}">
                  <a16:creationId xmlns:a16="http://schemas.microsoft.com/office/drawing/2014/main" id="{A52B4FCA-CE29-4D16-94D2-881D8B2385BC}"/>
                </a:ext>
              </a:extLst>
            </p:cNvPr>
            <p:cNvSpPr/>
            <p:nvPr/>
          </p:nvSpPr>
          <p:spPr>
            <a:xfrm>
              <a:off x="5964215" y="4790393"/>
              <a:ext cx="223633" cy="223633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cxnSp>
          <p:nvCxnSpPr>
            <p:cNvPr id="70" name="直接连接符 14">
              <a:extLst>
                <a:ext uri="{FF2B5EF4-FFF2-40B4-BE49-F238E27FC236}">
                  <a16:creationId xmlns:a16="http://schemas.microsoft.com/office/drawing/2014/main" id="{BD910E71-E798-45FC-9316-967FC78D9EA7}"/>
                </a:ext>
              </a:extLst>
            </p:cNvPr>
            <p:cNvCxnSpPr/>
            <p:nvPr/>
          </p:nvCxnSpPr>
          <p:spPr>
            <a:xfrm flipV="1">
              <a:off x="6189738" y="4902208"/>
              <a:ext cx="846611" cy="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lgDash"/>
              <a:miter lim="800000"/>
              <a:headEnd type="none"/>
              <a:tailEnd type="oval" w="lg" len="lg"/>
            </a:ln>
            <a:effectLst/>
          </p:spPr>
        </p:cxnSp>
      </p:grpSp>
      <p:grpSp>
        <p:nvGrpSpPr>
          <p:cNvPr id="71" name="Group 10">
            <a:extLst>
              <a:ext uri="{FF2B5EF4-FFF2-40B4-BE49-F238E27FC236}">
                <a16:creationId xmlns:a16="http://schemas.microsoft.com/office/drawing/2014/main" id="{87C0E61E-AFA2-4E5C-BE3F-CD53C6D4EEDC}"/>
              </a:ext>
            </a:extLst>
          </p:cNvPr>
          <p:cNvGrpSpPr/>
          <p:nvPr/>
        </p:nvGrpSpPr>
        <p:grpSpPr>
          <a:xfrm>
            <a:off x="5782204" y="3240039"/>
            <a:ext cx="981941" cy="204820"/>
            <a:chOff x="5964215" y="3033279"/>
            <a:chExt cx="1072134" cy="223633"/>
          </a:xfrm>
        </p:grpSpPr>
        <p:sp>
          <p:nvSpPr>
            <p:cNvPr id="72" name="椭圆 9">
              <a:extLst>
                <a:ext uri="{FF2B5EF4-FFF2-40B4-BE49-F238E27FC236}">
                  <a16:creationId xmlns:a16="http://schemas.microsoft.com/office/drawing/2014/main" id="{C74F57DF-41EA-4E4B-9A89-7C91E87950BB}"/>
                </a:ext>
              </a:extLst>
            </p:cNvPr>
            <p:cNvSpPr/>
            <p:nvPr/>
          </p:nvSpPr>
          <p:spPr>
            <a:xfrm>
              <a:off x="5964215" y="3033279"/>
              <a:ext cx="223633" cy="223633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cxnSp>
          <p:nvCxnSpPr>
            <p:cNvPr id="73" name="直接连接符 16">
              <a:extLst>
                <a:ext uri="{FF2B5EF4-FFF2-40B4-BE49-F238E27FC236}">
                  <a16:creationId xmlns:a16="http://schemas.microsoft.com/office/drawing/2014/main" id="{F4F6106C-F689-4F63-A5CE-63BDBFE57EA3}"/>
                </a:ext>
              </a:extLst>
            </p:cNvPr>
            <p:cNvCxnSpPr/>
            <p:nvPr/>
          </p:nvCxnSpPr>
          <p:spPr>
            <a:xfrm flipV="1">
              <a:off x="6189738" y="3145093"/>
              <a:ext cx="846611" cy="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lgDash"/>
              <a:miter lim="800000"/>
              <a:headEnd type="none"/>
              <a:tailEnd type="oval" w="lg" len="lg"/>
            </a:ln>
            <a:effectLst/>
          </p:spPr>
        </p:cxnSp>
      </p:grpSp>
      <p:grpSp>
        <p:nvGrpSpPr>
          <p:cNvPr id="86" name="Group 14">
            <a:extLst>
              <a:ext uri="{FF2B5EF4-FFF2-40B4-BE49-F238E27FC236}">
                <a16:creationId xmlns:a16="http://schemas.microsoft.com/office/drawing/2014/main" id="{38C77181-AA61-4E71-837F-F419F7D0156E}"/>
              </a:ext>
            </a:extLst>
          </p:cNvPr>
          <p:cNvGrpSpPr/>
          <p:nvPr/>
        </p:nvGrpSpPr>
        <p:grpSpPr>
          <a:xfrm>
            <a:off x="5218951" y="2303719"/>
            <a:ext cx="3913520" cy="614460"/>
            <a:chOff x="5349226" y="2010956"/>
            <a:chExt cx="4272984" cy="670899"/>
          </a:xfrm>
          <a:solidFill>
            <a:srgbClr val="4A5A9F"/>
          </a:solidFill>
        </p:grpSpPr>
        <p:sp>
          <p:nvSpPr>
            <p:cNvPr id="87" name="燕尾形 18">
              <a:extLst>
                <a:ext uri="{FF2B5EF4-FFF2-40B4-BE49-F238E27FC236}">
                  <a16:creationId xmlns:a16="http://schemas.microsoft.com/office/drawing/2014/main" id="{F19BB1C9-527F-4D91-B3F7-727400A18721}"/>
                </a:ext>
              </a:extLst>
            </p:cNvPr>
            <p:cNvSpPr/>
            <p:nvPr/>
          </p:nvSpPr>
          <p:spPr>
            <a:xfrm rot="10800000">
              <a:off x="5349226" y="2010956"/>
              <a:ext cx="4272984" cy="670899"/>
            </a:xfrm>
            <a:prstGeom prst="chevron">
              <a:avLst>
                <a:gd name="adj" fmla="val 67746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0477FEB1-FDCE-4B06-A6CC-CB01AA30B1CC}"/>
                </a:ext>
              </a:extLst>
            </p:cNvPr>
            <p:cNvSpPr txBox="1"/>
            <p:nvPr/>
          </p:nvSpPr>
          <p:spPr>
            <a:xfrm>
              <a:off x="6665948" y="2162574"/>
              <a:ext cx="201699" cy="38309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89" name="Group 15">
            <a:extLst>
              <a:ext uri="{FF2B5EF4-FFF2-40B4-BE49-F238E27FC236}">
                <a16:creationId xmlns:a16="http://schemas.microsoft.com/office/drawing/2014/main" id="{09DF5684-4507-4141-8522-3DC0AF674706}"/>
              </a:ext>
            </a:extLst>
          </p:cNvPr>
          <p:cNvGrpSpPr/>
          <p:nvPr/>
        </p:nvGrpSpPr>
        <p:grpSpPr>
          <a:xfrm>
            <a:off x="2673333" y="3801644"/>
            <a:ext cx="3913520" cy="614460"/>
            <a:chOff x="2569789" y="3646467"/>
            <a:chExt cx="4272984" cy="670899"/>
          </a:xfrm>
          <a:solidFill>
            <a:srgbClr val="C9877E"/>
          </a:solidFill>
        </p:grpSpPr>
        <p:sp>
          <p:nvSpPr>
            <p:cNvPr id="90" name="燕尾形 20">
              <a:extLst>
                <a:ext uri="{FF2B5EF4-FFF2-40B4-BE49-F238E27FC236}">
                  <a16:creationId xmlns:a16="http://schemas.microsoft.com/office/drawing/2014/main" id="{2FEC6072-0F6C-4BF5-8197-01A82D4003BF}"/>
                </a:ext>
              </a:extLst>
            </p:cNvPr>
            <p:cNvSpPr/>
            <p:nvPr/>
          </p:nvSpPr>
          <p:spPr>
            <a:xfrm>
              <a:off x="2569789" y="3646467"/>
              <a:ext cx="4272984" cy="670899"/>
            </a:xfrm>
            <a:prstGeom prst="chevron">
              <a:avLst>
                <a:gd name="adj" fmla="val 67746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1" name="TextBox 42">
              <a:extLst>
                <a:ext uri="{FF2B5EF4-FFF2-40B4-BE49-F238E27FC236}">
                  <a16:creationId xmlns:a16="http://schemas.microsoft.com/office/drawing/2014/main" id="{316699A8-9F76-4EF6-9F00-80995E18E69D}"/>
                </a:ext>
              </a:extLst>
            </p:cNvPr>
            <p:cNvSpPr txBox="1"/>
            <p:nvPr/>
          </p:nvSpPr>
          <p:spPr>
            <a:xfrm>
              <a:off x="3886511" y="3795078"/>
              <a:ext cx="201699" cy="38309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93" name="燕尾形 23">
            <a:extLst>
              <a:ext uri="{FF2B5EF4-FFF2-40B4-BE49-F238E27FC236}">
                <a16:creationId xmlns:a16="http://schemas.microsoft.com/office/drawing/2014/main" id="{0FD78A29-0576-4DC9-A6F1-08F22A83239D}"/>
              </a:ext>
            </a:extLst>
          </p:cNvPr>
          <p:cNvSpPr/>
          <p:nvPr/>
        </p:nvSpPr>
        <p:spPr>
          <a:xfrm rot="10800000">
            <a:off x="5218951" y="5376017"/>
            <a:ext cx="3913520" cy="614460"/>
          </a:xfrm>
          <a:prstGeom prst="chevron">
            <a:avLst>
              <a:gd name="adj" fmla="val 67746"/>
            </a:avLst>
          </a:prstGeom>
          <a:solidFill>
            <a:srgbClr val="4A5A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FF6F052F-92DC-4DA3-A695-DE0896ECBE23}"/>
              </a:ext>
            </a:extLst>
          </p:cNvPr>
          <p:cNvSpPr txBox="1"/>
          <p:nvPr/>
        </p:nvSpPr>
        <p:spPr>
          <a:xfrm>
            <a:off x="3823855" y="263889"/>
            <a:ext cx="4475019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LƯU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Ý</a:t>
            </a:r>
            <a:endParaRPr kumimoji="0" lang="en-US" altLang="zh-C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9353" y="1817413"/>
            <a:ext cx="4320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62415" y="3631821"/>
            <a:ext cx="4320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5931" y="4915857"/>
            <a:ext cx="43206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34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8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1527</Words>
  <Application>Microsoft Office PowerPoint</Application>
  <PresentationFormat>Widescreen</PresentationFormat>
  <Paragraphs>168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微软雅黑</vt:lpstr>
      <vt:lpstr>Arial</vt:lpstr>
      <vt:lpstr>Bell MT</vt:lpstr>
      <vt:lpstr>Calibri</vt:lpstr>
      <vt:lpstr>Calibri Light</vt:lpstr>
      <vt:lpstr>Times New Roman</vt:lpstr>
      <vt:lpstr>www.freeppt7.com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DELL</cp:lastModifiedBy>
  <cp:revision>146</cp:revision>
  <dcterms:created xsi:type="dcterms:W3CDTF">2021-11-17T07:16:29Z</dcterms:created>
  <dcterms:modified xsi:type="dcterms:W3CDTF">2024-04-03T14:55:06Z</dcterms:modified>
</cp:coreProperties>
</file>