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7" r:id="rId5"/>
    <p:sldId id="260" r:id="rId6"/>
    <p:sldId id="308" r:id="rId7"/>
    <p:sldId id="309"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11" r:id="rId25"/>
    <p:sldId id="310"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10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jfif"/></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fif"/></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05BE66E-A501-409B-9327-98832A1EEE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D8D7316-BCEC-45AF-B9D5-91DF6613804B}">
      <dgm:prSet phldrT="[Văn bản]" phldr="1"/>
      <dgm:spPr/>
      <dgm:t>
        <a:bodyPr/>
        <a:lstStyle/>
        <a:p>
          <a:endParaRPr lang="en-US"/>
        </a:p>
      </dgm:t>
    </dgm:pt>
    <dgm:pt modelId="{2E02D0D2-3758-4922-8700-DAA2D377D30B}" type="parTrans" cxnId="{46F6B040-84BC-4E30-A68A-33750C5E4A5F}">
      <dgm:prSet/>
      <dgm:spPr/>
      <dgm:t>
        <a:bodyPr/>
        <a:lstStyle/>
        <a:p>
          <a:endParaRPr lang="en-US"/>
        </a:p>
      </dgm:t>
    </dgm:pt>
    <dgm:pt modelId="{F69454F1-4C14-4107-A61F-91DDF28D5BC2}" type="sibTrans" cxnId="{46F6B040-84BC-4E30-A68A-33750C5E4A5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59E90F6E-A2EC-4B9B-8F94-5920B96243FF}" type="pres">
      <dgm:prSet presAssocID="{005BE66E-A501-409B-9327-98832A1EEEF6}" presName="Name0" presStyleCnt="0">
        <dgm:presLayoutVars>
          <dgm:chMax val="7"/>
          <dgm:chPref val="7"/>
          <dgm:dir/>
        </dgm:presLayoutVars>
      </dgm:prSet>
      <dgm:spPr/>
    </dgm:pt>
    <dgm:pt modelId="{43A933C6-4B67-4225-B0EB-C71D515BDFCB}" type="pres">
      <dgm:prSet presAssocID="{005BE66E-A501-409B-9327-98832A1EEEF6}" presName="Name1" presStyleCnt="0"/>
      <dgm:spPr/>
    </dgm:pt>
    <dgm:pt modelId="{93CEF446-91D3-4D23-900F-B95EFEB2C42E}" type="pres">
      <dgm:prSet presAssocID="{F69454F1-4C14-4107-A61F-91DDF28D5BC2}" presName="picture_1" presStyleCnt="0"/>
      <dgm:spPr/>
    </dgm:pt>
    <dgm:pt modelId="{ECA171A5-BE88-4BA2-B6A4-A2E62F70C64A}" type="pres">
      <dgm:prSet presAssocID="{F69454F1-4C14-4107-A61F-91DDF28D5BC2}" presName="pictureRepeatNode" presStyleLbl="alignImgPlace1" presStyleIdx="0" presStyleCnt="1" custScaleX="184464" custScaleY="167930" custLinFactNeighborX="21431" custLinFactNeighborY="0"/>
      <dgm:spPr/>
    </dgm:pt>
    <dgm:pt modelId="{7EC5BCBA-C5BF-4B99-B0B7-EBC4A62F9045}" type="pres">
      <dgm:prSet presAssocID="{3D8D7316-BCEC-45AF-B9D5-91DF6613804B}" presName="text_1" presStyleLbl="node1" presStyleIdx="0" presStyleCnt="0">
        <dgm:presLayoutVars>
          <dgm:bulletEnabled val="1"/>
        </dgm:presLayoutVars>
      </dgm:prSet>
      <dgm:spPr/>
    </dgm:pt>
  </dgm:ptLst>
  <dgm:cxnLst>
    <dgm:cxn modelId="{42181712-16D9-4762-889C-C188263414D2}" type="presOf" srcId="{3D8D7316-BCEC-45AF-B9D5-91DF6613804B}" destId="{7EC5BCBA-C5BF-4B99-B0B7-EBC4A62F9045}" srcOrd="0" destOrd="0" presId="urn:microsoft.com/office/officeart/2008/layout/CircularPictureCallout"/>
    <dgm:cxn modelId="{42078D2B-B7A5-40FC-ABD6-7C5C4A941467}" type="presOf" srcId="{F69454F1-4C14-4107-A61F-91DDF28D5BC2}" destId="{ECA171A5-BE88-4BA2-B6A4-A2E62F70C64A}" srcOrd="0" destOrd="0" presId="urn:microsoft.com/office/officeart/2008/layout/CircularPictureCallout"/>
    <dgm:cxn modelId="{46F6B040-84BC-4E30-A68A-33750C5E4A5F}" srcId="{005BE66E-A501-409B-9327-98832A1EEEF6}" destId="{3D8D7316-BCEC-45AF-B9D5-91DF6613804B}" srcOrd="0" destOrd="0" parTransId="{2E02D0D2-3758-4922-8700-DAA2D377D30B}" sibTransId="{F69454F1-4C14-4107-A61F-91DDF28D5BC2}"/>
    <dgm:cxn modelId="{3B869962-1EF7-4B7F-A689-49A9903C930F}" type="presOf" srcId="{005BE66E-A501-409B-9327-98832A1EEEF6}" destId="{59E90F6E-A2EC-4B9B-8F94-5920B96243FF}" srcOrd="0" destOrd="0" presId="urn:microsoft.com/office/officeart/2008/layout/CircularPictureCallout"/>
    <dgm:cxn modelId="{DF3CBFB5-1CCD-4DBE-B48A-1182B0588826}" type="presParOf" srcId="{59E90F6E-A2EC-4B9B-8F94-5920B96243FF}" destId="{43A933C6-4B67-4225-B0EB-C71D515BDFCB}" srcOrd="0" destOrd="0" presId="urn:microsoft.com/office/officeart/2008/layout/CircularPictureCallout"/>
    <dgm:cxn modelId="{D24EFCC4-D7CE-4597-A6FD-FD0CAF859285}" type="presParOf" srcId="{43A933C6-4B67-4225-B0EB-C71D515BDFCB}" destId="{93CEF446-91D3-4D23-900F-B95EFEB2C42E}" srcOrd="0" destOrd="0" presId="urn:microsoft.com/office/officeart/2008/layout/CircularPictureCallout"/>
    <dgm:cxn modelId="{1AFD11B2-1F78-4145-B6C2-8269D58691F1}" type="presParOf" srcId="{93CEF446-91D3-4D23-900F-B95EFEB2C42E}" destId="{ECA171A5-BE88-4BA2-B6A4-A2E62F70C64A}" srcOrd="0" destOrd="0" presId="urn:microsoft.com/office/officeart/2008/layout/CircularPictureCallout"/>
    <dgm:cxn modelId="{56352534-582E-4122-99ED-FB880E7A6554}" type="presParOf" srcId="{43A933C6-4B67-4225-B0EB-C71D515BDFCB}" destId="{7EC5BCBA-C5BF-4B99-B0B7-EBC4A62F9045}"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25BF0-7BB2-467B-BA4E-C17D0863EF0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8FCC8ED-3BD0-456C-AEC6-F8373FCCEE86}">
      <dgm:prSet phldrT="[Văn bản]" phldr="1"/>
      <dgm:spPr/>
      <dgm:t>
        <a:bodyPr/>
        <a:lstStyle/>
        <a:p>
          <a:endParaRPr lang="en-US"/>
        </a:p>
      </dgm:t>
    </dgm:pt>
    <dgm:pt modelId="{FEA782B4-E8E9-415A-830B-1B1F95E7B151}" type="parTrans" cxnId="{93E76236-E0DE-44B7-8514-528A9C2B1AA4}">
      <dgm:prSet/>
      <dgm:spPr/>
      <dgm:t>
        <a:bodyPr/>
        <a:lstStyle/>
        <a:p>
          <a:endParaRPr lang="en-US"/>
        </a:p>
      </dgm:t>
    </dgm:pt>
    <dgm:pt modelId="{D7E6A0C0-2CF3-4FF8-9C7C-D2EA215EB1A4}" type="sibTrans" cxnId="{93E76236-E0DE-44B7-8514-528A9C2B1AA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extLst>
        <a:ext uri="{E40237B7-FDA0-4F09-8148-C483321AD2D9}">
          <dgm14:cNvPr xmlns:dgm14="http://schemas.microsoft.com/office/drawing/2010/diagram" id="0" name="" descr="Soạn bài Hãy cầm lấy và đọc | Ngắn nhất Soạn văn 7 Kết nối tri">
            <a:extLst>
              <a:ext uri="{FF2B5EF4-FFF2-40B4-BE49-F238E27FC236}">
                <a16:creationId xmlns:a16="http://schemas.microsoft.com/office/drawing/2014/main" id="{000B0205-E139-A36F-3B90-8E05A56B6AB9}"/>
              </a:ext>
            </a:extLst>
          </dgm14:cNvPr>
        </a:ext>
      </dgm:extLst>
    </dgm:pt>
    <dgm:pt modelId="{E003AEE3-8242-4878-8D36-DC60A46CD304}" type="pres">
      <dgm:prSet presAssocID="{DCD25BF0-7BB2-467B-BA4E-C17D0863EF09}" presName="Name0" presStyleCnt="0">
        <dgm:presLayoutVars>
          <dgm:chMax val="7"/>
          <dgm:chPref val="7"/>
          <dgm:dir/>
        </dgm:presLayoutVars>
      </dgm:prSet>
      <dgm:spPr/>
    </dgm:pt>
    <dgm:pt modelId="{5800C652-709E-402B-AE8B-D1098C5FEE73}" type="pres">
      <dgm:prSet presAssocID="{DCD25BF0-7BB2-467B-BA4E-C17D0863EF09}" presName="Name1" presStyleCnt="0"/>
      <dgm:spPr/>
    </dgm:pt>
    <dgm:pt modelId="{EDEBA698-16DD-41E9-AD26-700F3CDC3E2B}" type="pres">
      <dgm:prSet presAssocID="{D7E6A0C0-2CF3-4FF8-9C7C-D2EA215EB1A4}" presName="picture_1" presStyleCnt="0"/>
      <dgm:spPr/>
    </dgm:pt>
    <dgm:pt modelId="{D6F70B72-D68A-4458-A481-4CD529598642}" type="pres">
      <dgm:prSet presAssocID="{D7E6A0C0-2CF3-4FF8-9C7C-D2EA215EB1A4}" presName="pictureRepeatNode" presStyleLbl="alignImgPlace1" presStyleIdx="0" presStyleCnt="1" custScaleX="185270" custScaleY="176483" custLinFactNeighborX="-24136" custLinFactNeighborY="562"/>
      <dgm:spPr/>
    </dgm:pt>
    <dgm:pt modelId="{773158AC-7284-45EE-8D39-91DB7E0CC3F5}" type="pres">
      <dgm:prSet presAssocID="{38FCC8ED-3BD0-456C-AEC6-F8373FCCEE86}" presName="text_1" presStyleLbl="node1" presStyleIdx="0" presStyleCnt="0">
        <dgm:presLayoutVars>
          <dgm:bulletEnabled val="1"/>
        </dgm:presLayoutVars>
      </dgm:prSet>
      <dgm:spPr/>
    </dgm:pt>
  </dgm:ptLst>
  <dgm:cxnLst>
    <dgm:cxn modelId="{BC17B827-7147-40BE-A160-6FF98F67C3BC}" type="presOf" srcId="{38FCC8ED-3BD0-456C-AEC6-F8373FCCEE86}" destId="{773158AC-7284-45EE-8D39-91DB7E0CC3F5}" srcOrd="0" destOrd="0" presId="urn:microsoft.com/office/officeart/2008/layout/CircularPictureCallout"/>
    <dgm:cxn modelId="{93E76236-E0DE-44B7-8514-528A9C2B1AA4}" srcId="{DCD25BF0-7BB2-467B-BA4E-C17D0863EF09}" destId="{38FCC8ED-3BD0-456C-AEC6-F8373FCCEE86}" srcOrd="0" destOrd="0" parTransId="{FEA782B4-E8E9-415A-830B-1B1F95E7B151}" sibTransId="{D7E6A0C0-2CF3-4FF8-9C7C-D2EA215EB1A4}"/>
    <dgm:cxn modelId="{6D5CCBAA-DE69-4C87-BF92-CAFC41397DE6}" type="presOf" srcId="{D7E6A0C0-2CF3-4FF8-9C7C-D2EA215EB1A4}" destId="{D6F70B72-D68A-4458-A481-4CD529598642}" srcOrd="0" destOrd="0" presId="urn:microsoft.com/office/officeart/2008/layout/CircularPictureCallout"/>
    <dgm:cxn modelId="{ED0953EB-5DAF-4D6A-9A0B-6F9E93D68D3C}" type="presOf" srcId="{DCD25BF0-7BB2-467B-BA4E-C17D0863EF09}" destId="{E003AEE3-8242-4878-8D36-DC60A46CD304}" srcOrd="0" destOrd="0" presId="urn:microsoft.com/office/officeart/2008/layout/CircularPictureCallout"/>
    <dgm:cxn modelId="{CF797978-54AB-4B24-88ED-80A55541DC2F}" type="presParOf" srcId="{E003AEE3-8242-4878-8D36-DC60A46CD304}" destId="{5800C652-709E-402B-AE8B-D1098C5FEE73}" srcOrd="0" destOrd="0" presId="urn:microsoft.com/office/officeart/2008/layout/CircularPictureCallout"/>
    <dgm:cxn modelId="{C1EEF894-09DB-46C4-B81F-51E9EC7E6D83}" type="presParOf" srcId="{5800C652-709E-402B-AE8B-D1098C5FEE73}" destId="{EDEBA698-16DD-41E9-AD26-700F3CDC3E2B}" srcOrd="0" destOrd="0" presId="urn:microsoft.com/office/officeart/2008/layout/CircularPictureCallout"/>
    <dgm:cxn modelId="{151F1024-5B79-40C1-900D-5E1DD77F67AC}" type="presParOf" srcId="{EDEBA698-16DD-41E9-AD26-700F3CDC3E2B}" destId="{D6F70B72-D68A-4458-A481-4CD529598642}" srcOrd="0" destOrd="0" presId="urn:microsoft.com/office/officeart/2008/layout/CircularPictureCallout"/>
    <dgm:cxn modelId="{C6610A5E-CE14-4162-A4A5-06A66840D34D}" type="presParOf" srcId="{5800C652-709E-402B-AE8B-D1098C5FEE73}" destId="{773158AC-7284-45EE-8D39-91DB7E0CC3F5}" srcOrd="1" destOrd="0" presId="urn:microsoft.com/office/officeart/2008/layout/CircularPictureCallou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60A4E3-FEC8-4C34-AE77-253B54DBE0EC}" type="doc">
      <dgm:prSet loTypeId="urn:microsoft.com/office/officeart/2005/8/layout/chevron2" loCatId="list" qsTypeId="urn:microsoft.com/office/officeart/2005/8/quickstyle/simple1#2" qsCatId="simple" csTypeId="urn:microsoft.com/office/officeart/2005/8/colors/colorful5#2" csCatId="colorful" phldr="1"/>
      <dgm:spPr/>
      <dgm:t>
        <a:bodyPr/>
        <a:lstStyle/>
        <a:p>
          <a:endParaRPr lang="en-US"/>
        </a:p>
      </dgm:t>
    </dgm:pt>
    <dgm:pt modelId="{09AFCEDA-36A4-4107-8C51-AB0904B495D6}">
      <dgm:prSet phldrT="[Text]" custT="1"/>
      <dgm:spPr>
        <a:solidFill>
          <a:srgbClr val="FF0000"/>
        </a:solidFill>
      </dgm:spPr>
      <dgm:t>
        <a:bodyPr/>
        <a:lstStyle/>
        <a:p>
          <a:endParaRPr lang="en-US" sz="3200" dirty="0">
            <a:latin typeface="Times New Roman" panose="02020603050405020304" pitchFamily="18" charset="0"/>
            <a:cs typeface="Times New Roman" panose="02020603050405020304" pitchFamily="18" charset="0"/>
          </a:endParaRPr>
        </a:p>
      </dgm:t>
    </dgm:pt>
    <dgm:pt modelId="{5A012411-1A88-4209-B874-144FD54195C1}" type="parTrans" cxnId="{3D2E8F1D-46A0-42D1-B7A1-8E27F99B460A}">
      <dgm:prSet/>
      <dgm:spPr/>
      <dgm:t>
        <a:bodyPr/>
        <a:lstStyle/>
        <a:p>
          <a:endParaRPr lang="en-US" sz="2400"/>
        </a:p>
      </dgm:t>
    </dgm:pt>
    <dgm:pt modelId="{E225CB61-B675-4810-A0CA-A36113E330A6}" type="sibTrans" cxnId="{3D2E8F1D-46A0-42D1-B7A1-8E27F99B460A}">
      <dgm:prSet/>
      <dgm:spPr/>
      <dgm:t>
        <a:bodyPr/>
        <a:lstStyle/>
        <a:p>
          <a:endParaRPr lang="en-US" sz="2400"/>
        </a:p>
      </dgm:t>
    </dgm:pt>
    <dgm:pt modelId="{E1EF1B78-55CD-4515-ABEA-3849722A3E54}">
      <dgm:prSet phldrT="[Text]" custT="1"/>
      <dgm:spPr>
        <a:solidFill>
          <a:srgbClr val="FFFF00"/>
        </a:solidFill>
      </dgm:spPr>
      <dgm:t>
        <a:bodyPr/>
        <a:lstStyle/>
        <a:p>
          <a:endParaRPr lang="en-US" sz="3200" dirty="0">
            <a:solidFill>
              <a:srgbClr val="0070C0"/>
            </a:solidFill>
            <a:latin typeface="Times New Roman" panose="02020603050405020304" pitchFamily="18" charset="0"/>
            <a:cs typeface="Times New Roman" panose="02020603050405020304" pitchFamily="18" charset="0"/>
          </a:endParaRPr>
        </a:p>
      </dgm:t>
    </dgm:pt>
    <dgm:pt modelId="{B4171187-C52F-4FE5-B6E2-59DDE1FB4658}" type="parTrans" cxnId="{17236672-61A2-4025-851A-35914BC76CB3}">
      <dgm:prSet/>
      <dgm:spPr/>
      <dgm:t>
        <a:bodyPr/>
        <a:lstStyle/>
        <a:p>
          <a:endParaRPr lang="en-US" sz="2400"/>
        </a:p>
      </dgm:t>
    </dgm:pt>
    <dgm:pt modelId="{1FE781F4-A9A9-4CED-BA5A-9AFF80D86DE0}" type="sibTrans" cxnId="{17236672-61A2-4025-851A-35914BC76CB3}">
      <dgm:prSet/>
      <dgm:spPr/>
      <dgm:t>
        <a:bodyPr/>
        <a:lstStyle/>
        <a:p>
          <a:endParaRPr lang="en-US" sz="2400"/>
        </a:p>
      </dgm:t>
    </dgm:pt>
    <dgm:pt modelId="{BA90774D-E3B0-4B9A-A456-DA6A4BCBD1F8}">
      <dgm:prSet phldrT="[Text]" custT="1"/>
      <dgm:spPr>
        <a:solidFill>
          <a:srgbClr val="7030A0"/>
        </a:solidFill>
      </dgm:spPr>
      <dgm:t>
        <a:bodyPr/>
        <a:lstStyle/>
        <a:p>
          <a:endParaRPr lang="en-US" sz="3200" dirty="0">
            <a:latin typeface="Times New Roman" panose="02020603050405020304" pitchFamily="18" charset="0"/>
            <a:cs typeface="Times New Roman" panose="02020603050405020304" pitchFamily="18" charset="0"/>
          </a:endParaRPr>
        </a:p>
      </dgm:t>
    </dgm:pt>
    <dgm:pt modelId="{39A6A3A9-63CD-483D-B9F2-A640D1310821}" type="parTrans" cxnId="{DCD91B5A-FAD9-421A-945A-9A053E3DD47B}">
      <dgm:prSet/>
      <dgm:spPr/>
      <dgm:t>
        <a:bodyPr/>
        <a:lstStyle/>
        <a:p>
          <a:endParaRPr lang="en-US" sz="2400"/>
        </a:p>
      </dgm:t>
    </dgm:pt>
    <dgm:pt modelId="{6018070C-F624-4890-87F3-CAAD741631FE}" type="sibTrans" cxnId="{DCD91B5A-FAD9-421A-945A-9A053E3DD47B}">
      <dgm:prSet/>
      <dgm:spPr/>
      <dgm:t>
        <a:bodyPr/>
        <a:lstStyle/>
        <a:p>
          <a:endParaRPr lang="en-US" sz="2400"/>
        </a:p>
      </dgm:t>
    </dgm:pt>
    <dgm:pt modelId="{D99822B8-5040-45F0-B14B-7E459D58177B}">
      <dgm:prSet phldrT="[Text]" custT="1"/>
      <dgm:spPr>
        <a:solidFill>
          <a:schemeClr val="accent4"/>
        </a:solidFill>
      </dgm:spPr>
      <dgm:t>
        <a:bodyPr/>
        <a:lstStyle/>
        <a:p>
          <a:endParaRPr lang="en-US" sz="3200" dirty="0">
            <a:solidFill>
              <a:schemeClr val="tx1"/>
            </a:solidFill>
            <a:latin typeface="Times New Roman" panose="02020603050405020304" pitchFamily="18" charset="0"/>
            <a:cs typeface="Times New Roman" panose="02020603050405020304" pitchFamily="18" charset="0"/>
          </a:endParaRPr>
        </a:p>
      </dgm:t>
    </dgm:pt>
    <dgm:pt modelId="{D64DB3D1-59CB-4A28-939F-6361998726D4}" type="parTrans" cxnId="{A56156DC-F866-4EE8-9041-4066D0B48862}">
      <dgm:prSet/>
      <dgm:spPr/>
      <dgm:t>
        <a:bodyPr/>
        <a:lstStyle/>
        <a:p>
          <a:endParaRPr lang="en-US"/>
        </a:p>
      </dgm:t>
    </dgm:pt>
    <dgm:pt modelId="{35619AB1-A146-4E59-AEDF-B60E49B2FEA4}" type="sibTrans" cxnId="{A56156DC-F866-4EE8-9041-4066D0B48862}">
      <dgm:prSet/>
      <dgm:spPr/>
      <dgm:t>
        <a:bodyPr/>
        <a:lstStyle/>
        <a:p>
          <a:endParaRPr lang="en-US"/>
        </a:p>
      </dgm:t>
    </dgm:pt>
    <dgm:pt modelId="{43D07B3A-E920-4F83-8BF6-65DCE384241D}" type="pres">
      <dgm:prSet presAssocID="{7160A4E3-FEC8-4C34-AE77-253B54DBE0EC}" presName="linearFlow" presStyleCnt="0">
        <dgm:presLayoutVars>
          <dgm:dir/>
          <dgm:animLvl val="lvl"/>
          <dgm:resizeHandles val="exact"/>
        </dgm:presLayoutVars>
      </dgm:prSet>
      <dgm:spPr/>
    </dgm:pt>
    <dgm:pt modelId="{9FB33855-C297-46E1-ACFD-AA9D8B90627E}" type="pres">
      <dgm:prSet presAssocID="{09AFCEDA-36A4-4107-8C51-AB0904B495D6}" presName="composite" presStyleCnt="0"/>
      <dgm:spPr/>
    </dgm:pt>
    <dgm:pt modelId="{F66C31E4-AD08-49C5-94AE-E506A2FFF3ED}" type="pres">
      <dgm:prSet presAssocID="{09AFCEDA-36A4-4107-8C51-AB0904B495D6}" presName="parentText" presStyleLbl="alignNode1" presStyleIdx="0" presStyleCnt="4" custLinFactNeighborX="-661" custLinFactNeighborY="619">
        <dgm:presLayoutVars>
          <dgm:chMax val="1"/>
          <dgm:bulletEnabled val="1"/>
        </dgm:presLayoutVars>
      </dgm:prSet>
      <dgm:spPr/>
    </dgm:pt>
    <dgm:pt modelId="{A5F49845-0414-4CFE-B25B-1DEC96DF9498}" type="pres">
      <dgm:prSet presAssocID="{09AFCEDA-36A4-4107-8C51-AB0904B495D6}" presName="descendantText" presStyleLbl="alignAcc1" presStyleIdx="0" presStyleCnt="4" custLinFactNeighborX="0" custLinFactNeighborY="-766">
        <dgm:presLayoutVars>
          <dgm:bulletEnabled val="1"/>
        </dgm:presLayoutVars>
      </dgm:prSet>
      <dgm:spPr/>
    </dgm:pt>
    <dgm:pt modelId="{7CB23DB0-5315-4EAB-9F79-E82DC326C04E}" type="pres">
      <dgm:prSet presAssocID="{E225CB61-B675-4810-A0CA-A36113E330A6}" presName="sp" presStyleCnt="0"/>
      <dgm:spPr/>
    </dgm:pt>
    <dgm:pt modelId="{C1499550-B12A-476C-B2D5-B90D65E61964}" type="pres">
      <dgm:prSet presAssocID="{E1EF1B78-55CD-4515-ABEA-3849722A3E54}" presName="composite" presStyleCnt="0"/>
      <dgm:spPr/>
    </dgm:pt>
    <dgm:pt modelId="{8E4ACAC7-C122-4406-AB14-4B2586A086D8}" type="pres">
      <dgm:prSet presAssocID="{E1EF1B78-55CD-4515-ABEA-3849722A3E54}" presName="parentText" presStyleLbl="alignNode1" presStyleIdx="1" presStyleCnt="4">
        <dgm:presLayoutVars>
          <dgm:chMax val="1"/>
          <dgm:bulletEnabled val="1"/>
        </dgm:presLayoutVars>
      </dgm:prSet>
      <dgm:spPr/>
    </dgm:pt>
    <dgm:pt modelId="{19676AC5-A47D-46DB-BD41-4E07D7CF0D6C}" type="pres">
      <dgm:prSet presAssocID="{E1EF1B78-55CD-4515-ABEA-3849722A3E54}" presName="descendantText" presStyleLbl="alignAcc1" presStyleIdx="1" presStyleCnt="4">
        <dgm:presLayoutVars>
          <dgm:bulletEnabled val="1"/>
        </dgm:presLayoutVars>
      </dgm:prSet>
      <dgm:spPr/>
    </dgm:pt>
    <dgm:pt modelId="{981E419C-67E5-48A1-A034-3D17B7EA8FB5}" type="pres">
      <dgm:prSet presAssocID="{1FE781F4-A9A9-4CED-BA5A-9AFF80D86DE0}" presName="sp" presStyleCnt="0"/>
      <dgm:spPr/>
    </dgm:pt>
    <dgm:pt modelId="{F29E3A74-0B34-4791-9AE8-B89B79622DAF}" type="pres">
      <dgm:prSet presAssocID="{BA90774D-E3B0-4B9A-A456-DA6A4BCBD1F8}" presName="composite" presStyleCnt="0"/>
      <dgm:spPr/>
    </dgm:pt>
    <dgm:pt modelId="{20E1F0B7-2374-41C3-AC0B-ACC0AA900653}" type="pres">
      <dgm:prSet presAssocID="{BA90774D-E3B0-4B9A-A456-DA6A4BCBD1F8}" presName="parentText" presStyleLbl="alignNode1" presStyleIdx="2" presStyleCnt="4">
        <dgm:presLayoutVars>
          <dgm:chMax val="1"/>
          <dgm:bulletEnabled val="1"/>
        </dgm:presLayoutVars>
      </dgm:prSet>
      <dgm:spPr/>
    </dgm:pt>
    <dgm:pt modelId="{AB6D8177-F1D8-47E0-83C1-DE7B6B55BEB6}" type="pres">
      <dgm:prSet presAssocID="{BA90774D-E3B0-4B9A-A456-DA6A4BCBD1F8}" presName="descendantText" presStyleLbl="alignAcc1" presStyleIdx="2" presStyleCnt="4">
        <dgm:presLayoutVars>
          <dgm:bulletEnabled val="1"/>
        </dgm:presLayoutVars>
      </dgm:prSet>
      <dgm:spPr/>
    </dgm:pt>
    <dgm:pt modelId="{7C6416E2-B04E-4715-AF31-87CEB242A415}" type="pres">
      <dgm:prSet presAssocID="{6018070C-F624-4890-87F3-CAAD741631FE}" presName="sp" presStyleCnt="0"/>
      <dgm:spPr/>
    </dgm:pt>
    <dgm:pt modelId="{FDBB9B46-C895-429E-A10D-8A87CDE7E009}" type="pres">
      <dgm:prSet presAssocID="{D99822B8-5040-45F0-B14B-7E459D58177B}" presName="composite" presStyleCnt="0"/>
      <dgm:spPr/>
    </dgm:pt>
    <dgm:pt modelId="{8F624578-0E06-4362-926B-E735E2CF2B0F}" type="pres">
      <dgm:prSet presAssocID="{D99822B8-5040-45F0-B14B-7E459D58177B}" presName="parentText" presStyleLbl="alignNode1" presStyleIdx="3" presStyleCnt="4">
        <dgm:presLayoutVars>
          <dgm:chMax val="1"/>
          <dgm:bulletEnabled val="1"/>
        </dgm:presLayoutVars>
      </dgm:prSet>
      <dgm:spPr/>
    </dgm:pt>
    <dgm:pt modelId="{92F86E40-0F11-49AB-AC06-E8C470FCAFDB}" type="pres">
      <dgm:prSet presAssocID="{D99822B8-5040-45F0-B14B-7E459D58177B}" presName="descendantText" presStyleLbl="alignAcc1" presStyleIdx="3" presStyleCnt="4">
        <dgm:presLayoutVars>
          <dgm:bulletEnabled val="1"/>
        </dgm:presLayoutVars>
      </dgm:prSet>
      <dgm:spPr/>
    </dgm:pt>
  </dgm:ptLst>
  <dgm:cxnLst>
    <dgm:cxn modelId="{1D74D80B-27FD-4932-8963-758CCEA22696}" type="presOf" srcId="{09AFCEDA-36A4-4107-8C51-AB0904B495D6}" destId="{F66C31E4-AD08-49C5-94AE-E506A2FFF3ED}" srcOrd="0" destOrd="0" presId="urn:microsoft.com/office/officeart/2005/8/layout/chevron2"/>
    <dgm:cxn modelId="{3D2E8F1D-46A0-42D1-B7A1-8E27F99B460A}" srcId="{7160A4E3-FEC8-4C34-AE77-253B54DBE0EC}" destId="{09AFCEDA-36A4-4107-8C51-AB0904B495D6}" srcOrd="0" destOrd="0" parTransId="{5A012411-1A88-4209-B874-144FD54195C1}" sibTransId="{E225CB61-B675-4810-A0CA-A36113E330A6}"/>
    <dgm:cxn modelId="{20644863-B70E-44C4-8C69-5237E64EEA0C}" type="presOf" srcId="{D99822B8-5040-45F0-B14B-7E459D58177B}" destId="{8F624578-0E06-4362-926B-E735E2CF2B0F}" srcOrd="0" destOrd="0" presId="urn:microsoft.com/office/officeart/2005/8/layout/chevron2"/>
    <dgm:cxn modelId="{17236672-61A2-4025-851A-35914BC76CB3}" srcId="{7160A4E3-FEC8-4C34-AE77-253B54DBE0EC}" destId="{E1EF1B78-55CD-4515-ABEA-3849722A3E54}" srcOrd="1" destOrd="0" parTransId="{B4171187-C52F-4FE5-B6E2-59DDE1FB4658}" sibTransId="{1FE781F4-A9A9-4CED-BA5A-9AFF80D86DE0}"/>
    <dgm:cxn modelId="{DCD91B5A-FAD9-421A-945A-9A053E3DD47B}" srcId="{7160A4E3-FEC8-4C34-AE77-253B54DBE0EC}" destId="{BA90774D-E3B0-4B9A-A456-DA6A4BCBD1F8}" srcOrd="2" destOrd="0" parTransId="{39A6A3A9-63CD-483D-B9F2-A640D1310821}" sibTransId="{6018070C-F624-4890-87F3-CAAD741631FE}"/>
    <dgm:cxn modelId="{0D61979A-5321-4498-84E4-319A30D7E306}" type="presOf" srcId="{BA90774D-E3B0-4B9A-A456-DA6A4BCBD1F8}" destId="{20E1F0B7-2374-41C3-AC0B-ACC0AA900653}" srcOrd="0" destOrd="0" presId="urn:microsoft.com/office/officeart/2005/8/layout/chevron2"/>
    <dgm:cxn modelId="{FE763BB6-D34B-48CB-B317-1BFF61DE5E32}" type="presOf" srcId="{E1EF1B78-55CD-4515-ABEA-3849722A3E54}" destId="{8E4ACAC7-C122-4406-AB14-4B2586A086D8}" srcOrd="0" destOrd="0" presId="urn:microsoft.com/office/officeart/2005/8/layout/chevron2"/>
    <dgm:cxn modelId="{52FBB6BA-D249-42F3-97B6-8D2EB1AC4EAA}" type="presOf" srcId="{7160A4E3-FEC8-4C34-AE77-253B54DBE0EC}" destId="{43D07B3A-E920-4F83-8BF6-65DCE384241D}" srcOrd="0" destOrd="0" presId="urn:microsoft.com/office/officeart/2005/8/layout/chevron2"/>
    <dgm:cxn modelId="{A56156DC-F866-4EE8-9041-4066D0B48862}" srcId="{7160A4E3-FEC8-4C34-AE77-253B54DBE0EC}" destId="{D99822B8-5040-45F0-B14B-7E459D58177B}" srcOrd="3" destOrd="0" parTransId="{D64DB3D1-59CB-4A28-939F-6361998726D4}" sibTransId="{35619AB1-A146-4E59-AEDF-B60E49B2FEA4}"/>
    <dgm:cxn modelId="{46B66F9F-088E-4B62-A493-BDDCEE2F0746}" type="presParOf" srcId="{43D07B3A-E920-4F83-8BF6-65DCE384241D}" destId="{9FB33855-C297-46E1-ACFD-AA9D8B90627E}" srcOrd="0" destOrd="0" presId="urn:microsoft.com/office/officeart/2005/8/layout/chevron2"/>
    <dgm:cxn modelId="{16F5FBE5-F710-4DBC-A6CD-2983A5B03D4F}" type="presParOf" srcId="{9FB33855-C297-46E1-ACFD-AA9D8B90627E}" destId="{F66C31E4-AD08-49C5-94AE-E506A2FFF3ED}" srcOrd="0" destOrd="0" presId="urn:microsoft.com/office/officeart/2005/8/layout/chevron2"/>
    <dgm:cxn modelId="{2E4D1660-AA0B-4252-87A2-F15575FFD9F5}" type="presParOf" srcId="{9FB33855-C297-46E1-ACFD-AA9D8B90627E}" destId="{A5F49845-0414-4CFE-B25B-1DEC96DF9498}" srcOrd="1" destOrd="0" presId="urn:microsoft.com/office/officeart/2005/8/layout/chevron2"/>
    <dgm:cxn modelId="{35079C49-32D0-48AA-8151-81B3F22B37AB}" type="presParOf" srcId="{43D07B3A-E920-4F83-8BF6-65DCE384241D}" destId="{7CB23DB0-5315-4EAB-9F79-E82DC326C04E}" srcOrd="1" destOrd="0" presId="urn:microsoft.com/office/officeart/2005/8/layout/chevron2"/>
    <dgm:cxn modelId="{B5947F86-4847-41FB-9CA3-44902A792FD9}" type="presParOf" srcId="{43D07B3A-E920-4F83-8BF6-65DCE384241D}" destId="{C1499550-B12A-476C-B2D5-B90D65E61964}" srcOrd="2" destOrd="0" presId="urn:microsoft.com/office/officeart/2005/8/layout/chevron2"/>
    <dgm:cxn modelId="{D77FF741-C441-411E-AE1D-A24A79CE6EC1}" type="presParOf" srcId="{C1499550-B12A-476C-B2D5-B90D65E61964}" destId="{8E4ACAC7-C122-4406-AB14-4B2586A086D8}" srcOrd="0" destOrd="0" presId="urn:microsoft.com/office/officeart/2005/8/layout/chevron2"/>
    <dgm:cxn modelId="{693D347B-B301-4912-92FF-272C46F575C4}" type="presParOf" srcId="{C1499550-B12A-476C-B2D5-B90D65E61964}" destId="{19676AC5-A47D-46DB-BD41-4E07D7CF0D6C}" srcOrd="1" destOrd="0" presId="urn:microsoft.com/office/officeart/2005/8/layout/chevron2"/>
    <dgm:cxn modelId="{8C2A2E85-7D84-4897-9BAF-F5EA13470C87}" type="presParOf" srcId="{43D07B3A-E920-4F83-8BF6-65DCE384241D}" destId="{981E419C-67E5-48A1-A034-3D17B7EA8FB5}" srcOrd="3" destOrd="0" presId="urn:microsoft.com/office/officeart/2005/8/layout/chevron2"/>
    <dgm:cxn modelId="{08B763AA-1D50-427F-BC38-2BCBACF46C7F}" type="presParOf" srcId="{43D07B3A-E920-4F83-8BF6-65DCE384241D}" destId="{F29E3A74-0B34-4791-9AE8-B89B79622DAF}" srcOrd="4" destOrd="0" presId="urn:microsoft.com/office/officeart/2005/8/layout/chevron2"/>
    <dgm:cxn modelId="{69FF39D4-3938-4756-8C02-0D9B4D9C60F0}" type="presParOf" srcId="{F29E3A74-0B34-4791-9AE8-B89B79622DAF}" destId="{20E1F0B7-2374-41C3-AC0B-ACC0AA900653}" srcOrd="0" destOrd="0" presId="urn:microsoft.com/office/officeart/2005/8/layout/chevron2"/>
    <dgm:cxn modelId="{14457AE4-666B-47E0-90ED-508E0D4A929C}" type="presParOf" srcId="{F29E3A74-0B34-4791-9AE8-B89B79622DAF}" destId="{AB6D8177-F1D8-47E0-83C1-DE7B6B55BEB6}" srcOrd="1" destOrd="0" presId="urn:microsoft.com/office/officeart/2005/8/layout/chevron2"/>
    <dgm:cxn modelId="{20BFBD1E-3EEE-46A4-AE46-9C690DCBBC3C}" type="presParOf" srcId="{43D07B3A-E920-4F83-8BF6-65DCE384241D}" destId="{7C6416E2-B04E-4715-AF31-87CEB242A415}" srcOrd="5" destOrd="0" presId="urn:microsoft.com/office/officeart/2005/8/layout/chevron2"/>
    <dgm:cxn modelId="{15546026-C4C8-4C24-9DC3-7157A5E87533}" type="presParOf" srcId="{43D07B3A-E920-4F83-8BF6-65DCE384241D}" destId="{FDBB9B46-C895-429E-A10D-8A87CDE7E009}" srcOrd="6" destOrd="0" presId="urn:microsoft.com/office/officeart/2005/8/layout/chevron2"/>
    <dgm:cxn modelId="{C3E3301D-52ED-4513-9820-ABF0416C05B5}" type="presParOf" srcId="{FDBB9B46-C895-429E-A10D-8A87CDE7E009}" destId="{8F624578-0E06-4362-926B-E735E2CF2B0F}" srcOrd="0" destOrd="0" presId="urn:microsoft.com/office/officeart/2005/8/layout/chevron2"/>
    <dgm:cxn modelId="{8AC6C5C9-18A1-4DF3-A045-3B0969B1C14F}" type="presParOf" srcId="{FDBB9B46-C895-429E-A10D-8A87CDE7E009}" destId="{92F86E40-0F11-49AB-AC06-E8C470FCAF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171A5-BE88-4BA2-B6A4-A2E62F70C64A}">
      <dsp:nvSpPr>
        <dsp:cNvPr id="0" name=""/>
        <dsp:cNvSpPr/>
      </dsp:nvSpPr>
      <dsp:spPr>
        <a:xfrm>
          <a:off x="283409" y="-2"/>
          <a:ext cx="3365012" cy="30633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C5BCBA-C5BF-4B99-B0B7-EBC4A62F9045}">
      <dsp:nvSpPr>
        <dsp:cNvPr id="0" name=""/>
        <dsp:cNvSpPr/>
      </dsp:nvSpPr>
      <dsp:spPr>
        <a:xfrm>
          <a:off x="1240463" y="1588247"/>
          <a:ext cx="1167495" cy="6019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22350">
            <a:lnSpc>
              <a:spcPct val="90000"/>
            </a:lnSpc>
            <a:spcBef>
              <a:spcPct val="0"/>
            </a:spcBef>
            <a:spcAft>
              <a:spcPct val="35000"/>
            </a:spcAft>
            <a:buNone/>
          </a:pPr>
          <a:endParaRPr lang="en-US" sz="2300" kern="1200"/>
        </a:p>
      </dsp:txBody>
      <dsp:txXfrm>
        <a:off x="1240463" y="1588247"/>
        <a:ext cx="1167495" cy="601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70B72-D68A-4458-A481-4CD529598642}">
      <dsp:nvSpPr>
        <dsp:cNvPr id="0" name=""/>
        <dsp:cNvSpPr/>
      </dsp:nvSpPr>
      <dsp:spPr>
        <a:xfrm>
          <a:off x="0" y="19380"/>
          <a:ext cx="3195572" cy="30440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158AC-7284-45EE-8D39-91DB7E0CC3F5}">
      <dsp:nvSpPr>
        <dsp:cNvPr id="0" name=""/>
        <dsp:cNvSpPr/>
      </dsp:nvSpPr>
      <dsp:spPr>
        <a:xfrm>
          <a:off x="1172876" y="1585165"/>
          <a:ext cx="1103884" cy="5691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977900">
            <a:lnSpc>
              <a:spcPct val="90000"/>
            </a:lnSpc>
            <a:spcBef>
              <a:spcPct val="0"/>
            </a:spcBef>
            <a:spcAft>
              <a:spcPct val="35000"/>
            </a:spcAft>
            <a:buNone/>
          </a:pPr>
          <a:endParaRPr lang="en-US" sz="2200" kern="1200"/>
        </a:p>
      </dsp:txBody>
      <dsp:txXfrm>
        <a:off x="1172876" y="1585165"/>
        <a:ext cx="1103884" cy="569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C31E4-AD08-49C5-94AE-E506A2FFF3ED}">
      <dsp:nvSpPr>
        <dsp:cNvPr id="0" name=""/>
        <dsp:cNvSpPr/>
      </dsp:nvSpPr>
      <dsp:spPr>
        <a:xfrm rot="5400000">
          <a:off x="-179556" y="187516"/>
          <a:ext cx="1197043" cy="837930"/>
        </a:xfrm>
        <a:prstGeom prst="chevron">
          <a:avLst/>
        </a:prstGeom>
        <a:solidFill>
          <a:srgbClr val="FF000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latin typeface="Times New Roman" panose="02020603050405020304" pitchFamily="18" charset="0"/>
            <a:cs typeface="Times New Roman" panose="02020603050405020304" pitchFamily="18" charset="0"/>
          </a:endParaRPr>
        </a:p>
      </dsp:txBody>
      <dsp:txXfrm rot="-5400000">
        <a:off x="1" y="426924"/>
        <a:ext cx="837930" cy="359113"/>
      </dsp:txXfrm>
    </dsp:sp>
    <dsp:sp modelId="{A5F49845-0414-4CFE-B25B-1DEC96DF9498}">
      <dsp:nvSpPr>
        <dsp:cNvPr id="0" name=""/>
        <dsp:cNvSpPr/>
      </dsp:nvSpPr>
      <dsp:spPr>
        <a:xfrm rot="5400000">
          <a:off x="4813960" y="-3976029"/>
          <a:ext cx="778078" cy="873013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ACAC7-C122-4406-AB14-4B2586A086D8}">
      <dsp:nvSpPr>
        <dsp:cNvPr id="0" name=""/>
        <dsp:cNvSpPr/>
      </dsp:nvSpPr>
      <dsp:spPr>
        <a:xfrm rot="5400000">
          <a:off x="-179556" y="1229629"/>
          <a:ext cx="1197043" cy="837930"/>
        </a:xfrm>
        <a:prstGeom prst="chevron">
          <a:avLst/>
        </a:prstGeom>
        <a:solidFill>
          <a:srgbClr val="FFFF00"/>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solidFill>
              <a:srgbClr val="0070C0"/>
            </a:solidFill>
            <a:latin typeface="Times New Roman" panose="02020603050405020304" pitchFamily="18" charset="0"/>
            <a:cs typeface="Times New Roman" panose="02020603050405020304" pitchFamily="18" charset="0"/>
          </a:endParaRPr>
        </a:p>
      </dsp:txBody>
      <dsp:txXfrm rot="-5400000">
        <a:off x="1" y="1469037"/>
        <a:ext cx="837930" cy="359113"/>
      </dsp:txXfrm>
    </dsp:sp>
    <dsp:sp modelId="{19676AC5-A47D-46DB-BD41-4E07D7CF0D6C}">
      <dsp:nvSpPr>
        <dsp:cNvPr id="0" name=""/>
        <dsp:cNvSpPr/>
      </dsp:nvSpPr>
      <dsp:spPr>
        <a:xfrm rot="5400000">
          <a:off x="4813960" y="-2925957"/>
          <a:ext cx="778078" cy="8730138"/>
        </a:xfrm>
        <a:prstGeom prst="round2Same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E1F0B7-2374-41C3-AC0B-ACC0AA900653}">
      <dsp:nvSpPr>
        <dsp:cNvPr id="0" name=""/>
        <dsp:cNvSpPr/>
      </dsp:nvSpPr>
      <dsp:spPr>
        <a:xfrm rot="5400000">
          <a:off x="-179556" y="2279151"/>
          <a:ext cx="1197043" cy="837930"/>
        </a:xfrm>
        <a:prstGeom prst="chevron">
          <a:avLst/>
        </a:prstGeom>
        <a:solidFill>
          <a:srgbClr val="7030A0"/>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latin typeface="Times New Roman" panose="02020603050405020304" pitchFamily="18" charset="0"/>
            <a:cs typeface="Times New Roman" panose="02020603050405020304" pitchFamily="18" charset="0"/>
          </a:endParaRPr>
        </a:p>
      </dsp:txBody>
      <dsp:txXfrm rot="-5400000">
        <a:off x="1" y="2518559"/>
        <a:ext cx="837930" cy="359113"/>
      </dsp:txXfrm>
    </dsp:sp>
    <dsp:sp modelId="{AB6D8177-F1D8-47E0-83C1-DE7B6B55BEB6}">
      <dsp:nvSpPr>
        <dsp:cNvPr id="0" name=""/>
        <dsp:cNvSpPr/>
      </dsp:nvSpPr>
      <dsp:spPr>
        <a:xfrm rot="5400000">
          <a:off x="4813960" y="-1876434"/>
          <a:ext cx="778078" cy="8730138"/>
        </a:xfrm>
        <a:prstGeom prst="round2Same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24578-0E06-4362-926B-E735E2CF2B0F}">
      <dsp:nvSpPr>
        <dsp:cNvPr id="0" name=""/>
        <dsp:cNvSpPr/>
      </dsp:nvSpPr>
      <dsp:spPr>
        <a:xfrm rot="5400000">
          <a:off x="-179556" y="3328674"/>
          <a:ext cx="1197043" cy="837930"/>
        </a:xfrm>
        <a:prstGeom prst="chevron">
          <a:avLst/>
        </a:prstGeom>
        <a:solidFill>
          <a:schemeClr val="accent4"/>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rot="-5400000">
        <a:off x="1" y="3568082"/>
        <a:ext cx="837930" cy="359113"/>
      </dsp:txXfrm>
    </dsp:sp>
    <dsp:sp modelId="{92F86E40-0F11-49AB-AC06-E8C470FCAFDB}">
      <dsp:nvSpPr>
        <dsp:cNvPr id="0" name=""/>
        <dsp:cNvSpPr/>
      </dsp:nvSpPr>
      <dsp:spPr>
        <a:xfrm rot="5400000">
          <a:off x="4813960" y="-826912"/>
          <a:ext cx="778078" cy="8730138"/>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4A7A04-1228-4600-C8A7-DBAB8DBDDE32}"/>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7D7463C-D908-2631-DB4D-4FED40052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B98DD36A-EEAA-218B-7E20-D1377DDB6D59}"/>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5" name="Chỗ dành sẵn cho Chân trang 4">
            <a:extLst>
              <a:ext uri="{FF2B5EF4-FFF2-40B4-BE49-F238E27FC236}">
                <a16:creationId xmlns:a16="http://schemas.microsoft.com/office/drawing/2014/main" id="{31D02123-AA0C-5E51-80B3-E2945419F37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7AC9F7C-E6C5-A4FD-434A-52EB2A0DEB6D}"/>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197566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BA512-85B0-77FC-AEE4-535850FA9FA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3E0C7A6-50BD-BE06-D3C2-1A4D43D7452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41E18F9-9D64-7714-B558-C0994ABF5501}"/>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5" name="Chỗ dành sẵn cho Chân trang 4">
            <a:extLst>
              <a:ext uri="{FF2B5EF4-FFF2-40B4-BE49-F238E27FC236}">
                <a16:creationId xmlns:a16="http://schemas.microsoft.com/office/drawing/2014/main" id="{46FE9B24-7D9E-B6EC-BDBD-4EA92C83E16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1C24593-C8C9-E171-215D-77B967F890E9}"/>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38114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8571D0E-3C77-61A4-7D00-77E34585412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9E5875A-EB7C-14E9-36BE-3B8DE467C66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AF78A94-AFEF-978C-E28E-BA7E5A4C2D5A}"/>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5" name="Chỗ dành sẵn cho Chân trang 4">
            <a:extLst>
              <a:ext uri="{FF2B5EF4-FFF2-40B4-BE49-F238E27FC236}">
                <a16:creationId xmlns:a16="http://schemas.microsoft.com/office/drawing/2014/main" id="{12D1B1BB-5DE4-E32B-AB3F-1929B2E93F0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4750337-DC26-901F-5DFB-CC1642CA9ED9}"/>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10261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56522B-3B9A-C3D6-B7D3-96C1280B694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E6FBE2F-7291-4ED1-EBEF-E3BFB55EB42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FF334BF-41E8-3BE4-A6A2-FFE78B56D156}"/>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5" name="Chỗ dành sẵn cho Chân trang 4">
            <a:extLst>
              <a:ext uri="{FF2B5EF4-FFF2-40B4-BE49-F238E27FC236}">
                <a16:creationId xmlns:a16="http://schemas.microsoft.com/office/drawing/2014/main" id="{7CCAE291-F002-95A2-A619-8BEFA544A85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93E370C-7ED9-220D-2F61-9DD0E0E9AC44}"/>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419189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ADA3A6-8C4F-C38E-0ADE-58C77E6A71B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8173248-B002-8227-FBF9-F5847969B3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FC3B5E-7454-2A8C-9B79-421C12593793}"/>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5" name="Chỗ dành sẵn cho Chân trang 4">
            <a:extLst>
              <a:ext uri="{FF2B5EF4-FFF2-40B4-BE49-F238E27FC236}">
                <a16:creationId xmlns:a16="http://schemas.microsoft.com/office/drawing/2014/main" id="{F4373C33-D47B-F9F8-2BDE-1431A91F181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A9CBCB6-6211-DCF8-E9A9-6EDAC6C92FD8}"/>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346807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A08BEE-5BBC-29F0-1CDA-68CB46F5924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751B0AD-3FFC-B758-4151-9A2CEAFB13C6}"/>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2A3714B0-7EB6-CCF7-951D-024319A4238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DCE7094-7A31-3E41-8145-C198012A7990}"/>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6" name="Chỗ dành sẵn cho Chân trang 5">
            <a:extLst>
              <a:ext uri="{FF2B5EF4-FFF2-40B4-BE49-F238E27FC236}">
                <a16:creationId xmlns:a16="http://schemas.microsoft.com/office/drawing/2014/main" id="{4EB2037F-B3FF-1100-3B40-BF5B14F212B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8C7DEBB-97BB-04E1-4F71-38765BA22F7B}"/>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354729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2AA84A-4E5B-16DD-050C-025DAB24EAFE}"/>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ED9F916-CEDF-4768-EB73-11071DF53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2CBC087-40A2-FB42-C32A-772E22D8B04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A9F3A6F-682A-3E66-D4EA-104F74DC4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BC953C9-7519-FD20-F0B8-FEC8E8D48FB3}"/>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76B9EEE-0CF9-A5EE-6D84-46088A5E7CC5}"/>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8" name="Chỗ dành sẵn cho Chân trang 7">
            <a:extLst>
              <a:ext uri="{FF2B5EF4-FFF2-40B4-BE49-F238E27FC236}">
                <a16:creationId xmlns:a16="http://schemas.microsoft.com/office/drawing/2014/main" id="{16C6DFE5-B3F1-25A4-EA20-A9CCE55462A8}"/>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B22B0427-C1BD-4F4E-FA90-51C010FBB493}"/>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232407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1D22F2-1079-0360-92C5-084814B13A9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C1F231E-4D9E-9508-A750-6C957847F618}"/>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4" name="Chỗ dành sẵn cho Chân trang 3">
            <a:extLst>
              <a:ext uri="{FF2B5EF4-FFF2-40B4-BE49-F238E27FC236}">
                <a16:creationId xmlns:a16="http://schemas.microsoft.com/office/drawing/2014/main" id="{8926B66E-240B-4976-91E3-17444AD3711B}"/>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56DD16A2-8B0C-24A5-6D5B-A05711E85380}"/>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180878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3F9D2DC-54F5-2832-1995-5EAD665C3040}"/>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3" name="Chỗ dành sẵn cho Chân trang 2">
            <a:extLst>
              <a:ext uri="{FF2B5EF4-FFF2-40B4-BE49-F238E27FC236}">
                <a16:creationId xmlns:a16="http://schemas.microsoft.com/office/drawing/2014/main" id="{2923BF5B-2EFD-7188-7708-8225853060D3}"/>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E4708529-4319-C4FE-BF8E-256558560DD9}"/>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297712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084AD2-5F23-EFD2-2128-1BB885E14D0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CC400D-DCFF-9B1C-0767-5CF8C04496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61A92D7-763B-78B4-71BD-CB97ACB9A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2318B80-27E3-0FDA-1F8D-6587C167D60F}"/>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6" name="Chỗ dành sẵn cho Chân trang 5">
            <a:extLst>
              <a:ext uri="{FF2B5EF4-FFF2-40B4-BE49-F238E27FC236}">
                <a16:creationId xmlns:a16="http://schemas.microsoft.com/office/drawing/2014/main" id="{71F3F3B5-789C-BF49-CB9E-AEBC273693D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43F671D-538F-E85C-2F3B-783658C794A8}"/>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176658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27F882-733D-B37E-364E-B9DDAD98589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3EE069B-C012-A3DF-A527-6FBE871C0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A924A91B-F272-79C0-C255-4826F1262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6879B39-BD51-1721-7951-9B13A910D455}"/>
              </a:ext>
            </a:extLst>
          </p:cNvPr>
          <p:cNvSpPr>
            <a:spLocks noGrp="1"/>
          </p:cNvSpPr>
          <p:nvPr>
            <p:ph type="dt" sz="half" idx="10"/>
          </p:nvPr>
        </p:nvSpPr>
        <p:spPr/>
        <p:txBody>
          <a:bodyPr/>
          <a:lstStyle/>
          <a:p>
            <a:fld id="{6EF3D304-0B14-4C63-9448-99323B33665D}" type="datetimeFigureOut">
              <a:rPr lang="en-US" smtClean="0"/>
              <a:t>19/5/2024</a:t>
            </a:fld>
            <a:endParaRPr lang="en-US"/>
          </a:p>
        </p:txBody>
      </p:sp>
      <p:sp>
        <p:nvSpPr>
          <p:cNvPr id="6" name="Chỗ dành sẵn cho Chân trang 5">
            <a:extLst>
              <a:ext uri="{FF2B5EF4-FFF2-40B4-BE49-F238E27FC236}">
                <a16:creationId xmlns:a16="http://schemas.microsoft.com/office/drawing/2014/main" id="{7581C493-6C1E-0188-F300-FDE5361402C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5DB286E-9F42-8B7F-8BDA-06AD00870653}"/>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252581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61AC30F-E3C8-65E2-93F1-F75A36F02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69FEB97-FE1B-2838-2C92-E74FECD01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2DEE83D-181A-B6B6-1B81-3EAB906A55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3D304-0B14-4C63-9448-99323B33665D}" type="datetimeFigureOut">
              <a:rPr lang="en-US" smtClean="0"/>
              <a:t>19/5/2024</a:t>
            </a:fld>
            <a:endParaRPr lang="en-US"/>
          </a:p>
        </p:txBody>
      </p:sp>
      <p:sp>
        <p:nvSpPr>
          <p:cNvPr id="5" name="Chỗ dành sẵn cho Chân trang 4">
            <a:extLst>
              <a:ext uri="{FF2B5EF4-FFF2-40B4-BE49-F238E27FC236}">
                <a16:creationId xmlns:a16="http://schemas.microsoft.com/office/drawing/2014/main" id="{D1E9FBF0-B2A1-B243-B3E6-9834F92A9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1101E6FB-C55B-D482-2DA1-6475EF82D4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E4753-0B5F-4765-8F92-A776AC85467D}" type="slidenum">
              <a:rPr lang="en-US" smtClean="0"/>
              <a:t>‹#›</a:t>
            </a:fld>
            <a:endParaRPr lang="en-US"/>
          </a:p>
        </p:txBody>
      </p:sp>
    </p:spTree>
    <p:extLst>
      <p:ext uri="{BB962C8B-B14F-4D97-AF65-F5344CB8AC3E}">
        <p14:creationId xmlns:p14="http://schemas.microsoft.com/office/powerpoint/2010/main" val="2283701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2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f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ơ đồ 5">
            <a:extLst>
              <a:ext uri="{FF2B5EF4-FFF2-40B4-BE49-F238E27FC236}">
                <a16:creationId xmlns:a16="http://schemas.microsoft.com/office/drawing/2014/main" id="{5853D525-4549-F873-351A-5957949250AF}"/>
              </a:ext>
            </a:extLst>
          </p:cNvPr>
          <p:cNvGraphicFramePr/>
          <p:nvPr>
            <p:extLst>
              <p:ext uri="{D42A27DB-BD31-4B8C-83A1-F6EECF244321}">
                <p14:modId xmlns:p14="http://schemas.microsoft.com/office/powerpoint/2010/main" val="2942348127"/>
              </p:ext>
            </p:extLst>
          </p:nvPr>
        </p:nvGraphicFramePr>
        <p:xfrm>
          <a:off x="8242852" y="143632"/>
          <a:ext cx="3648422" cy="3063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ơ đồ 4">
            <a:extLst>
              <a:ext uri="{FF2B5EF4-FFF2-40B4-BE49-F238E27FC236}">
                <a16:creationId xmlns:a16="http://schemas.microsoft.com/office/drawing/2014/main" id="{7C147396-7225-C727-88DF-248C97DEDF93}"/>
              </a:ext>
            </a:extLst>
          </p:cNvPr>
          <p:cNvGraphicFramePr/>
          <p:nvPr>
            <p:extLst>
              <p:ext uri="{D42A27DB-BD31-4B8C-83A1-F6EECF244321}">
                <p14:modId xmlns:p14="http://schemas.microsoft.com/office/powerpoint/2010/main" val="567560510"/>
              </p:ext>
            </p:extLst>
          </p:nvPr>
        </p:nvGraphicFramePr>
        <p:xfrm>
          <a:off x="300727" y="143632"/>
          <a:ext cx="3449638" cy="30633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Hộp Văn bản 6">
            <a:extLst>
              <a:ext uri="{FF2B5EF4-FFF2-40B4-BE49-F238E27FC236}">
                <a16:creationId xmlns:a16="http://schemas.microsoft.com/office/drawing/2014/main" id="{B3AAA352-D3B9-4623-2468-2778D37A2706}"/>
              </a:ext>
            </a:extLst>
          </p:cNvPr>
          <p:cNvSpPr txBox="1"/>
          <p:nvPr/>
        </p:nvSpPr>
        <p:spPr>
          <a:xfrm>
            <a:off x="1828801" y="397564"/>
            <a:ext cx="9174996" cy="5367130"/>
          </a:xfrm>
          <a:prstGeom prst="rect">
            <a:avLst/>
          </a:prstGeom>
          <a:noFill/>
        </p:spPr>
        <p:txBody>
          <a:bodyPr wrap="square" rtlCol="0">
            <a:prstTxWarp prst="textInflateTop">
              <a:avLst/>
            </a:prstTxWarp>
            <a:spAutoFit/>
          </a:bodyPr>
          <a:lstStyle/>
          <a:p>
            <a:pPr algn="ctr"/>
            <a:r>
              <a:rPr lang="en-US" sz="1800" b="1" dirty="0">
                <a:solidFill>
                  <a:srgbClr val="FF0000"/>
                </a:solidFill>
                <a:effectLst/>
                <a:latin typeface="Times New Roman" panose="02020603050405020304" pitchFamily="18" charset="0"/>
                <a:ea typeface="MS Mincho" panose="02020609040205080304" pitchFamily="49" charset="-128"/>
              </a:rPr>
              <a:t>TIẾT 100-101: HÃY CẦM LẤY </a:t>
            </a:r>
          </a:p>
          <a:p>
            <a:pPr algn="ctr"/>
            <a:r>
              <a:rPr lang="en-US" sz="1800" b="1" dirty="0">
                <a:solidFill>
                  <a:srgbClr val="FF0000"/>
                </a:solidFill>
                <a:effectLst/>
                <a:latin typeface="Times New Roman" panose="02020603050405020304" pitchFamily="18" charset="0"/>
                <a:ea typeface="MS Mincho" panose="02020609040205080304" pitchFamily="49" charset="-128"/>
              </a:rPr>
              <a:t>VÀ ĐỌC</a:t>
            </a:r>
            <a:endParaRPr lang="en-US" sz="1800" dirty="0">
              <a:effectLst/>
              <a:latin typeface="Times New Roman" panose="02020603050405020304" pitchFamily="18" charset="0"/>
              <a:ea typeface="Times New Roman" panose="02020603050405020304" pitchFamily="18" charset="0"/>
            </a:endParaRPr>
          </a:p>
          <a:p>
            <a:pPr algn="ctr"/>
            <a:r>
              <a:rPr lang="en-US" sz="1800" b="1" dirty="0">
                <a:solidFill>
                  <a:srgbClr val="0D0D0D"/>
                </a:solidFill>
                <a:effectLst/>
                <a:latin typeface="Times New Roman" panose="02020603050405020304" pitchFamily="18" charset="0"/>
                <a:ea typeface="MS Mincho" panose="02020609040205080304" pitchFamily="49" charset="-128"/>
              </a:rPr>
              <a:t>                                                                                          </a:t>
            </a:r>
            <a:endParaRPr lang="en-US" sz="1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F5A20488-295D-7027-E183-BB4DC14C9B52}"/>
              </a:ext>
            </a:extLst>
          </p:cNvPr>
          <p:cNvSpPr txBox="1"/>
          <p:nvPr/>
        </p:nvSpPr>
        <p:spPr>
          <a:xfrm>
            <a:off x="1596325" y="4585252"/>
            <a:ext cx="10182387" cy="646331"/>
          </a:xfrm>
          <a:prstGeom prst="rect">
            <a:avLst/>
          </a:prstGeom>
          <a:noFill/>
        </p:spPr>
        <p:txBody>
          <a:bodyPr wrap="square" rtlCol="0">
            <a:spAutoFit/>
          </a:bodyPr>
          <a:lstStyle/>
          <a:p>
            <a:r>
              <a:rPr lang="en-US" sz="3600" b="1" dirty="0">
                <a:solidFill>
                  <a:srgbClr val="0D0D0D"/>
                </a:solidFill>
                <a:latin typeface="Times New Roman" panose="02020603050405020304" pitchFamily="18" charset="0"/>
                <a:ea typeface="MS Mincho" panose="02020609040205080304" pitchFamily="49" charset="-128"/>
              </a:rPr>
              <a:t>GV: </a:t>
            </a:r>
            <a:r>
              <a:rPr lang="en-US" sz="3600" b="1" dirty="0" err="1">
                <a:solidFill>
                  <a:srgbClr val="0D0D0D"/>
                </a:solidFill>
                <a:latin typeface="Times New Roman" panose="02020603050405020304" pitchFamily="18" charset="0"/>
                <a:ea typeface="MS Mincho" panose="02020609040205080304" pitchFamily="49" charset="-128"/>
              </a:rPr>
              <a:t>Nguyễn</a:t>
            </a:r>
            <a:r>
              <a:rPr lang="en-US" sz="3600" b="1" dirty="0">
                <a:solidFill>
                  <a:srgbClr val="0D0D0D"/>
                </a:solidFill>
                <a:latin typeface="Times New Roman" panose="02020603050405020304" pitchFamily="18" charset="0"/>
                <a:ea typeface="MS Mincho" panose="02020609040205080304" pitchFamily="49" charset="-128"/>
              </a:rPr>
              <a:t> </a:t>
            </a:r>
            <a:r>
              <a:rPr lang="en-US" sz="3600" b="1" dirty="0" err="1">
                <a:solidFill>
                  <a:srgbClr val="0D0D0D"/>
                </a:solidFill>
                <a:latin typeface="Times New Roman" panose="02020603050405020304" pitchFamily="18" charset="0"/>
                <a:ea typeface="MS Mincho" panose="02020609040205080304" pitchFamily="49" charset="-128"/>
              </a:rPr>
              <a:t>Thị</a:t>
            </a:r>
            <a:r>
              <a:rPr lang="en-US" sz="3600" b="1" dirty="0">
                <a:solidFill>
                  <a:srgbClr val="0D0D0D"/>
                </a:solidFill>
                <a:latin typeface="Times New Roman" panose="02020603050405020304" pitchFamily="18" charset="0"/>
                <a:ea typeface="MS Mincho" panose="02020609040205080304" pitchFamily="49" charset="-128"/>
              </a:rPr>
              <a:t> Thanh- THCS </a:t>
            </a:r>
            <a:r>
              <a:rPr lang="en-US" sz="3600" b="1" dirty="0" err="1">
                <a:solidFill>
                  <a:srgbClr val="0D0D0D"/>
                </a:solidFill>
                <a:latin typeface="Times New Roman" panose="02020603050405020304" pitchFamily="18" charset="0"/>
                <a:ea typeface="MS Mincho" panose="02020609040205080304" pitchFamily="49" charset="-128"/>
              </a:rPr>
              <a:t>Đồng</a:t>
            </a:r>
            <a:r>
              <a:rPr lang="en-US" sz="3600" b="1" dirty="0">
                <a:solidFill>
                  <a:srgbClr val="0D0D0D"/>
                </a:solidFill>
                <a:latin typeface="Times New Roman" panose="02020603050405020304" pitchFamily="18" charset="0"/>
                <a:ea typeface="MS Mincho" panose="02020609040205080304" pitchFamily="49" charset="-128"/>
              </a:rPr>
              <a:t> Quang</a:t>
            </a:r>
            <a:endParaRPr lang="en-US" sz="3600" dirty="0"/>
          </a:p>
        </p:txBody>
      </p:sp>
      <p:sp>
        <p:nvSpPr>
          <p:cNvPr id="16" name="Hộp Văn bản 15">
            <a:extLst>
              <a:ext uri="{FF2B5EF4-FFF2-40B4-BE49-F238E27FC236}">
                <a16:creationId xmlns:a16="http://schemas.microsoft.com/office/drawing/2014/main" id="{F00016F5-34DF-C5D5-B75E-635879FB2699}"/>
              </a:ext>
            </a:extLst>
          </p:cNvPr>
          <p:cNvSpPr txBox="1"/>
          <p:nvPr/>
        </p:nvSpPr>
        <p:spPr>
          <a:xfrm>
            <a:off x="790415" y="143632"/>
            <a:ext cx="10337368" cy="584775"/>
          </a:xfrm>
          <a:prstGeom prst="rect">
            <a:avLst/>
          </a:prstGeom>
          <a:noFill/>
        </p:spPr>
        <p:txBody>
          <a:bodyPr wrap="square" rtlCol="0">
            <a:spAutoFit/>
          </a:bodyPr>
          <a:lstStyle/>
          <a:p>
            <a:pPr algn="ctr"/>
            <a:r>
              <a:rPr lang="en-US" sz="3200" b="1" dirty="0">
                <a:solidFill>
                  <a:srgbClr val="002060"/>
                </a:solidFill>
                <a:effectLst/>
                <a:latin typeface="Times New Roman" panose="02020603050405020304" pitchFamily="18" charset="0"/>
                <a:ea typeface="MS Mincho" panose="02020609040205080304" pitchFamily="49" charset="-128"/>
              </a:rPr>
              <a:t> BÀI 8-  VĂN 7 KẾT NỐI TRI THỨC</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4261931"/>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289C1980-3E00-4F86-8C91-704652E8E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4" y="195470"/>
            <a:ext cx="11767931" cy="6467060"/>
          </a:xfrm>
          <a:prstGeom prst="rect">
            <a:avLst/>
          </a:prstGeom>
        </p:spPr>
      </p:pic>
      <p:sp>
        <p:nvSpPr>
          <p:cNvPr id="5" name="Hộp Văn bản 4">
            <a:extLst>
              <a:ext uri="{FF2B5EF4-FFF2-40B4-BE49-F238E27FC236}">
                <a16:creationId xmlns:a16="http://schemas.microsoft.com/office/drawing/2014/main" id="{3728CA4D-7D39-C511-08A8-CB963D35A9AA}"/>
              </a:ext>
            </a:extLst>
          </p:cNvPr>
          <p:cNvSpPr txBox="1"/>
          <p:nvPr/>
        </p:nvSpPr>
        <p:spPr>
          <a:xfrm>
            <a:off x="2816087" y="808383"/>
            <a:ext cx="5168348"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MS Mincho" panose="02020609040205080304" pitchFamily="49" charset="-128"/>
              </a:rPr>
              <a:t>I. </a:t>
            </a:r>
            <a:r>
              <a:rPr lang="en-US" sz="3200" b="1" dirty="0" err="1">
                <a:solidFill>
                  <a:srgbClr val="FF0000"/>
                </a:solidFill>
                <a:effectLst/>
                <a:latin typeface="Times New Roman" panose="02020603050405020304" pitchFamily="18" charset="0"/>
                <a:ea typeface="MS Mincho" panose="02020609040205080304" pitchFamily="49" charset="-128"/>
              </a:rPr>
              <a:t>Khám</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phá</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chung</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văn</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bản</a:t>
            </a:r>
            <a:endParaRPr lang="en-US" sz="3200" dirty="0"/>
          </a:p>
        </p:txBody>
      </p:sp>
      <p:sp>
        <p:nvSpPr>
          <p:cNvPr id="6" name="Hộp Văn bản 5">
            <a:extLst>
              <a:ext uri="{FF2B5EF4-FFF2-40B4-BE49-F238E27FC236}">
                <a16:creationId xmlns:a16="http://schemas.microsoft.com/office/drawing/2014/main" id="{CADB566F-2540-0ACE-BE2C-BE21C8DAA367}"/>
              </a:ext>
            </a:extLst>
          </p:cNvPr>
          <p:cNvSpPr txBox="1"/>
          <p:nvPr/>
        </p:nvSpPr>
        <p:spPr>
          <a:xfrm>
            <a:off x="1205948" y="2313560"/>
            <a:ext cx="1828800" cy="2062103"/>
          </a:xfrm>
          <a:prstGeom prst="rect">
            <a:avLst/>
          </a:prstGeom>
          <a:noFill/>
        </p:spPr>
        <p:txBody>
          <a:bodyPr wrap="square" rtlCol="0">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rPr>
              <a:t>T</a:t>
            </a:r>
            <a:r>
              <a:rPr lang="en-US" sz="3200" dirty="0" err="1">
                <a:solidFill>
                  <a:srgbClr val="000000"/>
                </a:solidFill>
                <a:effectLst/>
                <a:latin typeface="Times New Roman" panose="02020603050405020304" pitchFamily="18" charset="0"/>
                <a:ea typeface="Times New Roman" panose="02020603050405020304" pitchFamily="18" charset="0"/>
              </a:rPr>
              <a: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sp>
        <p:nvSpPr>
          <p:cNvPr id="7" name="Hộp Văn bản 6">
            <a:extLst>
              <a:ext uri="{FF2B5EF4-FFF2-40B4-BE49-F238E27FC236}">
                <a16:creationId xmlns:a16="http://schemas.microsoft.com/office/drawing/2014/main" id="{BBA05623-F12B-3B39-8B5B-3E80F69DA22F}"/>
              </a:ext>
            </a:extLst>
          </p:cNvPr>
          <p:cNvSpPr txBox="1"/>
          <p:nvPr/>
        </p:nvSpPr>
        <p:spPr>
          <a:xfrm>
            <a:off x="4485861" y="2313560"/>
            <a:ext cx="1828800" cy="1569660"/>
          </a:xfrm>
          <a:prstGeom prst="rect">
            <a:avLst/>
          </a:prstGeom>
          <a:noFill/>
        </p:spPr>
        <p:txBody>
          <a:bodyPr wrap="square" rtlCol="0">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Đ</a:t>
            </a:r>
            <a:r>
              <a:rPr lang="vi-VN" sz="3200" dirty="0">
                <a:solidFill>
                  <a:srgbClr val="000000"/>
                </a:solidFill>
                <a:effectLst/>
                <a:latin typeface="Times New Roman" panose="02020603050405020304" pitchFamily="18" charset="0"/>
                <a:ea typeface="Times New Roman" panose="02020603050405020304" pitchFamily="18" charset="0"/>
              </a:rPr>
              <a:t>ọc to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a:t>
            </a:r>
            <a:r>
              <a:rPr lang="vi-VN" sz="3200" dirty="0">
                <a:solidFill>
                  <a:srgbClr val="000000"/>
                </a:solidFill>
                <a:effectLst/>
                <a:latin typeface="Times New Roman" panose="02020603050405020304" pitchFamily="18" charset="0"/>
                <a:ea typeface="Times New Roman" panose="02020603050405020304" pitchFamily="18" charset="0"/>
              </a:rPr>
              <a:t> trước lớp</a:t>
            </a:r>
            <a:endParaRPr lang="en-US" sz="3200" dirty="0"/>
          </a:p>
        </p:txBody>
      </p:sp>
      <p:sp>
        <p:nvSpPr>
          <p:cNvPr id="8" name="Hộp Văn bản 7">
            <a:extLst>
              <a:ext uri="{FF2B5EF4-FFF2-40B4-BE49-F238E27FC236}">
                <a16:creationId xmlns:a16="http://schemas.microsoft.com/office/drawing/2014/main" id="{236D12E6-6C40-198A-7890-6B88B4CE74AD}"/>
              </a:ext>
            </a:extLst>
          </p:cNvPr>
          <p:cNvSpPr txBox="1"/>
          <p:nvPr/>
        </p:nvSpPr>
        <p:spPr>
          <a:xfrm>
            <a:off x="7765774" y="2313560"/>
            <a:ext cx="3048000" cy="1569660"/>
          </a:xfrm>
          <a:prstGeom prst="rect">
            <a:avLst/>
          </a:prstGeom>
          <a:noFill/>
        </p:spPr>
        <p:txBody>
          <a:bodyPr wrap="square" rtlCol="0">
            <a:spAutoFit/>
          </a:bodyPr>
          <a:lstStyle/>
          <a:p>
            <a:r>
              <a:rPr lang="en-US" sz="3200" dirty="0" err="1">
                <a:latin typeface="Times New Roman" panose="02020603050405020304" pitchFamily="18" charset="0"/>
                <a:ea typeface="Times New Roman" panose="02020603050405020304" pitchFamily="18" charset="0"/>
              </a:rPr>
              <a:t>T</a:t>
            </a:r>
            <a:r>
              <a:rPr lang="en-US" sz="3200" dirty="0" err="1">
                <a:effectLst/>
                <a:latin typeface="Times New Roman" panose="02020603050405020304" pitchFamily="18" charset="0"/>
                <a:ea typeface="Times New Roman" panose="02020603050405020304" pitchFamily="18" charset="0"/>
              </a:rPr>
              <a:t>rao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đổi</a:t>
            </a:r>
            <a:r>
              <a:rPr lang="en-US" sz="3200" dirty="0">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Phiếu</a:t>
            </a:r>
            <a:r>
              <a:rPr lang="en-US" sz="3200" b="1" dirty="0">
                <a:solidFill>
                  <a:srgbClr val="FF0000"/>
                </a:solidFill>
                <a:effectLst/>
                <a:latin typeface="Times New Roman" panose="02020603050405020304" pitchFamily="18" charset="0"/>
                <a:ea typeface="Times New Roman" panose="02020603050405020304" pitchFamily="18" charset="0"/>
              </a:rPr>
              <a:t> HT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1</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chuẩn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bị</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155349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D477BC1-0965-BF42-739F-59263F17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30" y="185531"/>
            <a:ext cx="11767931" cy="6467060"/>
          </a:xfrm>
          <a:prstGeom prst="rect">
            <a:avLst/>
          </a:prstGeom>
        </p:spPr>
      </p:pic>
      <p:sp>
        <p:nvSpPr>
          <p:cNvPr id="2" name="Hộp Văn bản 1">
            <a:extLst>
              <a:ext uri="{FF2B5EF4-FFF2-40B4-BE49-F238E27FC236}">
                <a16:creationId xmlns:a16="http://schemas.microsoft.com/office/drawing/2014/main" id="{E6BBA672-BB8E-8ED8-8E1A-8445D446178F}"/>
              </a:ext>
            </a:extLst>
          </p:cNvPr>
          <p:cNvSpPr txBox="1"/>
          <p:nvPr/>
        </p:nvSpPr>
        <p:spPr>
          <a:xfrm>
            <a:off x="3392557" y="596348"/>
            <a:ext cx="4532244" cy="1384995"/>
          </a:xfrm>
          <a:prstGeom prst="rect">
            <a:avLst/>
          </a:prstGeom>
          <a:noFill/>
        </p:spPr>
        <p:txBody>
          <a:bodyPr wrap="square" rtlCol="0">
            <a:spAutoFit/>
          </a:bodyPr>
          <a:lstStyle/>
          <a:p>
            <a:pPr algn="just"/>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trung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Dựa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01C768AD-A11B-F0F5-1254-BAC73C37B365}"/>
              </a:ext>
            </a:extLst>
          </p:cNvPr>
          <p:cNvSpPr txBox="1"/>
          <p:nvPr/>
        </p:nvSpPr>
        <p:spPr>
          <a:xfrm>
            <a:off x="914402" y="2212175"/>
            <a:ext cx="1934817" cy="1384995"/>
          </a:xfrm>
          <a:prstGeom prst="rect">
            <a:avLst/>
          </a:prstGeom>
          <a:noFill/>
        </p:spPr>
        <p:txBody>
          <a:bodyPr wrap="square" rtlCol="0">
            <a:spAutoFit/>
          </a:bodyPr>
          <a:lstStyle/>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Nhan đề: </a:t>
            </a:r>
            <a:r>
              <a:rPr lang="vi-VN" sz="2800" i="1" dirty="0">
                <a:solidFill>
                  <a:srgbClr val="000000"/>
                </a:solidFill>
                <a:effectLst/>
                <a:latin typeface="Times New Roman" panose="02020603050405020304" pitchFamily="18" charset="0"/>
                <a:ea typeface="Times New Roman" panose="02020603050405020304" pitchFamily="18" charset="0"/>
              </a:rPr>
              <a:t>Hãy cấm lấy và đọc.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0B0744B-D9E6-289E-1C1D-C23CB43807B1}"/>
              </a:ext>
            </a:extLst>
          </p:cNvPr>
          <p:cNvSpPr txBox="1"/>
          <p:nvPr/>
        </p:nvSpPr>
        <p:spPr>
          <a:xfrm>
            <a:off x="3366053" y="2212175"/>
            <a:ext cx="2027582" cy="2677656"/>
          </a:xfrm>
          <a:prstGeom prst="rect">
            <a:avLst/>
          </a:prstGeom>
          <a:noFill/>
        </p:spPr>
        <p:txBody>
          <a:bodyPr wrap="square" rtlCol="0">
            <a:spAutoFit/>
          </a:bodyPr>
          <a:lstStyle/>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Mở bài: Câu chuyện về động lực đọc sách của Thánh Au-</a:t>
            </a:r>
            <a:r>
              <a:rPr lang="vi-VN" sz="2800" dirty="0" err="1">
                <a:solidFill>
                  <a:srgbClr val="000000"/>
                </a:solidFill>
                <a:effectLst/>
                <a:latin typeface="Times New Roman" panose="02020603050405020304" pitchFamily="18" charset="0"/>
                <a:ea typeface="Times New Roman" panose="02020603050405020304" pitchFamily="18" charset="0"/>
              </a:rPr>
              <a:t>gu</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xtinh</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F3F4072-9777-5235-05F7-A5D28AE8CC0E}"/>
              </a:ext>
            </a:extLst>
          </p:cNvPr>
          <p:cNvSpPr txBox="1"/>
          <p:nvPr/>
        </p:nvSpPr>
        <p:spPr>
          <a:xfrm>
            <a:off x="6182138" y="2205692"/>
            <a:ext cx="2392019" cy="2677656"/>
          </a:xfrm>
          <a:prstGeom prst="rect">
            <a:avLst/>
          </a:prstGeom>
          <a:noFill/>
        </p:spPr>
        <p:txBody>
          <a:bodyPr wrap="square" rtlCol="0">
            <a:spAutoFit/>
          </a:bodyPr>
          <a:lstStyle/>
          <a:p>
            <a:pPr marL="457200" indent="-457200" algn="just">
              <a:buFontTx/>
              <a:buChar char="-"/>
              <a:tabLst>
                <a:tab pos="486410" algn="l"/>
              </a:tabLst>
            </a:pPr>
            <a:r>
              <a:rPr lang="vi-VN" sz="2800" dirty="0">
                <a:solidFill>
                  <a:srgbClr val="000000"/>
                </a:solidFill>
                <a:effectLst/>
                <a:latin typeface="Times New Roman" panose="02020603050405020304" pitchFamily="18" charset="0"/>
                <a:ea typeface="Times New Roman" panose="02020603050405020304" pitchFamily="18" charset="0"/>
              </a:rPr>
              <a:t>Thân bài: </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T</a:t>
            </a:r>
            <a:r>
              <a:rPr lang="vi-VN" sz="2800" dirty="0">
                <a:solidFill>
                  <a:srgbClr val="000000"/>
                </a:solidFill>
                <a:effectLst/>
                <a:latin typeface="Times New Roman" panose="02020603050405020304" pitchFamily="18" charset="0"/>
                <a:ea typeface="Times New Roman" panose="02020603050405020304" pitchFamily="18" charset="0"/>
              </a:rPr>
              <a:t>ất cả các đoạn triển khai phần Thân bài đều nói về việc đọc sách.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0487ACAC-0DCD-19AE-D5A1-E0BBB65F599B}"/>
              </a:ext>
            </a:extLst>
          </p:cNvPr>
          <p:cNvSpPr txBox="1"/>
          <p:nvPr/>
        </p:nvSpPr>
        <p:spPr>
          <a:xfrm>
            <a:off x="9127434" y="2212175"/>
            <a:ext cx="1908314" cy="2246769"/>
          </a:xfrm>
          <a:prstGeom prst="rect">
            <a:avLst/>
          </a:prstGeom>
          <a:noFill/>
        </p:spPr>
        <p:txBody>
          <a:bodyPr wrap="square" rtlCol="0">
            <a:spAutoFit/>
          </a:bodyPr>
          <a:lstStyle/>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Kết bài: Nhắc lại thông điệp về đọc sách.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6602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FC05ECDE-8985-220D-D27F-E9BB337B1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9" y="0"/>
            <a:ext cx="12019722" cy="6751983"/>
          </a:xfrm>
          <a:prstGeom prst="rect">
            <a:avLst/>
          </a:prstGeom>
        </p:spPr>
      </p:pic>
      <p:sp>
        <p:nvSpPr>
          <p:cNvPr id="8" name="Hộp Văn bản 7">
            <a:extLst>
              <a:ext uri="{FF2B5EF4-FFF2-40B4-BE49-F238E27FC236}">
                <a16:creationId xmlns:a16="http://schemas.microsoft.com/office/drawing/2014/main" id="{53ABF61A-2337-C388-BA67-B1A447592E87}"/>
              </a:ext>
            </a:extLst>
          </p:cNvPr>
          <p:cNvSpPr txBox="1"/>
          <p:nvPr/>
        </p:nvSpPr>
        <p:spPr>
          <a:xfrm>
            <a:off x="4518992" y="450575"/>
            <a:ext cx="2319130" cy="584775"/>
          </a:xfrm>
          <a:prstGeom prst="rect">
            <a:avLst/>
          </a:prstGeom>
          <a:noFill/>
        </p:spPr>
        <p:txBody>
          <a:bodyPr wrap="square" rtlCol="0">
            <a:spAutoFit/>
          </a:bodyPr>
          <a:lstStyle/>
          <a:p>
            <a:r>
              <a:rPr lang="en-US" sz="3200" b="1" dirty="0">
                <a:solidFill>
                  <a:srgbClr val="002060"/>
                </a:solidFill>
                <a:effectLst/>
                <a:latin typeface="Times New Roman" panose="02020603050405020304" pitchFamily="18" charset="0"/>
                <a:ea typeface="MS Mincho" panose="02020609040205080304" pitchFamily="49" charset="-128"/>
              </a:rPr>
              <a:t>1. </a:t>
            </a:r>
            <a:r>
              <a:rPr lang="en-US" sz="3200" b="1" dirty="0" err="1">
                <a:solidFill>
                  <a:srgbClr val="002060"/>
                </a:solidFill>
                <a:effectLst/>
                <a:latin typeface="Times New Roman" panose="02020603050405020304" pitchFamily="18" charset="0"/>
                <a:ea typeface="MS Mincho" panose="02020609040205080304" pitchFamily="49" charset="-128"/>
              </a:rPr>
              <a:t>Tác</a:t>
            </a:r>
            <a:r>
              <a:rPr lang="en-US" sz="3200" b="1" dirty="0">
                <a:solidFill>
                  <a:srgbClr val="002060"/>
                </a:solidFill>
                <a:effectLst/>
                <a:latin typeface="Times New Roman" panose="02020603050405020304" pitchFamily="18" charset="0"/>
                <a:ea typeface="MS Mincho" panose="02020609040205080304" pitchFamily="49" charset="-128"/>
              </a:rPr>
              <a:t> </a:t>
            </a:r>
            <a:r>
              <a:rPr lang="en-US" sz="3200" b="1" dirty="0" err="1">
                <a:solidFill>
                  <a:srgbClr val="002060"/>
                </a:solidFill>
                <a:effectLst/>
                <a:latin typeface="Times New Roman" panose="02020603050405020304" pitchFamily="18" charset="0"/>
                <a:ea typeface="MS Mincho" panose="02020609040205080304" pitchFamily="49" charset="-128"/>
              </a:rPr>
              <a:t>giả</a:t>
            </a:r>
            <a:r>
              <a:rPr lang="en-US" sz="3200" b="1" dirty="0">
                <a:solidFill>
                  <a:srgbClr val="002060"/>
                </a:solidFill>
                <a:effectLst/>
                <a:latin typeface="Times New Roman" panose="02020603050405020304" pitchFamily="18" charset="0"/>
                <a:ea typeface="MS Mincho" panose="02020609040205080304" pitchFamily="49" charset="-128"/>
              </a:rPr>
              <a:t> </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pic>
        <p:nvPicPr>
          <p:cNvPr id="9" name="Picture 7" descr="Giáo sư - Tiến sĩ Huỳnh Như Phương năm nay 65 tuổi. ">
            <a:extLst>
              <a:ext uri="{FF2B5EF4-FFF2-40B4-BE49-F238E27FC236}">
                <a16:creationId xmlns:a16="http://schemas.microsoft.com/office/drawing/2014/main" id="{6E9EC2A9-82FF-3676-4762-E511AB03A8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8903" y="1252620"/>
            <a:ext cx="3233531" cy="2882058"/>
          </a:xfrm>
          <a:prstGeom prst="rect">
            <a:avLst/>
          </a:prstGeom>
          <a:noFill/>
          <a:ln>
            <a:noFill/>
          </a:ln>
          <a:scene3d>
            <a:camera prst="orthographicFront"/>
            <a:lightRig rig="threePt" dir="t"/>
          </a:scene3d>
          <a:sp3d>
            <a:bevelT prst="angle"/>
          </a:sp3d>
        </p:spPr>
      </p:pic>
      <p:sp>
        <p:nvSpPr>
          <p:cNvPr id="10" name="AutoShape 3">
            <a:extLst>
              <a:ext uri="{FF2B5EF4-FFF2-40B4-BE49-F238E27FC236}">
                <a16:creationId xmlns:a16="http://schemas.microsoft.com/office/drawing/2014/main" id="{0835CAAB-DB58-A890-BC22-FF65061FEEFB}"/>
              </a:ext>
            </a:extLst>
          </p:cNvPr>
          <p:cNvSpPr>
            <a:spLocks noChangeArrowheads="1"/>
          </p:cNvSpPr>
          <p:nvPr/>
        </p:nvSpPr>
        <p:spPr bwMode="gray">
          <a:xfrm rot="5400000">
            <a:off x="227271" y="2686620"/>
            <a:ext cx="3821112" cy="2880319"/>
          </a:xfrm>
          <a:prstGeom prst="roundRect">
            <a:avLst>
              <a:gd name="adj" fmla="val 19894"/>
            </a:avLst>
          </a:prstGeom>
          <a:solidFill>
            <a:srgbClr val="FFFF00"/>
          </a:solidFill>
          <a:ln w="38100" algn="ctr">
            <a:solidFill>
              <a:srgbClr val="808080"/>
            </a:solidFill>
            <a:round/>
            <a:headEnd/>
            <a:tailEnd/>
          </a:ln>
          <a:effectLst>
            <a:prstShdw prst="shdw12">
              <a:srgbClr val="1C1C1C">
                <a:alpha val="50000"/>
              </a:srgbClr>
            </a:prstShdw>
          </a:effectLst>
        </p:spPr>
        <p:txBody>
          <a:bodyPr wrap="none" anchor="ctr"/>
          <a:lstStyle>
            <a:defPPr>
              <a:defRPr lang="en-US"/>
            </a:defPPr>
            <a:lvl1pPr algn="ctr" rtl="0" fontAlgn="base">
              <a:spcBef>
                <a:spcPct val="0"/>
              </a:spcBef>
              <a:spcAft>
                <a:spcPct val="0"/>
              </a:spcAft>
              <a:defRPr kern="1200">
                <a:solidFill>
                  <a:schemeClr val="tx1"/>
                </a:solidFill>
                <a:latin typeface="Symbol" pitchFamily="18" charset="2"/>
                <a:ea typeface="+mn-ea"/>
                <a:cs typeface="+mn-cs"/>
              </a:defRPr>
            </a:lvl1pPr>
            <a:lvl2pPr marL="457200" algn="ctr" rtl="0" fontAlgn="base">
              <a:spcBef>
                <a:spcPct val="0"/>
              </a:spcBef>
              <a:spcAft>
                <a:spcPct val="0"/>
              </a:spcAft>
              <a:defRPr kern="1200">
                <a:solidFill>
                  <a:schemeClr val="tx1"/>
                </a:solidFill>
                <a:latin typeface="Symbol" pitchFamily="18" charset="2"/>
                <a:ea typeface="+mn-ea"/>
                <a:cs typeface="+mn-cs"/>
              </a:defRPr>
            </a:lvl2pPr>
            <a:lvl3pPr marL="914400" algn="ctr" rtl="0" fontAlgn="base">
              <a:spcBef>
                <a:spcPct val="0"/>
              </a:spcBef>
              <a:spcAft>
                <a:spcPct val="0"/>
              </a:spcAft>
              <a:defRPr kern="1200">
                <a:solidFill>
                  <a:schemeClr val="tx1"/>
                </a:solidFill>
                <a:latin typeface="Symbol" pitchFamily="18" charset="2"/>
                <a:ea typeface="+mn-ea"/>
                <a:cs typeface="+mn-cs"/>
              </a:defRPr>
            </a:lvl3pPr>
            <a:lvl4pPr marL="1371600" algn="ctr" rtl="0" fontAlgn="base">
              <a:spcBef>
                <a:spcPct val="0"/>
              </a:spcBef>
              <a:spcAft>
                <a:spcPct val="0"/>
              </a:spcAft>
              <a:defRPr kern="1200">
                <a:solidFill>
                  <a:schemeClr val="tx1"/>
                </a:solidFill>
                <a:latin typeface="Symbol" pitchFamily="18" charset="2"/>
                <a:ea typeface="+mn-ea"/>
                <a:cs typeface="+mn-cs"/>
              </a:defRPr>
            </a:lvl4pPr>
            <a:lvl5pPr marL="1828800" algn="ctr" rtl="0" fontAlgn="base">
              <a:spcBef>
                <a:spcPct val="0"/>
              </a:spcBef>
              <a:spcAft>
                <a:spcPct val="0"/>
              </a:spcAft>
              <a:defRPr kern="1200">
                <a:solidFill>
                  <a:schemeClr val="tx1"/>
                </a:solidFill>
                <a:latin typeface="Symbol" pitchFamily="18" charset="2"/>
                <a:ea typeface="+mn-ea"/>
                <a:cs typeface="+mn-cs"/>
              </a:defRPr>
            </a:lvl5pPr>
            <a:lvl6pPr marL="2286000" algn="l" defTabSz="914400" rtl="0" eaLnBrk="1" latinLnBrk="0" hangingPunct="1">
              <a:defRPr kern="1200">
                <a:solidFill>
                  <a:schemeClr val="tx1"/>
                </a:solidFill>
                <a:latin typeface="Symbol" pitchFamily="18" charset="2"/>
                <a:ea typeface="+mn-ea"/>
                <a:cs typeface="+mn-cs"/>
              </a:defRPr>
            </a:lvl6pPr>
            <a:lvl7pPr marL="2743200" algn="l" defTabSz="914400" rtl="0" eaLnBrk="1" latinLnBrk="0" hangingPunct="1">
              <a:defRPr kern="1200">
                <a:solidFill>
                  <a:schemeClr val="tx1"/>
                </a:solidFill>
                <a:latin typeface="Symbol" pitchFamily="18" charset="2"/>
                <a:ea typeface="+mn-ea"/>
                <a:cs typeface="+mn-cs"/>
              </a:defRPr>
            </a:lvl7pPr>
            <a:lvl8pPr marL="3200400" algn="l" defTabSz="914400" rtl="0" eaLnBrk="1" latinLnBrk="0" hangingPunct="1">
              <a:defRPr kern="1200">
                <a:solidFill>
                  <a:schemeClr val="tx1"/>
                </a:solidFill>
                <a:latin typeface="Symbol" pitchFamily="18" charset="2"/>
                <a:ea typeface="+mn-ea"/>
                <a:cs typeface="+mn-cs"/>
              </a:defRPr>
            </a:lvl8pPr>
            <a:lvl9pPr marL="3657600" algn="l" defTabSz="914400" rtl="0" eaLnBrk="1" latinLnBrk="0" hangingPunct="1">
              <a:defRPr kern="1200">
                <a:solidFill>
                  <a:schemeClr val="tx1"/>
                </a:solidFill>
                <a:latin typeface="Symbol" pitchFamily="18" charset="2"/>
                <a:ea typeface="+mn-ea"/>
                <a:cs typeface="+mn-cs"/>
              </a:defRPr>
            </a:lvl9pPr>
          </a:lstStyle>
          <a:p>
            <a:endParaRPr lang="en-US"/>
          </a:p>
        </p:txBody>
      </p:sp>
      <p:sp>
        <p:nvSpPr>
          <p:cNvPr id="11" name="AutoShape 3">
            <a:extLst>
              <a:ext uri="{FF2B5EF4-FFF2-40B4-BE49-F238E27FC236}">
                <a16:creationId xmlns:a16="http://schemas.microsoft.com/office/drawing/2014/main" id="{4D0AD7D9-5D03-940F-5D6F-7FC9CBBD2E60}"/>
              </a:ext>
            </a:extLst>
          </p:cNvPr>
          <p:cNvSpPr>
            <a:spLocks noChangeArrowheads="1"/>
          </p:cNvSpPr>
          <p:nvPr/>
        </p:nvSpPr>
        <p:spPr bwMode="gray">
          <a:xfrm rot="5400000">
            <a:off x="7129926" y="920972"/>
            <a:ext cx="3821112" cy="2880319"/>
          </a:xfrm>
          <a:prstGeom prst="roundRect">
            <a:avLst>
              <a:gd name="adj" fmla="val 19894"/>
            </a:avLst>
          </a:prstGeom>
          <a:solidFill>
            <a:srgbClr val="00B050"/>
          </a:solidFill>
          <a:ln w="38100" algn="ctr">
            <a:solidFill>
              <a:srgbClr val="808080"/>
            </a:solidFill>
            <a:round/>
            <a:headEnd/>
            <a:tailEnd/>
          </a:ln>
          <a:effectLst>
            <a:prstShdw prst="shdw12">
              <a:srgbClr val="1C1C1C">
                <a:alpha val="50000"/>
              </a:srgbClr>
            </a:prstShdw>
          </a:effectLst>
        </p:spPr>
        <p:txBody>
          <a:bodyPr wrap="none" anchor="ctr"/>
          <a:lstStyle>
            <a:defPPr>
              <a:defRPr lang="en-US"/>
            </a:defPPr>
            <a:lvl1pPr algn="ctr" rtl="0" fontAlgn="base">
              <a:spcBef>
                <a:spcPct val="0"/>
              </a:spcBef>
              <a:spcAft>
                <a:spcPct val="0"/>
              </a:spcAft>
              <a:defRPr kern="1200">
                <a:solidFill>
                  <a:schemeClr val="tx1"/>
                </a:solidFill>
                <a:latin typeface="Symbol" pitchFamily="18" charset="2"/>
                <a:ea typeface="+mn-ea"/>
                <a:cs typeface="+mn-cs"/>
              </a:defRPr>
            </a:lvl1pPr>
            <a:lvl2pPr marL="457200" algn="ctr" rtl="0" fontAlgn="base">
              <a:spcBef>
                <a:spcPct val="0"/>
              </a:spcBef>
              <a:spcAft>
                <a:spcPct val="0"/>
              </a:spcAft>
              <a:defRPr kern="1200">
                <a:solidFill>
                  <a:schemeClr val="tx1"/>
                </a:solidFill>
                <a:latin typeface="Symbol" pitchFamily="18" charset="2"/>
                <a:ea typeface="+mn-ea"/>
                <a:cs typeface="+mn-cs"/>
              </a:defRPr>
            </a:lvl2pPr>
            <a:lvl3pPr marL="914400" algn="ctr" rtl="0" fontAlgn="base">
              <a:spcBef>
                <a:spcPct val="0"/>
              </a:spcBef>
              <a:spcAft>
                <a:spcPct val="0"/>
              </a:spcAft>
              <a:defRPr kern="1200">
                <a:solidFill>
                  <a:schemeClr val="tx1"/>
                </a:solidFill>
                <a:latin typeface="Symbol" pitchFamily="18" charset="2"/>
                <a:ea typeface="+mn-ea"/>
                <a:cs typeface="+mn-cs"/>
              </a:defRPr>
            </a:lvl3pPr>
            <a:lvl4pPr marL="1371600" algn="ctr" rtl="0" fontAlgn="base">
              <a:spcBef>
                <a:spcPct val="0"/>
              </a:spcBef>
              <a:spcAft>
                <a:spcPct val="0"/>
              </a:spcAft>
              <a:defRPr kern="1200">
                <a:solidFill>
                  <a:schemeClr val="tx1"/>
                </a:solidFill>
                <a:latin typeface="Symbol" pitchFamily="18" charset="2"/>
                <a:ea typeface="+mn-ea"/>
                <a:cs typeface="+mn-cs"/>
              </a:defRPr>
            </a:lvl4pPr>
            <a:lvl5pPr marL="1828800" algn="ctr" rtl="0" fontAlgn="base">
              <a:spcBef>
                <a:spcPct val="0"/>
              </a:spcBef>
              <a:spcAft>
                <a:spcPct val="0"/>
              </a:spcAft>
              <a:defRPr kern="1200">
                <a:solidFill>
                  <a:schemeClr val="tx1"/>
                </a:solidFill>
                <a:latin typeface="Symbol" pitchFamily="18" charset="2"/>
                <a:ea typeface="+mn-ea"/>
                <a:cs typeface="+mn-cs"/>
              </a:defRPr>
            </a:lvl5pPr>
            <a:lvl6pPr marL="2286000" algn="l" defTabSz="914400" rtl="0" eaLnBrk="1" latinLnBrk="0" hangingPunct="1">
              <a:defRPr kern="1200">
                <a:solidFill>
                  <a:schemeClr val="tx1"/>
                </a:solidFill>
                <a:latin typeface="Symbol" pitchFamily="18" charset="2"/>
                <a:ea typeface="+mn-ea"/>
                <a:cs typeface="+mn-cs"/>
              </a:defRPr>
            </a:lvl6pPr>
            <a:lvl7pPr marL="2743200" algn="l" defTabSz="914400" rtl="0" eaLnBrk="1" latinLnBrk="0" hangingPunct="1">
              <a:defRPr kern="1200">
                <a:solidFill>
                  <a:schemeClr val="tx1"/>
                </a:solidFill>
                <a:latin typeface="Symbol" pitchFamily="18" charset="2"/>
                <a:ea typeface="+mn-ea"/>
                <a:cs typeface="+mn-cs"/>
              </a:defRPr>
            </a:lvl7pPr>
            <a:lvl8pPr marL="3200400" algn="l" defTabSz="914400" rtl="0" eaLnBrk="1" latinLnBrk="0" hangingPunct="1">
              <a:defRPr kern="1200">
                <a:solidFill>
                  <a:schemeClr val="tx1"/>
                </a:solidFill>
                <a:latin typeface="Symbol" pitchFamily="18" charset="2"/>
                <a:ea typeface="+mn-ea"/>
                <a:cs typeface="+mn-cs"/>
              </a:defRPr>
            </a:lvl8pPr>
            <a:lvl9pPr marL="3657600" algn="l" defTabSz="914400" rtl="0" eaLnBrk="1" latinLnBrk="0" hangingPunct="1">
              <a:defRPr kern="1200">
                <a:solidFill>
                  <a:schemeClr val="tx1"/>
                </a:solidFill>
                <a:latin typeface="Symbol" pitchFamily="18" charset="2"/>
                <a:ea typeface="+mn-ea"/>
                <a:cs typeface="+mn-cs"/>
              </a:defRPr>
            </a:lvl9pPr>
          </a:lstStyle>
          <a:p>
            <a:endParaRPr lang="en-US">
              <a:solidFill>
                <a:schemeClr val="bg1"/>
              </a:solidFill>
            </a:endParaRPr>
          </a:p>
        </p:txBody>
      </p:sp>
      <p:sp>
        <p:nvSpPr>
          <p:cNvPr id="12" name="Hộp Văn bản 11">
            <a:extLst>
              <a:ext uri="{FF2B5EF4-FFF2-40B4-BE49-F238E27FC236}">
                <a16:creationId xmlns:a16="http://schemas.microsoft.com/office/drawing/2014/main" id="{EDC19720-8FD3-5996-BC99-51F06A7CB997}"/>
              </a:ext>
            </a:extLst>
          </p:cNvPr>
          <p:cNvSpPr txBox="1"/>
          <p:nvPr/>
        </p:nvSpPr>
        <p:spPr>
          <a:xfrm>
            <a:off x="697667" y="2769704"/>
            <a:ext cx="2913347" cy="2062103"/>
          </a:xfrm>
          <a:prstGeom prst="rect">
            <a:avLst/>
          </a:prstGeom>
          <a:noFill/>
        </p:spPr>
        <p:txBody>
          <a:bodyPr wrap="square" rtlCol="0">
            <a:spAutoFit/>
          </a:bodyPr>
          <a:lstStyle/>
          <a:p>
            <a:pPr algn="just"/>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Huỳnh</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Như</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Phương</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sinh</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năm</a:t>
            </a:r>
            <a:r>
              <a:rPr lang="en-US" sz="3200" dirty="0">
                <a:solidFill>
                  <a:srgbClr val="0070C0"/>
                </a:solidFill>
                <a:effectLst/>
                <a:latin typeface="Times New Roman" panose="02020603050405020304" pitchFamily="18" charset="0"/>
                <a:ea typeface="MS Mincho" panose="02020609040205080304" pitchFamily="49" charset="-128"/>
              </a:rPr>
              <a:t> 1955 </a:t>
            </a:r>
            <a:r>
              <a:rPr lang="en-US" sz="3200" dirty="0" err="1">
                <a:solidFill>
                  <a:srgbClr val="0070C0"/>
                </a:solidFill>
                <a:effectLst/>
                <a:latin typeface="Times New Roman" panose="02020603050405020304" pitchFamily="18" charset="0"/>
                <a:ea typeface="MS Mincho" panose="02020609040205080304" pitchFamily="49" charset="-128"/>
              </a:rPr>
              <a:t>quê</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Quảng</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Ngãi</a:t>
            </a:r>
            <a:r>
              <a:rPr lang="en-US" sz="3200" dirty="0">
                <a:solidFill>
                  <a:srgbClr val="0070C0"/>
                </a:solidFill>
                <a:effectLst/>
                <a:latin typeface="Times New Roman" panose="02020603050405020304" pitchFamily="18" charset="0"/>
                <a:ea typeface="MS Mincho" panose="02020609040205080304" pitchFamily="49" charset="-128"/>
              </a:rPr>
              <a:t>.</a:t>
            </a:r>
            <a:endParaRPr lang="en-US" sz="3200" dirty="0">
              <a:solidFill>
                <a:srgbClr val="0070C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82A6CAE5-9C78-4AB2-CA48-798263F5EC52}"/>
              </a:ext>
            </a:extLst>
          </p:cNvPr>
          <p:cNvSpPr txBox="1"/>
          <p:nvPr/>
        </p:nvSpPr>
        <p:spPr>
          <a:xfrm>
            <a:off x="7805530" y="820665"/>
            <a:ext cx="2504661" cy="2062103"/>
          </a:xfrm>
          <a:prstGeom prst="rect">
            <a:avLst/>
          </a:prstGeom>
          <a:noFill/>
        </p:spPr>
        <p:txBody>
          <a:bodyPr wrap="square" rtlCol="0">
            <a:spAutoFit/>
          </a:bodyPr>
          <a:lstStyle/>
          <a:p>
            <a:pPr algn="just"/>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Là</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giảng</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viên</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đại</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học</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nhà</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nghiên</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cứu</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văn</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học</a:t>
            </a:r>
            <a:r>
              <a:rPr lang="en-US" sz="3200" dirty="0">
                <a:solidFill>
                  <a:schemeClr val="bg1"/>
                </a:solidFill>
                <a:effectLst/>
                <a:latin typeface="Times New Roman" panose="02020603050405020304" pitchFamily="18" charset="0"/>
                <a:ea typeface="MS Mincho" panose="02020609040205080304" pitchFamily="49" charset="-128"/>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294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36294456-1E03-C9F4-8572-FB9A81826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17"/>
            <a:ext cx="12019722" cy="6751983"/>
          </a:xfrm>
          <a:prstGeom prst="rect">
            <a:avLst/>
          </a:prstGeom>
        </p:spPr>
      </p:pic>
      <p:pic>
        <p:nvPicPr>
          <p:cNvPr id="10" name="Picture 10" descr="Ước Vọng Cho Học Đường - Những Bài Viết Về Giáo Dục | Tiki Trading | Tiki">
            <a:extLst>
              <a:ext uri="{FF2B5EF4-FFF2-40B4-BE49-F238E27FC236}">
                <a16:creationId xmlns:a16="http://schemas.microsoft.com/office/drawing/2014/main" id="{6DB75B0D-F6AB-6B10-5529-109E42D484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71" y="598292"/>
            <a:ext cx="3998377" cy="2830707"/>
          </a:xfrm>
          <a:prstGeom prst="rect">
            <a:avLst/>
          </a:prstGeom>
          <a:noFill/>
          <a:ln>
            <a:noFill/>
          </a:ln>
        </p:spPr>
      </p:pic>
      <p:pic>
        <p:nvPicPr>
          <p:cNvPr id="11" name="Picture 21" descr="Tác phẩm mới, cái nhìn riêng của Huỳnh Như Phương - Báo Người lao động">
            <a:extLst>
              <a:ext uri="{FF2B5EF4-FFF2-40B4-BE49-F238E27FC236}">
                <a16:creationId xmlns:a16="http://schemas.microsoft.com/office/drawing/2014/main" id="{72951FB0-F7CF-D0A9-BAB8-1467C937C0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71" y="3710609"/>
            <a:ext cx="3998377" cy="2549099"/>
          </a:xfrm>
          <a:prstGeom prst="rect">
            <a:avLst/>
          </a:prstGeom>
          <a:noFill/>
          <a:ln>
            <a:noFill/>
          </a:ln>
        </p:spPr>
      </p:pic>
      <p:pic>
        <p:nvPicPr>
          <p:cNvPr id="12" name="Picture 22" descr="Những Nguồn Cảm Hứng Trong Văn Học | Tiki">
            <a:extLst>
              <a:ext uri="{FF2B5EF4-FFF2-40B4-BE49-F238E27FC236}">
                <a16:creationId xmlns:a16="http://schemas.microsoft.com/office/drawing/2014/main" id="{08C7BF42-0935-F635-F68B-C1B8381EBC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8748" y="1460710"/>
            <a:ext cx="2690191" cy="3373361"/>
          </a:xfrm>
          <a:prstGeom prst="rect">
            <a:avLst/>
          </a:prstGeom>
          <a:noFill/>
          <a:ln>
            <a:noFill/>
          </a:ln>
        </p:spPr>
      </p:pic>
      <p:sp>
        <p:nvSpPr>
          <p:cNvPr id="13" name="Hộp Văn bản 12">
            <a:extLst>
              <a:ext uri="{FF2B5EF4-FFF2-40B4-BE49-F238E27FC236}">
                <a16:creationId xmlns:a16="http://schemas.microsoft.com/office/drawing/2014/main" id="{A72C6EEE-7D30-2329-DB81-0BFDB5ADF4DB}"/>
              </a:ext>
            </a:extLst>
          </p:cNvPr>
          <p:cNvSpPr txBox="1"/>
          <p:nvPr/>
        </p:nvSpPr>
        <p:spPr>
          <a:xfrm>
            <a:off x="7633254" y="598292"/>
            <a:ext cx="3604589" cy="4401205"/>
          </a:xfrm>
          <a:prstGeom prst="rect">
            <a:avLst/>
          </a:prstGeom>
          <a:noFill/>
        </p:spPr>
        <p:txBody>
          <a:bodyPr wrap="square" rtlCol="0">
            <a:spAutoFit/>
          </a:bodyPr>
          <a:lstStyle/>
          <a:p>
            <a:pPr algn="just"/>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phẩm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chính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Dẫn</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vào</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tác</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phẩm</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văn</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chương</a:t>
            </a:r>
            <a:r>
              <a:rPr lang="en-US" sz="2800" dirty="0">
                <a:solidFill>
                  <a:srgbClr val="0D0D0D"/>
                </a:solidFill>
                <a:effectLst/>
                <a:latin typeface="Times New Roman" panose="02020603050405020304" pitchFamily="18" charset="0"/>
                <a:ea typeface="MS Mincho" panose="02020609040205080304" pitchFamily="49" charset="-128"/>
              </a:rPr>
              <a:t> (1986); </a:t>
            </a:r>
            <a:r>
              <a:rPr lang="en-US" sz="2800" i="1" dirty="0">
                <a:solidFill>
                  <a:srgbClr val="0D0D0D"/>
                </a:solidFill>
                <a:effectLst/>
                <a:latin typeface="Times New Roman" panose="02020603050405020304" pitchFamily="18" charset="0"/>
                <a:ea typeface="MS Mincho" panose="02020609040205080304" pitchFamily="49" charset="-128"/>
              </a:rPr>
              <a:t>Trường </a:t>
            </a:r>
            <a:r>
              <a:rPr lang="en-US" sz="2800" i="1" dirty="0" err="1">
                <a:solidFill>
                  <a:srgbClr val="0D0D0D"/>
                </a:solidFill>
                <a:effectLst/>
                <a:latin typeface="Times New Roman" panose="02020603050405020304" pitchFamily="18" charset="0"/>
                <a:ea typeface="MS Mincho" panose="02020609040205080304" pitchFamily="49" charset="-128"/>
              </a:rPr>
              <a:t>phái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hình</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thức</a:t>
            </a:r>
            <a:r>
              <a:rPr lang="en-US" sz="2800" i="1" dirty="0">
                <a:solidFill>
                  <a:srgbClr val="0D0D0D"/>
                </a:solidFill>
                <a:effectLst/>
                <a:latin typeface="Times New Roman" panose="02020603050405020304" pitchFamily="18" charset="0"/>
                <a:ea typeface="MS Mincho" panose="02020609040205080304" pitchFamily="49" charset="-128"/>
              </a:rPr>
              <a:t> Nga</a:t>
            </a:r>
            <a:r>
              <a:rPr lang="en-US" sz="2800" dirty="0">
                <a:solidFill>
                  <a:srgbClr val="0D0D0D"/>
                </a:solidFill>
                <a:effectLst/>
                <a:latin typeface="Times New Roman" panose="02020603050405020304" pitchFamily="18" charset="0"/>
                <a:ea typeface="MS Mincho" panose="02020609040205080304" pitchFamily="49" charset="-128"/>
              </a:rPr>
              <a:t> (2007); </a:t>
            </a:r>
            <a:r>
              <a:rPr lang="en-US" sz="2800" i="1" dirty="0" err="1">
                <a:solidFill>
                  <a:srgbClr val="0D0D0D"/>
                </a:solidFill>
                <a:effectLst/>
                <a:latin typeface="Times New Roman" panose="02020603050405020304" pitchFamily="18" charset="0"/>
                <a:ea typeface="MS Mincho" panose="02020609040205080304" pitchFamily="49" charset="-128"/>
              </a:rPr>
              <a:t>Những</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nguồn</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cảm</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hứng</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trong</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văn</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học</a:t>
            </a:r>
            <a:r>
              <a:rPr lang="en-US" sz="2800" dirty="0">
                <a:solidFill>
                  <a:srgbClr val="0D0D0D"/>
                </a:solidFill>
                <a:effectLst/>
                <a:latin typeface="Times New Roman" panose="02020603050405020304" pitchFamily="18" charset="0"/>
                <a:ea typeface="MS Mincho" panose="02020609040205080304" pitchFamily="49" charset="-128"/>
              </a:rPr>
              <a:t> (2008), </a:t>
            </a:r>
            <a:r>
              <a:rPr lang="en-US" sz="2800" i="1" dirty="0" err="1">
                <a:solidFill>
                  <a:srgbClr val="0D0D0D"/>
                </a:solidFill>
                <a:effectLst/>
                <a:latin typeface="Times New Roman" panose="02020603050405020304" pitchFamily="18" charset="0"/>
                <a:ea typeface="MS Mincho" panose="02020609040205080304" pitchFamily="49" charset="-128"/>
              </a:rPr>
              <a:t>Hãy</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cầm</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lấy</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và</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(2016), </a:t>
            </a:r>
            <a:r>
              <a:rPr lang="en-US" sz="2800" i="1" dirty="0" err="1">
                <a:solidFill>
                  <a:srgbClr val="0D0D0D"/>
                </a:solidFill>
                <a:effectLst/>
                <a:latin typeface="Times New Roman" panose="02020603050405020304" pitchFamily="18" charset="0"/>
                <a:ea typeface="MS Mincho" panose="02020609040205080304" pitchFamily="49" charset="-128"/>
              </a:rPr>
              <a:t>Giấc</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mơ</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cảnh</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tượng</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và</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cái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nhìn</a:t>
            </a:r>
            <a:r>
              <a:rPr lang="en-US" sz="2800" dirty="0">
                <a:solidFill>
                  <a:srgbClr val="0D0D0D"/>
                </a:solidFill>
                <a:effectLst/>
                <a:latin typeface="Times New Roman" panose="02020603050405020304" pitchFamily="18" charset="0"/>
                <a:ea typeface="MS Mincho" panose="02020609040205080304" pitchFamily="49" charset="-128"/>
              </a:rPr>
              <a:t> (2019)…</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928385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28F24D7-37E7-E3F4-BCB3-10F694E9B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145775"/>
            <a:ext cx="11953460" cy="6712225"/>
          </a:xfrm>
          <a:prstGeom prst="rect">
            <a:avLst/>
          </a:prstGeom>
        </p:spPr>
      </p:pic>
      <p:sp>
        <p:nvSpPr>
          <p:cNvPr id="4" name="Hộp Văn bản 3">
            <a:extLst>
              <a:ext uri="{FF2B5EF4-FFF2-40B4-BE49-F238E27FC236}">
                <a16:creationId xmlns:a16="http://schemas.microsoft.com/office/drawing/2014/main" id="{624175E6-BDB8-E8DD-93C0-FA1D7C6DE7E4}"/>
              </a:ext>
            </a:extLst>
          </p:cNvPr>
          <p:cNvSpPr txBox="1"/>
          <p:nvPr/>
        </p:nvSpPr>
        <p:spPr>
          <a:xfrm>
            <a:off x="4605130" y="145774"/>
            <a:ext cx="2438400" cy="584775"/>
          </a:xfrm>
          <a:prstGeom prst="rect">
            <a:avLst/>
          </a:prstGeom>
          <a:noFill/>
        </p:spPr>
        <p:txBody>
          <a:bodyPr wrap="square" rtlCol="0">
            <a:spAutoFit/>
          </a:bodyPr>
          <a:lstStyle/>
          <a:p>
            <a:r>
              <a:rPr lang="en-US" sz="3200" b="1" dirty="0">
                <a:effectLst/>
                <a:latin typeface="Times New Roman" panose="02020603050405020304" pitchFamily="18" charset="0"/>
                <a:ea typeface="MS Mincho" panose="02020609040205080304" pitchFamily="49" charset="-128"/>
              </a:rPr>
              <a:t>2. </a:t>
            </a:r>
            <a:r>
              <a:rPr lang="en-US" sz="3200" b="1" dirty="0" err="1">
                <a:effectLst/>
                <a:latin typeface="Times New Roman" panose="02020603050405020304" pitchFamily="18" charset="0"/>
                <a:ea typeface="MS Mincho" panose="02020609040205080304" pitchFamily="49" charset="-128"/>
              </a:rPr>
              <a:t>Tác</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phẩm</a:t>
            </a:r>
            <a:endParaRPr lang="en-US" sz="3200" dirty="0">
              <a:effectLst/>
              <a:latin typeface="Times New Roman" panose="02020603050405020304" pitchFamily="18" charset="0"/>
              <a:ea typeface="Times New Roman" panose="02020603050405020304" pitchFamily="18" charset="0"/>
            </a:endParaRPr>
          </a:p>
        </p:txBody>
      </p:sp>
      <p:pic>
        <p:nvPicPr>
          <p:cNvPr id="5" name="Picture 12" descr="Hãy cầm lấy và đọc">
            <a:extLst>
              <a:ext uri="{FF2B5EF4-FFF2-40B4-BE49-F238E27FC236}">
                <a16:creationId xmlns:a16="http://schemas.microsoft.com/office/drawing/2014/main" id="{C3354D72-E597-5A4C-E556-1EA31BEA9D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199" y="944327"/>
            <a:ext cx="3432314" cy="4714351"/>
          </a:xfrm>
          <a:prstGeom prst="rect">
            <a:avLst/>
          </a:prstGeom>
          <a:noFill/>
          <a:ln>
            <a:noFill/>
          </a:ln>
        </p:spPr>
      </p:pic>
      <p:sp>
        <p:nvSpPr>
          <p:cNvPr id="6" name="Hộp Văn bản 5">
            <a:extLst>
              <a:ext uri="{FF2B5EF4-FFF2-40B4-BE49-F238E27FC236}">
                <a16:creationId xmlns:a16="http://schemas.microsoft.com/office/drawing/2014/main" id="{8B67B593-8444-F385-D884-2E775DCD6A29}"/>
              </a:ext>
            </a:extLst>
          </p:cNvPr>
          <p:cNvSpPr txBox="1"/>
          <p:nvPr/>
        </p:nvSpPr>
        <p:spPr>
          <a:xfrm>
            <a:off x="172278" y="1934817"/>
            <a:ext cx="3856383" cy="1384995"/>
          </a:xfrm>
          <a:prstGeom prst="rect">
            <a:avLst/>
          </a:prstGeom>
          <a:noFill/>
        </p:spPr>
        <p:txBody>
          <a:bodyPr wrap="square" rtlCol="0">
            <a:spAutoFit/>
          </a:bodyPr>
          <a:lstStyle/>
          <a:p>
            <a:r>
              <a:rPr lang="en-US" sz="2800" b="1" dirty="0">
                <a:solidFill>
                  <a:srgbClr val="0070C0"/>
                </a:solidFill>
                <a:effectLst/>
                <a:latin typeface="Times New Roman" panose="02020603050405020304" pitchFamily="18" charset="0"/>
                <a:ea typeface="MS Mincho" panose="02020609040205080304" pitchFamily="49" charset="-128"/>
              </a:rPr>
              <a:t>2.1. </a:t>
            </a:r>
            <a:r>
              <a:rPr lang="en-US" sz="2800" b="1" dirty="0" err="1">
                <a:solidFill>
                  <a:srgbClr val="0070C0"/>
                </a:solidFill>
                <a:effectLst/>
                <a:latin typeface="Times New Roman" panose="02020603050405020304" pitchFamily="18" charset="0"/>
                <a:ea typeface="MS Mincho" panose="02020609040205080304" pitchFamily="49" charset="-128"/>
              </a:rPr>
              <a:t>Đọc</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và</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tìm</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hiểu</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chú</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thích</a:t>
            </a:r>
            <a:r>
              <a:rPr lang="en-US" sz="2800" b="1" dirty="0">
                <a:solidFill>
                  <a:srgbClr val="0070C0"/>
                </a:solidFill>
                <a:effectLst/>
                <a:latin typeface="Times New Roman" panose="02020603050405020304" pitchFamily="18" charset="0"/>
                <a:ea typeface="MS Mincho" panose="02020609040205080304" pitchFamily="49" charset="-128"/>
              </a:rPr>
              <a:t>: </a:t>
            </a:r>
            <a:r>
              <a:rPr lang="vi-VN" sz="2800" i="1" dirty="0">
                <a:solidFill>
                  <a:srgbClr val="000000"/>
                </a:solidFill>
                <a:effectLst/>
                <a:latin typeface="Times New Roman" panose="02020603050405020304" pitchFamily="18" charset="0"/>
                <a:ea typeface="Times New Roman" panose="02020603050405020304" pitchFamily="18" charset="0"/>
              </a:rPr>
              <a:t>sứ mệnh, mặc khải, thông điệp,..</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DB550C61-D6ED-3C97-E154-BD619BFBAE93}"/>
              </a:ext>
            </a:extLst>
          </p:cNvPr>
          <p:cNvSpPr txBox="1"/>
          <p:nvPr/>
        </p:nvSpPr>
        <p:spPr>
          <a:xfrm>
            <a:off x="145774" y="3769959"/>
            <a:ext cx="3856383" cy="1384995"/>
          </a:xfrm>
          <a:prstGeom prst="rect">
            <a:avLst/>
          </a:prstGeom>
          <a:noFill/>
        </p:spPr>
        <p:txBody>
          <a:bodyPr wrap="square" rtlCol="0">
            <a:spAutoFit/>
          </a:bodyPr>
          <a:lstStyle/>
          <a:p>
            <a:pPr algn="just"/>
            <a:r>
              <a:rPr lang="en-US" sz="2800" b="1" dirty="0">
                <a:solidFill>
                  <a:srgbClr val="0070C0"/>
                </a:solidFill>
                <a:effectLst/>
                <a:latin typeface="Times New Roman" panose="02020603050405020304" pitchFamily="18" charset="0"/>
                <a:ea typeface="MS Mincho" panose="02020609040205080304" pitchFamily="49" charset="-128"/>
              </a:rPr>
              <a:t>2.2. </a:t>
            </a:r>
            <a:r>
              <a:rPr lang="en-US" sz="2800" b="1" dirty="0" err="1">
                <a:solidFill>
                  <a:srgbClr val="0070C0"/>
                </a:solidFill>
                <a:effectLst/>
                <a:latin typeface="Times New Roman" panose="02020603050405020304" pitchFamily="18" charset="0"/>
                <a:ea typeface="MS Mincho" panose="02020609040205080304" pitchFamily="49" charset="-128"/>
              </a:rPr>
              <a:t>Xuất</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xứ</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Hãy</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cầm</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lấy</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và</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(2016)</a:t>
            </a:r>
            <a:r>
              <a:rPr lang="en-US" sz="2800" dirty="0">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a16="http://schemas.microsoft.com/office/drawing/2014/main" id="{1889608A-5F18-57DF-2167-54244ED41483}"/>
              </a:ext>
            </a:extLst>
          </p:cNvPr>
          <p:cNvSpPr txBox="1"/>
          <p:nvPr/>
        </p:nvSpPr>
        <p:spPr>
          <a:xfrm>
            <a:off x="7924800" y="1934817"/>
            <a:ext cx="3644346" cy="954107"/>
          </a:xfrm>
          <a:prstGeom prst="rect">
            <a:avLst/>
          </a:prstGeom>
          <a:noFill/>
        </p:spPr>
        <p:txBody>
          <a:bodyPr wrap="square" rtlCol="0">
            <a:spAutoFit/>
          </a:bodyPr>
          <a:lstStyle/>
          <a:p>
            <a:pPr algn="just"/>
            <a:r>
              <a:rPr lang="en-US" sz="2800" b="1" dirty="0">
                <a:solidFill>
                  <a:srgbClr val="0070C0"/>
                </a:solidFill>
                <a:effectLst/>
                <a:latin typeface="Times New Roman" panose="02020603050405020304" pitchFamily="18" charset="0"/>
                <a:ea typeface="MS Mincho" panose="02020609040205080304" pitchFamily="49" charset="-128"/>
              </a:rPr>
              <a:t>2.3. </a:t>
            </a:r>
            <a:r>
              <a:rPr lang="en-US" sz="2800" b="1" dirty="0" err="1">
                <a:solidFill>
                  <a:srgbClr val="0070C0"/>
                </a:solidFill>
                <a:effectLst/>
                <a:latin typeface="Times New Roman" panose="02020603050405020304" pitchFamily="18" charset="0"/>
                <a:ea typeface="MS Mincho" panose="02020609040205080304" pitchFamily="49" charset="-128"/>
              </a:rPr>
              <a:t>Kiểu</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văn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bản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nghị</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9F274DED-15FF-C3B1-E1E6-E7E15DA6C32D}"/>
              </a:ext>
            </a:extLst>
          </p:cNvPr>
          <p:cNvSpPr txBox="1"/>
          <p:nvPr/>
        </p:nvSpPr>
        <p:spPr>
          <a:xfrm>
            <a:off x="8017565" y="3723860"/>
            <a:ext cx="3551581" cy="954107"/>
          </a:xfrm>
          <a:prstGeom prst="rect">
            <a:avLst/>
          </a:prstGeom>
          <a:noFill/>
        </p:spPr>
        <p:txBody>
          <a:bodyPr wrap="square" rtlCol="0">
            <a:spAutoFit/>
          </a:bodyPr>
          <a:lstStyle/>
          <a:p>
            <a:pPr algn="just"/>
            <a:r>
              <a:rPr lang="en-US" sz="2800" b="1" dirty="0">
                <a:solidFill>
                  <a:srgbClr val="0070C0"/>
                </a:solidFill>
                <a:effectLst/>
                <a:latin typeface="Times New Roman" panose="02020603050405020304" pitchFamily="18" charset="0"/>
                <a:ea typeface="MS Mincho" panose="02020609040205080304" pitchFamily="49" charset="-128"/>
              </a:rPr>
              <a:t>2.4. </a:t>
            </a:r>
            <a:r>
              <a:rPr lang="en-US" sz="2800" b="1" dirty="0" err="1">
                <a:solidFill>
                  <a:srgbClr val="0070C0"/>
                </a:solidFill>
                <a:effectLst/>
                <a:latin typeface="Times New Roman" panose="02020603050405020304" pitchFamily="18" charset="0"/>
                <a:ea typeface="MS Mincho" panose="02020609040205080304" pitchFamily="49" charset="-128"/>
              </a:rPr>
              <a:t>Phương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thức</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biểu</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đạt</a:t>
            </a:r>
            <a:r>
              <a:rPr lang="en-US" sz="2800" b="1" dirty="0">
                <a:solidFill>
                  <a:srgbClr val="0070C0"/>
                </a:solidFill>
                <a:effectLst/>
                <a:latin typeface="Times New Roman" panose="02020603050405020304" pitchFamily="18" charset="0"/>
                <a:ea typeface="MS Mincho" panose="02020609040205080304" pitchFamily="49" charset="-128"/>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rPr>
              <a:t>.</a:t>
            </a:r>
          </a:p>
        </p:txBody>
      </p:sp>
      <p:sp>
        <p:nvSpPr>
          <p:cNvPr id="10" name="Hộp Văn bản 9">
            <a:extLst>
              <a:ext uri="{FF2B5EF4-FFF2-40B4-BE49-F238E27FC236}">
                <a16:creationId xmlns:a16="http://schemas.microsoft.com/office/drawing/2014/main" id="{D37243A6-78CC-91E8-3473-A513341017C9}"/>
              </a:ext>
            </a:extLst>
          </p:cNvPr>
          <p:cNvSpPr txBox="1"/>
          <p:nvPr/>
        </p:nvSpPr>
        <p:spPr>
          <a:xfrm>
            <a:off x="3366051" y="5781285"/>
            <a:ext cx="3677479" cy="954107"/>
          </a:xfrm>
          <a:prstGeom prst="rect">
            <a:avLst/>
          </a:prstGeom>
          <a:noFill/>
        </p:spPr>
        <p:txBody>
          <a:bodyPr wrap="square" rtlCol="0">
            <a:spAutoFit/>
          </a:bodyPr>
          <a:lstStyle/>
          <a:p>
            <a:pPr algn="just"/>
            <a:r>
              <a:rPr lang="en-US" sz="2800" b="1" dirty="0">
                <a:solidFill>
                  <a:srgbClr val="0070C0"/>
                </a:solidFill>
                <a:effectLst/>
                <a:latin typeface="Times New Roman" panose="02020603050405020304" pitchFamily="18" charset="0"/>
                <a:ea typeface="MS Mincho" panose="02020609040205080304" pitchFamily="49" charset="-128"/>
              </a:rPr>
              <a:t>2.5. </a:t>
            </a:r>
            <a:r>
              <a:rPr lang="en-US" sz="2800" b="1" dirty="0" err="1">
                <a:solidFill>
                  <a:srgbClr val="0070C0"/>
                </a:solidFill>
                <a:effectLst/>
                <a:latin typeface="Times New Roman" panose="02020603050405020304" pitchFamily="18" charset="0"/>
                <a:ea typeface="MS Mincho" panose="02020609040205080304" pitchFamily="49" charset="-128"/>
              </a:rPr>
              <a:t>Vấn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đề</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nghị</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luận</a:t>
            </a:r>
            <a:r>
              <a:rPr lang="en-US" sz="2800" b="1" dirty="0">
                <a:solidFill>
                  <a:srgbClr val="0070C0"/>
                </a:solidFill>
                <a:effectLst/>
                <a:latin typeface="Times New Roman" panose="02020603050405020304" pitchFamily="18" charset="0"/>
                <a:ea typeface="MS Mincho" panose="02020609040205080304" pitchFamily="49" charset="-128"/>
              </a:rPr>
              <a:t>: </a:t>
            </a:r>
          </a:p>
          <a:p>
            <a:pPr algn="just"/>
            <a:r>
              <a:rPr lang="en-US" sz="2800" dirty="0" err="1">
                <a:solidFill>
                  <a:srgbClr val="0D0D0D"/>
                </a:solidFill>
                <a:effectLst/>
                <a:latin typeface="Times New Roman" panose="02020603050405020304" pitchFamily="18" charset="0"/>
                <a:ea typeface="MS Mincho" panose="02020609040205080304" pitchFamily="49" charset="-128"/>
              </a:rPr>
              <a:t>Bàn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việc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sách</a:t>
            </a:r>
            <a:r>
              <a:rPr lang="en-US" sz="2800"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7962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5807A42-82B9-1AE0-4F4B-DF4141320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 y="94728"/>
            <a:ext cx="11953460" cy="6712225"/>
          </a:xfrm>
          <a:prstGeom prst="rect">
            <a:avLst/>
          </a:prstGeom>
        </p:spPr>
      </p:pic>
      <p:sp>
        <p:nvSpPr>
          <p:cNvPr id="3" name="Hộp Văn bản 2">
            <a:extLst>
              <a:ext uri="{FF2B5EF4-FFF2-40B4-BE49-F238E27FC236}">
                <a16:creationId xmlns:a16="http://schemas.microsoft.com/office/drawing/2014/main" id="{D0E521F8-9412-700B-268D-61D350CD7EFB}"/>
              </a:ext>
            </a:extLst>
          </p:cNvPr>
          <p:cNvSpPr txBox="1"/>
          <p:nvPr/>
        </p:nvSpPr>
        <p:spPr>
          <a:xfrm>
            <a:off x="2815631" y="411089"/>
            <a:ext cx="6785113" cy="584775"/>
          </a:xfrm>
          <a:prstGeom prst="rect">
            <a:avLst/>
          </a:prstGeom>
          <a:noFill/>
        </p:spPr>
        <p:txBody>
          <a:bodyPr wrap="square" rtlCol="0">
            <a:spAutoFit/>
          </a:bodyPr>
          <a:lstStyle/>
          <a:p>
            <a:pPr algn="just"/>
            <a:r>
              <a:rPr lang="en-US" sz="3200" b="1" dirty="0">
                <a:solidFill>
                  <a:srgbClr val="0070C0"/>
                </a:solidFill>
                <a:effectLst/>
                <a:latin typeface="Times New Roman" panose="02020603050405020304" pitchFamily="18" charset="0"/>
                <a:ea typeface="MS Mincho" panose="02020609040205080304" pitchFamily="49" charset="-128"/>
              </a:rPr>
              <a:t>2.6. </a:t>
            </a:r>
            <a:r>
              <a:rPr lang="en-US" sz="3200" b="1" dirty="0" err="1">
                <a:solidFill>
                  <a:srgbClr val="0070C0"/>
                </a:solidFill>
                <a:effectLst/>
                <a:latin typeface="Times New Roman" panose="02020603050405020304" pitchFamily="18" charset="0"/>
                <a:ea typeface="MS Mincho" panose="02020609040205080304" pitchFamily="49" charset="-128"/>
              </a:rPr>
              <a:t>Bố</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cục</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và</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nội</a:t>
            </a:r>
            <a:r>
              <a:rPr lang="en-US" sz="3200" b="1" dirty="0">
                <a:solidFill>
                  <a:srgbClr val="0070C0"/>
                </a:solidFill>
                <a:effectLst/>
                <a:latin typeface="Times New Roman" panose="02020603050405020304" pitchFamily="18" charset="0"/>
                <a:ea typeface="MS Mincho" panose="02020609040205080304" pitchFamily="49" charset="-128"/>
              </a:rPr>
              <a:t> dung </a:t>
            </a:r>
            <a:r>
              <a:rPr lang="en-US" sz="3200" b="1" dirty="0" err="1">
                <a:solidFill>
                  <a:srgbClr val="0070C0"/>
                </a:solidFill>
                <a:effectLst/>
                <a:latin typeface="Times New Roman" panose="02020603050405020304" pitchFamily="18" charset="0"/>
                <a:ea typeface="MS Mincho" panose="02020609040205080304" pitchFamily="49" charset="-128"/>
              </a:rPr>
              <a:t>chính</a:t>
            </a:r>
            <a:r>
              <a:rPr lang="en-US" sz="3200" b="1" dirty="0">
                <a:solidFill>
                  <a:srgbClr val="0070C0"/>
                </a:solidFill>
                <a:effectLst/>
                <a:latin typeface="Times New Roman" panose="02020603050405020304" pitchFamily="18" charset="0"/>
                <a:ea typeface="MS Mincho" panose="02020609040205080304" pitchFamily="49" charset="-128"/>
              </a:rPr>
              <a:t>:</a:t>
            </a:r>
            <a:r>
              <a:rPr lang="en-US" sz="3200" b="1"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rPr>
              <a:t>3</a:t>
            </a:r>
            <a:r>
              <a:rPr lang="vi-VN" sz="3200" dirty="0">
                <a:effectLst/>
                <a:latin typeface="Times New Roman" panose="02020603050405020304" pitchFamily="18" charset="0"/>
                <a:ea typeface="Calibri" panose="020F0502020204030204" pitchFamily="34" charset="0"/>
              </a:rPr>
              <a:t> phần</a:t>
            </a:r>
            <a:endParaRPr lang="en-US" sz="3200" dirty="0">
              <a:effectLst/>
              <a:latin typeface="Times New Roman" panose="02020603050405020304" pitchFamily="18" charset="0"/>
              <a:ea typeface="Times New Roman" panose="02020603050405020304" pitchFamily="18" charset="0"/>
            </a:endParaRPr>
          </a:p>
        </p:txBody>
      </p:sp>
      <p:grpSp>
        <p:nvGrpSpPr>
          <p:cNvPr id="5" name="Nhóm 4">
            <a:extLst>
              <a:ext uri="{FF2B5EF4-FFF2-40B4-BE49-F238E27FC236}">
                <a16:creationId xmlns:a16="http://schemas.microsoft.com/office/drawing/2014/main" id="{133772B5-23D1-2C4B-ED08-B2389D818909}"/>
              </a:ext>
            </a:extLst>
          </p:cNvPr>
          <p:cNvGrpSpPr/>
          <p:nvPr/>
        </p:nvGrpSpPr>
        <p:grpSpPr>
          <a:xfrm>
            <a:off x="238539" y="2913505"/>
            <a:ext cx="3055739" cy="3569831"/>
            <a:chOff x="2118292" y="2792564"/>
            <a:chExt cx="2098787" cy="3016099"/>
          </a:xfrm>
          <a:effectLst>
            <a:outerShdw blurRad="76200" dir="18900000" sy="23000" kx="-1200000" algn="bl" rotWithShape="0">
              <a:prstClr val="black">
                <a:alpha val="20000"/>
              </a:prstClr>
            </a:outerShdw>
          </a:effectLst>
        </p:grpSpPr>
        <p:sp>
          <p:nvSpPr>
            <p:cNvPr id="6" name="AutoShape 16">
              <a:extLst>
                <a:ext uri="{FF2B5EF4-FFF2-40B4-BE49-F238E27FC236}">
                  <a16:creationId xmlns:a16="http://schemas.microsoft.com/office/drawing/2014/main" id="{15C94099-6912-B476-FE4A-556308B75B08}"/>
                </a:ext>
              </a:extLst>
            </p:cNvPr>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17">
              <a:extLst>
                <a:ext uri="{FF2B5EF4-FFF2-40B4-BE49-F238E27FC236}">
                  <a16:creationId xmlns:a16="http://schemas.microsoft.com/office/drawing/2014/main" id="{1FAE22E1-210B-DA32-6537-235A76928ADF}"/>
                </a:ext>
              </a:extLst>
            </p:cNvPr>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8">
              <a:extLst>
                <a:ext uri="{FF2B5EF4-FFF2-40B4-BE49-F238E27FC236}">
                  <a16:creationId xmlns:a16="http://schemas.microsoft.com/office/drawing/2014/main" id="{891CD421-65BB-C2E2-1695-F542EF0D24D7}"/>
                </a:ext>
              </a:extLst>
            </p:cNvPr>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9">
              <a:extLst>
                <a:ext uri="{FF2B5EF4-FFF2-40B4-BE49-F238E27FC236}">
                  <a16:creationId xmlns:a16="http://schemas.microsoft.com/office/drawing/2014/main" id="{CEE40A15-0E81-C6E9-2285-93F59F8D13FD}"/>
                </a:ext>
              </a:extLst>
            </p:cNvPr>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Nhóm 9">
            <a:extLst>
              <a:ext uri="{FF2B5EF4-FFF2-40B4-BE49-F238E27FC236}">
                <a16:creationId xmlns:a16="http://schemas.microsoft.com/office/drawing/2014/main" id="{6F4B4D69-4401-266F-8A0E-BB892E0C6161}"/>
              </a:ext>
            </a:extLst>
          </p:cNvPr>
          <p:cNvGrpSpPr/>
          <p:nvPr/>
        </p:nvGrpSpPr>
        <p:grpSpPr>
          <a:xfrm>
            <a:off x="4134276" y="2258929"/>
            <a:ext cx="3055738" cy="3470893"/>
            <a:chOff x="4413024" y="2377452"/>
            <a:chExt cx="2098787" cy="3037871"/>
          </a:xfrm>
          <a:effectLst>
            <a:outerShdw blurRad="76200" dir="18900000" sy="23000" kx="-1200000" algn="bl" rotWithShape="0">
              <a:prstClr val="black">
                <a:alpha val="20000"/>
              </a:prstClr>
            </a:outerShdw>
          </a:effectLst>
        </p:grpSpPr>
        <p:sp>
          <p:nvSpPr>
            <p:cNvPr id="11" name="AutoShape 4">
              <a:extLst>
                <a:ext uri="{FF2B5EF4-FFF2-40B4-BE49-F238E27FC236}">
                  <a16:creationId xmlns:a16="http://schemas.microsoft.com/office/drawing/2014/main" id="{136591EE-7939-4AA2-B55A-B343FDFF6132}"/>
                </a:ext>
              </a:extLst>
            </p:cNvPr>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5">
              <a:extLst>
                <a:ext uri="{FF2B5EF4-FFF2-40B4-BE49-F238E27FC236}">
                  <a16:creationId xmlns:a16="http://schemas.microsoft.com/office/drawing/2014/main" id="{F715CD50-F4F4-B055-F404-8C4A88B85A2F}"/>
                </a:ext>
              </a:extLst>
            </p:cNvPr>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6">
              <a:extLst>
                <a:ext uri="{FF2B5EF4-FFF2-40B4-BE49-F238E27FC236}">
                  <a16:creationId xmlns:a16="http://schemas.microsoft.com/office/drawing/2014/main" id="{6A6E7573-C263-8033-F3EB-3B6B396360AD}"/>
                </a:ext>
              </a:extLst>
            </p:cNvPr>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7">
              <a:extLst>
                <a:ext uri="{FF2B5EF4-FFF2-40B4-BE49-F238E27FC236}">
                  <a16:creationId xmlns:a16="http://schemas.microsoft.com/office/drawing/2014/main" id="{557F5284-4022-BD15-D9E4-12987468D14A}"/>
                </a:ext>
              </a:extLst>
            </p:cNvPr>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3">
              <a:extLst>
                <a:ext uri="{FF2B5EF4-FFF2-40B4-BE49-F238E27FC236}">
                  <a16:creationId xmlns:a16="http://schemas.microsoft.com/office/drawing/2014/main" id="{4F4F8434-97F4-D4DF-8D92-E585BACC005E}"/>
                </a:ext>
              </a:extLst>
            </p:cNvPr>
            <p:cNvSpPr txBox="1">
              <a:spLocks noChangeArrowheads="1"/>
            </p:cNvSpPr>
            <p:nvPr/>
          </p:nvSpPr>
          <p:spPr bwMode="gray">
            <a:xfrm>
              <a:off x="5383491" y="2377452"/>
              <a:ext cx="152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chemeClr val="bg1"/>
                </a:solidFill>
              </a:endParaRPr>
            </a:p>
          </p:txBody>
        </p:sp>
      </p:grpSp>
      <p:grpSp>
        <p:nvGrpSpPr>
          <p:cNvPr id="16" name="Nhóm 15">
            <a:extLst>
              <a:ext uri="{FF2B5EF4-FFF2-40B4-BE49-F238E27FC236}">
                <a16:creationId xmlns:a16="http://schemas.microsoft.com/office/drawing/2014/main" id="{D1508227-A064-FB58-7ECF-4D5C24B0659C}"/>
              </a:ext>
            </a:extLst>
          </p:cNvPr>
          <p:cNvGrpSpPr/>
          <p:nvPr/>
        </p:nvGrpSpPr>
        <p:grpSpPr>
          <a:xfrm>
            <a:off x="7822376" y="1912967"/>
            <a:ext cx="2699849" cy="3032066"/>
            <a:chOff x="6707755" y="1924601"/>
            <a:chExt cx="2098787" cy="3032066"/>
          </a:xfrm>
          <a:effectLst>
            <a:outerShdw blurRad="76200" dir="18900000" sy="23000" kx="-1200000" algn="bl" rotWithShape="0">
              <a:prstClr val="black">
                <a:alpha val="20000"/>
              </a:prstClr>
            </a:outerShdw>
          </a:effectLst>
        </p:grpSpPr>
        <p:sp>
          <p:nvSpPr>
            <p:cNvPr id="17" name="AutoShape 8">
              <a:extLst>
                <a:ext uri="{FF2B5EF4-FFF2-40B4-BE49-F238E27FC236}">
                  <a16:creationId xmlns:a16="http://schemas.microsoft.com/office/drawing/2014/main" id="{E33CFE09-AD72-4D74-5405-C7C6DD633045}"/>
                </a:ext>
              </a:extLst>
            </p:cNvPr>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9">
              <a:extLst>
                <a:ext uri="{FF2B5EF4-FFF2-40B4-BE49-F238E27FC236}">
                  <a16:creationId xmlns:a16="http://schemas.microsoft.com/office/drawing/2014/main" id="{4A68AE32-DC31-F2C0-CDF5-005741E54E45}"/>
                </a:ext>
              </a:extLst>
            </p:cNvPr>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0">
              <a:extLst>
                <a:ext uri="{FF2B5EF4-FFF2-40B4-BE49-F238E27FC236}">
                  <a16:creationId xmlns:a16="http://schemas.microsoft.com/office/drawing/2014/main" id="{DCFA67C4-C2E5-E698-2CC1-7A4D953D2AA4}"/>
                </a:ext>
              </a:extLst>
            </p:cNvPr>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1">
              <a:extLst>
                <a:ext uri="{FF2B5EF4-FFF2-40B4-BE49-F238E27FC236}">
                  <a16:creationId xmlns:a16="http://schemas.microsoft.com/office/drawing/2014/main" id="{0926CC62-43B0-0ABB-FDDA-86DB7E139281}"/>
                </a:ext>
              </a:extLst>
            </p:cNvPr>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4">
              <a:extLst>
                <a:ext uri="{FF2B5EF4-FFF2-40B4-BE49-F238E27FC236}">
                  <a16:creationId xmlns:a16="http://schemas.microsoft.com/office/drawing/2014/main" id="{675232AF-92EB-A698-081E-F20B113AA99E}"/>
                </a:ext>
              </a:extLst>
            </p:cNvPr>
            <p:cNvSpPr txBox="1">
              <a:spLocks noChangeArrowheads="1"/>
            </p:cNvSpPr>
            <p:nvPr/>
          </p:nvSpPr>
          <p:spPr bwMode="gray">
            <a:xfrm>
              <a:off x="7666233" y="192460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rgbClr val="FFFFFF"/>
                </a:solidFill>
              </a:endParaRPr>
            </a:p>
          </p:txBody>
        </p:sp>
      </p:grpSp>
      <p:sp>
        <p:nvSpPr>
          <p:cNvPr id="24" name="Hộp Văn bản 23">
            <a:extLst>
              <a:ext uri="{FF2B5EF4-FFF2-40B4-BE49-F238E27FC236}">
                <a16:creationId xmlns:a16="http://schemas.microsoft.com/office/drawing/2014/main" id="{8B06D160-4D2C-3AE6-666A-2E47BD83D885}"/>
              </a:ext>
            </a:extLst>
          </p:cNvPr>
          <p:cNvSpPr txBox="1"/>
          <p:nvPr/>
        </p:nvSpPr>
        <p:spPr>
          <a:xfrm>
            <a:off x="291549" y="3374793"/>
            <a:ext cx="2756451" cy="3108543"/>
          </a:xfrm>
          <a:prstGeom prst="rect">
            <a:avLst/>
          </a:prstGeom>
          <a:noFill/>
        </p:spPr>
        <p:txBody>
          <a:bodyPr wrap="square" rtlCol="0">
            <a:spAutoFit/>
          </a:bodyPr>
          <a:lstStyle/>
          <a:p>
            <a:pPr algn="just">
              <a:tabLst>
                <a:tab pos="798830" algn="l"/>
              </a:tabLs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trung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đại</a:t>
            </a:r>
            <a:r>
              <a:rPr lang="en-US" sz="2800" i="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Thánh</a:t>
            </a:r>
            <a:r>
              <a:rPr lang="en-US" sz="2800" dirty="0">
                <a:effectLst/>
                <a:latin typeface="Times New Roman" panose="02020603050405020304" pitchFamily="18" charset="0"/>
                <a:ea typeface="Times New Roman" panose="02020603050405020304" pitchFamily="18" charset="0"/>
              </a:rPr>
              <a:t> Au-</a:t>
            </a:r>
            <a:r>
              <a:rPr lang="en-US" sz="2800" dirty="0" err="1">
                <a:effectLst/>
                <a:latin typeface="Times New Roman" panose="02020603050405020304" pitchFamily="18" charset="0"/>
                <a:ea typeface="Times New Roman" panose="02020603050405020304" pitchFamily="18" charset="0"/>
              </a:rPr>
              <a:t>gu</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xtinh</a:t>
            </a:r>
            <a:r>
              <a:rPr lang="en-US" sz="2800" dirty="0">
                <a:effectLst/>
                <a:latin typeface="Times New Roman" panose="02020603050405020304" pitchFamily="18" charset="0"/>
                <a:ea typeface="Times New Roman" panose="02020603050405020304" pitchFamily="18" charset="0"/>
              </a:rPr>
              <a:t>.</a:t>
            </a:r>
          </a:p>
        </p:txBody>
      </p:sp>
      <p:sp>
        <p:nvSpPr>
          <p:cNvPr id="25" name="Hộp Văn bản 24">
            <a:extLst>
              <a:ext uri="{FF2B5EF4-FFF2-40B4-BE49-F238E27FC236}">
                <a16:creationId xmlns:a16="http://schemas.microsoft.com/office/drawing/2014/main" id="{34319EB7-A7CB-61EB-B607-B4F6FAC3349F}"/>
              </a:ext>
            </a:extLst>
          </p:cNvPr>
          <p:cNvSpPr txBox="1"/>
          <p:nvPr/>
        </p:nvSpPr>
        <p:spPr>
          <a:xfrm>
            <a:off x="4154978" y="2655548"/>
            <a:ext cx="2825624" cy="2677656"/>
          </a:xfrm>
          <a:prstGeom prst="rect">
            <a:avLst/>
          </a:prstGeom>
          <a:noFill/>
        </p:spPr>
        <p:txBody>
          <a:bodyPr wrap="square" rtlCol="0">
            <a:spAutoFit/>
          </a:bodyPr>
          <a:lstStyle/>
          <a:p>
            <a:pPr algn="just">
              <a:tabLst>
                <a:tab pos="798830" algn="l"/>
              </a:tabLs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2: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bao </a:t>
            </a:r>
            <a:r>
              <a:rPr lang="en-US" sz="2800" i="1" dirty="0" err="1">
                <a:effectLst/>
                <a:latin typeface="Times New Roman" panose="02020603050405020304" pitchFamily="18" charset="0"/>
                <a:ea typeface="Times New Roman" panose="02020603050405020304" pitchFamily="18" charset="0"/>
              </a:rPr>
              <a:t>nhiêu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vẫn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ích</a:t>
            </a:r>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a:t>
            </a:r>
          </a:p>
        </p:txBody>
      </p:sp>
      <p:sp>
        <p:nvSpPr>
          <p:cNvPr id="26" name="Hộp Văn bản 25">
            <a:extLst>
              <a:ext uri="{FF2B5EF4-FFF2-40B4-BE49-F238E27FC236}">
                <a16:creationId xmlns:a16="http://schemas.microsoft.com/office/drawing/2014/main" id="{FCB37BB5-6BA1-0A6F-5881-A7F65F38CB60}"/>
              </a:ext>
            </a:extLst>
          </p:cNvPr>
          <p:cNvSpPr txBox="1"/>
          <p:nvPr/>
        </p:nvSpPr>
        <p:spPr>
          <a:xfrm>
            <a:off x="7922249" y="2332383"/>
            <a:ext cx="2493960" cy="1815882"/>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3: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a:t>
            </a:r>
            <a:endParaRPr lang="en-US" sz="2800" dirty="0"/>
          </a:p>
        </p:txBody>
      </p:sp>
      <p:sp>
        <p:nvSpPr>
          <p:cNvPr id="27" name="Freeform 12">
            <a:extLst>
              <a:ext uri="{FF2B5EF4-FFF2-40B4-BE49-F238E27FC236}">
                <a16:creationId xmlns:a16="http://schemas.microsoft.com/office/drawing/2014/main" id="{B9B90AE4-D651-DB45-F3FB-DB7B3B197C46}"/>
              </a:ext>
            </a:extLst>
          </p:cNvPr>
          <p:cNvSpPr>
            <a:spLocks/>
          </p:cNvSpPr>
          <p:nvPr/>
        </p:nvSpPr>
        <p:spPr bwMode="gray">
          <a:xfrm>
            <a:off x="2173883" y="1511133"/>
            <a:ext cx="2188634" cy="1434733"/>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28" name="Freeform 3">
            <a:extLst>
              <a:ext uri="{FF2B5EF4-FFF2-40B4-BE49-F238E27FC236}">
                <a16:creationId xmlns:a16="http://schemas.microsoft.com/office/drawing/2014/main" id="{4A0D617A-0D90-673D-7710-95A3002FB7E8}"/>
              </a:ext>
            </a:extLst>
          </p:cNvPr>
          <p:cNvSpPr>
            <a:spLocks/>
          </p:cNvSpPr>
          <p:nvPr/>
        </p:nvSpPr>
        <p:spPr bwMode="gray">
          <a:xfrm>
            <a:off x="6340075" y="1227335"/>
            <a:ext cx="2098787"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Tree>
    <p:extLst>
      <p:ext uri="{BB962C8B-B14F-4D97-AF65-F5344CB8AC3E}">
        <p14:creationId xmlns:p14="http://schemas.microsoft.com/office/powerpoint/2010/main" val="1353695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heel(1)">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26" grpId="0"/>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5170DB81-F807-81EF-A078-C1686E4DCAAA}"/>
              </a:ext>
            </a:extLst>
          </p:cNvPr>
          <p:cNvSpPr txBox="1"/>
          <p:nvPr/>
        </p:nvSpPr>
        <p:spPr>
          <a:xfrm>
            <a:off x="1948070" y="149133"/>
            <a:ext cx="7951304" cy="954107"/>
          </a:xfrm>
          <a:prstGeom prst="rect">
            <a:avLst/>
          </a:prstGeom>
          <a:noFill/>
        </p:spPr>
        <p:txBody>
          <a:bodyPr wrap="square" rtlCol="0">
            <a:spAutoFit/>
          </a:bodyPr>
          <a:lstStyle/>
          <a:p>
            <a:pPr algn="ctr"/>
            <a:r>
              <a:rPr lang="pt-BR" sz="2800" b="1" dirty="0">
                <a:solidFill>
                  <a:srgbClr val="FF0000"/>
                </a:solidFill>
                <a:effectLst/>
                <a:latin typeface="Times New Roman" panose="02020603050405020304" pitchFamily="18" charset="0"/>
                <a:ea typeface="Times New Roman" panose="02020603050405020304" pitchFamily="18" charset="0"/>
              </a:rPr>
              <a:t>PHIẾU HỌC TẬP 02</a:t>
            </a:r>
            <a:endParaRPr lang="en-US" sz="2800" dirty="0">
              <a:effectLst/>
              <a:latin typeface="Times New Roman" panose="02020603050405020304" pitchFamily="18" charset="0"/>
              <a:ea typeface="Times New Roman" panose="02020603050405020304" pitchFamily="18" charset="0"/>
            </a:endParaRPr>
          </a:p>
          <a:p>
            <a:pPr algn="ctr"/>
            <a:r>
              <a:rPr lang="pt-BR" sz="2800" dirty="0">
                <a:solidFill>
                  <a:srgbClr val="0D0D0D"/>
                </a:solidFill>
                <a:effectLst/>
                <a:latin typeface="Times New Roman" panose="02020603050405020304" pitchFamily="18" charset="0"/>
                <a:ea typeface="Times New Roman" panose="02020603050405020304" pitchFamily="18" charset="0"/>
              </a:rPr>
              <a:t>(Tìm hiểu tóm lược các ý kiến chính)</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EBA6F140-1F1B-A905-31EE-6937327DDADC}"/>
              </a:ext>
            </a:extLst>
          </p:cNvPr>
          <p:cNvGraphicFramePr>
            <a:graphicFrameLocks noGrp="1"/>
          </p:cNvGraphicFramePr>
          <p:nvPr>
            <p:extLst>
              <p:ext uri="{D42A27DB-BD31-4B8C-83A1-F6EECF244321}">
                <p14:modId xmlns:p14="http://schemas.microsoft.com/office/powerpoint/2010/main" val="239418672"/>
              </p:ext>
            </p:extLst>
          </p:nvPr>
        </p:nvGraphicFramePr>
        <p:xfrm>
          <a:off x="26503" y="1103240"/>
          <a:ext cx="12072731" cy="5974080"/>
        </p:xfrm>
        <a:graphic>
          <a:graphicData uri="http://schemas.openxmlformats.org/drawingml/2006/table">
            <a:tbl>
              <a:tblPr firstRow="1" firstCol="1" bandRow="1">
                <a:tableStyleId>{5C22544A-7EE6-4342-B048-85BDC9FD1C3A}</a:tableStyleId>
              </a:tblPr>
              <a:tblGrid>
                <a:gridCol w="881717">
                  <a:extLst>
                    <a:ext uri="{9D8B030D-6E8A-4147-A177-3AD203B41FA5}">
                      <a16:colId xmlns:a16="http://schemas.microsoft.com/office/drawing/2014/main" val="1007339882"/>
                    </a:ext>
                  </a:extLst>
                </a:gridCol>
                <a:gridCol w="8487571">
                  <a:extLst>
                    <a:ext uri="{9D8B030D-6E8A-4147-A177-3AD203B41FA5}">
                      <a16:colId xmlns:a16="http://schemas.microsoft.com/office/drawing/2014/main" val="1009372548"/>
                    </a:ext>
                  </a:extLst>
                </a:gridCol>
                <a:gridCol w="2703443">
                  <a:extLst>
                    <a:ext uri="{9D8B030D-6E8A-4147-A177-3AD203B41FA5}">
                      <a16:colId xmlns:a16="http://schemas.microsoft.com/office/drawing/2014/main" val="538941986"/>
                    </a:ext>
                  </a:extLst>
                </a:gridCol>
              </a:tblGrid>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STT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Đoạn văn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800">
                          <a:solidFill>
                            <a:schemeClr val="tx1"/>
                          </a:solidFill>
                          <a:effectLst/>
                          <a:latin typeface="Times New Roman" panose="02020603050405020304" pitchFamily="18" charset="0"/>
                          <a:cs typeface="Times New Roman" panose="02020603050405020304" pitchFamily="18" charset="0"/>
                        </a:rPr>
                        <a:t>Tóm lược ý kiến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530850"/>
                  </a:ext>
                </a:extLst>
              </a:tr>
              <a:tr h="0">
                <a:tc>
                  <a:txBody>
                    <a:bodyPr/>
                    <a:lstStyle/>
                    <a:p>
                      <a:pPr algn="just"/>
                      <a:r>
                        <a:rPr lang="pt-BR"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a:solidFill>
                            <a:schemeClr val="tx1"/>
                          </a:solidFill>
                          <a:effectLst/>
                          <a:latin typeface="Times New Roman" panose="02020603050405020304" pitchFamily="18" charset="0"/>
                          <a:cs typeface="Times New Roman" panose="02020603050405020304" pitchFamily="18" charset="0"/>
                        </a:rPr>
                        <a:t>Đoạn 1 (từ Tương truyền đến thời trung đại):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268821"/>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2</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a:solidFill>
                            <a:schemeClr val="tx1"/>
                          </a:solidFill>
                          <a:effectLst/>
                          <a:latin typeface="Times New Roman" panose="02020603050405020304" pitchFamily="18" charset="0"/>
                          <a:cs typeface="Times New Roman" panose="02020603050405020304" pitchFamily="18" charset="0"/>
                        </a:rPr>
                        <a:t>Đoạn 2 (từ Vượt qua tính chất huyền bí đến không dễ nhận ra):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297298"/>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a:solidFill>
                            <a:schemeClr val="tx1"/>
                          </a:solidFill>
                          <a:effectLst/>
                          <a:latin typeface="Times New Roman" panose="02020603050405020304" pitchFamily="18" charset="0"/>
                          <a:cs typeface="Times New Roman" panose="02020603050405020304" pitchFamily="18" charset="0"/>
                        </a:rPr>
                        <a:t>Đoạn 3 (từ “Em hãy cầm lấy và đọc” đến một cuốn sách hay):</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2314981"/>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137795" algn="l"/>
                        </a:tabLst>
                      </a:pPr>
                      <a:r>
                        <a:rPr lang="vi-VN" sz="2800">
                          <a:solidFill>
                            <a:schemeClr val="tx1"/>
                          </a:solidFill>
                          <a:effectLst/>
                          <a:latin typeface="Times New Roman" panose="02020603050405020304" pitchFamily="18" charset="0"/>
                          <a:cs typeface="Times New Roman" panose="02020603050405020304" pitchFamily="18" charset="0"/>
                        </a:rPr>
                        <a:t>Đoạn 4,5,6 (từ Không phủ nhận vai trò đến Hơ-bớt Mác-kiu-dơ đã nói):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9513281"/>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5</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137795" algn="l"/>
                        </a:tabLst>
                      </a:pPr>
                      <a:r>
                        <a:rPr lang="vi-VN" sz="2800">
                          <a:solidFill>
                            <a:schemeClr val="tx1"/>
                          </a:solidFill>
                          <a:effectLst/>
                          <a:latin typeface="Times New Roman" panose="02020603050405020304" pitchFamily="18" charset="0"/>
                          <a:cs typeface="Times New Roman" panose="02020603050405020304" pitchFamily="18" charset="0"/>
                        </a:rPr>
                        <a:t>Đoạn 7 (từ Thời nay, với sự xuất hiện đến những giá trị tinh thần):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5263064"/>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6</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137795" algn="l"/>
                        </a:tabLst>
                      </a:pPr>
                      <a:r>
                        <a:rPr lang="en-US" sz="2800">
                          <a:solidFill>
                            <a:schemeClr val="tx1"/>
                          </a:solidFill>
                          <a:effectLst/>
                          <a:latin typeface="Times New Roman" panose="02020603050405020304" pitchFamily="18" charset="0"/>
                          <a:cs typeface="Times New Roman" panose="02020603050405020304" pitchFamily="18" charset="0"/>
                        </a:rPr>
                        <a:t>Đ</a:t>
                      </a:r>
                      <a:r>
                        <a:rPr lang="vi-VN" sz="2800">
                          <a:solidFill>
                            <a:schemeClr val="tx1"/>
                          </a:solidFill>
                          <a:effectLst/>
                          <a:latin typeface="Times New Roman" panose="02020603050405020304" pitchFamily="18" charset="0"/>
                          <a:cs typeface="Times New Roman" panose="02020603050405020304" pitchFamily="18" charset="0"/>
                        </a:rPr>
                        <a:t>oạn 8 (từ Lâu nay, chúng ta thường được nghe đến vẫn là vô ích):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406113"/>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7</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137795" algn="l"/>
                        </a:tabLst>
                      </a:pPr>
                      <a:r>
                        <a:rPr lang="vi-VN" sz="2800">
                          <a:solidFill>
                            <a:schemeClr val="tx1"/>
                          </a:solidFill>
                          <a:effectLst/>
                          <a:latin typeface="Times New Roman" panose="02020603050405020304" pitchFamily="18" charset="0"/>
                          <a:cs typeface="Times New Roman" panose="02020603050405020304" pitchFamily="18" charset="0"/>
                        </a:rPr>
                        <a:t>Đoạn 9,10 (từ Sách sinh ra không phải để được trưng bày đến hết):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793696"/>
                  </a:ext>
                </a:extLst>
              </a:tr>
            </a:tbl>
          </a:graphicData>
        </a:graphic>
      </p:graphicFrame>
    </p:spTree>
    <p:extLst>
      <p:ext uri="{BB962C8B-B14F-4D97-AF65-F5344CB8AC3E}">
        <p14:creationId xmlns:p14="http://schemas.microsoft.com/office/powerpoint/2010/main" val="36373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71C0FAE-0167-34A6-08BC-F453E4588BAA}"/>
              </a:ext>
            </a:extLst>
          </p:cNvPr>
          <p:cNvSpPr txBox="1"/>
          <p:nvPr/>
        </p:nvSpPr>
        <p:spPr>
          <a:xfrm>
            <a:off x="1789043" y="0"/>
            <a:ext cx="7368209" cy="954107"/>
          </a:xfrm>
          <a:prstGeom prst="rect">
            <a:avLst/>
          </a:prstGeom>
          <a:noFill/>
        </p:spPr>
        <p:txBody>
          <a:bodyPr wrap="square" rtlCol="0">
            <a:spAutoFit/>
          </a:bodyPr>
          <a:lstStyle/>
          <a:p>
            <a:pPr algn="ctr"/>
            <a:r>
              <a:rPr lang="pt-BR" sz="2800" b="1">
                <a:solidFill>
                  <a:srgbClr val="FF0000"/>
                </a:solidFill>
                <a:effectLst/>
                <a:latin typeface="Times New Roman" panose="02020603050405020304" pitchFamily="18" charset="0"/>
                <a:ea typeface="Times New Roman" panose="02020603050405020304" pitchFamily="18" charset="0"/>
              </a:rPr>
              <a:t>PHIẾU HỌC TẬP 03</a:t>
            </a:r>
            <a:endParaRPr lang="en-US" sz="2800">
              <a:effectLst/>
              <a:latin typeface="Times New Roman" panose="02020603050405020304" pitchFamily="18" charset="0"/>
              <a:ea typeface="Times New Roman" panose="02020603050405020304" pitchFamily="18" charset="0"/>
            </a:endParaRPr>
          </a:p>
          <a:p>
            <a:pPr algn="ctr"/>
            <a:r>
              <a:rPr lang="pt-BR" sz="2800">
                <a:solidFill>
                  <a:srgbClr val="0D0D0D"/>
                </a:solidFill>
                <a:effectLst/>
                <a:latin typeface="Times New Roman" panose="02020603050405020304" pitchFamily="18" charset="0"/>
                <a:ea typeface="Times New Roman" panose="02020603050405020304" pitchFamily="18" charset="0"/>
              </a:rPr>
              <a:t>(Tìm hiểu các lí lẽ và bằng chứng)</a:t>
            </a:r>
            <a:endParaRPr lang="en-US" sz="2800">
              <a:effectLst/>
              <a:latin typeface="Times New Roman" panose="02020603050405020304" pitchFamily="18" charset="0"/>
              <a:ea typeface="Times New Roman" panose="02020603050405020304" pitchFamily="18" charset="0"/>
            </a:endParaRPr>
          </a:p>
        </p:txBody>
      </p:sp>
      <p:graphicFrame>
        <p:nvGraphicFramePr>
          <p:cNvPr id="4" name="Bảng 3">
            <a:extLst>
              <a:ext uri="{FF2B5EF4-FFF2-40B4-BE49-F238E27FC236}">
                <a16:creationId xmlns:a16="http://schemas.microsoft.com/office/drawing/2014/main" id="{195865B5-BCAB-B09C-FDEA-C1E2AB6EC487}"/>
              </a:ext>
            </a:extLst>
          </p:cNvPr>
          <p:cNvGraphicFramePr>
            <a:graphicFrameLocks noGrp="1"/>
          </p:cNvGraphicFramePr>
          <p:nvPr>
            <p:extLst>
              <p:ext uri="{D42A27DB-BD31-4B8C-83A1-F6EECF244321}">
                <p14:modId xmlns:p14="http://schemas.microsoft.com/office/powerpoint/2010/main" val="1788208867"/>
              </p:ext>
            </p:extLst>
          </p:nvPr>
        </p:nvGraphicFramePr>
        <p:xfrm>
          <a:off x="158278" y="954107"/>
          <a:ext cx="11875443" cy="5787179"/>
        </p:xfrm>
        <a:graphic>
          <a:graphicData uri="http://schemas.openxmlformats.org/drawingml/2006/table">
            <a:tbl>
              <a:tblPr firstRow="1" firstCol="1" bandRow="1">
                <a:tableStyleId>{5C22544A-7EE6-4342-B048-85BDC9FD1C3A}</a:tableStyleId>
              </a:tblPr>
              <a:tblGrid>
                <a:gridCol w="2155285">
                  <a:extLst>
                    <a:ext uri="{9D8B030D-6E8A-4147-A177-3AD203B41FA5}">
                      <a16:colId xmlns:a16="http://schemas.microsoft.com/office/drawing/2014/main" val="1752657502"/>
                    </a:ext>
                  </a:extLst>
                </a:gridCol>
                <a:gridCol w="3073593">
                  <a:extLst>
                    <a:ext uri="{9D8B030D-6E8A-4147-A177-3AD203B41FA5}">
                      <a16:colId xmlns:a16="http://schemas.microsoft.com/office/drawing/2014/main" val="1312922021"/>
                    </a:ext>
                  </a:extLst>
                </a:gridCol>
                <a:gridCol w="2566678">
                  <a:extLst>
                    <a:ext uri="{9D8B030D-6E8A-4147-A177-3AD203B41FA5}">
                      <a16:colId xmlns:a16="http://schemas.microsoft.com/office/drawing/2014/main" val="2779681239"/>
                    </a:ext>
                  </a:extLst>
                </a:gridCol>
                <a:gridCol w="1743893">
                  <a:extLst>
                    <a:ext uri="{9D8B030D-6E8A-4147-A177-3AD203B41FA5}">
                      <a16:colId xmlns:a16="http://schemas.microsoft.com/office/drawing/2014/main" val="2548062067"/>
                    </a:ext>
                  </a:extLst>
                </a:gridCol>
                <a:gridCol w="2155285">
                  <a:extLst>
                    <a:ext uri="{9D8B030D-6E8A-4147-A177-3AD203B41FA5}">
                      <a16:colId xmlns:a16="http://schemas.microsoft.com/office/drawing/2014/main" val="954637165"/>
                    </a:ext>
                  </a:extLst>
                </a:gridCol>
                <a:gridCol w="180709">
                  <a:extLst>
                    <a:ext uri="{9D8B030D-6E8A-4147-A177-3AD203B41FA5}">
                      <a16:colId xmlns:a16="http://schemas.microsoft.com/office/drawing/2014/main" val="984005221"/>
                    </a:ext>
                  </a:extLst>
                </a:gridCol>
              </a:tblGrid>
              <a:tr h="410223">
                <a:tc>
                  <a:txBody>
                    <a:bodyPr/>
                    <a:lstStyle/>
                    <a:p>
                      <a:pPr algn="ctr"/>
                      <a:r>
                        <a:rPr lang="pt-BR" sz="2800">
                          <a:solidFill>
                            <a:schemeClr val="tx1"/>
                          </a:solidFill>
                          <a:effectLst/>
                          <a:latin typeface="Times New Roman" panose="02020603050405020304" pitchFamily="18" charset="0"/>
                          <a:cs typeface="Times New Roman" panose="02020603050405020304" pitchFamily="18" charset="0"/>
                        </a:rPr>
                        <a:t>Nhóm</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r>
                        <a:rPr lang="pt-BR" sz="2800">
                          <a:solidFill>
                            <a:schemeClr val="tx1"/>
                          </a:solidFill>
                          <a:effectLst/>
                          <a:latin typeface="Times New Roman" panose="02020603050405020304" pitchFamily="18" charset="0"/>
                          <a:cs typeface="Times New Roman" panose="02020603050405020304" pitchFamily="18" charset="0"/>
                        </a:rPr>
                        <a:t>Nhiệm vụ</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9488953"/>
                  </a:ext>
                </a:extLst>
              </a:tr>
              <a:tr h="2051117">
                <a:tc rowSpan="2">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Nhóm 1</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r>
                        <a:rPr lang="pt-BR" sz="2800">
                          <a:solidFill>
                            <a:schemeClr val="tx1"/>
                          </a:solidFill>
                          <a:effectLst/>
                          <a:latin typeface="Times New Roman" panose="02020603050405020304" pitchFamily="18" charset="0"/>
                          <a:cs typeface="Times New Roman" panose="02020603050405020304" pitchFamily="18" charset="0"/>
                        </a:rPr>
                        <a:t>Thông điệp "hãy cầm lấy và đọc"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pt-BR" sz="2800">
                          <a:solidFill>
                            <a:schemeClr val="tx1"/>
                          </a:solidFill>
                          <a:effectLst/>
                          <a:latin typeface="Times New Roman" panose="02020603050405020304" pitchFamily="18" charset="0"/>
                          <a:cs typeface="Times New Roman" panose="02020603050405020304" pitchFamily="18" charset="0"/>
                        </a:rPr>
                        <a:t>Chỉ ra câu văn thể hiện cách lí giải thông điệp của của tác giả</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r>
                        <a:rPr lang="pt-BR" sz="2800" dirty="0">
                          <a:solidFill>
                            <a:schemeClr val="tx1"/>
                          </a:solidFill>
                          <a:effectLst/>
                          <a:latin typeface="Times New Roman" panose="02020603050405020304" pitchFamily="18" charset="0"/>
                          <a:cs typeface="Times New Roman" panose="02020603050405020304" pitchFamily="18" charset="0"/>
                        </a:rPr>
                        <a:t>Quan điểm của em?</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pt-BR" sz="2800" dirty="0">
                          <a:solidFill>
                            <a:schemeClr val="tx1"/>
                          </a:solidFill>
                          <a:effectLst/>
                          <a:latin typeface="Times New Roman" panose="02020603050405020304" pitchFamily="18" charset="0"/>
                          <a:cs typeface="Times New Roman" panose="02020603050405020304" pitchFamily="18" charset="0"/>
                        </a:rPr>
                        <a:t>(Em có đồng ý không? Vì sao?)</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62042"/>
                  </a:ext>
                </a:extLst>
              </a:tr>
              <a:tr h="410223">
                <a:tc vMerge="1">
                  <a:txBody>
                    <a:bodyPr/>
                    <a:lstStyle/>
                    <a:p>
                      <a:endParaRPr lang="en-US"/>
                    </a:p>
                  </a:txBody>
                  <a:tcPr/>
                </a:tc>
                <a:tc vMerge="1">
                  <a:txBody>
                    <a:bodyPr/>
                    <a:lstStyle/>
                    <a:p>
                      <a:endParaRPr lang="en-US"/>
                    </a:p>
                  </a:txBody>
                  <a:tcPr/>
                </a:tc>
                <a:tc>
                  <a:txBody>
                    <a:bodyPr/>
                    <a:lstStyle/>
                    <a:p>
                      <a:pPr algn="just"/>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922469"/>
                  </a:ext>
                </a:extLst>
              </a:tr>
              <a:tr h="1640894">
                <a:tc rowSpan="2">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Nhóm 2</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nghe</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nhìn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phát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triển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ngừng</a:t>
                      </a:r>
                      <a:r>
                        <a:rPr lang="en-US" sz="2800" dirty="0">
                          <a:solidFill>
                            <a:schemeClr val="tx1"/>
                          </a:solidFill>
                          <a:effectLst/>
                          <a:latin typeface="Times New Roman" panose="02020603050405020304" pitchFamily="18" charset="0"/>
                          <a:cs typeface="Times New Roman" panose="02020603050405020304" pitchFamily="18" charset="0"/>
                        </a:rPr>
                        <a:t>, con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phải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đọc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sách</a:t>
                      </a:r>
                      <a:r>
                        <a:rPr lang="en-US" sz="28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Tác giả đã dùng những lí lẽ và bằng chứng nào để khẳng định?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pt-BR" sz="2800">
                          <a:solidFill>
                            <a:schemeClr val="tx1"/>
                          </a:solidFill>
                          <a:effectLst/>
                          <a:latin typeface="Times New Roman" panose="02020603050405020304" pitchFamily="18" charset="0"/>
                          <a:cs typeface="Times New Roman" panose="02020603050405020304" pitchFamily="18" charset="0"/>
                        </a:rPr>
                        <a:t>Nhận xét: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120350"/>
                  </a:ext>
                </a:extLst>
              </a:tr>
              <a:tr h="1093259">
                <a:tc vMerge="1">
                  <a:txBody>
                    <a:bodyPr/>
                    <a:lstStyle/>
                    <a:p>
                      <a:endParaRPr lang="en-US"/>
                    </a:p>
                  </a:txBody>
                  <a:tcPr/>
                </a:tc>
                <a:tc vMerge="1">
                  <a:txBody>
                    <a:bodyPr/>
                    <a:lstStyle/>
                    <a:p>
                      <a:endParaRPr lang="en-US"/>
                    </a:p>
                  </a:txBody>
                  <a:tcPr/>
                </a:tc>
                <a:tc>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593477"/>
                  </a:ext>
                </a:extLst>
              </a:tr>
            </a:tbl>
          </a:graphicData>
        </a:graphic>
      </p:graphicFrame>
    </p:spTree>
    <p:extLst>
      <p:ext uri="{BB962C8B-B14F-4D97-AF65-F5344CB8AC3E}">
        <p14:creationId xmlns:p14="http://schemas.microsoft.com/office/powerpoint/2010/main" val="1419919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A15C158E-75A8-D1D9-62F6-6575C7DE4D33}"/>
              </a:ext>
            </a:extLst>
          </p:cNvPr>
          <p:cNvGraphicFramePr>
            <a:graphicFrameLocks noGrp="1"/>
          </p:cNvGraphicFramePr>
          <p:nvPr>
            <p:extLst>
              <p:ext uri="{D42A27DB-BD31-4B8C-83A1-F6EECF244321}">
                <p14:modId xmlns:p14="http://schemas.microsoft.com/office/powerpoint/2010/main" val="2867290549"/>
              </p:ext>
            </p:extLst>
          </p:nvPr>
        </p:nvGraphicFramePr>
        <p:xfrm>
          <a:off x="125896" y="370100"/>
          <a:ext cx="11940208" cy="4876800"/>
        </p:xfrm>
        <a:graphic>
          <a:graphicData uri="http://schemas.openxmlformats.org/drawingml/2006/table">
            <a:tbl>
              <a:tblPr firstRow="1" firstCol="1" bandRow="1">
                <a:tableStyleId>{5C22544A-7EE6-4342-B048-85BDC9FD1C3A}</a:tableStyleId>
              </a:tblPr>
              <a:tblGrid>
                <a:gridCol w="2654608">
                  <a:extLst>
                    <a:ext uri="{9D8B030D-6E8A-4147-A177-3AD203B41FA5}">
                      <a16:colId xmlns:a16="http://schemas.microsoft.com/office/drawing/2014/main" val="1752657502"/>
                    </a:ext>
                  </a:extLst>
                </a:gridCol>
                <a:gridCol w="3785663">
                  <a:extLst>
                    <a:ext uri="{9D8B030D-6E8A-4147-A177-3AD203B41FA5}">
                      <a16:colId xmlns:a16="http://schemas.microsoft.com/office/drawing/2014/main" val="1312922021"/>
                    </a:ext>
                  </a:extLst>
                </a:gridCol>
                <a:gridCol w="2654608">
                  <a:extLst>
                    <a:ext uri="{9D8B030D-6E8A-4147-A177-3AD203B41FA5}">
                      <a16:colId xmlns:a16="http://schemas.microsoft.com/office/drawing/2014/main" val="2779681239"/>
                    </a:ext>
                  </a:extLst>
                </a:gridCol>
                <a:gridCol w="2845329">
                  <a:extLst>
                    <a:ext uri="{9D8B030D-6E8A-4147-A177-3AD203B41FA5}">
                      <a16:colId xmlns:a16="http://schemas.microsoft.com/office/drawing/2014/main" val="954637165"/>
                    </a:ext>
                  </a:extLst>
                </a:gridCol>
              </a:tblGrid>
              <a:tr h="0">
                <a:tc>
                  <a:txBody>
                    <a:bodyPr/>
                    <a:lstStyle/>
                    <a:p>
                      <a:pPr algn="ctr"/>
                      <a:r>
                        <a:rPr lang="pt-BR" sz="3200">
                          <a:solidFill>
                            <a:schemeClr val="tx1"/>
                          </a:solidFill>
                          <a:effectLst/>
                          <a:latin typeface="Times New Roman" panose="02020603050405020304" pitchFamily="18" charset="0"/>
                          <a:cs typeface="Times New Roman" panose="02020603050405020304" pitchFamily="18" charset="0"/>
                        </a:rPr>
                        <a:t>Nhóm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pt-BR" sz="3200">
                          <a:solidFill>
                            <a:schemeClr val="tx1"/>
                          </a:solidFill>
                          <a:effectLst/>
                          <a:latin typeface="Times New Roman" panose="02020603050405020304" pitchFamily="18" charset="0"/>
                          <a:cs typeface="Times New Roman" panose="02020603050405020304" pitchFamily="18" charset="0"/>
                        </a:rPr>
                        <a:t>Nhiệm vụ</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9488953"/>
                  </a:ext>
                </a:extLst>
              </a:tr>
              <a:tr h="0">
                <a:tc rowSpan="2">
                  <a:txBody>
                    <a:bodyPr/>
                    <a:lstStyle/>
                    <a:p>
                      <a:pPr algn="ctr"/>
                      <a:r>
                        <a:rPr lang="pt-BR" sz="3200" dirty="0">
                          <a:solidFill>
                            <a:schemeClr val="tx1"/>
                          </a:solidFill>
                          <a:effectLst/>
                          <a:latin typeface="Times New Roman" panose="02020603050405020304" pitchFamily="18" charset="0"/>
                          <a:cs typeface="Times New Roman" panose="02020603050405020304" pitchFamily="18" charset="0"/>
                        </a:rPr>
                        <a:t>Nhóm 3</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r>
                        <a:rPr lang="en-US" sz="3200">
                          <a:solidFill>
                            <a:schemeClr val="tx1"/>
                          </a:solidFill>
                          <a:effectLst/>
                          <a:latin typeface="Times New Roman" panose="02020603050405020304" pitchFamily="18" charset="0"/>
                          <a:cs typeface="Times New Roman" panose="02020603050405020304" pitchFamily="18" charset="0"/>
                        </a:rPr>
                        <a:t>Những điều kiện để giải quyết tình trạng sa sút của văn hóa đọc hiện nay.</a:t>
                      </a:r>
                    </a:p>
                    <a:p>
                      <a:pPr algn="just"/>
                      <a:r>
                        <a:rPr lang="pt-BR"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pt-BR" sz="3200">
                          <a:solidFill>
                            <a:schemeClr val="tx1"/>
                          </a:solidFill>
                          <a:effectLst/>
                          <a:latin typeface="Times New Roman" panose="02020603050405020304" pitchFamily="18" charset="0"/>
                          <a:cs typeface="Times New Roman" panose="02020603050405020304" pitchFamily="18" charset="0"/>
                        </a:rPr>
                        <a:t>Giải pháp cụ thể của tác giả:</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a:solidFill>
                            <a:schemeClr val="tx1"/>
                          </a:solidFill>
                          <a:effectLst/>
                          <a:latin typeface="Times New Roman" panose="02020603050405020304" pitchFamily="18" charset="0"/>
                          <a:cs typeface="Times New Roman" panose="02020603050405020304" pitchFamily="18" charset="0"/>
                        </a:rPr>
                        <a:t>Quan điểm của em? (Em có tán thành với ý kiến của tác giả về vấn đề này không? Vì sao?)</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134610"/>
                  </a:ext>
                </a:extLst>
              </a:tr>
              <a:tr h="0">
                <a:tc vMerge="1">
                  <a:txBody>
                    <a:bodyPr/>
                    <a:lstStyle/>
                    <a:p>
                      <a:endParaRPr lang="en-US"/>
                    </a:p>
                  </a:txBody>
                  <a:tcPr/>
                </a:tc>
                <a:tc vMerge="1">
                  <a:txBody>
                    <a:bodyPr/>
                    <a:lstStyle/>
                    <a:p>
                      <a:endParaRPr lang="en-US"/>
                    </a:p>
                  </a:txBody>
                  <a:tcPr/>
                </a:tc>
                <a:tc>
                  <a:txBody>
                    <a:bodyPr/>
                    <a:lstStyle/>
                    <a:p>
                      <a:pPr algn="ctr"/>
                      <a:r>
                        <a:rPr lang="pt-BR"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067604"/>
                  </a:ext>
                </a:extLst>
              </a:tr>
            </a:tbl>
          </a:graphicData>
        </a:graphic>
      </p:graphicFrame>
    </p:spTree>
    <p:extLst>
      <p:ext uri="{BB962C8B-B14F-4D97-AF65-F5344CB8AC3E}">
        <p14:creationId xmlns:p14="http://schemas.microsoft.com/office/powerpoint/2010/main" val="443687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9EB2679-C046-C3A1-8CFD-9AE04042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132522"/>
            <a:ext cx="11873948" cy="6725478"/>
          </a:xfrm>
          <a:prstGeom prst="rect">
            <a:avLst/>
          </a:prstGeom>
        </p:spPr>
      </p:pic>
      <p:sp>
        <p:nvSpPr>
          <p:cNvPr id="4" name="Hộp Văn bản 3">
            <a:extLst>
              <a:ext uri="{FF2B5EF4-FFF2-40B4-BE49-F238E27FC236}">
                <a16:creationId xmlns:a16="http://schemas.microsoft.com/office/drawing/2014/main" id="{484196D1-28BD-3491-D493-96F7967411B2}"/>
              </a:ext>
            </a:extLst>
          </p:cNvPr>
          <p:cNvSpPr txBox="1"/>
          <p:nvPr/>
        </p:nvSpPr>
        <p:spPr>
          <a:xfrm>
            <a:off x="715618" y="0"/>
            <a:ext cx="6626087" cy="1077218"/>
          </a:xfrm>
          <a:prstGeom prst="rect">
            <a:avLst/>
          </a:prstGeom>
          <a:noFill/>
        </p:spPr>
        <p:txBody>
          <a:bodyPr wrap="square" rtlCol="0">
            <a:spAutoFit/>
          </a:bodyPr>
          <a:lstStyle/>
          <a:p>
            <a:pPr algn="ctr"/>
            <a:r>
              <a:rPr lang="en-US" sz="3200" b="1" dirty="0">
                <a:effectLst/>
                <a:latin typeface="Times New Roman" panose="02020603050405020304" pitchFamily="18" charset="0"/>
                <a:ea typeface="MS Mincho" panose="02020609040205080304" pitchFamily="49" charset="-128"/>
              </a:rPr>
              <a:t>1. </a:t>
            </a:r>
            <a:r>
              <a:rPr lang="en-US" sz="3200" b="1" dirty="0" err="1">
                <a:effectLst/>
                <a:latin typeface="Times New Roman" panose="02020603050405020304" pitchFamily="18" charset="0"/>
                <a:ea typeface="MS Mincho" panose="02020609040205080304" pitchFamily="49" charset="-128"/>
              </a:rPr>
              <a:t>Tóm</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lược</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một</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số</a:t>
            </a:r>
            <a:r>
              <a:rPr lang="en-US" sz="3200" b="1" dirty="0">
                <a:effectLst/>
                <a:latin typeface="Times New Roman" panose="02020603050405020304" pitchFamily="18" charset="0"/>
                <a:ea typeface="MS Mincho" panose="02020609040205080304" pitchFamily="49" charset="-128"/>
              </a:rPr>
              <a:t> ý </a:t>
            </a:r>
            <a:r>
              <a:rPr lang="en-US" sz="3200" b="1" dirty="0" err="1">
                <a:effectLst/>
                <a:latin typeface="Times New Roman" panose="02020603050405020304" pitchFamily="18" charset="0"/>
                <a:ea typeface="MS Mincho" panose="02020609040205080304" pitchFamily="49" charset="-128"/>
              </a:rPr>
              <a:t>kiến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trình</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bày</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trong</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văn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bản</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0423B43-4E65-A778-369E-F111E9E4A47D}"/>
              </a:ext>
            </a:extLst>
          </p:cNvPr>
          <p:cNvSpPr txBox="1"/>
          <p:nvPr/>
        </p:nvSpPr>
        <p:spPr>
          <a:xfrm>
            <a:off x="940904" y="1325217"/>
            <a:ext cx="4015409" cy="954107"/>
          </a:xfrm>
          <a:prstGeom prst="rect">
            <a:avLst/>
          </a:prstGeom>
          <a:noFill/>
        </p:spPr>
        <p:txBody>
          <a:bodyPr wrap="square" rtlCol="0">
            <a:spAutoFit/>
          </a:bodyPr>
          <a:lstStyle/>
          <a:p>
            <a:r>
              <a:rPr lang="en-US" sz="2800" dirty="0" err="1">
                <a:latin typeface="Times New Roman" panose="02020603050405020304" pitchFamily="18" charset="0"/>
                <a:ea typeface="Calibri" panose="020F0502020204030204" pitchFamily="34" charset="0"/>
              </a:rPr>
              <a:t>T</a:t>
            </a:r>
            <a:r>
              <a:rPr lang="en-US" sz="2800" dirty="0" err="1">
                <a:effectLst/>
                <a:latin typeface="Times New Roman" panose="02020603050405020304" pitchFamily="18" charset="0"/>
                <a:ea typeface="Calibri" panose="020F0502020204030204" pitchFamily="34" charset="0"/>
              </a:rPr>
              <a: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theo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nhóm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đôi</a:t>
            </a:r>
            <a:r>
              <a:rPr lang="en-US" sz="2800" dirty="0">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gian</a:t>
            </a:r>
            <a:r>
              <a:rPr lang="en-US" sz="2800" dirty="0">
                <a:effectLst/>
                <a:latin typeface="Times New Roman" panose="02020603050405020304" pitchFamily="18" charset="0"/>
                <a:ea typeface="Calibri" panose="020F0502020204030204" pitchFamily="34" charset="0"/>
              </a:rPr>
              <a:t>: 5 </a:t>
            </a:r>
            <a:r>
              <a:rPr lang="en-US" sz="2800" dirty="0" err="1">
                <a:effectLst/>
                <a:latin typeface="Times New Roman" panose="02020603050405020304" pitchFamily="18" charset="0"/>
                <a:ea typeface="Calibri" panose="020F0502020204030204" pitchFamily="34" charset="0"/>
              </a:rPr>
              <a:t>phút</a:t>
            </a:r>
            <a:endParaRPr lang="en-US" sz="2800" dirty="0"/>
          </a:p>
        </p:txBody>
      </p:sp>
      <p:pic>
        <p:nvPicPr>
          <p:cNvPr id="6" name="Picture 2">
            <a:extLst>
              <a:ext uri="{FF2B5EF4-FFF2-40B4-BE49-F238E27FC236}">
                <a16:creationId xmlns:a16="http://schemas.microsoft.com/office/drawing/2014/main" id="{43540BB4-6063-E984-539E-32174E65E779}"/>
              </a:ext>
            </a:extLst>
          </p:cNvPr>
          <p:cNvPicPr>
            <a:picLocks noChangeAspect="1"/>
          </p:cNvPicPr>
          <p:nvPr/>
        </p:nvPicPr>
        <p:blipFill>
          <a:blip r:embed="rId3"/>
          <a:stretch>
            <a:fillRect/>
          </a:stretch>
        </p:blipFill>
        <p:spPr>
          <a:xfrm>
            <a:off x="2948608" y="2527323"/>
            <a:ext cx="4779065" cy="3810000"/>
          </a:xfrm>
          <a:prstGeom prst="rect">
            <a:avLst/>
          </a:prstGeom>
        </p:spPr>
      </p:pic>
      <p:sp>
        <p:nvSpPr>
          <p:cNvPr id="7" name="Hộp Văn bản 6">
            <a:extLst>
              <a:ext uri="{FF2B5EF4-FFF2-40B4-BE49-F238E27FC236}">
                <a16:creationId xmlns:a16="http://schemas.microsoft.com/office/drawing/2014/main" id="{6440ED8E-7123-A261-CA4E-7BFD48C8F0FA}"/>
              </a:ext>
            </a:extLst>
          </p:cNvPr>
          <p:cNvSpPr txBox="1"/>
          <p:nvPr/>
        </p:nvSpPr>
        <p:spPr>
          <a:xfrm>
            <a:off x="8106188" y="2849193"/>
            <a:ext cx="3472069" cy="2677656"/>
          </a:xfrm>
          <a:prstGeom prst="rect">
            <a:avLst/>
          </a:prstGeom>
          <a:noFill/>
        </p:spPr>
        <p:txBody>
          <a:bodyPr wrap="square" rtlCol="0">
            <a:spAutoFit/>
          </a:bodyPr>
          <a:lstStyle/>
          <a:p>
            <a:pPr algn="just"/>
            <a:r>
              <a:rPr lang="en-US" sz="2800" i="1" dirty="0" err="1">
                <a:solidFill>
                  <a:srgbClr val="000000"/>
                </a:solidFill>
                <a:effectLst/>
                <a:latin typeface="Times New Roman" panose="02020603050405020304" pitchFamily="18" charset="0"/>
                <a:ea typeface="Times New Roman" panose="02020603050405020304" pitchFamily="18" charset="0"/>
              </a:rPr>
              <a:t>Tóm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lượt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tập</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5334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AE951E09-89D4-EB53-154E-A19B122EC0AE}"/>
              </a:ext>
            </a:extLst>
          </p:cNvPr>
          <p:cNvSpPr txBox="1"/>
          <p:nvPr/>
        </p:nvSpPr>
        <p:spPr>
          <a:xfrm>
            <a:off x="410817" y="172278"/>
            <a:ext cx="11370365" cy="1404730"/>
          </a:xfrm>
          <a:prstGeom prst="rect">
            <a:avLst/>
          </a:prstGeom>
          <a:noFill/>
        </p:spPr>
        <p:txBody>
          <a:bodyPr wrap="square" rtlCol="0">
            <a:prstTxWarp prst="textPlain">
              <a:avLst/>
            </a:prstTxWarp>
            <a:spAutoFit/>
          </a:bodyPr>
          <a:lstStyle/>
          <a:p>
            <a:pPr algn="ctr">
              <a:lnSpc>
                <a:spcPct val="115000"/>
              </a:lnSpc>
              <a:spcBef>
                <a:spcPts val="600"/>
              </a:spcBef>
              <a:spcAft>
                <a:spcPts val="1000"/>
              </a:spcAft>
            </a:pPr>
            <a:r>
              <a:rPr lang="en-US" sz="1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KHỞI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descr="Ảnh có chứa văn phòng phẩm&#10;&#10;Mô tả được tạo tự động">
            <a:extLst>
              <a:ext uri="{FF2B5EF4-FFF2-40B4-BE49-F238E27FC236}">
                <a16:creationId xmlns:a16="http://schemas.microsoft.com/office/drawing/2014/main" id="{C5ED5724-095A-5F36-02C2-615293EEB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6" y="1964634"/>
            <a:ext cx="4227442" cy="2928731"/>
          </a:xfrm>
          <a:prstGeom prst="rect">
            <a:avLst/>
          </a:prstGeom>
          <a:scene3d>
            <a:camera prst="perspectiveHeroicExtremeRightFacing"/>
            <a:lightRig rig="threePt" dir="t"/>
          </a:scene3d>
          <a:sp3d>
            <a:bevelT prst="angle"/>
          </a:sp3d>
        </p:spPr>
      </p:pic>
      <p:pic>
        <p:nvPicPr>
          <p:cNvPr id="9" name="Hình ảnh 8" descr="Ảnh có chứa cỏ, ngoài trời, trải, cánh đồng&#10;&#10;Mô tả được tạo tự động">
            <a:extLst>
              <a:ext uri="{FF2B5EF4-FFF2-40B4-BE49-F238E27FC236}">
                <a16:creationId xmlns:a16="http://schemas.microsoft.com/office/drawing/2014/main" id="{6FF8BB05-1052-BB85-31D8-42B3D81C2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673" y="3230215"/>
            <a:ext cx="3321327" cy="2786271"/>
          </a:xfrm>
          <a:prstGeom prst="rect">
            <a:avLst/>
          </a:prstGeom>
          <a:scene3d>
            <a:camera prst="perspectiveHeroicExtremeRightFacing"/>
            <a:lightRig rig="threePt" dir="t"/>
          </a:scene3d>
          <a:sp3d>
            <a:bevelT/>
          </a:sp3d>
        </p:spPr>
      </p:pic>
      <p:pic>
        <p:nvPicPr>
          <p:cNvPr id="11" name="Hình ảnh 10" descr="Ảnh có chứa mẫu họa&#10;&#10;Mô tả được tạo tự động">
            <a:extLst>
              <a:ext uri="{FF2B5EF4-FFF2-40B4-BE49-F238E27FC236}">
                <a16:creationId xmlns:a16="http://schemas.microsoft.com/office/drawing/2014/main" id="{9BFEB7E4-A0B1-19F0-2346-41F6320BB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860" y="2618960"/>
            <a:ext cx="3946044" cy="3061253"/>
          </a:xfrm>
          <a:prstGeom prst="rect">
            <a:avLst/>
          </a:prstGeom>
          <a:scene3d>
            <a:camera prst="perspectiveHeroicExtremeRightFacing"/>
            <a:lightRig rig="threePt" dir="t"/>
          </a:scene3d>
          <a:sp3d>
            <a:bevelT/>
          </a:sp3d>
        </p:spPr>
      </p:pic>
    </p:spTree>
    <p:extLst>
      <p:ext uri="{BB962C8B-B14F-4D97-AF65-F5344CB8AC3E}">
        <p14:creationId xmlns:p14="http://schemas.microsoft.com/office/powerpoint/2010/main" val="936638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8CDB9AE-722C-8BF9-E6B8-45DA5E085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132522"/>
            <a:ext cx="11873948" cy="6725478"/>
          </a:xfrm>
          <a:prstGeom prst="rect">
            <a:avLst/>
          </a:prstGeom>
        </p:spPr>
      </p:pic>
      <p:pic>
        <p:nvPicPr>
          <p:cNvPr id="4" name="Hình ảnh 3">
            <a:extLst>
              <a:ext uri="{FF2B5EF4-FFF2-40B4-BE49-F238E27FC236}">
                <a16:creationId xmlns:a16="http://schemas.microsoft.com/office/drawing/2014/main" id="{87F979DE-C2F3-9954-4F84-097941576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35" y="119270"/>
            <a:ext cx="2762250" cy="4161182"/>
          </a:xfrm>
          <a:prstGeom prst="rect">
            <a:avLst/>
          </a:prstGeom>
        </p:spPr>
      </p:pic>
      <p:sp>
        <p:nvSpPr>
          <p:cNvPr id="5" name="Hộp Văn bản 4">
            <a:extLst>
              <a:ext uri="{FF2B5EF4-FFF2-40B4-BE49-F238E27FC236}">
                <a16:creationId xmlns:a16="http://schemas.microsoft.com/office/drawing/2014/main" id="{40C648CE-0F35-F683-31C1-01B50F3B1BF4}"/>
              </a:ext>
            </a:extLst>
          </p:cNvPr>
          <p:cNvSpPr txBox="1"/>
          <p:nvPr/>
        </p:nvSpPr>
        <p:spPr>
          <a:xfrm>
            <a:off x="3511826" y="755374"/>
            <a:ext cx="5208104" cy="1815882"/>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1 (từ </a:t>
            </a:r>
            <a:r>
              <a:rPr lang="vi-VN" sz="2800" i="1" dirty="0">
                <a:solidFill>
                  <a:srgbClr val="000000"/>
                </a:solidFill>
                <a:effectLst/>
                <a:latin typeface="Times New Roman" panose="02020603050405020304" pitchFamily="18" charset="0"/>
                <a:ea typeface="Times New Roman" panose="02020603050405020304" pitchFamily="18" charset="0"/>
              </a:rPr>
              <a:t>Tương truyền</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thời trung đại):</a:t>
            </a:r>
            <a:r>
              <a:rPr lang="vi-VN" sz="2800" dirty="0">
                <a:solidFill>
                  <a:srgbClr val="000000"/>
                </a:solidFill>
                <a:effectLst/>
                <a:latin typeface="Times New Roman" panose="02020603050405020304" pitchFamily="18" charset="0"/>
                <a:ea typeface="Times New Roman" panose="02020603050405020304" pitchFamily="18" charset="0"/>
              </a:rPr>
              <a:t> C</a:t>
            </a:r>
            <a:r>
              <a:rPr lang="en-US" sz="2800" dirty="0">
                <a:solidFill>
                  <a:srgbClr val="000000"/>
                </a:solidFill>
                <a:effectLst/>
                <a:latin typeface="Times New Roman" panose="02020603050405020304" pitchFamily="18" charset="0"/>
                <a:ea typeface="Times New Roman" panose="02020603050405020304" pitchFamily="18" charset="0"/>
              </a:rPr>
              <a:t>â</a:t>
            </a:r>
            <a:r>
              <a:rPr lang="vi-VN" sz="2800" dirty="0">
                <a:solidFill>
                  <a:srgbClr val="000000"/>
                </a:solidFill>
                <a:effectLst/>
                <a:latin typeface="Times New Roman" panose="02020603050405020304" pitchFamily="18" charset="0"/>
                <a:ea typeface="Times New Roman" panose="02020603050405020304" pitchFamily="18" charset="0"/>
              </a:rPr>
              <a:t>u chuyện về việc lĩnh hội sứ mệnh đọc sách, nghiên cứu của Thánh Au-</a:t>
            </a:r>
            <a:r>
              <a:rPr lang="vi-VN" sz="2800" dirty="0" err="1">
                <a:solidFill>
                  <a:srgbClr val="000000"/>
                </a:solidFill>
                <a:effectLst/>
                <a:latin typeface="Times New Roman" panose="02020603050405020304" pitchFamily="18" charset="0"/>
                <a:ea typeface="Times New Roman" panose="02020603050405020304" pitchFamily="18" charset="0"/>
              </a:rPr>
              <a:t>gu</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xtinh</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08C6AEF8-2298-DE7E-D2DA-2B69695E7453}"/>
              </a:ext>
            </a:extLst>
          </p:cNvPr>
          <p:cNvSpPr txBox="1"/>
          <p:nvPr/>
        </p:nvSpPr>
        <p:spPr>
          <a:xfrm>
            <a:off x="3511826" y="2836012"/>
            <a:ext cx="8176591" cy="1384995"/>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2 (từ </a:t>
            </a:r>
            <a:r>
              <a:rPr lang="vi-VN" sz="2800" i="1" dirty="0">
                <a:solidFill>
                  <a:srgbClr val="000000"/>
                </a:solidFill>
                <a:effectLst/>
                <a:latin typeface="Times New Roman" panose="02020603050405020304" pitchFamily="18" charset="0"/>
                <a:ea typeface="Times New Roman" panose="02020603050405020304" pitchFamily="18" charset="0"/>
              </a:rPr>
              <a:t>Vượt qua tính chất huyền bí</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không dễ nhận ra):</a:t>
            </a:r>
            <a:r>
              <a:rPr lang="vi-VN" sz="2800" dirty="0">
                <a:solidFill>
                  <a:srgbClr val="000000"/>
                </a:solidFill>
                <a:effectLst/>
                <a:latin typeface="Times New Roman" panose="02020603050405020304" pitchFamily="18" charset="0"/>
                <a:ea typeface="Times New Roman" panose="02020603050405020304" pitchFamily="18" charset="0"/>
              </a:rPr>
              <a:t> Vai trò của việc đọc sách đối với đời sống tinh thần của con người.</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BFAB6464-2347-35EB-EEF9-7BD55EA1742F}"/>
              </a:ext>
            </a:extLst>
          </p:cNvPr>
          <p:cNvSpPr txBox="1"/>
          <p:nvPr/>
        </p:nvSpPr>
        <p:spPr>
          <a:xfrm>
            <a:off x="3511826" y="4582248"/>
            <a:ext cx="8004313" cy="1384995"/>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3 (từ </a:t>
            </a:r>
            <a:r>
              <a:rPr lang="vi-VN" sz="2800" i="1" dirty="0">
                <a:solidFill>
                  <a:srgbClr val="000000"/>
                </a:solidFill>
                <a:effectLst/>
                <a:latin typeface="Times New Roman" panose="02020603050405020304" pitchFamily="18" charset="0"/>
                <a:ea typeface="Times New Roman" panose="02020603050405020304" pitchFamily="18" charset="0"/>
              </a:rPr>
              <a:t>“Em hãy cầm lấy và đọc”</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một cuốn sách hay):</a:t>
            </a:r>
            <a:r>
              <a:rPr lang="vi-VN" sz="2800" dirty="0">
                <a:solidFill>
                  <a:srgbClr val="000000"/>
                </a:solidFill>
                <a:effectLst/>
                <a:latin typeface="Times New Roman" panose="02020603050405020304" pitchFamily="18" charset="0"/>
                <a:ea typeface="Times New Roman" panose="02020603050405020304" pitchFamily="18" charset="0"/>
              </a:rPr>
              <a:t> Sự khuyến khích đọc sách đến từ những người có trách nhiệm với ta.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3683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F640253-984B-7397-7A9E-F62FF6B45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0"/>
            <a:ext cx="11873948" cy="6858000"/>
          </a:xfrm>
          <a:prstGeom prst="rect">
            <a:avLst/>
          </a:prstGeom>
        </p:spPr>
      </p:pic>
      <p:pic>
        <p:nvPicPr>
          <p:cNvPr id="4" name="Hình ảnh 3" descr="Ảnh có chứa đồ chơi, búp bê, mẫu họa&#10;&#10;Mô tả được tạo tự động">
            <a:extLst>
              <a:ext uri="{FF2B5EF4-FFF2-40B4-BE49-F238E27FC236}">
                <a16:creationId xmlns:a16="http://schemas.microsoft.com/office/drawing/2014/main" id="{71FDB129-AE31-E11C-EECB-F84EF2AD4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132522"/>
            <a:ext cx="2849217" cy="4293704"/>
          </a:xfrm>
          <a:prstGeom prst="rect">
            <a:avLst/>
          </a:prstGeom>
        </p:spPr>
      </p:pic>
      <p:sp>
        <p:nvSpPr>
          <p:cNvPr id="7" name="Hộp Văn bản 6">
            <a:extLst>
              <a:ext uri="{FF2B5EF4-FFF2-40B4-BE49-F238E27FC236}">
                <a16:creationId xmlns:a16="http://schemas.microsoft.com/office/drawing/2014/main" id="{3EDA5A6B-CFF0-4826-08F8-949A0ACDDBD2}"/>
              </a:ext>
            </a:extLst>
          </p:cNvPr>
          <p:cNvSpPr txBox="1"/>
          <p:nvPr/>
        </p:nvSpPr>
        <p:spPr>
          <a:xfrm>
            <a:off x="3352801" y="463492"/>
            <a:ext cx="5592416" cy="1815882"/>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4,5,6 (từ </a:t>
            </a:r>
            <a:r>
              <a:rPr lang="vi-VN" sz="2800" i="1" dirty="0">
                <a:solidFill>
                  <a:srgbClr val="000000"/>
                </a:solidFill>
                <a:effectLst/>
                <a:latin typeface="Times New Roman" panose="02020603050405020304" pitchFamily="18" charset="0"/>
                <a:ea typeface="Times New Roman" panose="02020603050405020304" pitchFamily="18" charset="0"/>
              </a:rPr>
              <a:t>Không phủ nhận vai trò</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Hơ-bớt Mác-</a:t>
            </a:r>
            <a:r>
              <a:rPr lang="vi-VN" sz="2800" i="1" dirty="0" err="1">
                <a:solidFill>
                  <a:srgbClr val="000000"/>
                </a:solidFill>
                <a:effectLst/>
                <a:latin typeface="Times New Roman" panose="02020603050405020304" pitchFamily="18" charset="0"/>
                <a:ea typeface="Times New Roman" panose="02020603050405020304" pitchFamily="18" charset="0"/>
              </a:rPr>
              <a:t>kiu</a:t>
            </a:r>
            <a:r>
              <a:rPr lang="vi-VN" sz="2800" i="1" dirty="0">
                <a:solidFill>
                  <a:srgbClr val="000000"/>
                </a:solidFill>
                <a:effectLst/>
                <a:latin typeface="Times New Roman" panose="02020603050405020304" pitchFamily="18" charset="0"/>
                <a:ea typeface="Times New Roman" panose="02020603050405020304" pitchFamily="18" charset="0"/>
              </a:rPr>
              <a:t>-dơ đã nói):</a:t>
            </a:r>
            <a:r>
              <a:rPr lang="vi-VN" sz="2800" dirty="0">
                <a:solidFill>
                  <a:srgbClr val="000000"/>
                </a:solidFill>
                <a:effectLst/>
                <a:latin typeface="Times New Roman" panose="02020603050405020304" pitchFamily="18" charset="0"/>
                <a:ea typeface="Times New Roman" panose="02020603050405020304" pitchFamily="18" charset="0"/>
              </a:rPr>
              <a:t> Sự kì diệu của sách và tác dụng to lớn của việc đọc sách.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E3AB7FA0-14F9-2749-6EAB-C73453DD7C8B}"/>
              </a:ext>
            </a:extLst>
          </p:cNvPr>
          <p:cNvSpPr txBox="1"/>
          <p:nvPr/>
        </p:nvSpPr>
        <p:spPr>
          <a:xfrm>
            <a:off x="3379304" y="2419700"/>
            <a:ext cx="8653670" cy="1384995"/>
          </a:xfrm>
          <a:prstGeom prst="rect">
            <a:avLst/>
          </a:prstGeom>
          <a:noFill/>
        </p:spPr>
        <p:txBody>
          <a:bodyPr wrap="square" rtlCol="0">
            <a:spAutoFit/>
          </a:bodyPr>
          <a:lstStyle/>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7 (từ </a:t>
            </a:r>
            <a:r>
              <a:rPr lang="vi-VN" sz="2800" i="1" dirty="0">
                <a:solidFill>
                  <a:srgbClr val="000000"/>
                </a:solidFill>
                <a:effectLst/>
                <a:latin typeface="Times New Roman" panose="02020603050405020304" pitchFamily="18" charset="0"/>
                <a:ea typeface="Times New Roman" panose="02020603050405020304" pitchFamily="18" charset="0"/>
              </a:rPr>
              <a:t>Thời nay, với sự xuất hiện</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những giá trị tinh thần):</a:t>
            </a:r>
            <a:r>
              <a:rPr lang="vi-VN" sz="2800" dirty="0">
                <a:solidFill>
                  <a:srgbClr val="000000"/>
                </a:solidFill>
                <a:effectLst/>
                <a:latin typeface="Times New Roman" panose="02020603050405020304" pitchFamily="18" charset="0"/>
                <a:ea typeface="Times New Roman" panose="02020603050405020304" pitchFamily="18" charset="0"/>
              </a:rPr>
              <a:t> Đọc sách trong điều kiện thay đổi hình thức sách.</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FBC66C81-B058-8891-DA81-613485D76492}"/>
              </a:ext>
            </a:extLst>
          </p:cNvPr>
          <p:cNvSpPr txBox="1"/>
          <p:nvPr/>
        </p:nvSpPr>
        <p:spPr>
          <a:xfrm>
            <a:off x="3240156" y="3922355"/>
            <a:ext cx="8792818" cy="1384995"/>
          </a:xfrm>
          <a:prstGeom prst="rect">
            <a:avLst/>
          </a:prstGeom>
          <a:noFill/>
        </p:spPr>
        <p:txBody>
          <a:bodyPr wrap="square" rtlCol="0">
            <a:spAutoFit/>
          </a:bodyPr>
          <a:lstStyle/>
          <a:p>
            <a:pPr algn="just">
              <a:tabLst>
                <a:tab pos="480695" algn="l"/>
              </a:tabLst>
            </a:pPr>
            <a:r>
              <a:rPr lang="en-US" sz="2800" dirty="0">
                <a:solidFill>
                  <a:srgbClr val="000000"/>
                </a:solidFill>
                <a:effectLst/>
                <a:latin typeface="Times New Roman" panose="02020603050405020304" pitchFamily="18" charset="0"/>
                <a:ea typeface="Times New Roman" panose="02020603050405020304" pitchFamily="18" charset="0"/>
              </a:rPr>
              <a:t>- Đ</a:t>
            </a:r>
            <a:r>
              <a:rPr lang="vi-VN" sz="2800" dirty="0" err="1">
                <a:solidFill>
                  <a:srgbClr val="000000"/>
                </a:solidFill>
                <a:effectLst/>
                <a:latin typeface="Times New Roman" panose="02020603050405020304" pitchFamily="18" charset="0"/>
                <a:ea typeface="Times New Roman" panose="02020603050405020304" pitchFamily="18" charset="0"/>
              </a:rPr>
              <a:t>oạn</a:t>
            </a:r>
            <a:r>
              <a:rPr lang="vi-VN" sz="2800" dirty="0">
                <a:solidFill>
                  <a:srgbClr val="000000"/>
                </a:solidFill>
                <a:effectLst/>
                <a:latin typeface="Times New Roman" panose="02020603050405020304" pitchFamily="18" charset="0"/>
                <a:ea typeface="Times New Roman" panose="02020603050405020304" pitchFamily="18" charset="0"/>
              </a:rPr>
              <a:t> 8 (từ </a:t>
            </a:r>
            <a:r>
              <a:rPr lang="vi-VN" sz="2800" i="1" dirty="0">
                <a:solidFill>
                  <a:srgbClr val="000000"/>
                </a:solidFill>
                <a:effectLst/>
                <a:latin typeface="Times New Roman" panose="02020603050405020304" pitchFamily="18" charset="0"/>
                <a:ea typeface="Times New Roman" panose="02020603050405020304" pitchFamily="18" charset="0"/>
              </a:rPr>
              <a:t>Lâu nay, chúng ta thường được nghe</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vẫn là vô ích):</a:t>
            </a:r>
            <a:r>
              <a:rPr lang="vi-VN" sz="2800" dirty="0">
                <a:solidFill>
                  <a:srgbClr val="000000"/>
                </a:solidFill>
                <a:effectLst/>
                <a:latin typeface="Times New Roman" panose="02020603050405020304" pitchFamily="18" charset="0"/>
                <a:ea typeface="Times New Roman" panose="02020603050405020304" pitchFamily="18" charset="0"/>
              </a:rPr>
              <a:t> Giải pháp cho tình trạng xuống cấp của văn </a:t>
            </a:r>
            <a:r>
              <a:rPr lang="vi-VN" sz="2800" dirty="0" err="1">
                <a:solidFill>
                  <a:srgbClr val="000000"/>
                </a:solidFill>
                <a:effectLst/>
                <a:latin typeface="Times New Roman" panose="02020603050405020304" pitchFamily="18" charset="0"/>
                <a:ea typeface="Times New Roman" panose="02020603050405020304" pitchFamily="18" charset="0"/>
              </a:rPr>
              <a:t>hoá</a:t>
            </a:r>
            <a:r>
              <a:rPr lang="vi-VN" sz="2800" dirty="0">
                <a:solidFill>
                  <a:srgbClr val="000000"/>
                </a:solidFill>
                <a:effectLst/>
                <a:latin typeface="Times New Roman" panose="02020603050405020304" pitchFamily="18" charset="0"/>
                <a:ea typeface="Times New Roman" panose="02020603050405020304" pitchFamily="18" charset="0"/>
              </a:rPr>
              <a:t> đọc.</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C5316B31-C955-28BC-A256-745F782FE05D}"/>
              </a:ext>
            </a:extLst>
          </p:cNvPr>
          <p:cNvSpPr txBox="1"/>
          <p:nvPr/>
        </p:nvSpPr>
        <p:spPr>
          <a:xfrm>
            <a:off x="3352801" y="5447676"/>
            <a:ext cx="8382001" cy="954107"/>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9,10 (từ </a:t>
            </a:r>
            <a:r>
              <a:rPr lang="vi-VN" sz="2800" i="1" dirty="0">
                <a:solidFill>
                  <a:srgbClr val="000000"/>
                </a:solidFill>
                <a:effectLst/>
                <a:latin typeface="Times New Roman" panose="02020603050405020304" pitchFamily="18" charset="0"/>
                <a:ea typeface="Times New Roman" panose="02020603050405020304" pitchFamily="18" charset="0"/>
              </a:rPr>
              <a:t>Sách sinh ra không phải để được trưng bày</a:t>
            </a:r>
            <a:r>
              <a:rPr lang="vi-VN" sz="2800" dirty="0">
                <a:solidFill>
                  <a:srgbClr val="000000"/>
                </a:solidFill>
                <a:effectLst/>
                <a:latin typeface="Times New Roman" panose="02020603050405020304" pitchFamily="18" charset="0"/>
                <a:ea typeface="Times New Roman" panose="02020603050405020304" pitchFamily="18" charset="0"/>
              </a:rPr>
              <a:t> đến hết): Nhắc lại thông điệp về việc đọc sách.</a:t>
            </a:r>
            <a:endParaRPr lang="en-US" sz="2800" dirty="0"/>
          </a:p>
        </p:txBody>
      </p:sp>
    </p:spTree>
    <p:extLst>
      <p:ext uri="{BB962C8B-B14F-4D97-AF65-F5344CB8AC3E}">
        <p14:creationId xmlns:p14="http://schemas.microsoft.com/office/powerpoint/2010/main" val="884020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8D70368-7A7C-97E5-1360-F2CC4543F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019722" cy="6745357"/>
          </a:xfrm>
          <a:prstGeom prst="rect">
            <a:avLst/>
          </a:prstGeom>
        </p:spPr>
      </p:pic>
      <p:sp>
        <p:nvSpPr>
          <p:cNvPr id="4" name="Hộp Văn bản 3">
            <a:extLst>
              <a:ext uri="{FF2B5EF4-FFF2-40B4-BE49-F238E27FC236}">
                <a16:creationId xmlns:a16="http://schemas.microsoft.com/office/drawing/2014/main" id="{C4B2F322-8CCE-C678-FF91-D3FBE0BDA2B7}"/>
              </a:ext>
            </a:extLst>
          </p:cNvPr>
          <p:cNvSpPr txBox="1"/>
          <p:nvPr/>
        </p:nvSpPr>
        <p:spPr>
          <a:xfrm>
            <a:off x="2994991" y="569844"/>
            <a:ext cx="5327374" cy="584775"/>
          </a:xfrm>
          <a:prstGeom prst="rect">
            <a:avLst/>
          </a:prstGeom>
          <a:noFill/>
        </p:spPr>
        <p:txBody>
          <a:bodyPr wrap="square" rtlCol="0">
            <a:spAutoFit/>
          </a:bodyPr>
          <a:lstStyle/>
          <a:p>
            <a:pPr>
              <a:tabLst>
                <a:tab pos="205105" algn="l"/>
              </a:tabLst>
            </a:pPr>
            <a:r>
              <a:rPr lang="en-US" sz="3200" b="1" dirty="0">
                <a:effectLst/>
                <a:latin typeface="Times New Roman" panose="02020603050405020304" pitchFamily="18" charset="0"/>
                <a:ea typeface="Times New Roman" panose="02020603050405020304" pitchFamily="18" charset="0"/>
              </a:rPr>
              <a:t>2. </a:t>
            </a:r>
            <a:r>
              <a:rPr lang="en-US" sz="3200" b="1" dirty="0" err="1">
                <a:effectLst/>
                <a:latin typeface="Times New Roman" panose="02020603050405020304" pitchFamily="18" charset="0"/>
                <a:ea typeface="Times New Roman" panose="02020603050405020304" pitchFamily="18" charset="0"/>
              </a:rPr>
              <a:t>Giới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thiệu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vấn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luận</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92DA71E-8654-75DD-3EA4-5F0388582506}"/>
              </a:ext>
            </a:extLst>
          </p:cNvPr>
          <p:cNvSpPr txBox="1"/>
          <p:nvPr/>
        </p:nvSpPr>
        <p:spPr>
          <a:xfrm>
            <a:off x="2464904" y="1484533"/>
            <a:ext cx="6626087" cy="2062103"/>
          </a:xfrm>
          <a:prstGeom prst="rect">
            <a:avLst/>
          </a:prstGeom>
          <a:noFill/>
        </p:spPr>
        <p:txBody>
          <a:bodyPr wrap="square" rtlCol="0">
            <a:spAutoFit/>
          </a:bodyPr>
          <a:lstStyle/>
          <a:p>
            <a:pPr algn="just"/>
            <a:r>
              <a:rPr lang="en-US" sz="3200" i="1" dirty="0">
                <a:effectLst/>
                <a:latin typeface="Times New Roman" panose="02020603050405020304" pitchFamily="18" charset="0"/>
                <a:ea typeface="Calibri" panose="020F0502020204030204" pitchFamily="34" charset="0"/>
              </a:rPr>
              <a:t>? So </a:t>
            </a:r>
            <a:r>
              <a:rPr lang="en-US" sz="3200" i="1" dirty="0" err="1">
                <a:effectLst/>
                <a:latin typeface="Times New Roman" panose="02020603050405020304" pitchFamily="18" charset="0"/>
                <a:ea typeface="Calibri" panose="020F0502020204030204" pitchFamily="34" charset="0"/>
              </a:rPr>
              <a:t>sánh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đoạn</a:t>
            </a:r>
            <a:r>
              <a:rPr lang="en-US" sz="3200" i="1" dirty="0">
                <a:effectLst/>
                <a:latin typeface="Times New Roman" panose="02020603050405020304" pitchFamily="18" charset="0"/>
                <a:ea typeface="Calibri" panose="020F0502020204030204" pitchFamily="34" charset="0"/>
              </a:rPr>
              <a:t> 1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văn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bản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Hãy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cầm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lấy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và</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đọc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với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đoạn</a:t>
            </a:r>
            <a:r>
              <a:rPr lang="en-US" sz="3200" i="1" dirty="0">
                <a:effectLst/>
                <a:latin typeface="Times New Roman" panose="02020603050405020304" pitchFamily="18" charset="0"/>
                <a:ea typeface="Calibri" panose="020F0502020204030204" pitchFamily="34" charset="0"/>
              </a:rPr>
              <a:t> 1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VB "</a:t>
            </a:r>
            <a:r>
              <a:rPr lang="en-US" sz="3200" i="1" dirty="0" err="1">
                <a:effectLst/>
                <a:latin typeface="Times New Roman" panose="02020603050405020304" pitchFamily="18" charset="0"/>
                <a:ea typeface="Calibri" panose="020F0502020204030204" pitchFamily="34" charset="0"/>
              </a:rPr>
              <a:t>Bản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đồ</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dẫn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đường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để</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chỉ</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cách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giới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thiệu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vấn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đề</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bàn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luận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gì</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độc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đáo</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1527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9B8E0ED-426B-CC14-D41C-8C22F3CEB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0"/>
            <a:ext cx="11873948" cy="6858000"/>
          </a:xfrm>
          <a:prstGeom prst="rect">
            <a:avLst/>
          </a:prstGeom>
        </p:spPr>
      </p:pic>
      <p:pic>
        <p:nvPicPr>
          <p:cNvPr id="4" name="Hình ảnh 3">
            <a:extLst>
              <a:ext uri="{FF2B5EF4-FFF2-40B4-BE49-F238E27FC236}">
                <a16:creationId xmlns:a16="http://schemas.microsoft.com/office/drawing/2014/main" id="{7D074381-3595-503A-CD22-C4FBD7117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172279"/>
            <a:ext cx="2716696" cy="4055165"/>
          </a:xfrm>
          <a:prstGeom prst="rect">
            <a:avLst/>
          </a:prstGeom>
        </p:spPr>
      </p:pic>
      <p:sp>
        <p:nvSpPr>
          <p:cNvPr id="5" name="Hộp Văn bản 4">
            <a:extLst>
              <a:ext uri="{FF2B5EF4-FFF2-40B4-BE49-F238E27FC236}">
                <a16:creationId xmlns:a16="http://schemas.microsoft.com/office/drawing/2014/main" id="{AF2271B4-EC5D-A70E-F8F2-D2CA2ED76E3A}"/>
              </a:ext>
            </a:extLst>
          </p:cNvPr>
          <p:cNvSpPr txBox="1"/>
          <p:nvPr/>
        </p:nvSpPr>
        <p:spPr>
          <a:xfrm>
            <a:off x="3843130" y="742122"/>
            <a:ext cx="4784035" cy="2554545"/>
          </a:xfrm>
          <a:prstGeom prst="rect">
            <a:avLst/>
          </a:prstGeom>
          <a:noFill/>
        </p:spPr>
        <p:txBody>
          <a:bodyPr wrap="square" rtlCol="0">
            <a:spAutoFit/>
          </a:bodyPr>
          <a:lstStyle/>
          <a:p>
            <a:pPr algn="just">
              <a:tabLst>
                <a:tab pos="426720" algn="l"/>
              </a:tabLst>
            </a:pPr>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Dẫn câu chuyện về việc lĩnh hội sứ mệnh đọc sách, nghiên cứu của Thánh Au-</a:t>
            </a:r>
            <a:r>
              <a:rPr lang="vi-VN" sz="3200" dirty="0" err="1">
                <a:solidFill>
                  <a:srgbClr val="000000"/>
                </a:solidFill>
                <a:effectLst/>
                <a:latin typeface="Times New Roman" panose="02020603050405020304" pitchFamily="18" charset="0"/>
                <a:ea typeface="Times New Roman" panose="02020603050405020304" pitchFamily="18" charset="0"/>
              </a:rPr>
              <a:t>gu</a:t>
            </a:r>
            <a:r>
              <a:rPr lang="vi-VN" sz="3200" dirty="0">
                <a:solidFill>
                  <a:srgbClr val="000000"/>
                </a:solidFill>
                <a:effectLst/>
                <a:latin typeface="Times New Roman" panose="02020603050405020304" pitchFamily="18" charset="0"/>
                <a:ea typeface="Times New Roman" panose="02020603050405020304" pitchFamily="18" charset="0"/>
              </a:rPr>
              <a:t>-</a:t>
            </a:r>
            <a:r>
              <a:rPr lang="vi-VN" sz="3200" dirty="0" err="1">
                <a:solidFill>
                  <a:srgbClr val="000000"/>
                </a:solidFill>
                <a:effectLst/>
                <a:latin typeface="Times New Roman" panose="02020603050405020304" pitchFamily="18" charset="0"/>
                <a:ea typeface="Times New Roman" panose="02020603050405020304" pitchFamily="18" charset="0"/>
              </a:rPr>
              <a:t>xtinh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sách</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53EE893-2397-E544-8B9A-C9E771BAA8E5}"/>
              </a:ext>
            </a:extLst>
          </p:cNvPr>
          <p:cNvSpPr txBox="1"/>
          <p:nvPr/>
        </p:nvSpPr>
        <p:spPr>
          <a:xfrm>
            <a:off x="3935896" y="3688835"/>
            <a:ext cx="4691269" cy="1077218"/>
          </a:xfrm>
          <a:prstGeom prst="rect">
            <a:avLst/>
          </a:prstGeom>
          <a:noFill/>
        </p:spPr>
        <p:txBody>
          <a:bodyPr wrap="square" rtlCol="0">
            <a:spAutoFit/>
          </a:bodyPr>
          <a:lstStyle/>
          <a:p>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dẫn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cuốn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thuyết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phục</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170158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0023307-F8B1-F904-AC8E-504D0546A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 y="53008"/>
            <a:ext cx="11953460" cy="6751983"/>
          </a:xfrm>
          <a:prstGeom prst="rect">
            <a:avLst/>
          </a:prstGeom>
        </p:spPr>
      </p:pic>
      <p:sp>
        <p:nvSpPr>
          <p:cNvPr id="5" name="Hộp Văn bản 4">
            <a:extLst>
              <a:ext uri="{FF2B5EF4-FFF2-40B4-BE49-F238E27FC236}">
                <a16:creationId xmlns:a16="http://schemas.microsoft.com/office/drawing/2014/main" id="{6567774D-1FAF-5BD3-B19B-E8FAE005E8DD}"/>
              </a:ext>
            </a:extLst>
          </p:cNvPr>
          <p:cNvSpPr txBox="1"/>
          <p:nvPr/>
        </p:nvSpPr>
        <p:spPr>
          <a:xfrm>
            <a:off x="3207026" y="307319"/>
            <a:ext cx="5777948" cy="584775"/>
          </a:xfrm>
          <a:prstGeom prst="rect">
            <a:avLst/>
          </a:prstGeom>
          <a:noFill/>
        </p:spPr>
        <p:txBody>
          <a:bodyPr wrap="square" rtlCol="0">
            <a:spAutoFit/>
          </a:bodyPr>
          <a:lstStyle/>
          <a:p>
            <a:pPr algn="just">
              <a:tabLst>
                <a:tab pos="1386840" algn="l"/>
              </a:tabLst>
            </a:pPr>
            <a:r>
              <a:rPr lang="en-US" sz="3200" b="1" dirty="0">
                <a:effectLst/>
                <a:latin typeface="Times New Roman" panose="02020603050405020304" pitchFamily="18" charset="0"/>
                <a:ea typeface="MS Mincho" panose="02020609040205080304" pitchFamily="49" charset="-128"/>
              </a:rPr>
              <a:t>3. </a:t>
            </a:r>
            <a:r>
              <a:rPr lang="en-US" sz="3200" b="1" dirty="0" err="1">
                <a:effectLst/>
                <a:latin typeface="Times New Roman" panose="02020603050405020304" pitchFamily="18" charset="0"/>
                <a:ea typeface="MS Mincho" panose="02020609040205080304" pitchFamily="49" charset="-128"/>
              </a:rPr>
              <a:t>Triển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khai</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vấn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đề</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bàn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luận</a:t>
            </a:r>
            <a:r>
              <a:rPr lang="en-US" sz="3200" b="1" dirty="0">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0FC98CE-3B7A-6260-F2D1-B4BFEC89D7B6}"/>
              </a:ext>
            </a:extLst>
          </p:cNvPr>
          <p:cNvSpPr txBox="1"/>
          <p:nvPr/>
        </p:nvSpPr>
        <p:spPr>
          <a:xfrm>
            <a:off x="2537791" y="959487"/>
            <a:ext cx="9528313" cy="523220"/>
          </a:xfrm>
          <a:prstGeom prst="rect">
            <a:avLst/>
          </a:prstGeom>
          <a:noFill/>
        </p:spPr>
        <p:txBody>
          <a:bodyPr wrap="square" rtlCol="0">
            <a:spAutoFit/>
          </a:bodyPr>
          <a:lstStyle/>
          <a:p>
            <a:pPr algn="just"/>
            <a:r>
              <a:rPr lang="en-US" sz="2800" dirty="0" err="1">
                <a:solidFill>
                  <a:srgbClr val="0D0D0D"/>
                </a:solidFill>
                <a:latin typeface="Times New Roman" panose="02020603050405020304" pitchFamily="18" charset="0"/>
                <a:ea typeface="MS Mincho" panose="02020609040205080304" pitchFamily="49" charset="-128"/>
              </a:rPr>
              <a:t>T</a:t>
            </a:r>
            <a:r>
              <a:rPr lang="en-US" sz="2800" dirty="0" err="1">
                <a:solidFill>
                  <a:srgbClr val="0D0D0D"/>
                </a:solidFill>
                <a:effectLst/>
                <a:latin typeface="Times New Roman" panose="02020603050405020304" pitchFamily="18" charset="0"/>
                <a:ea typeface="MS Mincho" panose="02020609040205080304" pitchFamily="49" charset="-128"/>
              </a:rPr>
              <a:t>hảo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nhóm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hoàn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thành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Phiếu</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học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tập</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số</a:t>
            </a:r>
            <a:r>
              <a:rPr lang="en-US" sz="2800" b="1" dirty="0">
                <a:solidFill>
                  <a:srgbClr val="FF0000"/>
                </a:solidFill>
                <a:effectLst/>
                <a:latin typeface="Times New Roman" panose="02020603050405020304" pitchFamily="18" charset="0"/>
                <a:ea typeface="MS Mincho" panose="02020609040205080304" pitchFamily="49" charset="-128"/>
              </a:rPr>
              <a:t> 3.</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03289ED-2081-2463-DE94-CAA2587D2094}"/>
              </a:ext>
            </a:extLst>
          </p:cNvPr>
          <p:cNvSpPr txBox="1"/>
          <p:nvPr/>
        </p:nvSpPr>
        <p:spPr>
          <a:xfrm>
            <a:off x="861391" y="1857088"/>
            <a:ext cx="2411897" cy="4401205"/>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Nhóm</a:t>
            </a:r>
            <a:r>
              <a:rPr lang="en-US" sz="2800" b="1" dirty="0">
                <a:solidFill>
                  <a:srgbClr val="000000"/>
                </a:solidFill>
                <a:effectLst/>
                <a:latin typeface="Times New Roman" panose="02020603050405020304" pitchFamily="18" charset="0"/>
                <a:ea typeface="Times New Roman" panose="02020603050405020304" pitchFamily="18" charset="0"/>
              </a:rPr>
              <a:t> 1: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điệp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2672A5F-ADE3-F91A-E884-BCA745BB98A5}"/>
              </a:ext>
            </a:extLst>
          </p:cNvPr>
          <p:cNvSpPr txBox="1"/>
          <p:nvPr/>
        </p:nvSpPr>
        <p:spPr>
          <a:xfrm>
            <a:off x="4439478" y="1669626"/>
            <a:ext cx="2862470" cy="4832092"/>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Nhóm</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nghe</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ngừng</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962E3198-6375-4511-FB60-2B75C591156A}"/>
              </a:ext>
            </a:extLst>
          </p:cNvPr>
          <p:cNvSpPr txBox="1"/>
          <p:nvPr/>
        </p:nvSpPr>
        <p:spPr>
          <a:xfrm>
            <a:off x="8468139" y="1641644"/>
            <a:ext cx="2862470" cy="4832092"/>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Nhóm</a:t>
            </a:r>
            <a:r>
              <a:rPr lang="en-US" sz="2800" b="1" dirty="0">
                <a:solidFill>
                  <a:srgbClr val="000000"/>
                </a:solidFill>
                <a:effectLst/>
                <a:latin typeface="Times New Roman" panose="02020603050405020304" pitchFamily="18" charset="0"/>
                <a:ea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Theo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quyết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sút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8002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0042D298-A298-FED2-9E87-88FD6A0E6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5" name="Hộp Văn bản 4">
            <a:extLst>
              <a:ext uri="{FF2B5EF4-FFF2-40B4-BE49-F238E27FC236}">
                <a16:creationId xmlns:a16="http://schemas.microsoft.com/office/drawing/2014/main" id="{61CBB27F-9560-DAE8-DC9B-0828B35F945A}"/>
              </a:ext>
            </a:extLst>
          </p:cNvPr>
          <p:cNvSpPr txBox="1"/>
          <p:nvPr/>
        </p:nvSpPr>
        <p:spPr>
          <a:xfrm>
            <a:off x="1696278" y="1364974"/>
            <a:ext cx="2173356" cy="2554545"/>
          </a:xfrm>
          <a:prstGeom prst="rect">
            <a:avLst/>
          </a:prstGeom>
          <a:noFill/>
        </p:spPr>
        <p:txBody>
          <a:bodyPr wrap="square" rtlCol="0">
            <a:spAutoFit/>
          </a:bodyPr>
          <a:lstStyle/>
          <a:p>
            <a:pPr algn="just"/>
            <a:r>
              <a:rPr lang="vi-VN" sz="3200" i="1" dirty="0">
                <a:solidFill>
                  <a:srgbClr val="000000"/>
                </a:solidFill>
                <a:effectLst/>
                <a:latin typeface="Times New Roman" panose="02020603050405020304" pitchFamily="18" charset="0"/>
                <a:ea typeface="Times New Roman" panose="02020603050405020304" pitchFamily="18" charset="0"/>
              </a:rPr>
              <a:t>Em hiểu thế nào là tình trạng sa sút của văn </a:t>
            </a:r>
            <a:r>
              <a:rPr lang="vi-VN" sz="3200" i="1" dirty="0" err="1">
                <a:solidFill>
                  <a:srgbClr val="000000"/>
                </a:solidFill>
                <a:effectLst/>
                <a:latin typeface="Times New Roman" panose="02020603050405020304" pitchFamily="18" charset="0"/>
                <a:ea typeface="Times New Roman" panose="02020603050405020304" pitchFamily="18" charset="0"/>
              </a:rPr>
              <a:t>hoá</a:t>
            </a:r>
            <a:r>
              <a:rPr lang="vi-VN" sz="3200" i="1" dirty="0">
                <a:solidFill>
                  <a:srgbClr val="000000"/>
                </a:solidFill>
                <a:effectLst/>
                <a:latin typeface="Times New Roman" panose="02020603050405020304" pitchFamily="18" charset="0"/>
                <a:ea typeface="Times New Roman" panose="02020603050405020304" pitchFamily="18" charset="0"/>
              </a:rPr>
              <a:t> đọc? </a:t>
            </a:r>
            <a:endParaRPr lang="en-US" sz="3200" dirty="0"/>
          </a:p>
        </p:txBody>
      </p:sp>
      <p:sp>
        <p:nvSpPr>
          <p:cNvPr id="6" name="Hộp Văn bản 5">
            <a:extLst>
              <a:ext uri="{FF2B5EF4-FFF2-40B4-BE49-F238E27FC236}">
                <a16:creationId xmlns:a16="http://schemas.microsoft.com/office/drawing/2014/main" id="{30BCF504-422F-D8E3-F9A3-81A5A100B28E}"/>
              </a:ext>
            </a:extLst>
          </p:cNvPr>
          <p:cNvSpPr txBox="1"/>
          <p:nvPr/>
        </p:nvSpPr>
        <p:spPr>
          <a:xfrm>
            <a:off x="5075582" y="1364974"/>
            <a:ext cx="2040835" cy="2062103"/>
          </a:xfrm>
          <a:prstGeom prst="rect">
            <a:avLst/>
          </a:prstGeom>
          <a:noFill/>
        </p:spPr>
        <p:txBody>
          <a:bodyPr wrap="square" rtlCol="0">
            <a:spAutoFit/>
          </a:bodyPr>
          <a:lstStyle/>
          <a:p>
            <a:pPr algn="just"/>
            <a:r>
              <a:rPr lang="vi-VN" sz="3200" i="1" dirty="0">
                <a:solidFill>
                  <a:srgbClr val="000000"/>
                </a:solidFill>
                <a:effectLst/>
                <a:latin typeface="Times New Roman" panose="02020603050405020304" pitchFamily="18" charset="0"/>
                <a:ea typeface="Times New Roman" panose="02020603050405020304" pitchFamily="18" charset="0"/>
              </a:rPr>
              <a:t>Theo em, do đâu có tình trạng này? </a:t>
            </a:r>
            <a:endParaRPr lang="en-US" sz="3200" dirty="0"/>
          </a:p>
        </p:txBody>
      </p:sp>
      <p:sp>
        <p:nvSpPr>
          <p:cNvPr id="7" name="Hộp Văn bản 6">
            <a:extLst>
              <a:ext uri="{FF2B5EF4-FFF2-40B4-BE49-F238E27FC236}">
                <a16:creationId xmlns:a16="http://schemas.microsoft.com/office/drawing/2014/main" id="{19DB331E-BE5E-47C5-EF33-FF238B4B9829}"/>
              </a:ext>
            </a:extLst>
          </p:cNvPr>
          <p:cNvSpPr txBox="1"/>
          <p:nvPr/>
        </p:nvSpPr>
        <p:spPr>
          <a:xfrm>
            <a:off x="8322365" y="1269638"/>
            <a:ext cx="2173356" cy="3539430"/>
          </a:xfrm>
          <a:prstGeom prst="rect">
            <a:avLst/>
          </a:prstGeom>
          <a:noFill/>
        </p:spPr>
        <p:txBody>
          <a:bodyPr wrap="square" rtlCol="0">
            <a:spAutoFit/>
          </a:bodyPr>
          <a:lstStyle/>
          <a:p>
            <a:pPr algn="just"/>
            <a:r>
              <a:rPr lang="vi-VN" sz="3200" i="1" dirty="0">
                <a:solidFill>
                  <a:srgbClr val="000000"/>
                </a:solidFill>
                <a:effectLst/>
                <a:latin typeface="Times New Roman" panose="02020603050405020304" pitchFamily="18" charset="0"/>
                <a:ea typeface="Times New Roman" panose="02020603050405020304" pitchFamily="18" charset="0"/>
              </a:rPr>
              <a:t>Muốn giải quyết tình trạng đó, tác giả nêu ra những điều kiện nào?</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5064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6ED3683D-0957-CFEC-2946-0CAE90909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9" name="Hộp Văn bản 8">
            <a:extLst>
              <a:ext uri="{FF2B5EF4-FFF2-40B4-BE49-F238E27FC236}">
                <a16:creationId xmlns:a16="http://schemas.microsoft.com/office/drawing/2014/main" id="{F6EFA3E7-678C-D090-8720-008FF9E5D612}"/>
              </a:ext>
            </a:extLst>
          </p:cNvPr>
          <p:cNvSpPr txBox="1"/>
          <p:nvPr/>
        </p:nvSpPr>
        <p:spPr>
          <a:xfrm>
            <a:off x="2027582" y="1019553"/>
            <a:ext cx="9289774"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a.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thông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điệp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Hãy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cầm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lấy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55A0F66-DA18-32EE-E894-0EAFC6147D9A}"/>
              </a:ext>
            </a:extLst>
          </p:cNvPr>
          <p:cNvSpPr txBox="1"/>
          <p:nvPr/>
        </p:nvSpPr>
        <p:spPr>
          <a:xfrm>
            <a:off x="1643270" y="1842052"/>
            <a:ext cx="9660834" cy="1384995"/>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a:solidFill>
                  <a:srgbClr val="000000"/>
                </a:solidFill>
                <a:effectLst/>
                <a:latin typeface="Times New Roman" panose="02020603050405020304" pitchFamily="18" charset="0"/>
                <a:ea typeface="Microsoft Sans Serif" panose="020B0604020202020204" pitchFamily="34" charset="0"/>
              </a:rPr>
              <a:t>“Hãy cầm lấy và đọc” có thể xem là một thông điệp: Hãy tiếp xúc trực tiếp với một cuốn sách, hãy tự trải nghiệm mà không bước qua một trung gian nào</a:t>
            </a:r>
            <a:r>
              <a:rPr lang="en-US" sz="2800" i="1" dirty="0">
                <a:solidFill>
                  <a:srgbClr val="000000"/>
                </a:solidFill>
                <a:effectLst/>
                <a:latin typeface="Times New Roman" panose="02020603050405020304" pitchFamily="18" charset="0"/>
                <a:ea typeface="Microsoft Sans Serif" panose="020B0604020202020204" pitchFamily="34" charset="0"/>
              </a:rPr>
              <a:t>"</a:t>
            </a:r>
            <a:r>
              <a:rPr lang="vi-VN" sz="2800" i="1"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357459A-C3CB-74DD-8D1F-EDA6D0E32A27}"/>
              </a:ext>
            </a:extLst>
          </p:cNvPr>
          <p:cNvSpPr txBox="1"/>
          <p:nvPr/>
        </p:nvSpPr>
        <p:spPr>
          <a:xfrm>
            <a:off x="1643270" y="3526326"/>
            <a:ext cx="9541565" cy="1815882"/>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Microsoft Sans Serif" panose="020B0604020202020204" pitchFamily="34" charset="0"/>
              </a:rPr>
              <a:t>=&gt;</a:t>
            </a:r>
            <a:r>
              <a:rPr lang="en-US" sz="2800" dirty="0">
                <a:solidFill>
                  <a:srgbClr val="000000"/>
                </a:solidFill>
                <a:effectLst/>
                <a:latin typeface="Microsoft Sans Serif" panose="020B0604020202020204" pitchFamily="34" charset="0"/>
                <a:ea typeface="Microsoft Sans Serif" panose="020B0604020202020204" pitchFamily="34" charset="0"/>
              </a:rPr>
              <a:t> </a:t>
            </a:r>
            <a:r>
              <a:rPr lang="vi-VN" sz="2800" dirty="0">
                <a:solidFill>
                  <a:srgbClr val="000000"/>
                </a:solidFill>
                <a:effectLst/>
                <a:latin typeface="Times New Roman" panose="02020603050405020304" pitchFamily="18" charset="0"/>
                <a:ea typeface="Microsoft Sans Serif" panose="020B0604020202020204" pitchFamily="34" charset="0"/>
              </a:rPr>
              <a:t>Trải nghiệm bằng cách đọc trực tiếp sẽ thu được những điều gì mà người khác không thể đem đến cho ta.</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210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80">
                                          <p:stCondLst>
                                            <p:cond delay="0"/>
                                          </p:stCondLst>
                                        </p:cTn>
                                        <p:tgtEl>
                                          <p:spTgt spid="11"/>
                                        </p:tgtEl>
                                      </p:cBhvr>
                                    </p:animEffect>
                                    <p:anim calcmode="lin" valueType="num">
                                      <p:cBhvr>
                                        <p:cTn id="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4" dur="26">
                                          <p:stCondLst>
                                            <p:cond delay="650"/>
                                          </p:stCondLst>
                                        </p:cTn>
                                        <p:tgtEl>
                                          <p:spTgt spid="11"/>
                                        </p:tgtEl>
                                      </p:cBhvr>
                                      <p:to x="100000" y="60000"/>
                                    </p:animScale>
                                    <p:animScale>
                                      <p:cBhvr>
                                        <p:cTn id="25" dur="166" decel="50000">
                                          <p:stCondLst>
                                            <p:cond delay="676"/>
                                          </p:stCondLst>
                                        </p:cTn>
                                        <p:tgtEl>
                                          <p:spTgt spid="11"/>
                                        </p:tgtEl>
                                      </p:cBhvr>
                                      <p:to x="100000" y="100000"/>
                                    </p:animScale>
                                    <p:animScale>
                                      <p:cBhvr>
                                        <p:cTn id="26" dur="26">
                                          <p:stCondLst>
                                            <p:cond delay="1312"/>
                                          </p:stCondLst>
                                        </p:cTn>
                                        <p:tgtEl>
                                          <p:spTgt spid="11"/>
                                        </p:tgtEl>
                                      </p:cBhvr>
                                      <p:to x="100000" y="80000"/>
                                    </p:animScale>
                                    <p:animScale>
                                      <p:cBhvr>
                                        <p:cTn id="27" dur="166" decel="50000">
                                          <p:stCondLst>
                                            <p:cond delay="1338"/>
                                          </p:stCondLst>
                                        </p:cTn>
                                        <p:tgtEl>
                                          <p:spTgt spid="11"/>
                                        </p:tgtEl>
                                      </p:cBhvr>
                                      <p:to x="100000" y="100000"/>
                                    </p:animScale>
                                    <p:animScale>
                                      <p:cBhvr>
                                        <p:cTn id="28" dur="26">
                                          <p:stCondLst>
                                            <p:cond delay="1642"/>
                                          </p:stCondLst>
                                        </p:cTn>
                                        <p:tgtEl>
                                          <p:spTgt spid="11"/>
                                        </p:tgtEl>
                                      </p:cBhvr>
                                      <p:to x="100000" y="90000"/>
                                    </p:animScale>
                                    <p:animScale>
                                      <p:cBhvr>
                                        <p:cTn id="29" dur="166" decel="50000">
                                          <p:stCondLst>
                                            <p:cond delay="1668"/>
                                          </p:stCondLst>
                                        </p:cTn>
                                        <p:tgtEl>
                                          <p:spTgt spid="11"/>
                                        </p:tgtEl>
                                      </p:cBhvr>
                                      <p:to x="100000" y="100000"/>
                                    </p:animScale>
                                    <p:animScale>
                                      <p:cBhvr>
                                        <p:cTn id="30" dur="26">
                                          <p:stCondLst>
                                            <p:cond delay="1808"/>
                                          </p:stCondLst>
                                        </p:cTn>
                                        <p:tgtEl>
                                          <p:spTgt spid="11"/>
                                        </p:tgtEl>
                                      </p:cBhvr>
                                      <p:to x="100000" y="95000"/>
                                    </p:animScale>
                                    <p:animScale>
                                      <p:cBhvr>
                                        <p:cTn id="3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1E30751-3900-ACFA-7BC9-351512A1A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3" name="Hộp Văn bản 2">
            <a:extLst>
              <a:ext uri="{FF2B5EF4-FFF2-40B4-BE49-F238E27FC236}">
                <a16:creationId xmlns:a16="http://schemas.microsoft.com/office/drawing/2014/main" id="{7D16C354-96EA-2B61-CCE9-515AFC6EC072}"/>
              </a:ext>
            </a:extLst>
          </p:cNvPr>
          <p:cNvSpPr txBox="1"/>
          <p:nvPr/>
        </p:nvSpPr>
        <p:spPr>
          <a:xfrm>
            <a:off x="2080591" y="980661"/>
            <a:ext cx="9210261"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b. </a:t>
            </a:r>
            <a:r>
              <a:rPr lang="en-US" sz="2800" b="1" dirty="0" err="1">
                <a:effectLst/>
                <a:latin typeface="Times New Roman" panose="02020603050405020304" pitchFamily="18" charset="0"/>
                <a:ea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cần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thiết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sách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đại</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7461406-A865-BEF2-62B9-3D79AF2071E5}"/>
              </a:ext>
            </a:extLst>
          </p:cNvPr>
          <p:cNvSpPr txBox="1"/>
          <p:nvPr/>
        </p:nvSpPr>
        <p:spPr>
          <a:xfrm>
            <a:off x="4174435" y="1736035"/>
            <a:ext cx="3975652" cy="523220"/>
          </a:xfrm>
          <a:prstGeom prst="rect">
            <a:avLst/>
          </a:prstGeom>
          <a:noFill/>
        </p:spPr>
        <p:txBody>
          <a:bodyPr wrap="square" rtlCol="0">
            <a:spAutoFit/>
          </a:bodyPr>
          <a:lstStyle/>
          <a:p>
            <a:r>
              <a:rPr lang="en-US" sz="2800" b="1" i="1" dirty="0">
                <a:solidFill>
                  <a:srgbClr val="000000"/>
                </a:solidFill>
                <a:effectLst/>
                <a:latin typeface="Times New Roman" panose="02020603050405020304" pitchFamily="18" charset="0"/>
                <a:ea typeface="Times New Roman" panose="02020603050405020304" pitchFamily="18" charset="0"/>
              </a:rPr>
              <a:t>*</a:t>
            </a:r>
            <a:r>
              <a:rPr lang="vi-VN" sz="2800" b="1" i="1" dirty="0">
                <a:solidFill>
                  <a:srgbClr val="000000"/>
                </a:solidFill>
                <a:effectLst/>
                <a:latin typeface="Times New Roman" panose="02020603050405020304" pitchFamily="18" charset="0"/>
                <a:ea typeface="Times New Roman" panose="02020603050405020304" pitchFamily="18" charset="0"/>
              </a:rPr>
              <a:t>Những lí lẽ được đưa ra</a:t>
            </a:r>
            <a:endParaRPr lang="en-US" sz="2800" dirty="0"/>
          </a:p>
        </p:txBody>
      </p:sp>
      <p:sp>
        <p:nvSpPr>
          <p:cNvPr id="5" name="Hộp Văn bản 4">
            <a:extLst>
              <a:ext uri="{FF2B5EF4-FFF2-40B4-BE49-F238E27FC236}">
                <a16:creationId xmlns:a16="http://schemas.microsoft.com/office/drawing/2014/main" id="{1218D902-B1CF-52FF-C08B-FA4C4CE048D6}"/>
              </a:ext>
            </a:extLst>
          </p:cNvPr>
          <p:cNvSpPr txBox="1"/>
          <p:nvPr/>
        </p:nvSpPr>
        <p:spPr>
          <a:xfrm>
            <a:off x="2345635" y="2676939"/>
            <a:ext cx="8136835" cy="224676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Người ta vẫn đọc sách ngay khi các phương tiện nghe nhìn phát triển là bởi sự kì diệu của chữ trên trang sách (</a:t>
            </a:r>
            <a:r>
              <a:rPr lang="vi-VN" sz="2800" i="1" dirty="0">
                <a:solidFill>
                  <a:srgbClr val="000000"/>
                </a:solidFill>
                <a:effectLst/>
                <a:latin typeface="Times New Roman" panose="02020603050405020304" pitchFamily="18" charset="0"/>
                <a:ea typeface="Times New Roman" panose="02020603050405020304" pitchFamily="18" charset="0"/>
              </a:rPr>
              <a:t>hàm chứa văn </a:t>
            </a:r>
            <a:r>
              <a:rPr lang="vi-VN" sz="2800" i="1" dirty="0" err="1">
                <a:solidFill>
                  <a:srgbClr val="000000"/>
                </a:solidFill>
                <a:effectLst/>
                <a:latin typeface="Times New Roman" panose="02020603050405020304" pitchFamily="18" charset="0"/>
                <a:ea typeface="Times New Roman" panose="02020603050405020304" pitchFamily="18" charset="0"/>
              </a:rPr>
              <a:t>hoá</a:t>
            </a:r>
            <a:r>
              <a:rPr lang="vi-VN" sz="2800" i="1" dirty="0">
                <a:solidFill>
                  <a:srgbClr val="000000"/>
                </a:solidFill>
                <a:effectLst/>
                <a:latin typeface="Times New Roman" panose="02020603050405020304" pitchFamily="18" charset="0"/>
                <a:ea typeface="Times New Roman" panose="02020603050405020304" pitchFamily="18" charset="0"/>
              </a:rPr>
              <a:t> của một dân tộc, mang hồn thiêng của đất nước, kích thích trí tưởng tượng, khơi gợi tư duy hồi đáp, phản biện,..</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380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2B295D1-57B1-1998-FF4E-BF2AA6712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3" name="Hộp Văn bản 2">
            <a:extLst>
              <a:ext uri="{FF2B5EF4-FFF2-40B4-BE49-F238E27FC236}">
                <a16:creationId xmlns:a16="http://schemas.microsoft.com/office/drawing/2014/main" id="{5947FACD-85CA-ED63-01E7-89DB6B995858}"/>
              </a:ext>
            </a:extLst>
          </p:cNvPr>
          <p:cNvSpPr txBox="1"/>
          <p:nvPr/>
        </p:nvSpPr>
        <p:spPr>
          <a:xfrm>
            <a:off x="3273287" y="940904"/>
            <a:ext cx="5645426" cy="523220"/>
          </a:xfrm>
          <a:prstGeom prst="rect">
            <a:avLst/>
          </a:prstGeom>
          <a:noFill/>
        </p:spPr>
        <p:txBody>
          <a:bodyPr wrap="square" rtlCol="0">
            <a:spAutoFit/>
          </a:bodyPr>
          <a:lstStyle/>
          <a:p>
            <a:r>
              <a:rPr lang="vi-VN" sz="2800" b="1" i="1" dirty="0">
                <a:solidFill>
                  <a:srgbClr val="000000"/>
                </a:solidFill>
                <a:effectLst/>
                <a:latin typeface="Times New Roman" panose="02020603050405020304" pitchFamily="18" charset="0"/>
                <a:ea typeface="Times New Roman" panose="02020603050405020304" pitchFamily="18" charset="0"/>
              </a:rPr>
              <a:t>*Bằng chứng để củng cố cho lí lẽ</a:t>
            </a:r>
            <a:endParaRPr lang="en-US" sz="2800" dirty="0"/>
          </a:p>
        </p:txBody>
      </p:sp>
      <p:sp>
        <p:nvSpPr>
          <p:cNvPr id="4" name="Hộp Văn bản 3">
            <a:extLst>
              <a:ext uri="{FF2B5EF4-FFF2-40B4-BE49-F238E27FC236}">
                <a16:creationId xmlns:a16="http://schemas.microsoft.com/office/drawing/2014/main" id="{FC9C04C1-D816-2F2E-17CE-5A1CBB43A25E}"/>
              </a:ext>
            </a:extLst>
          </p:cNvPr>
          <p:cNvSpPr txBox="1"/>
          <p:nvPr/>
        </p:nvSpPr>
        <p:spPr>
          <a:xfrm>
            <a:off x="1802296" y="1656522"/>
            <a:ext cx="9263269"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Sách chỉ là giấy và mực mà chứa cả thế giới, phơi bày cả bí ẩn của vũ trụ cũng như xã hội con người;</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B2AFA839-963D-85E4-6889-B3C8A9370CFC}"/>
              </a:ext>
            </a:extLst>
          </p:cNvPr>
          <p:cNvSpPr txBox="1"/>
          <p:nvPr/>
        </p:nvSpPr>
        <p:spPr>
          <a:xfrm>
            <a:off x="1802296" y="2916247"/>
            <a:ext cx="9263269" cy="523220"/>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N</a:t>
            </a:r>
            <a:r>
              <a:rPr lang="vi-VN" sz="2800" dirty="0">
                <a:solidFill>
                  <a:srgbClr val="000000"/>
                </a:solidFill>
                <a:effectLst/>
                <a:latin typeface="Times New Roman" panose="02020603050405020304" pitchFamily="18" charset="0"/>
                <a:ea typeface="Times New Roman" panose="02020603050405020304" pitchFamily="18" charset="0"/>
              </a:rPr>
              <a:t>hờ đọc sách, ta hiểu đời, hiểu người, hiểu chính mình;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D3908A6-2146-9187-0E6D-B07798B3EE9A}"/>
              </a:ext>
            </a:extLst>
          </p:cNvPr>
          <p:cNvSpPr txBox="1"/>
          <p:nvPr/>
        </p:nvSpPr>
        <p:spPr>
          <a:xfrm>
            <a:off x="1802296" y="3871266"/>
            <a:ext cx="9144000"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Đ</a:t>
            </a:r>
            <a:r>
              <a:rPr lang="vi-VN" sz="2800" dirty="0">
                <a:solidFill>
                  <a:srgbClr val="000000"/>
                </a:solidFill>
                <a:effectLst/>
                <a:latin typeface="Times New Roman" panose="02020603050405020304" pitchFamily="18" charset="0"/>
                <a:ea typeface="Times New Roman" panose="02020603050405020304" pitchFamily="18" charset="0"/>
              </a:rPr>
              <a:t>ọc một cuốn sách hay như bị cuốn vào nỗi say mê, ni</a:t>
            </a:r>
            <a:r>
              <a:rPr lang="en-US" sz="2800" dirty="0">
                <a:solidFill>
                  <a:srgbClr val="000000"/>
                </a:solidFill>
                <a:effectLst/>
                <a:latin typeface="Times New Roman" panose="02020603050405020304" pitchFamily="18" charset="0"/>
                <a:ea typeface="Times New Roman" panose="02020603050405020304" pitchFamily="18" charset="0"/>
              </a:rPr>
              <a:t>ề</a:t>
            </a:r>
            <a:r>
              <a:rPr lang="vi-VN" sz="2800" dirty="0">
                <a:solidFill>
                  <a:srgbClr val="000000"/>
                </a:solidFill>
                <a:effectLst/>
                <a:latin typeface="Times New Roman" panose="02020603050405020304" pitchFamily="18" charset="0"/>
                <a:ea typeface="Times New Roman" panose="02020603050405020304" pitchFamily="18" charset="0"/>
              </a:rPr>
              <a:t>m khoái cảm;...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576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DF98589-3838-A67C-4D71-B5F2569CE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3" name="Hộp Văn bản 2">
            <a:extLst>
              <a:ext uri="{FF2B5EF4-FFF2-40B4-BE49-F238E27FC236}">
                <a16:creationId xmlns:a16="http://schemas.microsoft.com/office/drawing/2014/main" id="{8AB6BDF6-B43C-2628-6779-0A37F0613A5B}"/>
              </a:ext>
            </a:extLst>
          </p:cNvPr>
          <p:cNvSpPr txBox="1"/>
          <p:nvPr/>
        </p:nvSpPr>
        <p:spPr>
          <a:xfrm>
            <a:off x="2345635" y="967408"/>
            <a:ext cx="7951304"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c. </a:t>
            </a:r>
            <a:r>
              <a:rPr lang="en-US" sz="2800" b="1" dirty="0" err="1">
                <a:effectLst/>
                <a:latin typeface="Times New Roman" panose="02020603050405020304" pitchFamily="18" charset="0"/>
                <a:ea typeface="Times New Roman" panose="02020603050405020304" pitchFamily="18" charset="0"/>
              </a:rPr>
              <a:t>Giải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quyết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tình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trạng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sút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hoá</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3206C5CD-D49E-C885-6448-46A32CA08E5E}"/>
              </a:ext>
            </a:extLst>
          </p:cNvPr>
          <p:cNvSpPr txBox="1"/>
          <p:nvPr/>
        </p:nvSpPr>
        <p:spPr>
          <a:xfrm>
            <a:off x="1802296" y="1868557"/>
            <a:ext cx="9329530" cy="523220"/>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Tác giả nêu hai điều kiện: </a:t>
            </a:r>
            <a:r>
              <a:rPr lang="vi-VN" sz="2800" i="1" dirty="0">
                <a:solidFill>
                  <a:srgbClr val="000000"/>
                </a:solidFill>
                <a:effectLst/>
                <a:latin typeface="Times New Roman" panose="02020603050405020304" pitchFamily="18" charset="0"/>
                <a:ea typeface="Times New Roman" panose="02020603050405020304" pitchFamily="18" charset="0"/>
              </a:rPr>
              <a:t>chủ thể đọc</a:t>
            </a:r>
            <a:r>
              <a:rPr lang="vi-VN" sz="2800" dirty="0">
                <a:solidFill>
                  <a:srgbClr val="000000"/>
                </a:solidFill>
                <a:effectLst/>
                <a:latin typeface="Times New Roman" panose="02020603050405020304" pitchFamily="18" charset="0"/>
                <a:ea typeface="Times New Roman" panose="02020603050405020304" pitchFamily="18" charset="0"/>
              </a:rPr>
              <a:t> và </a:t>
            </a:r>
            <a:r>
              <a:rPr lang="vi-VN" sz="2800" i="1" dirty="0">
                <a:solidFill>
                  <a:srgbClr val="000000"/>
                </a:solidFill>
                <a:effectLst/>
                <a:latin typeface="Times New Roman" panose="02020603050405020304" pitchFamily="18" charset="0"/>
                <a:ea typeface="Times New Roman" panose="02020603050405020304" pitchFamily="18" charset="0"/>
              </a:rPr>
              <a:t>đối tượng đọc:</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B6564C5-A3FD-D8DA-BC60-D9E7558908B9}"/>
              </a:ext>
            </a:extLst>
          </p:cNvPr>
          <p:cNvSpPr txBox="1"/>
          <p:nvPr/>
        </p:nvSpPr>
        <p:spPr>
          <a:xfrm>
            <a:off x="1470991" y="2754243"/>
            <a:ext cx="3154017" cy="1384995"/>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Chủ thể đọc là con người. Con người phải ham đọc.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9030C91-3935-5521-D612-F9A663AAF808}"/>
              </a:ext>
            </a:extLst>
          </p:cNvPr>
          <p:cNvSpPr txBox="1"/>
          <p:nvPr/>
        </p:nvSpPr>
        <p:spPr>
          <a:xfrm>
            <a:off x="5883965" y="2782049"/>
            <a:ext cx="4837044" cy="224676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Đối tượng đọc là sách. Phải có sách hay thì mới thu hút người đọc. Thiếu một trong hai điều kiện này, tình trạng sa sút của văn </a:t>
            </a:r>
            <a:r>
              <a:rPr lang="vi-VN" sz="2800" dirty="0" err="1">
                <a:solidFill>
                  <a:srgbClr val="000000"/>
                </a:solidFill>
                <a:effectLst/>
                <a:latin typeface="Times New Roman" panose="02020603050405020304" pitchFamily="18" charset="0"/>
                <a:ea typeface="Times New Roman" panose="02020603050405020304" pitchFamily="18" charset="0"/>
              </a:rPr>
              <a:t>hoá</a:t>
            </a:r>
            <a:r>
              <a:rPr lang="vi-VN" sz="2800" dirty="0">
                <a:solidFill>
                  <a:srgbClr val="000000"/>
                </a:solidFill>
                <a:effectLst/>
                <a:latin typeface="Times New Roman" panose="02020603050405020304" pitchFamily="18" charset="0"/>
                <a:ea typeface="Times New Roman" panose="02020603050405020304" pitchFamily="18" charset="0"/>
              </a:rPr>
              <a:t> đọc khó cải thiện được.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4223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550EE1D-6C9B-2A06-0BC1-40FED655D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ộp Văn bản 1">
            <a:extLst>
              <a:ext uri="{FF2B5EF4-FFF2-40B4-BE49-F238E27FC236}">
                <a16:creationId xmlns:a16="http://schemas.microsoft.com/office/drawing/2014/main" id="{FC44E326-BA18-EC00-F3C5-D433FE02BB49}"/>
              </a:ext>
            </a:extLst>
          </p:cNvPr>
          <p:cNvSpPr txBox="1"/>
          <p:nvPr/>
        </p:nvSpPr>
        <p:spPr>
          <a:xfrm>
            <a:off x="2054089" y="1653230"/>
            <a:ext cx="3352800" cy="2554545"/>
          </a:xfrm>
          <a:prstGeom prst="rect">
            <a:avLst/>
          </a:prstGeom>
          <a:noFill/>
        </p:spPr>
        <p:txBody>
          <a:bodyPr wrap="square" rtlCol="0">
            <a:spAutoFit/>
          </a:bodyPr>
          <a:lstStyle/>
          <a:p>
            <a:pPr algn="just"/>
            <a:r>
              <a:rPr lang="en-US" sz="3200" dirty="0">
                <a:solidFill>
                  <a:srgbClr val="000000"/>
                </a:solidFill>
                <a:effectLst/>
                <a:latin typeface="Times New Roman" panose="02020603050405020304" pitchFamily="18" charset="0"/>
                <a:ea typeface="Microsoft Sans Serif" panose="020B0604020202020204" pitchFamily="34" charset="0"/>
              </a:rPr>
              <a:t>1) </a:t>
            </a:r>
            <a:r>
              <a:rPr lang="vi-VN" sz="3200" i="1" dirty="0">
                <a:solidFill>
                  <a:srgbClr val="000000"/>
                </a:solidFill>
                <a:effectLst/>
                <a:latin typeface="Times New Roman" panose="02020603050405020304" pitchFamily="18" charset="0"/>
                <a:ea typeface="Microsoft Sans Serif" panose="020B0604020202020204" pitchFamily="34" charset="0"/>
              </a:rPr>
              <a:t>Nêu một câu danh ngôn nói về sách hoặc việc đọc sách mà em cho là có ý nghĩa</a:t>
            </a:r>
            <a:endParaRPr lang="en-US" sz="3200" dirty="0"/>
          </a:p>
        </p:txBody>
      </p:sp>
      <p:sp>
        <p:nvSpPr>
          <p:cNvPr id="3" name="Hộp Văn bản 2">
            <a:extLst>
              <a:ext uri="{FF2B5EF4-FFF2-40B4-BE49-F238E27FC236}">
                <a16:creationId xmlns:a16="http://schemas.microsoft.com/office/drawing/2014/main" id="{E51F8FB7-5B66-5D33-328B-3471E72DCFF2}"/>
              </a:ext>
            </a:extLst>
          </p:cNvPr>
          <p:cNvSpPr txBox="1"/>
          <p:nvPr/>
        </p:nvSpPr>
        <p:spPr>
          <a:xfrm>
            <a:off x="6785113" y="1653230"/>
            <a:ext cx="3710609" cy="2972032"/>
          </a:xfrm>
          <a:prstGeom prst="rect">
            <a:avLst/>
          </a:prstGeom>
          <a:noFill/>
        </p:spPr>
        <p:txBody>
          <a:bodyPr wrap="square" rtlCol="0">
            <a:spAutoFit/>
          </a:bodyPr>
          <a:lstStyle/>
          <a:p>
            <a:pPr indent="254000" algn="just">
              <a:lnSpc>
                <a:spcPct val="119000"/>
              </a:lnSpc>
              <a:spcAft>
                <a:spcPts val="200"/>
              </a:spcAft>
              <a:tabLst>
                <a:tab pos="467360" algn="l"/>
              </a:tabLst>
            </a:pPr>
            <a:r>
              <a:rPr lang="vi-VN" sz="3200" i="1" dirty="0">
                <a:solidFill>
                  <a:srgbClr val="000000"/>
                </a:solidFill>
                <a:effectLst/>
                <a:latin typeface="Times New Roman" panose="02020603050405020304" pitchFamily="18" charset="0"/>
                <a:ea typeface="Microsoft Sans Serif" panose="020B0604020202020204" pitchFamily="34" charset="0"/>
              </a:rPr>
              <a:t>2) Em thích đọc loại sách nào? Em đã từng thu được điều gì bổ ích sau khi đọc một cuốn sách?</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36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0093B1C3-F5E2-0D5A-983F-022B120E2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0"/>
            <a:ext cx="11926957" cy="6858000"/>
          </a:xfrm>
          <a:prstGeom prst="rect">
            <a:avLst/>
          </a:prstGeom>
        </p:spPr>
      </p:pic>
      <p:sp>
        <p:nvSpPr>
          <p:cNvPr id="5" name="Hộp Văn bản 4">
            <a:extLst>
              <a:ext uri="{FF2B5EF4-FFF2-40B4-BE49-F238E27FC236}">
                <a16:creationId xmlns:a16="http://schemas.microsoft.com/office/drawing/2014/main" id="{ECA8185F-5F67-F9EC-7C78-63D5B981AE5D}"/>
              </a:ext>
            </a:extLst>
          </p:cNvPr>
          <p:cNvSpPr txBox="1"/>
          <p:nvPr/>
        </p:nvSpPr>
        <p:spPr>
          <a:xfrm>
            <a:off x="3571460" y="808382"/>
            <a:ext cx="4996070" cy="584775"/>
          </a:xfrm>
          <a:prstGeom prst="rect">
            <a:avLst/>
          </a:prstGeom>
          <a:noFill/>
        </p:spPr>
        <p:txBody>
          <a:bodyPr wrap="square" rtlCol="0">
            <a:spAutoFit/>
          </a:bodyPr>
          <a:lstStyle/>
          <a:p>
            <a:pPr algn="just">
              <a:tabLst>
                <a:tab pos="1386840" algn="l"/>
              </a:tabLst>
            </a:pPr>
            <a:r>
              <a:rPr lang="en-US" sz="3200" b="1" dirty="0">
                <a:effectLst/>
                <a:latin typeface="Times New Roman" panose="02020603050405020304" pitchFamily="18" charset="0"/>
                <a:ea typeface="MS Mincho" panose="02020609040205080304" pitchFamily="49" charset="-128"/>
              </a:rPr>
              <a:t>4. </a:t>
            </a:r>
            <a:r>
              <a:rPr lang="en-US" sz="3200" b="1" dirty="0" err="1">
                <a:effectLst/>
                <a:latin typeface="Times New Roman" panose="02020603050405020304" pitchFamily="18" charset="0"/>
                <a:ea typeface="MS Mincho" panose="02020609040205080304" pitchFamily="49" charset="-128"/>
              </a:rPr>
              <a:t>Kết</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thúc</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vấn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đề</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bàn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luận</a:t>
            </a:r>
            <a:r>
              <a:rPr lang="en-US" sz="3200" b="1" dirty="0">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FE76A1A-13AE-DAF4-5154-397ED7D89BC1}"/>
              </a:ext>
            </a:extLst>
          </p:cNvPr>
          <p:cNvSpPr txBox="1"/>
          <p:nvPr/>
        </p:nvSpPr>
        <p:spPr>
          <a:xfrm>
            <a:off x="1802296" y="1684704"/>
            <a:ext cx="3167269" cy="2554545"/>
          </a:xfrm>
          <a:prstGeom prst="rect">
            <a:avLst/>
          </a:prstGeom>
          <a:noFill/>
        </p:spPr>
        <p:txBody>
          <a:bodyPr wrap="square" rtlCol="0">
            <a:spAutoFit/>
          </a:bodyPr>
          <a:lstStyle/>
          <a:p>
            <a:pPr algn="just">
              <a:tabLst>
                <a:tab pos="575945" algn="l"/>
              </a:tabLst>
            </a:pPr>
            <a:r>
              <a:rPr lang="en-US" sz="3200" i="1" dirty="0">
                <a:solidFill>
                  <a:srgbClr val="0D0D0D"/>
                </a:solidFill>
                <a:effectLst/>
                <a:latin typeface="Times New Roman" panose="02020603050405020304" pitchFamily="18" charset="0"/>
                <a:ea typeface="MS Mincho" panose="02020609040205080304" pitchFamily="49" charset="-128"/>
              </a:rPr>
              <a:t>1) </a:t>
            </a:r>
            <a:r>
              <a:rPr lang="en-US" sz="3200" i="1" dirty="0" err="1">
                <a:solidFill>
                  <a:srgbClr val="0D0D0D"/>
                </a:solidFill>
                <a:effectLst/>
                <a:latin typeface="Times New Roman" panose="02020603050405020304" pitchFamily="18" charset="0"/>
                <a:ea typeface="MS Mincho" panose="02020609040205080304" pitchFamily="49" charset="-128"/>
              </a:rPr>
              <a:t>Em</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hiểu</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được</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những</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thông</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điệp</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nào</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của</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tác</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giả</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đã</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đưa</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ra</a:t>
            </a:r>
            <a:r>
              <a:rPr lang="en-US" sz="3200" i="1" dirty="0">
                <a:solidFill>
                  <a:srgbClr val="0D0D0D"/>
                </a:solidFill>
                <a:effectLst/>
                <a:latin typeface="Times New Roman" panose="02020603050405020304" pitchFamily="18" charset="0"/>
                <a:ea typeface="MS Mincho" panose="02020609040205080304" pitchFamily="49" charset="-128"/>
              </a:rPr>
              <a:t> ở </a:t>
            </a:r>
            <a:r>
              <a:rPr lang="en-US" sz="3200" i="1" dirty="0" err="1">
                <a:solidFill>
                  <a:srgbClr val="0D0D0D"/>
                </a:solidFill>
                <a:effectLst/>
                <a:latin typeface="Times New Roman" panose="02020603050405020304" pitchFamily="18" charset="0"/>
                <a:ea typeface="MS Mincho" panose="02020609040205080304" pitchFamily="49" charset="-128"/>
              </a:rPr>
              <a:t>đoạn</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cuối</a:t>
            </a:r>
            <a:r>
              <a:rPr lang="en-US" sz="3200" i="1" dirty="0">
                <a:solidFill>
                  <a:srgbClr val="0D0D0D"/>
                </a:solidFill>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49854AE-2336-C84E-CD05-1AF5B061C4E6}"/>
              </a:ext>
            </a:extLst>
          </p:cNvPr>
          <p:cNvSpPr txBox="1"/>
          <p:nvPr/>
        </p:nvSpPr>
        <p:spPr>
          <a:xfrm>
            <a:off x="6400800" y="1771088"/>
            <a:ext cx="2928730" cy="1569660"/>
          </a:xfrm>
          <a:prstGeom prst="rect">
            <a:avLst/>
          </a:prstGeom>
          <a:noFill/>
        </p:spPr>
        <p:txBody>
          <a:bodyPr wrap="square" rtlCol="0">
            <a:spAutoFit/>
          </a:bodyPr>
          <a:lstStyle/>
          <a:p>
            <a:pPr algn="just">
              <a:tabLst>
                <a:tab pos="575945" algn="l"/>
              </a:tabLst>
            </a:pPr>
            <a:r>
              <a:rPr lang="en-US" sz="3200" i="1" dirty="0">
                <a:solidFill>
                  <a:srgbClr val="0D0D0D"/>
                </a:solidFill>
                <a:effectLst/>
                <a:latin typeface="Times New Roman" panose="02020603050405020304" pitchFamily="18" charset="0"/>
                <a:ea typeface="MS Mincho" panose="02020609040205080304" pitchFamily="49" charset="-128"/>
              </a:rPr>
              <a:t>2) </a:t>
            </a:r>
            <a:r>
              <a:rPr lang="en-US" sz="3200" i="1" dirty="0" err="1">
                <a:solidFill>
                  <a:srgbClr val="0D0D0D"/>
                </a:solidFill>
                <a:effectLst/>
                <a:latin typeface="Times New Roman" panose="02020603050405020304" pitchFamily="18" charset="0"/>
                <a:ea typeface="MS Mincho" panose="02020609040205080304" pitchFamily="49" charset="-128"/>
              </a:rPr>
              <a:t>Cách</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kết</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thúc</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văn</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bản</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có</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gì</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độc</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đáo</a:t>
            </a:r>
            <a:r>
              <a:rPr lang="en-US" sz="3200" i="1" dirty="0">
                <a:solidFill>
                  <a:srgbClr val="0D0D0D"/>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5602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A6DB59A-B3C1-28B2-0D67-2C04585FB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0"/>
            <a:ext cx="11926957" cy="6858000"/>
          </a:xfrm>
          <a:prstGeom prst="rect">
            <a:avLst/>
          </a:prstGeom>
        </p:spPr>
      </p:pic>
      <p:sp>
        <p:nvSpPr>
          <p:cNvPr id="3" name="Hộp Văn bản 2">
            <a:extLst>
              <a:ext uri="{FF2B5EF4-FFF2-40B4-BE49-F238E27FC236}">
                <a16:creationId xmlns:a16="http://schemas.microsoft.com/office/drawing/2014/main" id="{F75D81B8-C2B9-40B7-0BFA-6C2358DD2B7B}"/>
              </a:ext>
            </a:extLst>
          </p:cNvPr>
          <p:cNvSpPr txBox="1"/>
          <p:nvPr/>
        </p:nvSpPr>
        <p:spPr>
          <a:xfrm>
            <a:off x="4161183" y="808383"/>
            <a:ext cx="3233530"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Thông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điệp</a:t>
            </a:r>
            <a:endParaRPr lang="en-US" sz="2800" dirty="0"/>
          </a:p>
        </p:txBody>
      </p:sp>
      <p:sp>
        <p:nvSpPr>
          <p:cNvPr id="4" name="Hộp Văn bản 3">
            <a:extLst>
              <a:ext uri="{FF2B5EF4-FFF2-40B4-BE49-F238E27FC236}">
                <a16:creationId xmlns:a16="http://schemas.microsoft.com/office/drawing/2014/main" id="{266B1D17-702F-A79B-D3AD-767145559A8E}"/>
              </a:ext>
            </a:extLst>
          </p:cNvPr>
          <p:cNvSpPr txBox="1"/>
          <p:nvPr/>
        </p:nvSpPr>
        <p:spPr>
          <a:xfrm>
            <a:off x="1775791" y="1586948"/>
            <a:ext cx="2040835"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D6D0647C-784D-D352-CAFE-2302541381B4}"/>
              </a:ext>
            </a:extLst>
          </p:cNvPr>
          <p:cNvSpPr txBox="1"/>
          <p:nvPr/>
        </p:nvSpPr>
        <p:spPr>
          <a:xfrm>
            <a:off x="4903304" y="1630017"/>
            <a:ext cx="2001079"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F1D5E58-E8CA-9ED1-0543-A79B552C5EEB}"/>
              </a:ext>
            </a:extLst>
          </p:cNvPr>
          <p:cNvSpPr txBox="1"/>
          <p:nvPr/>
        </p:nvSpPr>
        <p:spPr>
          <a:xfrm>
            <a:off x="7991061" y="1630017"/>
            <a:ext cx="2186609"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xuyên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5694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39A8A36-29BA-7B3F-312B-18D227386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0"/>
            <a:ext cx="11926957" cy="6858000"/>
          </a:xfrm>
          <a:prstGeom prst="rect">
            <a:avLst/>
          </a:prstGeom>
        </p:spPr>
      </p:pic>
      <p:sp>
        <p:nvSpPr>
          <p:cNvPr id="3" name="Hộp Văn bản 2">
            <a:extLst>
              <a:ext uri="{FF2B5EF4-FFF2-40B4-BE49-F238E27FC236}">
                <a16:creationId xmlns:a16="http://schemas.microsoft.com/office/drawing/2014/main" id="{F259FBDA-EF7B-D414-CD46-5E1382CDC1F4}"/>
              </a:ext>
            </a:extLst>
          </p:cNvPr>
          <p:cNvSpPr txBox="1"/>
          <p:nvPr/>
        </p:nvSpPr>
        <p:spPr>
          <a:xfrm>
            <a:off x="3604591" y="848139"/>
            <a:ext cx="4598505"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Cách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độc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đáo</a:t>
            </a:r>
            <a:endParaRPr lang="en-US" sz="2800" dirty="0"/>
          </a:p>
        </p:txBody>
      </p:sp>
      <p:sp>
        <p:nvSpPr>
          <p:cNvPr id="4" name="Hộp Văn bản 3">
            <a:extLst>
              <a:ext uri="{FF2B5EF4-FFF2-40B4-BE49-F238E27FC236}">
                <a16:creationId xmlns:a16="http://schemas.microsoft.com/office/drawing/2014/main" id="{7F6F63D4-CE63-C7B5-DB7E-994F672758ED}"/>
              </a:ext>
            </a:extLst>
          </p:cNvPr>
          <p:cNvSpPr txBox="1"/>
          <p:nvPr/>
        </p:nvSpPr>
        <p:spPr>
          <a:xfrm>
            <a:off x="1974574" y="1762540"/>
            <a:ext cx="3260034" cy="1384995"/>
          </a:xfrm>
          <a:prstGeom prst="rect">
            <a:avLst/>
          </a:prstGeom>
          <a:noFill/>
        </p:spPr>
        <p:txBody>
          <a:bodyPr wrap="square" rtlCol="0">
            <a:spAutoFit/>
          </a:bodyPr>
          <a:lstStyle/>
          <a:p>
            <a:r>
              <a:rPr lang="en-US" sz="2800" dirty="0" err="1">
                <a:effectLst/>
                <a:latin typeface="Times New Roman" panose="02020603050405020304" pitchFamily="18" charset="0"/>
                <a:ea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gọn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Latinh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5" name="Hộp Văn bản 4">
            <a:extLst>
              <a:ext uri="{FF2B5EF4-FFF2-40B4-BE49-F238E27FC236}">
                <a16:creationId xmlns:a16="http://schemas.microsoft.com/office/drawing/2014/main" id="{475DE8CB-9661-D3CC-4009-A648257347E7}"/>
              </a:ext>
            </a:extLst>
          </p:cNvPr>
          <p:cNvSpPr txBox="1"/>
          <p:nvPr/>
        </p:nvSpPr>
        <p:spPr>
          <a:xfrm>
            <a:off x="6453809" y="1736035"/>
            <a:ext cx="3498574" cy="1815882"/>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692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73402AA-53FC-C434-3AB1-77B4ACD13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3" y="92765"/>
            <a:ext cx="11794434" cy="6639339"/>
          </a:xfrm>
          <a:prstGeom prst="rect">
            <a:avLst/>
          </a:prstGeom>
        </p:spPr>
      </p:pic>
      <p:sp>
        <p:nvSpPr>
          <p:cNvPr id="4" name="Hộp Văn bản 3">
            <a:extLst>
              <a:ext uri="{FF2B5EF4-FFF2-40B4-BE49-F238E27FC236}">
                <a16:creationId xmlns:a16="http://schemas.microsoft.com/office/drawing/2014/main" id="{0F15D59A-B61E-F4D3-0FB2-6FEB3B0FF621}"/>
              </a:ext>
            </a:extLst>
          </p:cNvPr>
          <p:cNvSpPr txBox="1"/>
          <p:nvPr/>
        </p:nvSpPr>
        <p:spPr>
          <a:xfrm>
            <a:off x="4267199" y="1707851"/>
            <a:ext cx="3472070"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MS Mincho" panose="02020609040205080304" pitchFamily="49" charset="-128"/>
              </a:rPr>
              <a:t>III. </a:t>
            </a:r>
            <a:r>
              <a:rPr lang="en-US" sz="3200" b="1" dirty="0" err="1">
                <a:solidFill>
                  <a:srgbClr val="FF0000"/>
                </a:solidFill>
                <a:effectLst/>
                <a:latin typeface="Times New Roman" panose="02020603050405020304" pitchFamily="18" charset="0"/>
                <a:ea typeface="MS Mincho" panose="02020609040205080304" pitchFamily="49" charset="-128"/>
              </a:rPr>
              <a:t>Tổng</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kết</a:t>
            </a:r>
            <a:endParaRPr lang="en-US" sz="3200" dirty="0"/>
          </a:p>
        </p:txBody>
      </p:sp>
      <p:sp>
        <p:nvSpPr>
          <p:cNvPr id="5" name="Hộp Văn bản 4">
            <a:extLst>
              <a:ext uri="{FF2B5EF4-FFF2-40B4-BE49-F238E27FC236}">
                <a16:creationId xmlns:a16="http://schemas.microsoft.com/office/drawing/2014/main" id="{3154D153-2651-6C53-3334-C6EAE8A94285}"/>
              </a:ext>
            </a:extLst>
          </p:cNvPr>
          <p:cNvSpPr txBox="1"/>
          <p:nvPr/>
        </p:nvSpPr>
        <p:spPr>
          <a:xfrm>
            <a:off x="2014330" y="3136612"/>
            <a:ext cx="3154017" cy="584775"/>
          </a:xfrm>
          <a:prstGeom prst="rect">
            <a:avLst/>
          </a:prstGeom>
          <a:noFill/>
        </p:spPr>
        <p:txBody>
          <a:bodyPr wrap="square" rtlCol="0">
            <a:spAutoFit/>
          </a:bodyPr>
          <a:lstStyle/>
          <a:p>
            <a:r>
              <a:rPr lang="en-US" sz="3200" dirty="0" err="1">
                <a:solidFill>
                  <a:srgbClr val="0D0D0D"/>
                </a:solidFill>
                <a:latin typeface="Times New Roman" panose="02020603050405020304" pitchFamily="18" charset="0"/>
                <a:ea typeface="MS Mincho" panose="02020609040205080304" pitchFamily="49" charset="-128"/>
              </a:rPr>
              <a:t>T</a:t>
            </a:r>
            <a:r>
              <a:rPr lang="en-US" sz="3200" dirty="0" err="1">
                <a:solidFill>
                  <a:srgbClr val="0D0D0D"/>
                </a:solidFill>
                <a:effectLst/>
                <a:latin typeface="Times New Roman" panose="02020603050405020304" pitchFamily="18" charset="0"/>
                <a:ea typeface="MS Mincho" panose="02020609040205080304" pitchFamily="49" charset="-128"/>
              </a:rPr>
              <a:t>hảo</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luận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cặp</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đôi</a:t>
            </a:r>
            <a:endParaRPr lang="en-US" sz="3200" dirty="0"/>
          </a:p>
        </p:txBody>
      </p:sp>
      <p:pic>
        <p:nvPicPr>
          <p:cNvPr id="7" name="Hình ảnh 6">
            <a:extLst>
              <a:ext uri="{FF2B5EF4-FFF2-40B4-BE49-F238E27FC236}">
                <a16:creationId xmlns:a16="http://schemas.microsoft.com/office/drawing/2014/main" id="{3125B803-7FC5-DF2C-6F1C-3F071A23D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930" y="2517912"/>
            <a:ext cx="4134679" cy="3286539"/>
          </a:xfrm>
          <a:prstGeom prst="rect">
            <a:avLst/>
          </a:prstGeom>
        </p:spPr>
      </p:pic>
    </p:spTree>
    <p:extLst>
      <p:ext uri="{BB962C8B-B14F-4D97-AF65-F5344CB8AC3E}">
        <p14:creationId xmlns:p14="http://schemas.microsoft.com/office/powerpoint/2010/main" val="217783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4BA5B02-EAA9-FA84-93B1-64E643373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3" y="0"/>
            <a:ext cx="11940209" cy="6858000"/>
          </a:xfrm>
          <a:prstGeom prst="rect">
            <a:avLst/>
          </a:prstGeom>
        </p:spPr>
      </p:pic>
      <p:sp>
        <p:nvSpPr>
          <p:cNvPr id="5" name="Hộp Văn bản 4">
            <a:extLst>
              <a:ext uri="{FF2B5EF4-FFF2-40B4-BE49-F238E27FC236}">
                <a16:creationId xmlns:a16="http://schemas.microsoft.com/office/drawing/2014/main" id="{0640C02D-A1D2-9A9E-7F3F-70B39A33921D}"/>
              </a:ext>
            </a:extLst>
          </p:cNvPr>
          <p:cNvSpPr txBox="1"/>
          <p:nvPr/>
        </p:nvSpPr>
        <p:spPr>
          <a:xfrm>
            <a:off x="2438399" y="609600"/>
            <a:ext cx="7248939" cy="1077218"/>
          </a:xfrm>
          <a:prstGeom prst="rect">
            <a:avLst/>
          </a:prstGeom>
          <a:noFill/>
        </p:spPr>
        <p:txBody>
          <a:bodyPr wrap="square" rtlCol="0">
            <a:spAutoFit/>
          </a:bodyPr>
          <a:lstStyle/>
          <a:p>
            <a:pPr algn="just"/>
            <a:r>
              <a:rPr lang="en-US" sz="3200" i="1" dirty="0">
                <a:effectLst/>
                <a:latin typeface="Times New Roman" panose="02020603050405020304" pitchFamily="18" charset="0"/>
                <a:ea typeface="Calibri" panose="020F0502020204030204" pitchFamily="34" charset="0"/>
              </a:rPr>
              <a:t>1) </a:t>
            </a:r>
            <a:r>
              <a:rPr lang="en-US" sz="3200" i="1" dirty="0" err="1">
                <a:effectLst/>
                <a:latin typeface="Times New Roman" panose="02020603050405020304" pitchFamily="18" charset="0"/>
                <a:ea typeface="Calibri" panose="020F0502020204030204" pitchFamily="34" charset="0"/>
              </a:rPr>
              <a:t>Những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đặc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sắc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nghệ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thuật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nào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đã</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làm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nên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sức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hấp</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hẫn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văn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bản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nghị</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luận</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2EE0409-9D4A-FFB0-0621-8C21DDAEBA0E}"/>
              </a:ext>
            </a:extLst>
          </p:cNvPr>
          <p:cNvSpPr txBox="1"/>
          <p:nvPr/>
        </p:nvSpPr>
        <p:spPr>
          <a:xfrm>
            <a:off x="3313043" y="2782957"/>
            <a:ext cx="6122505" cy="584775"/>
          </a:xfrm>
          <a:prstGeom prst="rect">
            <a:avLst/>
          </a:prstGeom>
          <a:noFill/>
        </p:spPr>
        <p:txBody>
          <a:bodyPr wrap="square" rtlCol="0">
            <a:spAutoFit/>
          </a:bodyPr>
          <a:lstStyle/>
          <a:p>
            <a:pPr algn="just"/>
            <a:r>
              <a:rPr lang="en-US" sz="3200" i="1" dirty="0">
                <a:effectLst/>
                <a:latin typeface="Times New Roman" panose="02020603050405020304" pitchFamily="18" charset="0"/>
                <a:ea typeface="Calibri" panose="020F0502020204030204" pitchFamily="34" charset="0"/>
              </a:rPr>
              <a:t>2) </a:t>
            </a:r>
            <a:r>
              <a:rPr lang="en-US" sz="3200" i="1" dirty="0" err="1">
                <a:effectLst/>
                <a:latin typeface="Times New Roman" panose="02020603050405020304" pitchFamily="18" charset="0"/>
                <a:ea typeface="Calibri" panose="020F0502020204030204" pitchFamily="34" charset="0"/>
              </a:rPr>
              <a:t>Nêu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nội</a:t>
            </a:r>
            <a:r>
              <a:rPr lang="en-US" sz="3200" i="1" dirty="0">
                <a:effectLst/>
                <a:latin typeface="Times New Roman" panose="02020603050405020304" pitchFamily="18" charset="0"/>
                <a:ea typeface="Calibri" panose="020F0502020204030204" pitchFamily="34" charset="0"/>
              </a:rPr>
              <a:t> dung </a:t>
            </a:r>
            <a:r>
              <a:rPr lang="en-US" sz="3200" i="1" dirty="0" err="1">
                <a:effectLst/>
                <a:latin typeface="Times New Roman" panose="02020603050405020304" pitchFamily="18" charset="0"/>
                <a:ea typeface="Calibri" panose="020F0502020204030204" pitchFamily="34" charset="0"/>
              </a:rPr>
              <a:t>chính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văn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bản</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C70597B-13D7-48DF-6DFD-061C206AF4F5}"/>
              </a:ext>
            </a:extLst>
          </p:cNvPr>
          <p:cNvSpPr txBox="1"/>
          <p:nvPr/>
        </p:nvSpPr>
        <p:spPr>
          <a:xfrm>
            <a:off x="2782955" y="4420368"/>
            <a:ext cx="6559826" cy="1384995"/>
          </a:xfrm>
          <a:prstGeom prst="rect">
            <a:avLst/>
          </a:prstGeom>
          <a:noFill/>
        </p:spPr>
        <p:txBody>
          <a:bodyPr wrap="square" rtlCol="0">
            <a:spAutoFit/>
          </a:bodyPr>
          <a:lstStyle/>
          <a:p>
            <a:pPr algn="just"/>
            <a:r>
              <a:rPr lang="en-US" sz="2800" i="1" dirty="0">
                <a:solidFill>
                  <a:srgbClr val="0D0D0D"/>
                </a:solidFill>
                <a:effectLst/>
                <a:latin typeface="Times New Roman" panose="02020603050405020304" pitchFamily="18" charset="0"/>
                <a:ea typeface="MS Mincho" panose="02020609040205080304" pitchFamily="49" charset="-128"/>
              </a:rPr>
              <a:t>3)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dung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theo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6716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20C5396-5AC5-E996-58E6-CC591867E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96078"/>
            <a:ext cx="11993218" cy="6665844"/>
          </a:xfrm>
          <a:prstGeom prst="rect">
            <a:avLst/>
          </a:prstGeom>
        </p:spPr>
      </p:pic>
      <p:pic>
        <p:nvPicPr>
          <p:cNvPr id="5" name="Hình ảnh 4">
            <a:extLst>
              <a:ext uri="{FF2B5EF4-FFF2-40B4-BE49-F238E27FC236}">
                <a16:creationId xmlns:a16="http://schemas.microsoft.com/office/drawing/2014/main" id="{2AA56FAE-2C01-6930-7B51-88200D846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752" y="1815547"/>
            <a:ext cx="2590387" cy="3657601"/>
          </a:xfrm>
          <a:prstGeom prst="rect">
            <a:avLst/>
          </a:prstGeom>
        </p:spPr>
      </p:pic>
      <p:sp>
        <p:nvSpPr>
          <p:cNvPr id="6" name="Hộp Văn bản 5">
            <a:extLst>
              <a:ext uri="{FF2B5EF4-FFF2-40B4-BE49-F238E27FC236}">
                <a16:creationId xmlns:a16="http://schemas.microsoft.com/office/drawing/2014/main" id="{4868F06B-DD84-0C62-1E77-05D0FC6BD54E}"/>
              </a:ext>
            </a:extLst>
          </p:cNvPr>
          <p:cNvSpPr txBox="1"/>
          <p:nvPr/>
        </p:nvSpPr>
        <p:spPr>
          <a:xfrm>
            <a:off x="4134678" y="1923269"/>
            <a:ext cx="4996070" cy="523220"/>
          </a:xfrm>
          <a:prstGeom prst="rect">
            <a:avLst/>
          </a:prstGeom>
          <a:noFill/>
        </p:spPr>
        <p:txBody>
          <a:bodyPr wrap="square" rtlCol="0">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Bản chất của trải nghiệm là gì? </a:t>
            </a:r>
            <a:endParaRPr lang="en-US" sz="2800" dirty="0"/>
          </a:p>
        </p:txBody>
      </p:sp>
      <p:sp>
        <p:nvSpPr>
          <p:cNvPr id="7" name="Hộp Văn bản 6">
            <a:extLst>
              <a:ext uri="{FF2B5EF4-FFF2-40B4-BE49-F238E27FC236}">
                <a16:creationId xmlns:a16="http://schemas.microsoft.com/office/drawing/2014/main" id="{73772BD1-23F8-4B0D-F1D2-5215E492D281}"/>
              </a:ext>
            </a:extLst>
          </p:cNvPr>
          <p:cNvSpPr txBox="1"/>
          <p:nvPr/>
        </p:nvSpPr>
        <p:spPr>
          <a:xfrm>
            <a:off x="4101548" y="2499982"/>
            <a:ext cx="5367130" cy="954107"/>
          </a:xfrm>
          <a:prstGeom prst="rect">
            <a:avLst/>
          </a:prstGeom>
          <a:noFill/>
        </p:spPr>
        <p:txBody>
          <a:bodyPr wrap="square" rtlCol="0">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Qua trải nghiệm, con người thường thu nhận được những điều gì? </a:t>
            </a:r>
            <a:endParaRPr lang="en-US" sz="2800" dirty="0"/>
          </a:p>
        </p:txBody>
      </p:sp>
      <p:sp>
        <p:nvSpPr>
          <p:cNvPr id="8" name="Hộp Văn bản 7">
            <a:extLst>
              <a:ext uri="{FF2B5EF4-FFF2-40B4-BE49-F238E27FC236}">
                <a16:creationId xmlns:a16="http://schemas.microsoft.com/office/drawing/2014/main" id="{FB151690-604A-4225-0B94-E3CCEBB5A152}"/>
              </a:ext>
            </a:extLst>
          </p:cNvPr>
          <p:cNvSpPr txBox="1"/>
          <p:nvPr/>
        </p:nvSpPr>
        <p:spPr>
          <a:xfrm>
            <a:off x="4101548" y="3660206"/>
            <a:ext cx="5367130" cy="954107"/>
          </a:xfrm>
          <a:prstGeom prst="rect">
            <a:avLst/>
          </a:prstGeom>
          <a:noFill/>
        </p:spPr>
        <p:txBody>
          <a:bodyPr wrap="square" rtlCol="0">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Con người có thể thu nhận được gì qua đọc sách? </a:t>
            </a:r>
            <a:endParaRPr lang="en-US" sz="2800" dirty="0"/>
          </a:p>
        </p:txBody>
      </p:sp>
      <p:sp>
        <p:nvSpPr>
          <p:cNvPr id="9" name="Hộp Văn bản 8">
            <a:extLst>
              <a:ext uri="{FF2B5EF4-FFF2-40B4-BE49-F238E27FC236}">
                <a16:creationId xmlns:a16="http://schemas.microsoft.com/office/drawing/2014/main" id="{832AB32E-52C7-6E69-6E29-C367CB89CA49}"/>
              </a:ext>
            </a:extLst>
          </p:cNvPr>
          <p:cNvSpPr txBox="1"/>
          <p:nvPr/>
        </p:nvSpPr>
        <p:spPr>
          <a:xfrm>
            <a:off x="4022037" y="4784084"/>
            <a:ext cx="5367130" cy="954107"/>
          </a:xfrm>
          <a:prstGeom prst="rect">
            <a:avLst/>
          </a:prstGeom>
          <a:noFill/>
        </p:spPr>
        <p:txBody>
          <a:bodyPr wrap="square" rtlCol="0">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Vậy có thể xem đọc sách là trải nghiệm được không?</a:t>
            </a:r>
            <a:endParaRPr lang="en-US" sz="2800" dirty="0"/>
          </a:p>
        </p:txBody>
      </p:sp>
    </p:spTree>
    <p:extLst>
      <p:ext uri="{BB962C8B-B14F-4D97-AF65-F5344CB8AC3E}">
        <p14:creationId xmlns:p14="http://schemas.microsoft.com/office/powerpoint/2010/main" val="472511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6590EA9-421B-06BD-7FC9-21A2FAD3B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96078"/>
            <a:ext cx="11993218" cy="6665844"/>
          </a:xfrm>
          <a:prstGeom prst="rect">
            <a:avLst/>
          </a:prstGeom>
        </p:spPr>
      </p:pic>
      <p:sp>
        <p:nvSpPr>
          <p:cNvPr id="3" name="Bảng con 2">
            <a:extLst>
              <a:ext uri="{FF2B5EF4-FFF2-40B4-BE49-F238E27FC236}">
                <a16:creationId xmlns:a16="http://schemas.microsoft.com/office/drawing/2014/main" id="{B9B1A553-D49D-BDE8-B312-B12645DCC5C3}"/>
              </a:ext>
            </a:extLst>
          </p:cNvPr>
          <p:cNvSpPr/>
          <p:nvPr/>
        </p:nvSpPr>
        <p:spPr>
          <a:xfrm>
            <a:off x="3935896" y="882926"/>
            <a:ext cx="3286539" cy="824948"/>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3200" b="1" dirty="0">
                <a:solidFill>
                  <a:schemeClr val="bg1"/>
                </a:solidFill>
                <a:effectLst/>
                <a:latin typeface="Times New Roman" panose="02020603050405020304" pitchFamily="18" charset="0"/>
                <a:ea typeface="MS Mincho" panose="02020609040205080304" pitchFamily="49" charset="-128"/>
              </a:rPr>
              <a:t>1. </a:t>
            </a:r>
            <a:r>
              <a:rPr lang="en-US" sz="3200" b="1" dirty="0" err="1">
                <a:solidFill>
                  <a:schemeClr val="bg1"/>
                </a:solidFill>
                <a:effectLst/>
                <a:latin typeface="Times New Roman" panose="02020603050405020304" pitchFamily="18" charset="0"/>
                <a:ea typeface="MS Mincho" panose="02020609040205080304" pitchFamily="49" charset="-128"/>
              </a:rPr>
              <a:t>Nghệ</a:t>
            </a:r>
            <a:r>
              <a:rPr lang="en-US" sz="3200" b="1" dirty="0">
                <a:solidFill>
                  <a:schemeClr val="bg1"/>
                </a:solidFill>
                <a:effectLst/>
                <a:latin typeface="Times New Roman" panose="02020603050405020304" pitchFamily="18" charset="0"/>
                <a:ea typeface="MS Mincho" panose="02020609040205080304" pitchFamily="49" charset="-128"/>
              </a:rPr>
              <a:t> </a:t>
            </a:r>
            <a:r>
              <a:rPr lang="en-US" sz="3200" b="1" dirty="0" err="1">
                <a:solidFill>
                  <a:schemeClr val="bg1"/>
                </a:solidFill>
                <a:effectLst/>
                <a:latin typeface="Times New Roman" panose="02020603050405020304" pitchFamily="18" charset="0"/>
                <a:ea typeface="MS Mincho" panose="02020609040205080304" pitchFamily="49" charset="-128"/>
              </a:rPr>
              <a:t>thuật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5A242D62-F6E7-AE86-BE58-0C9B09B98BB0}"/>
              </a:ext>
            </a:extLst>
          </p:cNvPr>
          <p:cNvGraphicFramePr>
            <a:graphicFrameLocks noGrp="1"/>
          </p:cNvGraphicFramePr>
          <p:nvPr>
            <p:extLst>
              <p:ext uri="{D42A27DB-BD31-4B8C-83A1-F6EECF244321}">
                <p14:modId xmlns:p14="http://schemas.microsoft.com/office/powerpoint/2010/main" val="2811440208"/>
              </p:ext>
            </p:extLst>
          </p:nvPr>
        </p:nvGraphicFramePr>
        <p:xfrm>
          <a:off x="1192695" y="1855305"/>
          <a:ext cx="9568069" cy="434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Hộp Văn bản 4">
            <a:extLst>
              <a:ext uri="{FF2B5EF4-FFF2-40B4-BE49-F238E27FC236}">
                <a16:creationId xmlns:a16="http://schemas.microsoft.com/office/drawing/2014/main" id="{6A7878D6-5562-874E-9126-D359AB6506E2}"/>
              </a:ext>
            </a:extLst>
          </p:cNvPr>
          <p:cNvSpPr txBox="1"/>
          <p:nvPr/>
        </p:nvSpPr>
        <p:spPr>
          <a:xfrm>
            <a:off x="2040835" y="2014330"/>
            <a:ext cx="8468139" cy="523220"/>
          </a:xfrm>
          <a:prstGeom prst="rect">
            <a:avLst/>
          </a:prstGeom>
          <a:noFill/>
        </p:spPr>
        <p:txBody>
          <a:bodyPr wrap="square" rtlCol="0">
            <a:spAutoFit/>
          </a:bodyPr>
          <a:lstStyle/>
          <a:p>
            <a:pPr algn="just">
              <a:spcAft>
                <a:spcPts val="600"/>
              </a:spcAft>
              <a:tabLst>
                <a:tab pos="28956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ngắn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gọn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hấp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dẫn</a:t>
            </a:r>
            <a:r>
              <a:rPr lang="en-US"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C6BDE83-55F0-FC16-2FA4-80C8FC2BDF54}"/>
              </a:ext>
            </a:extLst>
          </p:cNvPr>
          <p:cNvSpPr txBox="1"/>
          <p:nvPr/>
        </p:nvSpPr>
        <p:spPr>
          <a:xfrm>
            <a:off x="2040835" y="3061252"/>
            <a:ext cx="8693425" cy="507831"/>
          </a:xfrm>
          <a:prstGeom prst="rect">
            <a:avLst/>
          </a:prstGeom>
          <a:noFill/>
        </p:spPr>
        <p:txBody>
          <a:bodyPr wrap="square" rtlCol="0">
            <a:spAutoFit/>
          </a:bodyPr>
          <a:lstStyle/>
          <a:p>
            <a:pPr algn="just">
              <a:spcAft>
                <a:spcPts val="600"/>
              </a:spcAft>
              <a:tabLst>
                <a:tab pos="289560" algn="l"/>
              </a:tabLst>
            </a:pPr>
            <a:r>
              <a:rPr lang="en-US" sz="2700" dirty="0">
                <a:effectLst/>
                <a:latin typeface="Times New Roman" panose="02020603050405020304" pitchFamily="18" charset="0"/>
                <a:ea typeface="Calibri" panose="020F0502020204030204" pitchFamily="34" charset="0"/>
              </a:rPr>
              <a:t>+ Ý </a:t>
            </a:r>
            <a:r>
              <a:rPr lang="en-US" sz="2700" dirty="0" err="1">
                <a:effectLst/>
                <a:latin typeface="Times New Roman" panose="02020603050405020304" pitchFamily="18" charset="0"/>
                <a:ea typeface="Calibri" panose="020F0502020204030204" pitchFamily="34" charset="0"/>
              </a:rPr>
              <a:t>kiến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đúng</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đắn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lí</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lẽ</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và</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bằng</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chứng</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sắc</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sảo</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thuyết</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phục</a:t>
            </a:r>
            <a:r>
              <a:rPr lang="en-US" sz="2700" dirty="0">
                <a:effectLst/>
                <a:latin typeface="Times New Roman" panose="02020603050405020304" pitchFamily="18" charset="0"/>
                <a:ea typeface="Calibri" panose="020F0502020204030204" pitchFamily="34" charset="0"/>
              </a:rPr>
              <a:t>.</a:t>
            </a:r>
            <a:endParaRPr lang="en-US" sz="27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DB36A7A-356B-F056-6763-C93048824CD0}"/>
              </a:ext>
            </a:extLst>
          </p:cNvPr>
          <p:cNvSpPr txBox="1"/>
          <p:nvPr/>
        </p:nvSpPr>
        <p:spPr>
          <a:xfrm>
            <a:off x="2040835" y="4076111"/>
            <a:ext cx="6758609" cy="523220"/>
          </a:xfrm>
          <a:prstGeom prst="rect">
            <a:avLst/>
          </a:prstGeom>
          <a:noFill/>
        </p:spPr>
        <p:txBody>
          <a:bodyPr wrap="square" rtlCol="0">
            <a:spAutoFit/>
          </a:bodyPr>
          <a:lstStyle/>
          <a:p>
            <a:pPr algn="just">
              <a:spcAft>
                <a:spcPts val="600"/>
              </a:spcAft>
              <a:tabLst>
                <a:tab pos="28956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chặt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chẽ</a:t>
            </a:r>
            <a:r>
              <a:rPr lang="en-US"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3101A90-4EEF-2807-11F0-456A62C94CD9}"/>
              </a:ext>
            </a:extLst>
          </p:cNvPr>
          <p:cNvSpPr txBox="1"/>
          <p:nvPr/>
        </p:nvSpPr>
        <p:spPr>
          <a:xfrm>
            <a:off x="2024270" y="5136285"/>
            <a:ext cx="6268278" cy="523220"/>
          </a:xfrm>
          <a:prstGeom prst="rect">
            <a:avLst/>
          </a:prstGeom>
          <a:noFill/>
        </p:spPr>
        <p:txBody>
          <a:bodyPr wrap="square" rtlCol="0">
            <a:spAutoFit/>
          </a:bodyPr>
          <a:lstStyle/>
          <a:p>
            <a:pPr algn="just">
              <a:spcAft>
                <a:spcPts val="600"/>
              </a:spcAft>
              <a:tabLst>
                <a:tab pos="28956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hoạt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7432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8480898-6C04-64B4-BA6C-5F1961104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96078"/>
            <a:ext cx="11993218" cy="6665844"/>
          </a:xfrm>
          <a:prstGeom prst="rect">
            <a:avLst/>
          </a:prstGeom>
        </p:spPr>
      </p:pic>
      <p:sp>
        <p:nvSpPr>
          <p:cNvPr id="3" name="Bảng con 2">
            <a:extLst>
              <a:ext uri="{FF2B5EF4-FFF2-40B4-BE49-F238E27FC236}">
                <a16:creationId xmlns:a16="http://schemas.microsoft.com/office/drawing/2014/main" id="{C4F4B834-A579-E925-CC14-4080CF377A12}"/>
              </a:ext>
            </a:extLst>
          </p:cNvPr>
          <p:cNvSpPr/>
          <p:nvPr/>
        </p:nvSpPr>
        <p:spPr>
          <a:xfrm>
            <a:off x="4147931" y="993913"/>
            <a:ext cx="2690191" cy="622852"/>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89560" algn="l"/>
              </a:tabLst>
            </a:pPr>
            <a:r>
              <a:rPr lang="en-US" sz="3200" b="1" spc="-5">
                <a:solidFill>
                  <a:schemeClr val="bg1"/>
                </a:solidFill>
                <a:effectLst/>
                <a:latin typeface="Times New Roman" panose="02020603050405020304" pitchFamily="18" charset="0"/>
                <a:ea typeface="Times New Roman" panose="02020603050405020304" pitchFamily="18" charset="0"/>
              </a:rPr>
              <a:t>2. Nội</a:t>
            </a:r>
            <a:r>
              <a:rPr lang="en-US" sz="3200" b="1" spc="-15">
                <a:solidFill>
                  <a:schemeClr val="bg1"/>
                </a:solidFill>
                <a:effectLst/>
                <a:latin typeface="Times New Roman" panose="02020603050405020304" pitchFamily="18" charset="0"/>
                <a:ea typeface="Times New Roman" panose="02020603050405020304" pitchFamily="18" charset="0"/>
              </a:rPr>
              <a:t> </a:t>
            </a:r>
            <a:r>
              <a:rPr lang="en-US" sz="3200" b="1" spc="-5">
                <a:solidFill>
                  <a:schemeClr val="bg1"/>
                </a:solidFill>
                <a:effectLst/>
                <a:latin typeface="Times New Roman" panose="02020603050405020304" pitchFamily="18" charset="0"/>
                <a:ea typeface="Times New Roman" panose="02020603050405020304" pitchFamily="18" charset="0"/>
              </a:rPr>
              <a:t>dung </a:t>
            </a:r>
            <a:endParaRPr lang="en-US" sz="3200">
              <a:solidFill>
                <a:schemeClr val="bg1"/>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5B805D31-4963-BE59-5DC2-9488D32374A8}"/>
              </a:ext>
            </a:extLst>
          </p:cNvPr>
          <p:cNvSpPr txBox="1"/>
          <p:nvPr/>
        </p:nvSpPr>
        <p:spPr>
          <a:xfrm>
            <a:off x="2067339" y="2239617"/>
            <a:ext cx="7089913" cy="2677656"/>
          </a:xfrm>
          <a:prstGeom prst="rect">
            <a:avLst/>
          </a:prstGeom>
          <a:noFill/>
        </p:spPr>
        <p:txBody>
          <a:bodyPr wrap="square" rtlCol="0">
            <a:spAutoFit/>
          </a:bodyPr>
          <a:lstStyle/>
          <a:p>
            <a:pPr algn="just">
              <a:tabLst>
                <a:tab pos="923925" algn="l"/>
              </a:tabLst>
            </a:pP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Microsoft Sans Serif" panose="020B0604020202020204" pitchFamily="34" charset="0"/>
              </a:rPr>
              <a:t>nhu cầu và tầm quan trọng của việc đọc sách đối với đời sống con người, cách chọn sách, cách đọc, biện pháp khắc phục sự xuống cấp của văn </a:t>
            </a:r>
            <a:r>
              <a:rPr lang="vi-VN" sz="2800" dirty="0" err="1">
                <a:solidFill>
                  <a:srgbClr val="000000"/>
                </a:solidFill>
                <a:effectLst/>
                <a:latin typeface="Times New Roman" panose="02020603050405020304" pitchFamily="18" charset="0"/>
                <a:ea typeface="Microsoft Sans Serif" panose="020B0604020202020204" pitchFamily="34" charset="0"/>
              </a:rPr>
              <a:t>hoá</a:t>
            </a:r>
            <a:r>
              <a:rPr lang="vi-VN" sz="2800" dirty="0">
                <a:solidFill>
                  <a:srgbClr val="000000"/>
                </a:solidFill>
                <a:effectLst/>
                <a:latin typeface="Times New Roman" panose="02020603050405020304" pitchFamily="18" charset="0"/>
                <a:ea typeface="Microsoft Sans Serif" panose="020B0604020202020204" pitchFamily="34" charset="0"/>
              </a:rPr>
              <a:t> đọc cùng lời khuyên hãy trực tiếp, tự mình cầm sách lên và đọc.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4023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BC47BE0-CED8-533D-3BCA-C38EFA693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2765"/>
            <a:ext cx="12099235" cy="6765235"/>
          </a:xfrm>
          <a:prstGeom prst="rect">
            <a:avLst/>
          </a:prstGeom>
        </p:spPr>
      </p:pic>
      <p:sp>
        <p:nvSpPr>
          <p:cNvPr id="6" name="Hộp Văn bản 5">
            <a:extLst>
              <a:ext uri="{FF2B5EF4-FFF2-40B4-BE49-F238E27FC236}">
                <a16:creationId xmlns:a16="http://schemas.microsoft.com/office/drawing/2014/main" id="{1CEDA083-789C-B473-40D1-DECAB57D0A6A}"/>
              </a:ext>
            </a:extLst>
          </p:cNvPr>
          <p:cNvSpPr txBox="1"/>
          <p:nvPr/>
        </p:nvSpPr>
        <p:spPr>
          <a:xfrm>
            <a:off x="2849217" y="1113183"/>
            <a:ext cx="6904383" cy="584775"/>
          </a:xfrm>
          <a:prstGeom prst="rect">
            <a:avLst/>
          </a:prstGeom>
          <a:noFill/>
        </p:spPr>
        <p:txBody>
          <a:bodyPr wrap="square" rtlCol="0">
            <a:spAutoFit/>
          </a:bodyPr>
          <a:lstStyle/>
          <a:p>
            <a:pPr algn="just">
              <a:tabLst>
                <a:tab pos="1386840" algn="l"/>
              </a:tabLst>
            </a:pPr>
            <a:r>
              <a:rPr lang="en-US" sz="3200" b="1" spc="-5" dirty="0">
                <a:effectLst/>
                <a:latin typeface="Times New Roman" panose="02020603050405020304" pitchFamily="18" charset="0"/>
                <a:ea typeface="Times New Roman" panose="02020603050405020304" pitchFamily="18" charset="0"/>
              </a:rPr>
              <a:t>3.</a:t>
            </a:r>
            <a:r>
              <a:rPr lang="en-US" sz="3200" b="1" kern="100" dirty="0">
                <a:effectLst/>
                <a:latin typeface="Times New Roman" panose="02020603050405020304" pitchFamily="18" charset="0"/>
                <a:ea typeface="SimSun" panose="02010600030101010101" pitchFamily="2" charset="-122"/>
              </a:rPr>
              <a:t> </a:t>
            </a:r>
            <a:r>
              <a:rPr lang="en-US" sz="3200" b="1" spc="-5" dirty="0" err="1">
                <a:effectLst/>
                <a:latin typeface="Times New Roman" panose="02020603050405020304" pitchFamily="18" charset="0"/>
                <a:ea typeface="Times New Roman" panose="02020603050405020304" pitchFamily="18" charset="0"/>
              </a:rPr>
              <a:t>Đọc</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sách</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là</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một</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kiểu</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trải</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nghiệm</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6DE037A3-3DD9-1887-2F9B-EEE8BEDDDC1A}"/>
              </a:ext>
            </a:extLst>
          </p:cNvPr>
          <p:cNvSpPr txBox="1"/>
          <p:nvPr/>
        </p:nvSpPr>
        <p:spPr>
          <a:xfrm>
            <a:off x="2643808" y="1833073"/>
            <a:ext cx="6904383"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endParaRPr lang="en-US" sz="2800" dirty="0"/>
          </a:p>
        </p:txBody>
      </p:sp>
      <p:sp>
        <p:nvSpPr>
          <p:cNvPr id="8" name="Hộp Văn bản 7">
            <a:extLst>
              <a:ext uri="{FF2B5EF4-FFF2-40B4-BE49-F238E27FC236}">
                <a16:creationId xmlns:a16="http://schemas.microsoft.com/office/drawing/2014/main" id="{1EDD879A-3E55-069E-9325-DB19BBC152D8}"/>
              </a:ext>
            </a:extLst>
          </p:cNvPr>
          <p:cNvSpPr txBox="1"/>
          <p:nvPr/>
        </p:nvSpPr>
        <p:spPr>
          <a:xfrm>
            <a:off x="556591" y="2491409"/>
            <a:ext cx="5327375" cy="2677656"/>
          </a:xfrm>
          <a:prstGeom prst="rect">
            <a:avLst/>
          </a:prstGeom>
          <a:noFill/>
        </p:spPr>
        <p:txBody>
          <a:bodyPr wrap="square" rtlCol="0">
            <a:spAutoFit/>
          </a:bodyPr>
          <a:lstStyle/>
          <a:p>
            <a:pPr algn="just">
              <a:tabLst>
                <a:tab pos="4597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Trải nghiệm là kinh qua, trải qua, là được chứng kiến, tham dự một sự kiện gì, trực tiếp làm một việc gì, hay chịu một sự tác động nào từ bên ngoài, để lại những cảm giác, suy nghĩ, ấn </a:t>
            </a:r>
            <a:r>
              <a:rPr lang="vi-VN" sz="2800" dirty="0" err="1">
                <a:solidFill>
                  <a:srgbClr val="000000"/>
                </a:solidFill>
                <a:effectLst/>
                <a:latin typeface="Times New Roman" panose="02020603050405020304" pitchFamily="18" charset="0"/>
                <a:ea typeface="Times New Roman" panose="02020603050405020304" pitchFamily="18" charset="0"/>
              </a:rPr>
              <a:t>tuợng</a:t>
            </a:r>
            <a:r>
              <a:rPr lang="vi-VN" sz="2800" dirty="0">
                <a:solidFill>
                  <a:srgbClr val="000000"/>
                </a:solidFill>
                <a:effectLst/>
                <a:latin typeface="Times New Roman" panose="02020603050405020304" pitchFamily="18" charset="0"/>
                <a:ea typeface="Times New Roman" panose="02020603050405020304" pitchFamily="18" charset="0"/>
              </a:rPr>
              <a:t> trong bản thân.</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05A03A06-ED69-8F7E-20C0-D81AB79DD6D1}"/>
              </a:ext>
            </a:extLst>
          </p:cNvPr>
          <p:cNvSpPr txBox="1"/>
          <p:nvPr/>
        </p:nvSpPr>
        <p:spPr>
          <a:xfrm>
            <a:off x="6493565" y="2491409"/>
            <a:ext cx="4996070" cy="2246769"/>
          </a:xfrm>
          <a:prstGeom prst="rect">
            <a:avLst/>
          </a:prstGeom>
          <a:noFill/>
        </p:spPr>
        <p:txBody>
          <a:bodyPr wrap="square" rtlCol="0">
            <a:spAutoFit/>
          </a:bodyPr>
          <a:lstStyle/>
          <a:p>
            <a:pPr algn="just">
              <a:tabLst>
                <a:tab pos="456565" algn="l"/>
              </a:tabLst>
            </a:pPr>
            <a:r>
              <a:rPr lang="vi-VN" sz="2800" dirty="0">
                <a:solidFill>
                  <a:srgbClr val="000000"/>
                </a:solidFill>
                <a:effectLst/>
                <a:latin typeface="Times New Roman" panose="02020603050405020304" pitchFamily="18" charset="0"/>
                <a:ea typeface="Times New Roman" panose="02020603050405020304" pitchFamily="18" charset="0"/>
              </a:rPr>
              <a:t>- Thông qua trải nghiệm, con người hiểu biết đầy đủ hơn, suy nghĩ sâu sắc hơn, rút ra được bài học bổ ích về ứng xử, trưởng thành hơn qua trải nghiệm.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0736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E2AC1E2-49C0-7D56-640A-95A53E8B6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2765"/>
            <a:ext cx="12099235" cy="6765235"/>
          </a:xfrm>
          <a:prstGeom prst="rect">
            <a:avLst/>
          </a:prstGeom>
        </p:spPr>
      </p:pic>
      <p:sp>
        <p:nvSpPr>
          <p:cNvPr id="3" name="Hộp Văn bản 2">
            <a:extLst>
              <a:ext uri="{FF2B5EF4-FFF2-40B4-BE49-F238E27FC236}">
                <a16:creationId xmlns:a16="http://schemas.microsoft.com/office/drawing/2014/main" id="{8CF68DE8-C9B6-9D58-9C9A-24B1964D2231}"/>
              </a:ext>
            </a:extLst>
          </p:cNvPr>
          <p:cNvSpPr txBox="1"/>
          <p:nvPr/>
        </p:nvSpPr>
        <p:spPr>
          <a:xfrm>
            <a:off x="3776870" y="1138798"/>
            <a:ext cx="4187687" cy="523220"/>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Đọc sách, người đọc được</a:t>
            </a:r>
            <a:endParaRPr lang="en-US" sz="2800" dirty="0"/>
          </a:p>
        </p:txBody>
      </p:sp>
      <p:sp>
        <p:nvSpPr>
          <p:cNvPr id="4" name="Hộp Văn bản 3">
            <a:extLst>
              <a:ext uri="{FF2B5EF4-FFF2-40B4-BE49-F238E27FC236}">
                <a16:creationId xmlns:a16="http://schemas.microsoft.com/office/drawing/2014/main" id="{80D3BEC3-6690-2E63-F825-156D268D9A01}"/>
              </a:ext>
            </a:extLst>
          </p:cNvPr>
          <p:cNvSpPr txBox="1"/>
          <p:nvPr/>
        </p:nvSpPr>
        <p:spPr>
          <a:xfrm>
            <a:off x="609599" y="1696087"/>
            <a:ext cx="10721008" cy="954107"/>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M</a:t>
            </a:r>
            <a:r>
              <a:rPr lang="vi-VN" sz="2800" dirty="0">
                <a:solidFill>
                  <a:srgbClr val="000000"/>
                </a:solidFill>
                <a:effectLst/>
                <a:latin typeface="Times New Roman" panose="02020603050405020304" pitchFamily="18" charset="0"/>
                <a:ea typeface="Times New Roman" panose="02020603050405020304" pitchFamily="18" charset="0"/>
              </a:rPr>
              <a:t>ở mang trí tuệ, làm giàu cảm xúc, khám phá tự nhiên và xã hội, hiểu biết về con người và bản thân. </a:t>
            </a:r>
            <a:endParaRPr lang="en-US" sz="2800" dirty="0"/>
          </a:p>
        </p:txBody>
      </p:sp>
      <p:sp>
        <p:nvSpPr>
          <p:cNvPr id="5" name="Hộp Văn bản 4">
            <a:extLst>
              <a:ext uri="{FF2B5EF4-FFF2-40B4-BE49-F238E27FC236}">
                <a16:creationId xmlns:a16="http://schemas.microsoft.com/office/drawing/2014/main" id="{46CD3C15-49D0-17E1-8180-5D49B0EB207C}"/>
              </a:ext>
            </a:extLst>
          </p:cNvPr>
          <p:cNvSpPr txBox="1"/>
          <p:nvPr/>
        </p:nvSpPr>
        <p:spPr>
          <a:xfrm>
            <a:off x="596347" y="2684263"/>
            <a:ext cx="10919791" cy="1384995"/>
          </a:xfrm>
          <a:prstGeom prst="rect">
            <a:avLst/>
          </a:prstGeom>
          <a:noFill/>
        </p:spPr>
        <p:txBody>
          <a:bodyPr wrap="square" rtlCol="0">
            <a:spAutoFit/>
          </a:bodyPr>
          <a:lstStyle/>
          <a:p>
            <a:pPr algn="just">
              <a:tabLst>
                <a:tab pos="4597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Xuyên </a:t>
            </a:r>
            <a:r>
              <a:rPr lang="en-US" sz="2800" dirty="0">
                <a:solidFill>
                  <a:srgbClr val="000000"/>
                </a:solidFill>
                <a:effectLst/>
                <a:latin typeface="Times New Roman" panose="02020603050405020304" pitchFamily="18" charset="0"/>
                <a:ea typeface="Times New Roman" panose="02020603050405020304" pitchFamily="18" charset="0"/>
              </a:rPr>
              <a:t>qua </a:t>
            </a:r>
            <a:r>
              <a:rPr lang="vi-VN" sz="2800" dirty="0">
                <a:solidFill>
                  <a:srgbClr val="000000"/>
                </a:solidFill>
                <a:effectLst/>
                <a:latin typeface="Times New Roman" panose="02020603050405020304" pitchFamily="18" charset="0"/>
                <a:ea typeface="Times New Roman" panose="02020603050405020304" pitchFamily="18" charset="0"/>
              </a:rPr>
              <a:t>thời gian về với quá khứ hay đến với tương lai xa xôi; được du lịch tới một miền đất lạ, và bằng tưởng tượng, như được sống với những số phận, những cuộc đời khác.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71B004F-FEDF-5343-24BF-8349CEAE7484}"/>
              </a:ext>
            </a:extLst>
          </p:cNvPr>
          <p:cNvSpPr txBox="1"/>
          <p:nvPr/>
        </p:nvSpPr>
        <p:spPr>
          <a:xfrm>
            <a:off x="510207" y="4103327"/>
            <a:ext cx="10919791" cy="523220"/>
          </a:xfrm>
          <a:prstGeom prst="rect">
            <a:avLst/>
          </a:prstGeom>
          <a:noFill/>
        </p:spPr>
        <p:txBody>
          <a:bodyPr wrap="square" rtlCol="0">
            <a:spAutoFit/>
          </a:bodyPr>
          <a:lstStyle/>
          <a:p>
            <a:pPr algn="just">
              <a:tabLst>
                <a:tab pos="459740" algn="l"/>
              </a:tabLst>
            </a:pPr>
            <a:r>
              <a:rPr lang="en-US" sz="2800" dirty="0">
                <a:solidFill>
                  <a:srgbClr val="000000"/>
                </a:solidFill>
                <a:effectLst/>
                <a:latin typeface="Times New Roman" panose="02020603050405020304" pitchFamily="18" charset="0"/>
                <a:ea typeface="Times New Roman" panose="02020603050405020304" pitchFamily="18" charset="0"/>
              </a:rPr>
              <a:t>+ S</a:t>
            </a:r>
            <a:r>
              <a:rPr lang="vi-VN" sz="2800" dirty="0">
                <a:solidFill>
                  <a:srgbClr val="000000"/>
                </a:solidFill>
                <a:effectLst/>
                <a:latin typeface="Times New Roman" panose="02020603050405020304" pitchFamily="18" charset="0"/>
                <a:ea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vi-VN" sz="2800" dirty="0">
                <a:solidFill>
                  <a:srgbClr val="000000"/>
                </a:solidFill>
                <a:effectLst/>
                <a:latin typeface="Times New Roman" panose="02020603050405020304" pitchFamily="18" charset="0"/>
                <a:ea typeface="Times New Roman" panose="02020603050405020304" pitchFamily="18" charset="0"/>
              </a:rPr>
              <a:t> tinh thần hết sức phong phú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vẹn</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0782950-0ED8-751F-3C7F-1AAD452C577B}"/>
              </a:ext>
            </a:extLst>
          </p:cNvPr>
          <p:cNvSpPr txBox="1"/>
          <p:nvPr/>
        </p:nvSpPr>
        <p:spPr>
          <a:xfrm>
            <a:off x="510207" y="4718472"/>
            <a:ext cx="10946296" cy="523220"/>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rPr>
              <a:t>=&gt;</a:t>
            </a:r>
            <a:r>
              <a:rPr lang="vi-VN" sz="2800" i="1" dirty="0">
                <a:solidFill>
                  <a:srgbClr val="000000"/>
                </a:solidFill>
                <a:effectLst/>
                <a:latin typeface="Times New Roman" panose="02020603050405020304" pitchFamily="18" charset="0"/>
                <a:ea typeface="Times New Roman" panose="02020603050405020304" pitchFamily="18" charset="0"/>
              </a:rPr>
              <a:t>Do vậy, hoàn toàn có thể xem đọc sách cũng là một kiểu trải nghiệm.</a:t>
            </a:r>
            <a:endParaRPr lang="en-US" sz="2800" dirty="0"/>
          </a:p>
        </p:txBody>
      </p:sp>
    </p:spTree>
    <p:extLst>
      <p:ext uri="{BB962C8B-B14F-4D97-AF65-F5344CB8AC3E}">
        <p14:creationId xmlns:p14="http://schemas.microsoft.com/office/powerpoint/2010/main" val="288030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5BA5F53-129F-A3F7-932F-1A79A76236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9475" y="219280"/>
            <a:ext cx="3689447" cy="2987745"/>
          </a:xfrm>
          <a:prstGeom prst="rect">
            <a:avLst/>
          </a:prstGeom>
          <a:noFill/>
          <a:ln>
            <a:noFill/>
          </a:ln>
        </p:spPr>
      </p:pic>
      <p:pic>
        <p:nvPicPr>
          <p:cNvPr id="5" name="Picture 17">
            <a:extLst>
              <a:ext uri="{FF2B5EF4-FFF2-40B4-BE49-F238E27FC236}">
                <a16:creationId xmlns:a16="http://schemas.microsoft.com/office/drawing/2014/main" id="{B05C7476-28F6-E74D-ACE2-55C26257EC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139" y="219281"/>
            <a:ext cx="4214191" cy="2987744"/>
          </a:xfrm>
          <a:prstGeom prst="rect">
            <a:avLst/>
          </a:prstGeom>
          <a:noFill/>
          <a:ln>
            <a:noFill/>
          </a:ln>
        </p:spPr>
      </p:pic>
      <p:pic>
        <p:nvPicPr>
          <p:cNvPr id="6" name="Picture 11">
            <a:extLst>
              <a:ext uri="{FF2B5EF4-FFF2-40B4-BE49-F238E27FC236}">
                <a16:creationId xmlns:a16="http://schemas.microsoft.com/office/drawing/2014/main" id="{2304DE77-7D5D-5B66-CAD1-FBD8C8948F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78" y="3537336"/>
            <a:ext cx="4462670" cy="3320663"/>
          </a:xfrm>
          <a:prstGeom prst="rect">
            <a:avLst/>
          </a:prstGeom>
          <a:noFill/>
          <a:ln>
            <a:noFill/>
          </a:ln>
        </p:spPr>
      </p:pic>
      <p:pic>
        <p:nvPicPr>
          <p:cNvPr id="7" name="Picture 24">
            <a:extLst>
              <a:ext uri="{FF2B5EF4-FFF2-40B4-BE49-F238E27FC236}">
                <a16:creationId xmlns:a16="http://schemas.microsoft.com/office/drawing/2014/main" id="{761CE312-1F79-1B98-22EE-41CB09718A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7045" y="3537337"/>
            <a:ext cx="3677616" cy="3320662"/>
          </a:xfrm>
          <a:prstGeom prst="rect">
            <a:avLst/>
          </a:prstGeom>
          <a:noFill/>
          <a:ln>
            <a:noFill/>
          </a:ln>
        </p:spPr>
      </p:pic>
    </p:spTree>
    <p:extLst>
      <p:ext uri="{BB962C8B-B14F-4D97-AF65-F5344CB8AC3E}">
        <p14:creationId xmlns:p14="http://schemas.microsoft.com/office/powerpoint/2010/main" val="3221026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E9AEA2A-CBDF-98F3-6BD6-3B4B48142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0" y="198782"/>
            <a:ext cx="11781183" cy="6659217"/>
          </a:xfrm>
          <a:prstGeom prst="rect">
            <a:avLst/>
          </a:prstGeom>
        </p:spPr>
      </p:pic>
      <p:sp>
        <p:nvSpPr>
          <p:cNvPr id="6" name="Hộp Văn bản 5">
            <a:extLst>
              <a:ext uri="{FF2B5EF4-FFF2-40B4-BE49-F238E27FC236}">
                <a16:creationId xmlns:a16="http://schemas.microsoft.com/office/drawing/2014/main" id="{ECE2F8EA-E374-5B44-82BC-1EFC1C8A912D}"/>
              </a:ext>
            </a:extLst>
          </p:cNvPr>
          <p:cNvSpPr txBox="1"/>
          <p:nvPr/>
        </p:nvSpPr>
        <p:spPr>
          <a:xfrm>
            <a:off x="1550504" y="1961322"/>
            <a:ext cx="9051235" cy="4002156"/>
          </a:xfrm>
          <a:prstGeom prst="rect">
            <a:avLst/>
          </a:prstGeom>
          <a:noFill/>
        </p:spPr>
        <p:txBody>
          <a:bodyPr wrap="square" rtlCol="0">
            <a:prstTxWarp prst="textArchUpPour">
              <a:avLst/>
            </a:prstTxWarp>
            <a:spAutoFit/>
          </a:bodyPr>
          <a:lstStyle/>
          <a:p>
            <a:pPr algn="ctr"/>
            <a:r>
              <a:rPr lang="en-US" sz="180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LUYỆN TẬP</a:t>
            </a:r>
          </a:p>
        </p:txBody>
      </p:sp>
    </p:spTree>
    <p:extLst>
      <p:ext uri="{BB962C8B-B14F-4D97-AF65-F5344CB8AC3E}">
        <p14:creationId xmlns:p14="http://schemas.microsoft.com/office/powerpoint/2010/main" val="3311967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246B7BC-C32B-0529-1B9D-41885CE1E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145774"/>
            <a:ext cx="11754678" cy="6546574"/>
          </a:xfrm>
          <a:prstGeom prst="rect">
            <a:avLst/>
          </a:prstGeom>
        </p:spPr>
      </p:pic>
      <p:sp>
        <p:nvSpPr>
          <p:cNvPr id="4" name="Hộp Văn bản 3">
            <a:extLst>
              <a:ext uri="{FF2B5EF4-FFF2-40B4-BE49-F238E27FC236}">
                <a16:creationId xmlns:a16="http://schemas.microsoft.com/office/drawing/2014/main" id="{3AF9E840-EE5E-5A9F-E8F7-825B485879D9}"/>
              </a:ext>
            </a:extLst>
          </p:cNvPr>
          <p:cNvSpPr txBox="1"/>
          <p:nvPr/>
        </p:nvSpPr>
        <p:spPr>
          <a:xfrm>
            <a:off x="2305878" y="2849218"/>
            <a:ext cx="8680174" cy="2062103"/>
          </a:xfrm>
          <a:prstGeom prst="rect">
            <a:avLst/>
          </a:prstGeom>
          <a:noFill/>
        </p:spPr>
        <p:txBody>
          <a:bodyPr wrap="square" rtlCol="0">
            <a:spAutoFit/>
          </a:bodyPr>
          <a:lstStyle/>
          <a:p>
            <a:pPr algn="just"/>
            <a:r>
              <a:rPr lang="en-US" sz="3200" b="1" dirty="0">
                <a:solidFill>
                  <a:srgbClr val="FF0000"/>
                </a:solidFill>
                <a:effectLst/>
                <a:latin typeface="Times New Roman" panose="02020603050405020304" pitchFamily="18" charset="0"/>
                <a:ea typeface="Times New Roman" panose="02020603050405020304" pitchFamily="18" charset="0"/>
              </a:rPr>
              <a:t>BÀI TẬP:</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i="1" dirty="0">
                <a:solidFill>
                  <a:srgbClr val="0D0D0D"/>
                </a:solidFill>
                <a:effectLst/>
                <a:latin typeface="Times New Roman" panose="02020603050405020304" pitchFamily="18" charset="0"/>
                <a:ea typeface="Times New Roman" panose="02020603050405020304" pitchFamily="18" charset="0"/>
              </a:rPr>
              <a:t>Qua </a:t>
            </a:r>
            <a:r>
              <a:rPr lang="en-US" sz="3200" i="1" dirty="0" err="1">
                <a:solidFill>
                  <a:srgbClr val="0D0D0D"/>
                </a:solidFill>
                <a:effectLst/>
                <a:latin typeface="Times New Roman" panose="02020603050405020304" pitchFamily="18" charset="0"/>
                <a:ea typeface="Times New Roman" panose="02020603050405020304" pitchFamily="18" charset="0"/>
              </a:rPr>
              <a:t>đọc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hiểu</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hai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văn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bản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Bản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đồ</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dẫn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đường</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và</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Hãy</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cầm</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lấy</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và</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đọc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em</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học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tập</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được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gì</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về</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kinh</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nghiệm</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viết</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một</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bài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văn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nghị</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luận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thuyết</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phục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được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người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nghe</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người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đọc</a:t>
            </a:r>
            <a:r>
              <a:rPr lang="en-US" sz="3200" i="1"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6397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6DA2950-4423-6A6A-E5A5-1D2ACF4B4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026"/>
            <a:ext cx="12072730" cy="6698974"/>
          </a:xfrm>
          <a:prstGeom prst="rect">
            <a:avLst/>
          </a:prstGeom>
        </p:spPr>
      </p:pic>
      <p:sp>
        <p:nvSpPr>
          <p:cNvPr id="4" name="Hộp Văn bản 3">
            <a:extLst>
              <a:ext uri="{FF2B5EF4-FFF2-40B4-BE49-F238E27FC236}">
                <a16:creationId xmlns:a16="http://schemas.microsoft.com/office/drawing/2014/main" id="{E669FD6B-F3BE-B767-E02C-0EFF973C53C4}"/>
              </a:ext>
            </a:extLst>
          </p:cNvPr>
          <p:cNvSpPr txBox="1"/>
          <p:nvPr/>
        </p:nvSpPr>
        <p:spPr>
          <a:xfrm>
            <a:off x="1139687" y="1417983"/>
            <a:ext cx="7606748" cy="954107"/>
          </a:xfrm>
          <a:prstGeom prst="rect">
            <a:avLst/>
          </a:prstGeom>
          <a:noFill/>
        </p:spPr>
        <p:txBody>
          <a:bodyPr wrap="square" rtlCol="0">
            <a:spAutoFit/>
          </a:bodyPr>
          <a:lstStyle/>
          <a:p>
            <a:pPr algn="just"/>
            <a:r>
              <a:rPr lang="en-US" sz="2800" b="1" dirty="0" err="1">
                <a:solidFill>
                  <a:srgbClr val="0D0D0D"/>
                </a:solidFill>
                <a:effectLst/>
                <a:latin typeface="Times New Roman" panose="02020603050405020304" pitchFamily="18" charset="0"/>
                <a:ea typeface="Times New Roman" panose="02020603050405020304" pitchFamily="18" charset="0"/>
              </a:rPr>
              <a:t>Kinh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nghiệm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viết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một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nghị</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luận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thuyết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phục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được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nghe</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F2811E8-4BED-5820-91EF-706ADB02FD52}"/>
              </a:ext>
            </a:extLst>
          </p:cNvPr>
          <p:cNvSpPr txBox="1"/>
          <p:nvPr/>
        </p:nvSpPr>
        <p:spPr>
          <a:xfrm>
            <a:off x="1285461" y="2610678"/>
            <a:ext cx="8044069" cy="954107"/>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Chọn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được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vấn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đề</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bàn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luận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có</a:t>
            </a:r>
            <a:r>
              <a:rPr lang="en-US" sz="2800" i="1" dirty="0">
                <a:solidFill>
                  <a:srgbClr val="0D0D0D"/>
                </a:solidFill>
                <a:effectLst/>
                <a:latin typeface="Times New Roman" panose="02020603050405020304" pitchFamily="18" charset="0"/>
                <a:ea typeface="Calibri" panose="020F0502020204030204" pitchFamily="34" charset="0"/>
              </a:rPr>
              <a:t> ý </a:t>
            </a:r>
            <a:r>
              <a:rPr lang="en-US" sz="2800" i="1" dirty="0" err="1">
                <a:solidFill>
                  <a:srgbClr val="0D0D0D"/>
                </a:solidFill>
                <a:effectLst/>
                <a:latin typeface="Times New Roman" panose="02020603050405020304" pitchFamily="18" charset="0"/>
                <a:ea typeface="Calibri" panose="020F0502020204030204" pitchFamily="34" charset="0"/>
              </a:rPr>
              <a:t>nghĩa</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thiết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thực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với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mọi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người</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336F8039-AF3A-729E-8FD0-32B575DCCCA0}"/>
              </a:ext>
            </a:extLst>
          </p:cNvPr>
          <p:cNvSpPr txBox="1"/>
          <p:nvPr/>
        </p:nvSpPr>
        <p:spPr>
          <a:xfrm>
            <a:off x="1285461" y="3802137"/>
            <a:ext cx="8441635" cy="954107"/>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Bộc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lộ</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được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góc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nhìn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riêng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của</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người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viết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thể</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hiện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những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quan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điểm</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đúng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đắn</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8AA6055-9EB1-2DDC-D79F-0C9DE23A5D62}"/>
              </a:ext>
            </a:extLst>
          </p:cNvPr>
          <p:cNvSpPr txBox="1"/>
          <p:nvPr/>
        </p:nvSpPr>
        <p:spPr>
          <a:xfrm>
            <a:off x="1285461" y="4993596"/>
            <a:ext cx="8044069"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Cách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vào</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đề</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tự</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nhiên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hấp</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dẫn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lôi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cuốn</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7681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24CB96C-CC9D-6B03-DBEF-0D07A8056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026"/>
            <a:ext cx="12072730" cy="6698974"/>
          </a:xfrm>
          <a:prstGeom prst="rect">
            <a:avLst/>
          </a:prstGeom>
        </p:spPr>
      </p:pic>
      <p:sp>
        <p:nvSpPr>
          <p:cNvPr id="3" name="Hộp Văn bản 2">
            <a:extLst>
              <a:ext uri="{FF2B5EF4-FFF2-40B4-BE49-F238E27FC236}">
                <a16:creationId xmlns:a16="http://schemas.microsoft.com/office/drawing/2014/main" id="{77A86820-9656-3DCF-9AF9-B264D5BEEFDC}"/>
              </a:ext>
            </a:extLst>
          </p:cNvPr>
          <p:cNvSpPr txBox="1"/>
          <p:nvPr/>
        </p:nvSpPr>
        <p:spPr>
          <a:xfrm>
            <a:off x="1272209" y="1656522"/>
            <a:ext cx="7885043"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Lí</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lẽ</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sắc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sảo</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dẫn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chứng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chân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thực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thuyết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phục</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793ED869-EB40-87F1-D0F8-FF326E5D5D3C}"/>
              </a:ext>
            </a:extLst>
          </p:cNvPr>
          <p:cNvSpPr txBox="1"/>
          <p:nvPr/>
        </p:nvSpPr>
        <p:spPr>
          <a:xfrm>
            <a:off x="1272209" y="2601508"/>
            <a:ext cx="7765774"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Lập</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luận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chặt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chẽ</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trình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bày</a:t>
            </a:r>
            <a:r>
              <a:rPr lang="en-US" sz="2800" i="1" dirty="0">
                <a:solidFill>
                  <a:srgbClr val="0D0D0D"/>
                </a:solidFill>
                <a:effectLst/>
                <a:latin typeface="Times New Roman" panose="02020603050405020304" pitchFamily="18" charset="0"/>
                <a:ea typeface="Calibri" panose="020F0502020204030204" pitchFamily="34" charset="0"/>
              </a:rPr>
              <a:t> logic </a:t>
            </a:r>
            <a:r>
              <a:rPr lang="en-US" sz="2800" i="1" dirty="0" err="1">
                <a:solidFill>
                  <a:srgbClr val="0D0D0D"/>
                </a:solidFill>
                <a:effectLst/>
                <a:latin typeface="Times New Roman" panose="02020603050405020304" pitchFamily="18" charset="0"/>
                <a:ea typeface="Calibri" panose="020F0502020204030204" pitchFamily="34" charset="0"/>
              </a:rPr>
              <a:t>mạch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lạc</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D86B3B1B-E1BF-A111-A132-F452D574264C}"/>
              </a:ext>
            </a:extLst>
          </p:cNvPr>
          <p:cNvSpPr txBox="1"/>
          <p:nvPr/>
        </p:nvSpPr>
        <p:spPr>
          <a:xfrm>
            <a:off x="1272209" y="3836936"/>
            <a:ext cx="7885043"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Ngôn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ngữ</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linh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hoạt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sinh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động</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33698B8F-BE8B-717D-AD74-E2AE1EA0E485}"/>
              </a:ext>
            </a:extLst>
          </p:cNvPr>
          <p:cNvSpPr txBox="1"/>
          <p:nvPr/>
        </p:nvSpPr>
        <p:spPr>
          <a:xfrm>
            <a:off x="1272209" y="5016812"/>
            <a:ext cx="8017565"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Thông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điệp</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rõ</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ràng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có</a:t>
            </a:r>
            <a:r>
              <a:rPr lang="en-US" sz="2800" i="1" dirty="0">
                <a:solidFill>
                  <a:srgbClr val="0D0D0D"/>
                </a:solidFill>
                <a:effectLst/>
                <a:latin typeface="Times New Roman" panose="02020603050405020304" pitchFamily="18" charset="0"/>
                <a:ea typeface="Calibri" panose="020F0502020204030204" pitchFamily="34" charset="0"/>
              </a:rPr>
              <a:t> ý </a:t>
            </a:r>
            <a:r>
              <a:rPr lang="en-US" sz="2800" i="1" dirty="0" err="1">
                <a:solidFill>
                  <a:srgbClr val="0D0D0D"/>
                </a:solidFill>
                <a:effectLst/>
                <a:latin typeface="Times New Roman" panose="02020603050405020304" pitchFamily="18" charset="0"/>
                <a:ea typeface="Calibri" panose="020F0502020204030204" pitchFamily="34" charset="0"/>
              </a:rPr>
              <a:t>nghĩa</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với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mọi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người</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086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F355234-A5EA-125E-B568-417006A4C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72278"/>
            <a:ext cx="11794435" cy="6520070"/>
          </a:xfrm>
          <a:prstGeom prst="rect">
            <a:avLst/>
          </a:prstGeom>
        </p:spPr>
      </p:pic>
      <p:sp>
        <p:nvSpPr>
          <p:cNvPr id="4" name="Hộp Văn bản 3">
            <a:extLst>
              <a:ext uri="{FF2B5EF4-FFF2-40B4-BE49-F238E27FC236}">
                <a16:creationId xmlns:a16="http://schemas.microsoft.com/office/drawing/2014/main" id="{FD6D87C3-0930-0EDA-C292-B5F83DFF6297}"/>
              </a:ext>
            </a:extLst>
          </p:cNvPr>
          <p:cNvSpPr txBox="1"/>
          <p:nvPr/>
        </p:nvSpPr>
        <p:spPr>
          <a:xfrm>
            <a:off x="3326296" y="2027584"/>
            <a:ext cx="5857461" cy="3419060"/>
          </a:xfrm>
          <a:prstGeom prst="rect">
            <a:avLst/>
          </a:prstGeom>
          <a:noFill/>
        </p:spPr>
        <p:txBody>
          <a:bodyPr wrap="square" rtlCol="0">
            <a:prstTxWarp prst="textSlantDown">
              <a:avLst/>
            </a:prstTxWarp>
            <a:spAutoFit/>
          </a:bodyPr>
          <a:lstStyle/>
          <a:p>
            <a:r>
              <a:rPr lang="en-US" sz="1800" b="1">
                <a:solidFill>
                  <a:srgbClr val="7030A0"/>
                </a:solidFill>
                <a:effectLst/>
                <a:latin typeface="Times New Roman" panose="02020603050405020304" pitchFamily="18" charset="0"/>
                <a:ea typeface="Times New Roman" panose="02020603050405020304" pitchFamily="18" charset="0"/>
              </a:rPr>
              <a:t>VẬN DỤNG</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93919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824467A2-6798-9114-8477-A53EF7BF8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0"/>
            <a:ext cx="11913704" cy="6858000"/>
          </a:xfrm>
          <a:prstGeom prst="rect">
            <a:avLst/>
          </a:prstGeom>
        </p:spPr>
      </p:pic>
      <p:sp>
        <p:nvSpPr>
          <p:cNvPr id="6" name="Hộp Văn bản 5">
            <a:extLst>
              <a:ext uri="{FF2B5EF4-FFF2-40B4-BE49-F238E27FC236}">
                <a16:creationId xmlns:a16="http://schemas.microsoft.com/office/drawing/2014/main" id="{E2D5BF15-E6EE-1F50-96A9-B7D45E6C790F}"/>
              </a:ext>
            </a:extLst>
          </p:cNvPr>
          <p:cNvSpPr txBox="1"/>
          <p:nvPr/>
        </p:nvSpPr>
        <p:spPr>
          <a:xfrm>
            <a:off x="2120348" y="1616765"/>
            <a:ext cx="7460974" cy="1384995"/>
          </a:xfrm>
          <a:prstGeom prst="rect">
            <a:avLst/>
          </a:prstGeom>
          <a:noFill/>
        </p:spPr>
        <p:txBody>
          <a:bodyPr wrap="square" rtlCol="0">
            <a:spAutoFit/>
          </a:bodyPr>
          <a:lstStyle/>
          <a:p>
            <a:pPr algn="ctr"/>
            <a:r>
              <a:rPr lang="en-US" sz="2800" b="1" dirty="0">
                <a:effectLst/>
                <a:latin typeface="Times New Roman" panose="02020603050405020304" pitchFamily="18" charset="0"/>
                <a:ea typeface="Times New Roman" panose="02020603050405020304" pitchFamily="18" charset="0"/>
              </a:rPr>
              <a:t>*VIẾT KẾT NỐI ĐỌC</a:t>
            </a:r>
            <a:endParaRPr lang="en-US" sz="2800" dirty="0">
              <a:effectLst/>
              <a:latin typeface="Times New Roman" panose="02020603050405020304" pitchFamily="18" charset="0"/>
              <a:ea typeface="Times New Roman" panose="02020603050405020304" pitchFamily="18" charset="0"/>
            </a:endParaRPr>
          </a:p>
          <a:p>
            <a:pPr algn="ctr"/>
            <a:r>
              <a:rPr lang="en-US" sz="2800" b="1" dirty="0" err="1">
                <a:solidFill>
                  <a:srgbClr val="000000"/>
                </a:solidFill>
                <a:effectLst/>
                <a:latin typeface="Times New Roman" panose="02020603050405020304" pitchFamily="18" charset="0"/>
                <a:ea typeface="Arial" panose="020B0604020202020204" pitchFamily="34" charset="0"/>
              </a:rPr>
              <a:t>Bài</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tập</a:t>
            </a:r>
            <a:r>
              <a:rPr lang="en-US" sz="2800" b="1" dirty="0">
                <a:solidFill>
                  <a:srgbClr val="000000"/>
                </a:solidFill>
                <a:effectLst/>
                <a:latin typeface="Times New Roman" panose="02020603050405020304" pitchFamily="18" charset="0"/>
                <a:ea typeface="Arial" panose="020B0604020202020204" pitchFamily="34" charset="0"/>
              </a:rPr>
              <a: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rPr>
              <a:t> 5 - 7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bày</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CEA0FC8C-9607-55C7-A417-90D2E1B19BBE}"/>
              </a:ext>
            </a:extLst>
          </p:cNvPr>
          <p:cNvSpPr txBox="1"/>
          <p:nvPr/>
        </p:nvSpPr>
        <p:spPr>
          <a:xfrm>
            <a:off x="2120348" y="3429000"/>
            <a:ext cx="4306956" cy="954107"/>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V</a:t>
            </a:r>
            <a:r>
              <a:rPr lang="en-US" sz="2800" i="1" dirty="0">
                <a:solidFill>
                  <a:srgbClr val="000000"/>
                </a:solidFill>
                <a:effectLst/>
                <a:latin typeface="Times New Roman" panose="02020603050405020304" pitchFamily="18" charset="0"/>
                <a:ea typeface="Times New Roman" panose="02020603050405020304" pitchFamily="18" charset="0"/>
              </a:rPr>
              <a:t>ì </a:t>
            </a:r>
            <a:r>
              <a:rPr lang="vi-VN" sz="2800" i="1" dirty="0">
                <a:solidFill>
                  <a:srgbClr val="000000"/>
                </a:solidFill>
                <a:effectLst/>
                <a:latin typeface="Times New Roman" panose="02020603050405020304" pitchFamily="18" charset="0"/>
                <a:ea typeface="Times New Roman" panose="02020603050405020304" pitchFamily="18" charset="0"/>
              </a:rPr>
              <a:t>sao sách là để đọc chứ không phải để trưng bày?</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
        <p:nvSpPr>
          <p:cNvPr id="8" name="Hộp Văn bản 7">
            <a:extLst>
              <a:ext uri="{FF2B5EF4-FFF2-40B4-BE49-F238E27FC236}">
                <a16:creationId xmlns:a16="http://schemas.microsoft.com/office/drawing/2014/main" id="{41344392-C464-ED65-0AD9-F2D1B93FA554}"/>
              </a:ext>
            </a:extLst>
          </p:cNvPr>
          <p:cNvSpPr txBox="1"/>
          <p:nvPr/>
        </p:nvSpPr>
        <p:spPr>
          <a:xfrm>
            <a:off x="7036905" y="3379187"/>
            <a:ext cx="3472069" cy="954107"/>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Đọc sách theo cách nào thì có ích?</a:t>
            </a:r>
            <a:endParaRPr lang="en-US" sz="2800" dirty="0"/>
          </a:p>
        </p:txBody>
      </p:sp>
    </p:spTree>
    <p:extLst>
      <p:ext uri="{BB962C8B-B14F-4D97-AF65-F5344CB8AC3E}">
        <p14:creationId xmlns:p14="http://schemas.microsoft.com/office/powerpoint/2010/main" val="4275249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D8A0320-52D8-F285-B28F-335A643BA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8" y="106017"/>
            <a:ext cx="11953460" cy="6751983"/>
          </a:xfrm>
          <a:prstGeom prst="rect">
            <a:avLst/>
          </a:prstGeom>
        </p:spPr>
      </p:pic>
      <p:sp>
        <p:nvSpPr>
          <p:cNvPr id="4" name="Hộp Văn bản 3">
            <a:extLst>
              <a:ext uri="{FF2B5EF4-FFF2-40B4-BE49-F238E27FC236}">
                <a16:creationId xmlns:a16="http://schemas.microsoft.com/office/drawing/2014/main" id="{8BFCB449-7519-7EFD-1E98-C93161461619}"/>
              </a:ext>
            </a:extLst>
          </p:cNvPr>
          <p:cNvSpPr txBox="1"/>
          <p:nvPr/>
        </p:nvSpPr>
        <p:spPr>
          <a:xfrm>
            <a:off x="1219200" y="410818"/>
            <a:ext cx="9753600" cy="6124754"/>
          </a:xfrm>
          <a:prstGeom prst="rect">
            <a:avLst/>
          </a:prstGeom>
          <a:noFill/>
        </p:spPr>
        <p:txBody>
          <a:bodyPr wrap="square" rtlCol="0">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rPr>
              <a:t>THAM KHẢO</a:t>
            </a:r>
            <a:endParaRPr lang="en-US" sz="2800" dirty="0">
              <a:effectLst/>
              <a:latin typeface="Times New Roman" panose="02020603050405020304" pitchFamily="18" charset="0"/>
              <a:ea typeface="Times New Roman" panose="02020603050405020304" pitchFamily="18" charset="0"/>
            </a:endParaRPr>
          </a:p>
          <a:p>
            <a:pPr indent="457200" algn="just"/>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 nay, </a:t>
            </a:r>
            <a:r>
              <a:rPr lang="en-US" sz="2800" dirty="0" err="1">
                <a:solidFill>
                  <a:srgbClr val="000000"/>
                </a:solidFill>
                <a:effectLst/>
                <a:latin typeface="Times New Roman" panose="02020603050405020304" pitchFamily="18" charset="0"/>
                <a:ea typeface="Calibri" panose="020F0502020204030204" pitchFamily="34" charset="0"/>
              </a:rPr>
              <a:t>chúng</a:t>
            </a:r>
            <a:r>
              <a:rPr lang="en-US" sz="2800" dirty="0">
                <a:solidFill>
                  <a:srgbClr val="000000"/>
                </a:solidFill>
                <a:effectLst/>
                <a:latin typeface="Times New Roman" panose="02020603050405020304" pitchFamily="18" charset="0"/>
                <a:ea typeface="Calibri" panose="020F0502020204030204" pitchFamily="34" charset="0"/>
              </a:rPr>
              <a:t> ta </a:t>
            </a:r>
            <a:r>
              <a:rPr lang="en-US" sz="2800" dirty="0" err="1">
                <a:solidFill>
                  <a:srgbClr val="000000"/>
                </a:solidFill>
                <a:effectLst/>
                <a:latin typeface="Times New Roman" panose="02020603050405020304" pitchFamily="18" charset="0"/>
                <a:ea typeface="Calibri" panose="020F0502020204030204" pitchFamily="34" charset="0"/>
              </a:rPr>
              <a:t>vẫn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việc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nghe</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trò</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trở</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liêng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xâm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trở</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món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cổ</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món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sang </a:t>
            </a:r>
            <a:r>
              <a:rPr lang="en-US" sz="2800" dirty="0" err="1">
                <a:solidFill>
                  <a:srgbClr val="000000"/>
                </a:solidFill>
                <a:effectLst/>
                <a:latin typeface="Times New Roman" panose="02020603050405020304" pitchFamily="18" charset="0"/>
                <a:ea typeface="Calibri" panose="020F0502020204030204" pitchFamily="34" charset="0"/>
              </a:rPr>
              <a:t>trọng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khoe</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ta </a:t>
            </a:r>
            <a:r>
              <a:rPr lang="en-US" sz="2800" dirty="0" err="1">
                <a:solidFill>
                  <a:srgbClr val="000000"/>
                </a:solidFill>
                <a:effectLst/>
                <a:latin typeface="Times New Roman" panose="02020603050405020304" pitchFamily="18" charset="0"/>
                <a:ea typeface="Calibri" panose="020F0502020204030204" pitchFamily="34" charset="0"/>
              </a:rPr>
              <a:t>mua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im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Huỳnh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Phương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giở</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đèn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ta </a:t>
            </a:r>
            <a:r>
              <a:rPr lang="en-US" sz="2800" dirty="0" err="1">
                <a:solidFill>
                  <a:srgbClr val="000000"/>
                </a:solidFill>
                <a:effectLst/>
                <a:latin typeface="Times New Roman" panose="02020603050405020304" pitchFamily="18" charset="0"/>
                <a:ea typeface="Calibri" panose="020F0502020204030204" pitchFamily="34" charset="0"/>
              </a:rPr>
              <a:t>chủ</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duy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suy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ngẫm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rút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nghiệm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Times New Roman" panose="02020603050405020304" pitchFamily="18" charset="0"/>
              </a:rPr>
              <a:t>như vậy, sách mới phục vụ thiết thực cho nhu cầu học tập, tìm hiểu, nghiên cứu của con 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bày</a:t>
            </a:r>
            <a:r>
              <a:rPr lang="en-US" sz="2800" dirty="0">
                <a:solidFill>
                  <a:srgbClr val="000000"/>
                </a:solidFill>
                <a:effectLst/>
                <a:latin typeface="Times New Roman" panose="02020603050405020304" pitchFamily="18" charset="0"/>
                <a:ea typeface="Calibri" panose="020F0502020204030204" pitchFamily="34" charset="0"/>
              </a:rPr>
              <a:t> hay </a:t>
            </a:r>
            <a:r>
              <a:rPr lang="en-US" sz="2800" dirty="0" err="1">
                <a:solidFill>
                  <a:srgbClr val="000000"/>
                </a:solidFill>
                <a:effectLst/>
                <a:latin typeface="Times New Roman" panose="02020603050405020304" pitchFamily="18" charset="0"/>
                <a:ea typeface="Calibri" panose="020F0502020204030204" pitchFamily="34" charset="0"/>
              </a:rPr>
              <a:t>làm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Mục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cuối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cùng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7496863"/>
      </p:ext>
    </p:extLst>
  </p:cSld>
  <p:clrMapOvr>
    <a:masterClrMapping/>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DF7CA84-4097-6B81-784E-00E017453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72278"/>
            <a:ext cx="11794435" cy="6520070"/>
          </a:xfrm>
          <a:prstGeom prst="rect">
            <a:avLst/>
          </a:prstGeom>
        </p:spPr>
      </p:pic>
      <p:sp>
        <p:nvSpPr>
          <p:cNvPr id="3" name="Hộp Văn bản 2">
            <a:extLst>
              <a:ext uri="{FF2B5EF4-FFF2-40B4-BE49-F238E27FC236}">
                <a16:creationId xmlns:a16="http://schemas.microsoft.com/office/drawing/2014/main" id="{25B77B0B-1E3E-2DE6-7F34-A2968C84B26D}"/>
              </a:ext>
            </a:extLst>
          </p:cNvPr>
          <p:cNvSpPr txBox="1"/>
          <p:nvPr/>
        </p:nvSpPr>
        <p:spPr>
          <a:xfrm>
            <a:off x="3074504" y="2054087"/>
            <a:ext cx="5950226" cy="584775"/>
          </a:xfrm>
          <a:prstGeom prst="rect">
            <a:avLst/>
          </a:prstGeom>
          <a:noFill/>
        </p:spPr>
        <p:txBody>
          <a:bodyPr wrap="square" rtlCol="0">
            <a:spAutoFit/>
          </a:bodyPr>
          <a:lstStyle/>
          <a:p>
            <a:pPr algn="ctr"/>
            <a:r>
              <a:rPr lang="en-US" sz="3200" b="1" dirty="0">
                <a:solidFill>
                  <a:srgbClr val="7030A0"/>
                </a:solidFill>
                <a:effectLst/>
                <a:latin typeface="Times New Roman" panose="02020603050405020304" pitchFamily="18" charset="0"/>
                <a:ea typeface="Times New Roman" panose="02020603050405020304" pitchFamily="18" charset="0"/>
              </a:rPr>
              <a:t>HƯỚNG DẪN TỰ HỌC</a:t>
            </a:r>
            <a:endParaRPr lang="en-US" sz="32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76C39DB1-6E22-1C59-B34A-4F4750853622}"/>
              </a:ext>
            </a:extLst>
          </p:cNvPr>
          <p:cNvSpPr txBox="1"/>
          <p:nvPr/>
        </p:nvSpPr>
        <p:spPr>
          <a:xfrm>
            <a:off x="3816626" y="2875722"/>
            <a:ext cx="4704522" cy="954107"/>
          </a:xfrm>
          <a:prstGeom prst="rect">
            <a:avLst/>
          </a:prstGeom>
          <a:noFill/>
        </p:spPr>
        <p:txBody>
          <a:bodyPr wrap="square" rtlCol="0">
            <a:spAutoFit/>
          </a:bodyPr>
          <a:lstStyle/>
          <a:p>
            <a:r>
              <a:rPr lang="pt-BR" sz="2800" dirty="0">
                <a:effectLst/>
                <a:latin typeface="Times New Roman" panose="02020603050405020304" pitchFamily="18" charset="0"/>
                <a:ea typeface="Times New Roman" panose="02020603050405020304" pitchFamily="18" charset="0"/>
              </a:rPr>
              <a:t>- Hoàn thiện các nội dung đã học trong bài;</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ADEAFAC-19D4-94DC-1EE8-1C2EFA04F462}"/>
              </a:ext>
            </a:extLst>
          </p:cNvPr>
          <p:cNvSpPr txBox="1"/>
          <p:nvPr/>
        </p:nvSpPr>
        <p:spPr>
          <a:xfrm>
            <a:off x="3816626" y="4134630"/>
            <a:ext cx="5108712" cy="954107"/>
          </a:xfrm>
          <a:prstGeom prst="rect">
            <a:avLst/>
          </a:prstGeom>
          <a:noFill/>
        </p:spPr>
        <p:txBody>
          <a:bodyPr wrap="square" rtlCol="0">
            <a:spAutoFit/>
          </a:bodyPr>
          <a:lstStyle/>
          <a:p>
            <a:r>
              <a:rPr lang="pt-BR" sz="2800" dirty="0">
                <a:effectLst/>
                <a:latin typeface="Times New Roman" panose="02020603050405020304" pitchFamily="18" charset="0"/>
                <a:ea typeface="Times New Roman" panose="02020603050405020304" pitchFamily="18" charset="0"/>
              </a:rPr>
              <a:t>- Chuẩn bị soạn bài: Thực hành tiếng Việt: Thuật ngữ.</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3175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B795FEF-843B-4003-D2E3-2FECDB9E2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ộp Văn bản 4">
            <a:extLst>
              <a:ext uri="{FF2B5EF4-FFF2-40B4-BE49-F238E27FC236}">
                <a16:creationId xmlns:a16="http://schemas.microsoft.com/office/drawing/2014/main" id="{AC60DF52-7C8F-44AA-6280-41946F8FFDB5}"/>
              </a:ext>
            </a:extLst>
          </p:cNvPr>
          <p:cNvSpPr txBox="1"/>
          <p:nvPr/>
        </p:nvSpPr>
        <p:spPr>
          <a:xfrm>
            <a:off x="2080591" y="1073426"/>
            <a:ext cx="8799444"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1)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nghĩa</a:t>
            </a:r>
            <a:endParaRPr lang="en-US" sz="2800" dirty="0"/>
          </a:p>
        </p:txBody>
      </p:sp>
      <p:sp>
        <p:nvSpPr>
          <p:cNvPr id="6" name="Hộp Văn bản 5">
            <a:extLst>
              <a:ext uri="{FF2B5EF4-FFF2-40B4-BE49-F238E27FC236}">
                <a16:creationId xmlns:a16="http://schemas.microsoft.com/office/drawing/2014/main" id="{9EA4A915-B2B1-95EC-C085-9AC311383024}"/>
              </a:ext>
            </a:extLst>
          </p:cNvPr>
          <p:cNvSpPr txBox="1"/>
          <p:nvPr/>
        </p:nvSpPr>
        <p:spPr>
          <a:xfrm>
            <a:off x="1411356" y="1722783"/>
            <a:ext cx="9369287" cy="1384995"/>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phụ</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Trường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(Thomas Carlyle).</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6303E419-E265-ED28-D1CB-F0EA348BA519}"/>
              </a:ext>
            </a:extLst>
          </p:cNvPr>
          <p:cNvSpPr txBox="1"/>
          <p:nvPr/>
        </p:nvSpPr>
        <p:spPr>
          <a:xfrm>
            <a:off x="1411355" y="3233915"/>
            <a:ext cx="9369287"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hoặc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tồn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(Thomas Carlyle).</a:t>
            </a:r>
            <a:endParaRPr lang="en-US" sz="28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2F6CB669-DEF9-EA21-4B55-53D9FB934918}"/>
              </a:ext>
            </a:extLst>
          </p:cNvPr>
          <p:cNvSpPr txBox="1"/>
          <p:nvPr/>
        </p:nvSpPr>
        <p:spPr>
          <a:xfrm>
            <a:off x="1411355" y="4768958"/>
            <a:ext cx="8534400" cy="954107"/>
          </a:xfrm>
          <a:prstGeom prst="rect">
            <a:avLst/>
          </a:prstGeom>
          <a:noFill/>
        </p:spPr>
        <p:txBody>
          <a:bodyPr wrap="square" rtlCol="0">
            <a:spAutoFit/>
          </a:bodyPr>
          <a:lstStyle/>
          <a:p>
            <a:pPr algn="just"/>
            <a:r>
              <a:rPr lang="vi-VN" sz="2800" dirty="0">
                <a:solidFill>
                  <a:srgbClr val="660066"/>
                </a:solidFill>
                <a:effectLst/>
                <a:latin typeface="Arial" panose="020B0604020202020204" pitchFamily="34"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giúp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Phaghe</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3515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177004F-2EF7-3FA1-E5DE-4B163D432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ộp Văn bản 4">
            <a:extLst>
              <a:ext uri="{FF2B5EF4-FFF2-40B4-BE49-F238E27FC236}">
                <a16:creationId xmlns:a16="http://schemas.microsoft.com/office/drawing/2014/main" id="{AC99F383-61F1-6BA7-ED5E-568824D17243}"/>
              </a:ext>
            </a:extLst>
          </p:cNvPr>
          <p:cNvSpPr txBox="1"/>
          <p:nvPr/>
        </p:nvSpPr>
        <p:spPr>
          <a:xfrm>
            <a:off x="1961320" y="1150801"/>
            <a:ext cx="8865705" cy="1815882"/>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"Ai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tuệ</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G.Létxinh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5743EE9-B94E-7ED3-D66A-791C1DE63050}"/>
              </a:ext>
            </a:extLst>
          </p:cNvPr>
          <p:cNvSpPr txBox="1"/>
          <p:nvPr/>
        </p:nvSpPr>
        <p:spPr>
          <a:xfrm>
            <a:off x="1895058" y="3069518"/>
            <a:ext cx="8998227"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Gunte</a:t>
            </a:r>
            <a:r>
              <a:rPr lang="en-US" sz="2800" dirty="0">
                <a:solidFill>
                  <a:srgbClr val="000000"/>
                </a:solidFill>
                <a:effectLst/>
                <a:latin typeface="Times New Roman" panose="02020603050405020304" pitchFamily="18" charset="0"/>
                <a:ea typeface="Times New Roman" panose="02020603050405020304" pitchFamily="18" charset="0"/>
              </a:rPr>
              <a:t> Grass).</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A408318-504F-7632-CFE4-862714B0E94D}"/>
              </a:ext>
            </a:extLst>
          </p:cNvPr>
          <p:cNvSpPr txBox="1"/>
          <p:nvPr/>
        </p:nvSpPr>
        <p:spPr>
          <a:xfrm>
            <a:off x="1895058" y="3840374"/>
            <a:ext cx="8653672" cy="1815882"/>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khoảnh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quyết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thuyết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bước</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bậc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thềm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bậc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thềm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viện</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theo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đẹp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(Barack Obama).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3878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25A1DE4-79E7-0BA5-CC16-90696AF82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ộp Văn bản 4">
            <a:extLst>
              <a:ext uri="{FF2B5EF4-FFF2-40B4-BE49-F238E27FC236}">
                <a16:creationId xmlns:a16="http://schemas.microsoft.com/office/drawing/2014/main" id="{E548CA23-29E7-9C8B-7756-F8563465FA8D}"/>
              </a:ext>
            </a:extLst>
          </p:cNvPr>
          <p:cNvSpPr txBox="1"/>
          <p:nvPr/>
        </p:nvSpPr>
        <p:spPr>
          <a:xfrm>
            <a:off x="1967947" y="1192696"/>
            <a:ext cx="8812695" cy="954107"/>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trọng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Nếu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(Barack Obama).</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DE688465-2CF6-8CD2-EE39-F8631FE672F6}"/>
              </a:ext>
            </a:extLst>
          </p:cNvPr>
          <p:cNvSpPr txBox="1"/>
          <p:nvPr/>
        </p:nvSpPr>
        <p:spPr>
          <a:xfrm>
            <a:off x="1696276" y="2327053"/>
            <a:ext cx="9356035" cy="1815882"/>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hay </a:t>
            </a:r>
            <a:r>
              <a:rPr lang="en-US" sz="2800" i="1" dirty="0" err="1">
                <a:solidFill>
                  <a:srgbClr val="000000"/>
                </a:solidFill>
                <a:effectLst/>
                <a:latin typeface="Times New Roman" panose="02020603050405020304" pitchFamily="18" charset="0"/>
                <a:ea typeface="Times New Roman" panose="02020603050405020304" pitchFamily="18" charset="0"/>
              </a:rPr>
              <a:t>nên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tòa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đẹp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(Robertson Davies).</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3CB2E34-485B-BC28-E758-D874A59AA228}"/>
              </a:ext>
            </a:extLst>
          </p:cNvPr>
          <p:cNvSpPr txBox="1"/>
          <p:nvPr/>
        </p:nvSpPr>
        <p:spPr>
          <a:xfrm>
            <a:off x="1577008" y="4323185"/>
            <a:ext cx="8799443" cy="954107"/>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an </a:t>
            </a:r>
            <a:r>
              <a:rPr lang="en-US" sz="2800" i="1" dirty="0" err="1">
                <a:solidFill>
                  <a:srgbClr val="000000"/>
                </a:solidFill>
                <a:effectLst/>
                <a:latin typeface="Times New Roman" panose="02020603050405020304" pitchFamily="18" charset="0"/>
                <a:ea typeface="Times New Roman" panose="02020603050405020304" pitchFamily="18" charset="0"/>
              </a:rPr>
              <a:t>ủi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khỏi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(Victor Hugo).</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22BC386-A2C1-63A5-F88A-6AF20846C823}"/>
              </a:ext>
            </a:extLst>
          </p:cNvPr>
          <p:cNvSpPr txBox="1"/>
          <p:nvPr/>
        </p:nvSpPr>
        <p:spPr>
          <a:xfrm>
            <a:off x="1967947" y="5499652"/>
            <a:ext cx="2961862" cy="523220"/>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2) HS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chia </a:t>
            </a:r>
            <a:r>
              <a:rPr lang="en-US" sz="2800" dirty="0" err="1">
                <a:solidFill>
                  <a:srgbClr val="000000"/>
                </a:solidFill>
                <a:effectLst/>
                <a:latin typeface="Times New Roman" panose="02020603050405020304" pitchFamily="18" charset="0"/>
                <a:ea typeface="Times New Roman" panose="02020603050405020304" pitchFamily="18" charset="0"/>
              </a:rPr>
              <a:t>sẻ</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1606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9D3D2D08-ECE4-9394-47E4-828C68891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85530"/>
            <a:ext cx="11661912" cy="6573079"/>
          </a:xfrm>
          <a:prstGeom prst="rect">
            <a:avLst/>
          </a:prstGeom>
        </p:spPr>
      </p:pic>
      <p:sp>
        <p:nvSpPr>
          <p:cNvPr id="4" name="Hộp Văn bản 3">
            <a:extLst>
              <a:ext uri="{FF2B5EF4-FFF2-40B4-BE49-F238E27FC236}">
                <a16:creationId xmlns:a16="http://schemas.microsoft.com/office/drawing/2014/main" id="{1C104362-B66B-ECF8-6146-B9609546E8C8}"/>
              </a:ext>
            </a:extLst>
          </p:cNvPr>
          <p:cNvSpPr txBox="1"/>
          <p:nvPr/>
        </p:nvSpPr>
        <p:spPr>
          <a:xfrm>
            <a:off x="1842053" y="940905"/>
            <a:ext cx="8309113" cy="3949148"/>
          </a:xfrm>
          <a:prstGeom prst="rect">
            <a:avLst/>
          </a:prstGeom>
          <a:noFill/>
        </p:spPr>
        <p:txBody>
          <a:bodyPr wrap="square" rtlCol="0">
            <a:prstTxWarp prst="textCascadeUp">
              <a:avLst/>
            </a:prstTxWarp>
            <a:spAutoFit/>
          </a:bodyPr>
          <a:lstStyle/>
          <a:p>
            <a:r>
              <a:rPr lang="en-US" sz="1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rPr>
              <a:t>HÌNH THÀNH KIẾN THỨC</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636281102"/>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FDB5BC0-8E41-5238-CC8A-0367C58B4F2F}"/>
              </a:ext>
            </a:extLst>
          </p:cNvPr>
          <p:cNvSpPr txBox="1"/>
          <p:nvPr/>
        </p:nvSpPr>
        <p:spPr>
          <a:xfrm>
            <a:off x="1630018" y="225287"/>
            <a:ext cx="7315200" cy="954107"/>
          </a:xfrm>
          <a:prstGeom prst="rect">
            <a:avLst/>
          </a:prstGeom>
          <a:noFill/>
        </p:spPr>
        <p:txBody>
          <a:bodyPr wrap="square" rtlCol="0">
            <a:spAutoFit/>
          </a:bodyPr>
          <a:lstStyle/>
          <a:p>
            <a:pPr algn="ctr"/>
            <a:r>
              <a:rPr lang="en-US" sz="2800" b="1">
                <a:solidFill>
                  <a:srgbClr val="FF0000"/>
                </a:solidFill>
                <a:effectLst/>
                <a:latin typeface="Times New Roman" panose="02020603050405020304" pitchFamily="18" charset="0"/>
                <a:ea typeface="Times New Roman" panose="02020603050405020304" pitchFamily="18" charset="0"/>
              </a:rPr>
              <a:t>PHIẾU HỌC TẬP 01</a:t>
            </a:r>
            <a:endParaRPr lang="en-US" sz="2800">
              <a:effectLst/>
              <a:latin typeface="Times New Roman" panose="02020603050405020304" pitchFamily="18" charset="0"/>
              <a:ea typeface="Times New Roman" panose="02020603050405020304" pitchFamily="18" charset="0"/>
            </a:endParaRPr>
          </a:p>
          <a:p>
            <a:pPr algn="ctr"/>
            <a:r>
              <a:rPr lang="pt-BR" sz="2800" b="1">
                <a:solidFill>
                  <a:srgbClr val="FF0000"/>
                </a:solidFill>
                <a:effectLst/>
                <a:latin typeface="Times New Roman" panose="02020603050405020304" pitchFamily="18" charset="0"/>
                <a:ea typeface="Times New Roman" panose="02020603050405020304" pitchFamily="18" charset="0"/>
              </a:rPr>
              <a:t>Khám phá chung về văn bản</a:t>
            </a:r>
            <a:endParaRPr lang="en-US" sz="2800">
              <a:effectLst/>
              <a:latin typeface="Times New Roman" panose="02020603050405020304" pitchFamily="18" charset="0"/>
              <a:ea typeface="Times New Roman" panose="02020603050405020304" pitchFamily="18" charset="0"/>
            </a:endParaRPr>
          </a:p>
        </p:txBody>
      </p:sp>
      <p:graphicFrame>
        <p:nvGraphicFramePr>
          <p:cNvPr id="5" name="Bảng 4">
            <a:extLst>
              <a:ext uri="{FF2B5EF4-FFF2-40B4-BE49-F238E27FC236}">
                <a16:creationId xmlns:a16="http://schemas.microsoft.com/office/drawing/2014/main" id="{ED685F74-CA55-00BA-3398-DE99F9BECE25}"/>
              </a:ext>
            </a:extLst>
          </p:cNvPr>
          <p:cNvGraphicFramePr>
            <a:graphicFrameLocks noGrp="1"/>
          </p:cNvGraphicFramePr>
          <p:nvPr>
            <p:extLst>
              <p:ext uri="{D42A27DB-BD31-4B8C-83A1-F6EECF244321}">
                <p14:modId xmlns:p14="http://schemas.microsoft.com/office/powerpoint/2010/main" val="1302355222"/>
              </p:ext>
            </p:extLst>
          </p:nvPr>
        </p:nvGraphicFramePr>
        <p:xfrm>
          <a:off x="212035" y="1385977"/>
          <a:ext cx="11767930" cy="2987040"/>
        </p:xfrm>
        <a:graphic>
          <a:graphicData uri="http://schemas.openxmlformats.org/drawingml/2006/table">
            <a:tbl>
              <a:tblPr firstRow="1" firstCol="1" bandRow="1">
                <a:tableStyleId>{5C22544A-7EE6-4342-B048-85BDC9FD1C3A}</a:tableStyleId>
              </a:tblPr>
              <a:tblGrid>
                <a:gridCol w="1079874">
                  <a:extLst>
                    <a:ext uri="{9D8B030D-6E8A-4147-A177-3AD203B41FA5}">
                      <a16:colId xmlns:a16="http://schemas.microsoft.com/office/drawing/2014/main" val="1907326332"/>
                    </a:ext>
                  </a:extLst>
                </a:gridCol>
                <a:gridCol w="6703202">
                  <a:extLst>
                    <a:ext uri="{9D8B030D-6E8A-4147-A177-3AD203B41FA5}">
                      <a16:colId xmlns:a16="http://schemas.microsoft.com/office/drawing/2014/main" val="3568157755"/>
                    </a:ext>
                  </a:extLst>
                </a:gridCol>
                <a:gridCol w="3984854">
                  <a:extLst>
                    <a:ext uri="{9D8B030D-6E8A-4147-A177-3AD203B41FA5}">
                      <a16:colId xmlns:a16="http://schemas.microsoft.com/office/drawing/2014/main" val="3872717173"/>
                    </a:ext>
                  </a:extLst>
                </a:gridCol>
              </a:tblGrid>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STT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Thông tin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Trả lời</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69417"/>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1</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Tác giả:</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979231"/>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2</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Xuất xứ:</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1566090"/>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3</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Kiểu văn bản: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44073"/>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4</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Phương thức biểu đạt: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481961"/>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5</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Vấn đề nghị luận: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21510"/>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6</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Bố cục và nội dung chính từng phần: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rgbClr val="002060"/>
                          </a:solidFill>
                          <a:effectLst/>
                          <a:latin typeface="Times New Roman" panose="02020603050405020304" pitchFamily="18" charset="0"/>
                          <a:cs typeface="Times New Roman" panose="02020603050405020304" pitchFamily="18" charset="0"/>
                        </a:rPr>
                        <a:t>…</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0793725"/>
                  </a:ext>
                </a:extLst>
              </a:tr>
            </a:tbl>
          </a:graphicData>
        </a:graphic>
      </p:graphicFrame>
    </p:spTree>
    <p:extLst>
      <p:ext uri="{BB962C8B-B14F-4D97-AF65-F5344CB8AC3E}">
        <p14:creationId xmlns:p14="http://schemas.microsoft.com/office/powerpoint/2010/main" val="2216160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3042</Words>
  <Application>Microsoft Office PowerPoint</Application>
  <PresentationFormat>Widescreen</PresentationFormat>
  <Paragraphs>217</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Microsoft Sans Serif</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Admin</cp:lastModifiedBy>
  <cp:revision>6</cp:revision>
  <dcterms:created xsi:type="dcterms:W3CDTF">2022-12-14T09:24:20Z</dcterms:created>
  <dcterms:modified xsi:type="dcterms:W3CDTF">2024-05-19T15:21:50Z</dcterms:modified>
</cp:coreProperties>
</file>