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0" r:id="rId2"/>
    <p:sldMasterId id="2147483717" r:id="rId3"/>
    <p:sldMasterId id="2147483731" r:id="rId4"/>
    <p:sldMasterId id="2147483755" r:id="rId5"/>
    <p:sldMasterId id="2147483767" r:id="rId6"/>
    <p:sldMasterId id="2147483779" r:id="rId7"/>
    <p:sldMasterId id="2147483791" r:id="rId8"/>
    <p:sldMasterId id="2147483803" r:id="rId9"/>
    <p:sldMasterId id="2147483815" r:id="rId10"/>
  </p:sldMasterIdLst>
  <p:notesMasterIdLst>
    <p:notesMasterId r:id="rId68"/>
  </p:notesMasterIdLst>
  <p:sldIdLst>
    <p:sldId id="495" r:id="rId11"/>
    <p:sldId id="293" r:id="rId12"/>
    <p:sldId id="294" r:id="rId13"/>
    <p:sldId id="354" r:id="rId14"/>
    <p:sldId id="353" r:id="rId15"/>
    <p:sldId id="256" r:id="rId16"/>
    <p:sldId id="347" r:id="rId17"/>
    <p:sldId id="496" r:id="rId18"/>
    <p:sldId id="257" r:id="rId19"/>
    <p:sldId id="349" r:id="rId20"/>
    <p:sldId id="260" r:id="rId21"/>
    <p:sldId id="497" r:id="rId22"/>
    <p:sldId id="491" r:id="rId23"/>
    <p:sldId id="261" r:id="rId24"/>
    <p:sldId id="262" r:id="rId25"/>
    <p:sldId id="266" r:id="rId26"/>
    <p:sldId id="264" r:id="rId27"/>
    <p:sldId id="455" r:id="rId28"/>
    <p:sldId id="263" r:id="rId29"/>
    <p:sldId id="267" r:id="rId30"/>
    <p:sldId id="494" r:id="rId31"/>
    <p:sldId id="268" r:id="rId32"/>
    <p:sldId id="456" r:id="rId33"/>
    <p:sldId id="437" r:id="rId34"/>
    <p:sldId id="471" r:id="rId35"/>
    <p:sldId id="270" r:id="rId36"/>
    <p:sldId id="469" r:id="rId37"/>
    <p:sldId id="472" r:id="rId38"/>
    <p:sldId id="476" r:id="rId39"/>
    <p:sldId id="475" r:id="rId40"/>
    <p:sldId id="449" r:id="rId41"/>
    <p:sldId id="451" r:id="rId42"/>
    <p:sldId id="450" r:id="rId43"/>
    <p:sldId id="272" r:id="rId44"/>
    <p:sldId id="470" r:id="rId45"/>
    <p:sldId id="435" r:id="rId46"/>
    <p:sldId id="474" r:id="rId47"/>
    <p:sldId id="463" r:id="rId48"/>
    <p:sldId id="477" r:id="rId49"/>
    <p:sldId id="465" r:id="rId50"/>
    <p:sldId id="273" r:id="rId51"/>
    <p:sldId id="271" r:id="rId52"/>
    <p:sldId id="275" r:id="rId53"/>
    <p:sldId id="482" r:id="rId54"/>
    <p:sldId id="468" r:id="rId55"/>
    <p:sldId id="467" r:id="rId56"/>
    <p:sldId id="276" r:id="rId57"/>
    <p:sldId id="484" r:id="rId58"/>
    <p:sldId id="487" r:id="rId59"/>
    <p:sldId id="462" r:id="rId60"/>
    <p:sldId id="434" r:id="rId61"/>
    <p:sldId id="394" r:id="rId62"/>
    <p:sldId id="277" r:id="rId63"/>
    <p:sldId id="492" r:id="rId64"/>
    <p:sldId id="488" r:id="rId65"/>
    <p:sldId id="493" r:id="rId66"/>
    <p:sldId id="279" r:id="rId67"/>
  </p:sldIdLst>
  <p:sldSz cx="12192000" cy="6858000"/>
  <p:notesSz cx="6858000" cy="9144000"/>
  <p:embeddedFontLst>
    <p:embeddedFont>
      <p:font typeface="华文中宋" panose="02010600040101010101" pitchFamily="2" charset="-122"/>
      <p:regular r:id="rId69"/>
    </p:embeddedFont>
    <p:embeddedFont>
      <p:font typeface=".VnTime" panose="020B7200000000000000"/>
      <p:regular r:id="rId70"/>
      <p:bold r:id="rId71"/>
      <p:italic r:id="rId72"/>
      <p:boldItalic r:id="rId73"/>
    </p:embeddedFont>
    <p:embeddedFont>
      <p:font typeface="Arial Narrow" panose="020B0606020202030204" pitchFamily="34" charset="0"/>
      <p:regular r:id="rId74"/>
      <p:bold r:id="rId75"/>
      <p:italic r:id="rId76"/>
      <p:boldItalic r:id="rId77"/>
    </p:embeddedFont>
    <p:embeddedFont>
      <p:font typeface="Calibri" panose="020F0502020204030204" pitchFamily="34" charset="0"/>
      <p:regular r:id="rId78"/>
      <p:bold r:id="rId79"/>
      <p:italic r:id="rId80"/>
      <p:boldItalic r:id="rId81"/>
    </p:embeddedFont>
    <p:embeddedFont>
      <p:font typeface="Calibri Light" panose="020F0302020204030204" pitchFamily="34" charset="0"/>
      <p:regular r:id="rId82"/>
      <p:italic r:id="rId83"/>
    </p:embeddedFont>
    <p:embeddedFont>
      <p:font typeface="Microsoft YaHei" panose="020B0503020204020204" pitchFamily="34" charset="-122"/>
      <p:regular r:id="rId84"/>
      <p:bold r:id="rId85"/>
    </p:embeddedFont>
    <p:embeddedFont>
      <p:font typeface="Roboto Condensed" panose="02000000000000000000" pitchFamily="2" charset="0"/>
      <p:regular r:id="rId86"/>
      <p:bold r:id="rId87"/>
      <p:italic r:id="rId88"/>
      <p:boldItalic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1" d="100"/>
          <a:sy n="81" d="100"/>
        </p:scale>
        <p:origin x="24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notesMaster" Target="notesMasters/notesMaster1.xml"/><Relationship Id="rId76" Type="http://schemas.openxmlformats.org/officeDocument/2006/relationships/font" Target="fonts/font8.fntdata"/><Relationship Id="rId84" Type="http://schemas.openxmlformats.org/officeDocument/2006/relationships/font" Target="fonts/font16.fntdata"/><Relationship Id="rId89" Type="http://schemas.openxmlformats.org/officeDocument/2006/relationships/font" Target="fonts/font21.fntdata"/><Relationship Id="rId7" Type="http://schemas.openxmlformats.org/officeDocument/2006/relationships/slideMaster" Target="slideMasters/slideMaster7.xml"/><Relationship Id="rId71" Type="http://schemas.openxmlformats.org/officeDocument/2006/relationships/font" Target="fonts/font3.fntdata"/><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font" Target="fonts/font19.fntdata"/><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font" Target="fonts/font14.fntdata"/><Relationship Id="rId90"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20EDB-474F-45F5-9C75-A009D93A41FB}"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664E60-5A3D-4535-898E-50D26B2667A3}" type="slidenum">
              <a:rPr lang="en-US" smtClean="0"/>
              <a:t>‹#›</a:t>
            </a:fld>
            <a:endParaRPr lang="en-US"/>
          </a:p>
        </p:txBody>
      </p:sp>
    </p:spTree>
    <p:extLst>
      <p:ext uri="{BB962C8B-B14F-4D97-AF65-F5344CB8AC3E}">
        <p14:creationId xmlns:p14="http://schemas.microsoft.com/office/powerpoint/2010/main" val="28231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0257C-A7CD-41B0-8354-51B405A4CA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3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4FAD217-45BD-4E77-84F5-41763D8D475C}"/>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332171-9F62-4386-AF33-BDE6ACAA4274}"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4978" name="Rectangle 2">
            <a:extLst>
              <a:ext uri="{FF2B5EF4-FFF2-40B4-BE49-F238E27FC236}">
                <a16:creationId xmlns:a16="http://schemas.microsoft.com/office/drawing/2014/main" id="{8CE6EF05-04CE-4CAF-8862-23D85505A0D6}"/>
              </a:ext>
            </a:extLst>
          </p:cNvPr>
          <p:cNvSpPr>
            <a:spLocks noGrp="1" noRot="1" noChangeAspect="1" noChangeArrowheads="1" noTextEdit="1"/>
          </p:cNvSpPr>
          <p:nvPr>
            <p:ph type="sldImg"/>
          </p:nvPr>
        </p:nvSpPr>
        <p:spPr>
          <a:ln/>
        </p:spPr>
      </p:sp>
      <p:sp>
        <p:nvSpPr>
          <p:cNvPr id="254979" name="Rectangle 3">
            <a:extLst>
              <a:ext uri="{FF2B5EF4-FFF2-40B4-BE49-F238E27FC236}">
                <a16:creationId xmlns:a16="http://schemas.microsoft.com/office/drawing/2014/main" id="{0C64F684-E8C8-429C-8EEF-48BE8F59EDA9}"/>
              </a:ext>
            </a:extLst>
          </p:cNvPr>
          <p:cNvSpPr>
            <a:spLocks noGrp="1" noChangeArrowheads="1"/>
          </p:cNvSpPr>
          <p:nvPr>
            <p:ph type="body" idx="1"/>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FD9840-13AC-42FC-881B-0467EB572A6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14906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D9840-13AC-42FC-881B-0467EB572A6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7286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D36FF631-5738-440F-8287-24E78094A7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7425D911-3C1F-46DB-A9B0-38505E550F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0002951F-AB4D-40CE-82B7-43F9955F4C06}"/>
              </a:ext>
            </a:extLst>
          </p:cNvPr>
          <p:cNvSpPr>
            <a:spLocks noGrp="1" noChangeArrowheads="1"/>
          </p:cNvSpPr>
          <p:nvPr>
            <p:ph type="sldNum" sz="quarter" idx="12"/>
          </p:nvPr>
        </p:nvSpPr>
        <p:spPr>
          <a:ln/>
        </p:spPr>
        <p:txBody>
          <a:bodyPr/>
          <a:lstStyle>
            <a:lvl1pPr>
              <a:defRPr/>
            </a:lvl1pPr>
          </a:lstStyle>
          <a:p>
            <a:fld id="{31A6E760-43AA-40D6-928E-A9A378A3F970}" type="slidenum">
              <a:rPr lang="en-US" altLang="en-US"/>
              <a:pPr/>
              <a:t>‹#›</a:t>
            </a:fld>
            <a:endParaRPr lang="en-US" altLang="en-US"/>
          </a:p>
        </p:txBody>
      </p:sp>
    </p:spTree>
    <p:extLst>
      <p:ext uri="{BB962C8B-B14F-4D97-AF65-F5344CB8AC3E}">
        <p14:creationId xmlns:p14="http://schemas.microsoft.com/office/powerpoint/2010/main" val="34477362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62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6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0FFCA6EE-B9CD-416F-B2C6-67E34941BA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B9E1868B-2171-4578-AA25-29C4A88B0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1DB6871E-4517-4482-B80B-CEA2C8C25594}"/>
              </a:ext>
            </a:extLst>
          </p:cNvPr>
          <p:cNvSpPr>
            <a:spLocks noGrp="1" noChangeArrowheads="1"/>
          </p:cNvSpPr>
          <p:nvPr>
            <p:ph type="sldNum" sz="quarter" idx="12"/>
          </p:nvPr>
        </p:nvSpPr>
        <p:spPr>
          <a:ln/>
        </p:spPr>
        <p:txBody>
          <a:bodyPr/>
          <a:lstStyle>
            <a:lvl1pPr>
              <a:defRPr/>
            </a:lvl1pPr>
          </a:lstStyle>
          <a:p>
            <a:fld id="{45C94735-164A-46E2-8958-83EEE7928220}" type="slidenum">
              <a:rPr lang="en-US" altLang="en-US"/>
              <a:pPr/>
              <a:t>‹#›</a:t>
            </a:fld>
            <a:endParaRPr lang="en-US" altLang="en-US"/>
          </a:p>
        </p:txBody>
      </p:sp>
    </p:spTree>
    <p:extLst>
      <p:ext uri="{BB962C8B-B14F-4D97-AF65-F5344CB8AC3E}">
        <p14:creationId xmlns:p14="http://schemas.microsoft.com/office/powerpoint/2010/main" val="42663284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F4DF1BF-C6E5-7642-4CC6-12C4D8171E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FE2F97-2F5A-EDEB-B849-C40FF1F3B4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C67063-0022-AE52-16BD-FECE5039FF2D}"/>
              </a:ext>
            </a:extLst>
          </p:cNvPr>
          <p:cNvSpPr>
            <a:spLocks noGrp="1" noChangeArrowheads="1"/>
          </p:cNvSpPr>
          <p:nvPr>
            <p:ph type="sldNum" sz="quarter" idx="12"/>
          </p:nvPr>
        </p:nvSpPr>
        <p:spPr>
          <a:ln/>
        </p:spPr>
        <p:txBody>
          <a:bodyPr/>
          <a:lstStyle>
            <a:lvl1pPr>
              <a:defRPr/>
            </a:lvl1pPr>
          </a:lstStyle>
          <a:p>
            <a:fld id="{E4A2EAE9-7213-4A2E-A158-9DBA30206D9D}" type="slidenum">
              <a:rPr lang="en-US" altLang="en-US"/>
              <a:pPr/>
              <a:t>‹#›</a:t>
            </a:fld>
            <a:endParaRPr lang="en-US" altLang="en-US"/>
          </a:p>
        </p:txBody>
      </p:sp>
    </p:spTree>
    <p:extLst>
      <p:ext uri="{BB962C8B-B14F-4D97-AF65-F5344CB8AC3E}">
        <p14:creationId xmlns:p14="http://schemas.microsoft.com/office/powerpoint/2010/main" val="33055081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042CCE-D366-97EF-5042-5D0D35AC7D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50A2F6-6207-A07C-0005-C453CC8AA9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83A3540-02B9-4DDC-2B47-08C6E2072B0A}"/>
              </a:ext>
            </a:extLst>
          </p:cNvPr>
          <p:cNvSpPr>
            <a:spLocks noGrp="1" noChangeArrowheads="1"/>
          </p:cNvSpPr>
          <p:nvPr>
            <p:ph type="sldNum" sz="quarter" idx="12"/>
          </p:nvPr>
        </p:nvSpPr>
        <p:spPr>
          <a:ln/>
        </p:spPr>
        <p:txBody>
          <a:bodyPr/>
          <a:lstStyle>
            <a:lvl1pPr>
              <a:defRPr/>
            </a:lvl1pPr>
          </a:lstStyle>
          <a:p>
            <a:fld id="{B85A0D70-D116-442B-AB51-89AB750A0B74}" type="slidenum">
              <a:rPr lang="en-US" altLang="en-US"/>
              <a:pPr/>
              <a:t>‹#›</a:t>
            </a:fld>
            <a:endParaRPr lang="en-US" altLang="en-US"/>
          </a:p>
        </p:txBody>
      </p:sp>
    </p:spTree>
    <p:extLst>
      <p:ext uri="{BB962C8B-B14F-4D97-AF65-F5344CB8AC3E}">
        <p14:creationId xmlns:p14="http://schemas.microsoft.com/office/powerpoint/2010/main" val="28487956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63E6F74-F8B0-9B6D-7E4C-23D7C5F845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229468-576F-6237-B664-AD073E776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CDB5A3-A899-9F4E-B993-48C2245D4B3E}"/>
              </a:ext>
            </a:extLst>
          </p:cNvPr>
          <p:cNvSpPr>
            <a:spLocks noGrp="1" noChangeArrowheads="1"/>
          </p:cNvSpPr>
          <p:nvPr>
            <p:ph type="sldNum" sz="quarter" idx="12"/>
          </p:nvPr>
        </p:nvSpPr>
        <p:spPr>
          <a:ln/>
        </p:spPr>
        <p:txBody>
          <a:bodyPr/>
          <a:lstStyle>
            <a:lvl1pPr>
              <a:defRPr/>
            </a:lvl1pPr>
          </a:lstStyle>
          <a:p>
            <a:fld id="{EB4D47BE-37D3-4945-8FB9-620EE62BFA7F}" type="slidenum">
              <a:rPr lang="en-US" altLang="en-US"/>
              <a:pPr/>
              <a:t>‹#›</a:t>
            </a:fld>
            <a:endParaRPr lang="en-US" altLang="en-US"/>
          </a:p>
        </p:txBody>
      </p:sp>
    </p:spTree>
    <p:extLst>
      <p:ext uri="{BB962C8B-B14F-4D97-AF65-F5344CB8AC3E}">
        <p14:creationId xmlns:p14="http://schemas.microsoft.com/office/powerpoint/2010/main" val="32918276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586E4C9-AC82-9E15-F2C3-FB82F1B4D5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DE1B77-517B-A310-7108-3F6CB1EB63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719310F-2145-732D-18C4-939FE2CD28FE}"/>
              </a:ext>
            </a:extLst>
          </p:cNvPr>
          <p:cNvSpPr>
            <a:spLocks noGrp="1" noChangeArrowheads="1"/>
          </p:cNvSpPr>
          <p:nvPr>
            <p:ph type="sldNum" sz="quarter" idx="12"/>
          </p:nvPr>
        </p:nvSpPr>
        <p:spPr>
          <a:ln/>
        </p:spPr>
        <p:txBody>
          <a:bodyPr/>
          <a:lstStyle>
            <a:lvl1pPr>
              <a:defRPr/>
            </a:lvl1pPr>
          </a:lstStyle>
          <a:p>
            <a:fld id="{61096190-5424-435A-A26E-51B87ABA3C8D}" type="slidenum">
              <a:rPr lang="en-US" altLang="en-US"/>
              <a:pPr/>
              <a:t>‹#›</a:t>
            </a:fld>
            <a:endParaRPr lang="en-US" altLang="en-US"/>
          </a:p>
        </p:txBody>
      </p:sp>
    </p:spTree>
    <p:extLst>
      <p:ext uri="{BB962C8B-B14F-4D97-AF65-F5344CB8AC3E}">
        <p14:creationId xmlns:p14="http://schemas.microsoft.com/office/powerpoint/2010/main" val="10293888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3B06CB-B25B-3B99-126A-1FA92D1BEE0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FE568A6-37E5-6A7C-8432-B66BA2C584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BB468F6-66E8-43B0-E001-E2145F03B255}"/>
              </a:ext>
            </a:extLst>
          </p:cNvPr>
          <p:cNvSpPr>
            <a:spLocks noGrp="1" noChangeArrowheads="1"/>
          </p:cNvSpPr>
          <p:nvPr>
            <p:ph type="sldNum" sz="quarter" idx="12"/>
          </p:nvPr>
        </p:nvSpPr>
        <p:spPr>
          <a:ln/>
        </p:spPr>
        <p:txBody>
          <a:bodyPr/>
          <a:lstStyle>
            <a:lvl1pPr>
              <a:defRPr/>
            </a:lvl1pPr>
          </a:lstStyle>
          <a:p>
            <a:fld id="{6F631F1E-397D-43AC-B262-DEBDF6F72B51}" type="slidenum">
              <a:rPr lang="en-US" altLang="en-US"/>
              <a:pPr/>
              <a:t>‹#›</a:t>
            </a:fld>
            <a:endParaRPr lang="en-US" altLang="en-US"/>
          </a:p>
        </p:txBody>
      </p:sp>
    </p:spTree>
    <p:extLst>
      <p:ext uri="{BB962C8B-B14F-4D97-AF65-F5344CB8AC3E}">
        <p14:creationId xmlns:p14="http://schemas.microsoft.com/office/powerpoint/2010/main" val="40417802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A9A1F9F-54D8-2BDD-04B7-03D51B82212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5A63D0-6154-A73F-74D6-EC65C7409E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D07867A-B165-3E02-8398-9F201537A235}"/>
              </a:ext>
            </a:extLst>
          </p:cNvPr>
          <p:cNvSpPr>
            <a:spLocks noGrp="1" noChangeArrowheads="1"/>
          </p:cNvSpPr>
          <p:nvPr>
            <p:ph type="sldNum" sz="quarter" idx="12"/>
          </p:nvPr>
        </p:nvSpPr>
        <p:spPr>
          <a:ln/>
        </p:spPr>
        <p:txBody>
          <a:bodyPr/>
          <a:lstStyle>
            <a:lvl1pPr>
              <a:defRPr/>
            </a:lvl1pPr>
          </a:lstStyle>
          <a:p>
            <a:fld id="{BFF5E5A8-F08C-47C5-9B5D-EFCEE5C97A03}" type="slidenum">
              <a:rPr lang="en-US" altLang="en-US"/>
              <a:pPr/>
              <a:t>‹#›</a:t>
            </a:fld>
            <a:endParaRPr lang="en-US" altLang="en-US"/>
          </a:p>
        </p:txBody>
      </p:sp>
    </p:spTree>
    <p:extLst>
      <p:ext uri="{BB962C8B-B14F-4D97-AF65-F5344CB8AC3E}">
        <p14:creationId xmlns:p14="http://schemas.microsoft.com/office/powerpoint/2010/main" val="7163465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050631-A749-A25A-737C-F0FA1804BA0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10EADA6-C00E-A81C-867D-BE169CF51C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69B85BF-61E5-E0E8-777D-99F82A9BFB76}"/>
              </a:ext>
            </a:extLst>
          </p:cNvPr>
          <p:cNvSpPr>
            <a:spLocks noGrp="1" noChangeArrowheads="1"/>
          </p:cNvSpPr>
          <p:nvPr>
            <p:ph type="sldNum" sz="quarter" idx="12"/>
          </p:nvPr>
        </p:nvSpPr>
        <p:spPr>
          <a:ln/>
        </p:spPr>
        <p:txBody>
          <a:bodyPr/>
          <a:lstStyle>
            <a:lvl1pPr>
              <a:defRPr/>
            </a:lvl1pPr>
          </a:lstStyle>
          <a:p>
            <a:fld id="{C74A877A-276E-4222-B149-54B9C7F39EF0}" type="slidenum">
              <a:rPr lang="en-US" altLang="en-US"/>
              <a:pPr/>
              <a:t>‹#›</a:t>
            </a:fld>
            <a:endParaRPr lang="en-US" altLang="en-US"/>
          </a:p>
        </p:txBody>
      </p:sp>
    </p:spTree>
    <p:extLst>
      <p:ext uri="{BB962C8B-B14F-4D97-AF65-F5344CB8AC3E}">
        <p14:creationId xmlns:p14="http://schemas.microsoft.com/office/powerpoint/2010/main" val="17651489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0563CB-C3D9-2F20-C452-C03927F092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354508-2D74-89E9-FD42-29DAD0236E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C73242-829D-2D29-37D9-6673AEC5BB8C}"/>
              </a:ext>
            </a:extLst>
          </p:cNvPr>
          <p:cNvSpPr>
            <a:spLocks noGrp="1" noChangeArrowheads="1"/>
          </p:cNvSpPr>
          <p:nvPr>
            <p:ph type="sldNum" sz="quarter" idx="12"/>
          </p:nvPr>
        </p:nvSpPr>
        <p:spPr>
          <a:ln/>
        </p:spPr>
        <p:txBody>
          <a:bodyPr/>
          <a:lstStyle>
            <a:lvl1pPr>
              <a:defRPr/>
            </a:lvl1pPr>
          </a:lstStyle>
          <a:p>
            <a:fld id="{E912F569-524B-4E80-80F3-18563E4BDCDF}" type="slidenum">
              <a:rPr lang="en-US" altLang="en-US"/>
              <a:pPr/>
              <a:t>‹#›</a:t>
            </a:fld>
            <a:endParaRPr lang="en-US" altLang="en-US"/>
          </a:p>
        </p:txBody>
      </p:sp>
    </p:spTree>
    <p:extLst>
      <p:ext uri="{BB962C8B-B14F-4D97-AF65-F5344CB8AC3E}">
        <p14:creationId xmlns:p14="http://schemas.microsoft.com/office/powerpoint/2010/main" val="3214518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D9840-13AC-42FC-881B-0467EB572A6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468437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64B297-546E-E004-0CDB-4A1413B762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2F464E-4312-FFC7-85FF-B6C3A248E5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EC7DDC-3EDC-8C49-F9CB-E9FF471AC913}"/>
              </a:ext>
            </a:extLst>
          </p:cNvPr>
          <p:cNvSpPr>
            <a:spLocks noGrp="1" noChangeArrowheads="1"/>
          </p:cNvSpPr>
          <p:nvPr>
            <p:ph type="sldNum" sz="quarter" idx="12"/>
          </p:nvPr>
        </p:nvSpPr>
        <p:spPr>
          <a:ln/>
        </p:spPr>
        <p:txBody>
          <a:bodyPr/>
          <a:lstStyle>
            <a:lvl1pPr>
              <a:defRPr/>
            </a:lvl1pPr>
          </a:lstStyle>
          <a:p>
            <a:fld id="{1BB9AA2B-D6DA-4DE0-AA62-D98A6ECC73EE}" type="slidenum">
              <a:rPr lang="en-US" altLang="en-US"/>
              <a:pPr/>
              <a:t>‹#›</a:t>
            </a:fld>
            <a:endParaRPr lang="en-US" altLang="en-US"/>
          </a:p>
        </p:txBody>
      </p:sp>
    </p:spTree>
    <p:extLst>
      <p:ext uri="{BB962C8B-B14F-4D97-AF65-F5344CB8AC3E}">
        <p14:creationId xmlns:p14="http://schemas.microsoft.com/office/powerpoint/2010/main" val="18613614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506CAC-DAA8-44F8-0B23-BF35829B8A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5315AF-D045-684D-42C2-1D9ED6CCC5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0A2EC1-56A9-B85C-5ECE-2A8A0E9A966D}"/>
              </a:ext>
            </a:extLst>
          </p:cNvPr>
          <p:cNvSpPr>
            <a:spLocks noGrp="1" noChangeArrowheads="1"/>
          </p:cNvSpPr>
          <p:nvPr>
            <p:ph type="sldNum" sz="quarter" idx="12"/>
          </p:nvPr>
        </p:nvSpPr>
        <p:spPr>
          <a:ln/>
        </p:spPr>
        <p:txBody>
          <a:bodyPr/>
          <a:lstStyle>
            <a:lvl1pPr>
              <a:defRPr/>
            </a:lvl1pPr>
          </a:lstStyle>
          <a:p>
            <a:fld id="{31A24B73-AEE3-4F66-82B7-684A6E69C342}" type="slidenum">
              <a:rPr lang="en-US" altLang="en-US"/>
              <a:pPr/>
              <a:t>‹#›</a:t>
            </a:fld>
            <a:endParaRPr lang="en-US" altLang="en-US"/>
          </a:p>
        </p:txBody>
      </p:sp>
    </p:spTree>
    <p:extLst>
      <p:ext uri="{BB962C8B-B14F-4D97-AF65-F5344CB8AC3E}">
        <p14:creationId xmlns:p14="http://schemas.microsoft.com/office/powerpoint/2010/main" val="24722577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EB1818-227B-2E09-9E2E-29CE96CF5B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394A81-CA43-AA2A-ED7C-94BA20DA79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AC0883-484F-6E55-91EE-ABA9E4457197}"/>
              </a:ext>
            </a:extLst>
          </p:cNvPr>
          <p:cNvSpPr>
            <a:spLocks noGrp="1" noChangeArrowheads="1"/>
          </p:cNvSpPr>
          <p:nvPr>
            <p:ph type="sldNum" sz="quarter" idx="12"/>
          </p:nvPr>
        </p:nvSpPr>
        <p:spPr>
          <a:ln/>
        </p:spPr>
        <p:txBody>
          <a:bodyPr/>
          <a:lstStyle>
            <a:lvl1pPr>
              <a:defRPr/>
            </a:lvl1pPr>
          </a:lstStyle>
          <a:p>
            <a:fld id="{CA4A32B2-A817-4954-97C1-472114DB3177}" type="slidenum">
              <a:rPr lang="en-US" altLang="en-US"/>
              <a:pPr/>
              <a:t>‹#›</a:t>
            </a:fld>
            <a:endParaRPr lang="en-US" altLang="en-US"/>
          </a:p>
        </p:txBody>
      </p:sp>
    </p:spTree>
    <p:extLst>
      <p:ext uri="{BB962C8B-B14F-4D97-AF65-F5344CB8AC3E}">
        <p14:creationId xmlns:p14="http://schemas.microsoft.com/office/powerpoint/2010/main" val="423759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EC56445-A5F9-4B35-8A0C-6144008BE3C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30109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5E13F4B-1534-4CB1-8283-943A1795E16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9403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C27024A-CC7A-4E05-8BA8-A9D20848EB8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4070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E254E5E-55D2-4FF6-834D-17F391BDB5A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631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2026D37-BED4-4AF2-A715-01DB0EBFFB4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94830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739CCC8-15FE-4314-A541-360D5595C94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35575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D60D8DF-844A-4E0D-8A31-11AC9968B661}"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67141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0EFB48-238B-48A9-AB89-BBA0E06002D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52725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D9840-13AC-42FC-881B-0467EB572A6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207608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17AC8BA-B3B8-4ABE-B756-90516CA5751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98869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640220E-0682-47BD-B6C1-A7E7844E168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486034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CE0EAA-47DB-42CD-B61B-5E8961ABCDA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79818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a:extLst>
              <a:ext uri="{FF2B5EF4-FFF2-40B4-BE49-F238E27FC236}">
                <a16:creationId xmlns:a16="http://schemas.microsoft.com/office/drawing/2014/main" id="{9FB00596-D613-4913-82C8-6F2D8C8CDC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4D337A-5A5B-4D66-8059-400C48EAFA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8547F5-EACD-4DEC-B3CB-6DF46DBC9716}"/>
              </a:ext>
            </a:extLst>
          </p:cNvPr>
          <p:cNvSpPr>
            <a:spLocks noGrp="1" noChangeArrowheads="1"/>
          </p:cNvSpPr>
          <p:nvPr>
            <p:ph type="sldNum" sz="quarter" idx="12"/>
          </p:nvPr>
        </p:nvSpPr>
        <p:spPr>
          <a:ln/>
        </p:spPr>
        <p:txBody>
          <a:bodyPr/>
          <a:lstStyle>
            <a:lvl1pPr>
              <a:defRPr/>
            </a:lvl1pPr>
          </a:lstStyle>
          <a:p>
            <a:fld id="{D91A4D64-9B3B-44C9-99A6-C9FF27F14BB5}" type="slidenum">
              <a:rPr lang="en-US" altLang="en-US"/>
              <a:pPr/>
              <a:t>‹#›</a:t>
            </a:fld>
            <a:endParaRPr lang="en-US" altLang="en-US"/>
          </a:p>
        </p:txBody>
      </p:sp>
    </p:spTree>
    <p:extLst>
      <p:ext uri="{BB962C8B-B14F-4D97-AF65-F5344CB8AC3E}">
        <p14:creationId xmlns:p14="http://schemas.microsoft.com/office/powerpoint/2010/main" val="159215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28AC1D26-7B51-4273-B31B-2B1886CBC7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4F38EF-6AC9-4792-9293-14CCF5B6C4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4F72AD-862A-4915-A3CA-5082DD182888}"/>
              </a:ext>
            </a:extLst>
          </p:cNvPr>
          <p:cNvSpPr>
            <a:spLocks noGrp="1" noChangeArrowheads="1"/>
          </p:cNvSpPr>
          <p:nvPr>
            <p:ph type="sldNum" sz="quarter" idx="12"/>
          </p:nvPr>
        </p:nvSpPr>
        <p:spPr>
          <a:ln/>
        </p:spPr>
        <p:txBody>
          <a:bodyPr/>
          <a:lstStyle>
            <a:lvl1pPr>
              <a:defRPr/>
            </a:lvl1pPr>
          </a:lstStyle>
          <a:p>
            <a:fld id="{5C195828-757C-4F4B-99A3-A66F9369A979}" type="slidenum">
              <a:rPr lang="en-US" altLang="en-US"/>
              <a:pPr/>
              <a:t>‹#›</a:t>
            </a:fld>
            <a:endParaRPr lang="en-US" altLang="en-US"/>
          </a:p>
        </p:txBody>
      </p:sp>
    </p:spTree>
    <p:extLst>
      <p:ext uri="{BB962C8B-B14F-4D97-AF65-F5344CB8AC3E}">
        <p14:creationId xmlns:p14="http://schemas.microsoft.com/office/powerpoint/2010/main" val="3627928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7EE31B2F-26C5-4CD7-84FF-CE61BD1D19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EAB9C6-172B-4F84-905F-F404361CBE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31DBD7-E076-4E11-933E-E9DEEBBD13EB}"/>
              </a:ext>
            </a:extLst>
          </p:cNvPr>
          <p:cNvSpPr>
            <a:spLocks noGrp="1" noChangeArrowheads="1"/>
          </p:cNvSpPr>
          <p:nvPr>
            <p:ph type="sldNum" sz="quarter" idx="12"/>
          </p:nvPr>
        </p:nvSpPr>
        <p:spPr>
          <a:ln/>
        </p:spPr>
        <p:txBody>
          <a:bodyPr/>
          <a:lstStyle>
            <a:lvl1pPr>
              <a:defRPr/>
            </a:lvl1pPr>
          </a:lstStyle>
          <a:p>
            <a:fld id="{51AB2A49-B776-4D0F-A240-06D208E180A3}" type="slidenum">
              <a:rPr lang="en-US" altLang="en-US"/>
              <a:pPr/>
              <a:t>‹#›</a:t>
            </a:fld>
            <a:endParaRPr lang="en-US" altLang="en-US"/>
          </a:p>
        </p:txBody>
      </p:sp>
    </p:spTree>
    <p:extLst>
      <p:ext uri="{BB962C8B-B14F-4D97-AF65-F5344CB8AC3E}">
        <p14:creationId xmlns:p14="http://schemas.microsoft.com/office/powerpoint/2010/main" val="2156610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9F116C82-3D6B-4BF0-B2F4-498A8FC3F9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C5B71D-8720-47F3-A05E-FC372DBCF6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DFD891-A967-405C-80B8-26988674A976}"/>
              </a:ext>
            </a:extLst>
          </p:cNvPr>
          <p:cNvSpPr>
            <a:spLocks noGrp="1" noChangeArrowheads="1"/>
          </p:cNvSpPr>
          <p:nvPr>
            <p:ph type="sldNum" sz="quarter" idx="12"/>
          </p:nvPr>
        </p:nvSpPr>
        <p:spPr>
          <a:ln/>
        </p:spPr>
        <p:txBody>
          <a:bodyPr/>
          <a:lstStyle>
            <a:lvl1pPr>
              <a:defRPr/>
            </a:lvl1pPr>
          </a:lstStyle>
          <a:p>
            <a:fld id="{C3B65888-202A-47D4-B018-0ED201979156}" type="slidenum">
              <a:rPr lang="en-US" altLang="en-US"/>
              <a:pPr/>
              <a:t>‹#›</a:t>
            </a:fld>
            <a:endParaRPr lang="en-US" altLang="en-US"/>
          </a:p>
        </p:txBody>
      </p:sp>
    </p:spTree>
    <p:extLst>
      <p:ext uri="{BB962C8B-B14F-4D97-AF65-F5344CB8AC3E}">
        <p14:creationId xmlns:p14="http://schemas.microsoft.com/office/powerpoint/2010/main" val="3759483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CCEF243B-02EF-4CF4-A598-1FD012FF91D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C725DAE-E6D8-41CC-81B0-66D619E14E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68416B0-5012-4C7A-A112-F682BAC3E092}"/>
              </a:ext>
            </a:extLst>
          </p:cNvPr>
          <p:cNvSpPr>
            <a:spLocks noGrp="1" noChangeArrowheads="1"/>
          </p:cNvSpPr>
          <p:nvPr>
            <p:ph type="sldNum" sz="quarter" idx="12"/>
          </p:nvPr>
        </p:nvSpPr>
        <p:spPr>
          <a:ln/>
        </p:spPr>
        <p:txBody>
          <a:bodyPr/>
          <a:lstStyle>
            <a:lvl1pPr>
              <a:defRPr/>
            </a:lvl1pPr>
          </a:lstStyle>
          <a:p>
            <a:fld id="{643E789D-DD82-48F7-A094-3B9AE87FADD7}" type="slidenum">
              <a:rPr lang="en-US" altLang="en-US"/>
              <a:pPr/>
              <a:t>‹#›</a:t>
            </a:fld>
            <a:endParaRPr lang="en-US" altLang="en-US"/>
          </a:p>
        </p:txBody>
      </p:sp>
    </p:spTree>
    <p:extLst>
      <p:ext uri="{BB962C8B-B14F-4D97-AF65-F5344CB8AC3E}">
        <p14:creationId xmlns:p14="http://schemas.microsoft.com/office/powerpoint/2010/main" val="2347299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4ED145A2-3A39-4A3A-99C3-59EF49984D3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EF63627-A8EF-4EAE-A4A8-53E4F1D14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985F73-F937-40A8-BEE0-D3ACEA15CDFC}"/>
              </a:ext>
            </a:extLst>
          </p:cNvPr>
          <p:cNvSpPr>
            <a:spLocks noGrp="1" noChangeArrowheads="1"/>
          </p:cNvSpPr>
          <p:nvPr>
            <p:ph type="sldNum" sz="quarter" idx="12"/>
          </p:nvPr>
        </p:nvSpPr>
        <p:spPr>
          <a:ln/>
        </p:spPr>
        <p:txBody>
          <a:bodyPr/>
          <a:lstStyle>
            <a:lvl1pPr>
              <a:defRPr/>
            </a:lvl1pPr>
          </a:lstStyle>
          <a:p>
            <a:fld id="{AA795F8C-C1DD-42F9-8E9B-6B9AB7F2D7DB}" type="slidenum">
              <a:rPr lang="en-US" altLang="en-US"/>
              <a:pPr/>
              <a:t>‹#›</a:t>
            </a:fld>
            <a:endParaRPr lang="en-US" altLang="en-US"/>
          </a:p>
        </p:txBody>
      </p:sp>
    </p:spTree>
    <p:extLst>
      <p:ext uri="{BB962C8B-B14F-4D97-AF65-F5344CB8AC3E}">
        <p14:creationId xmlns:p14="http://schemas.microsoft.com/office/powerpoint/2010/main" val="1421554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04F52A-2E53-49C7-9F48-775CA018742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4643594-2BEA-40B0-864A-2E31443E44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B3792FF-5A6E-4906-B574-99F28B3927FD}"/>
              </a:ext>
            </a:extLst>
          </p:cNvPr>
          <p:cNvSpPr>
            <a:spLocks noGrp="1" noChangeArrowheads="1"/>
          </p:cNvSpPr>
          <p:nvPr>
            <p:ph type="sldNum" sz="quarter" idx="12"/>
          </p:nvPr>
        </p:nvSpPr>
        <p:spPr>
          <a:ln/>
        </p:spPr>
        <p:txBody>
          <a:bodyPr/>
          <a:lstStyle>
            <a:lvl1pPr>
              <a:defRPr/>
            </a:lvl1pPr>
          </a:lstStyle>
          <a:p>
            <a:fld id="{2A2B5626-A5D8-49DD-9E19-F63D98710A30}" type="slidenum">
              <a:rPr lang="en-US" altLang="en-US"/>
              <a:pPr/>
              <a:t>‹#›</a:t>
            </a:fld>
            <a:endParaRPr lang="en-US" altLang="en-US"/>
          </a:p>
        </p:txBody>
      </p:sp>
    </p:spTree>
    <p:extLst>
      <p:ext uri="{BB962C8B-B14F-4D97-AF65-F5344CB8AC3E}">
        <p14:creationId xmlns:p14="http://schemas.microsoft.com/office/powerpoint/2010/main" val="91202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FD9840-13AC-42FC-881B-0467EB572A6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28079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F5F9E3C-4986-4508-84F3-C3E782F6BB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2BDEC1-B57E-4160-93EF-02CD5DB66D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409016-C848-43F2-BEA7-4C2D38E5C373}"/>
              </a:ext>
            </a:extLst>
          </p:cNvPr>
          <p:cNvSpPr>
            <a:spLocks noGrp="1" noChangeArrowheads="1"/>
          </p:cNvSpPr>
          <p:nvPr>
            <p:ph type="sldNum" sz="quarter" idx="12"/>
          </p:nvPr>
        </p:nvSpPr>
        <p:spPr>
          <a:ln/>
        </p:spPr>
        <p:txBody>
          <a:bodyPr/>
          <a:lstStyle>
            <a:lvl1pPr>
              <a:defRPr/>
            </a:lvl1pPr>
          </a:lstStyle>
          <a:p>
            <a:fld id="{1F234992-48E4-4567-84C6-8FC334C537B0}" type="slidenum">
              <a:rPr lang="en-US" altLang="en-US"/>
              <a:pPr/>
              <a:t>‹#›</a:t>
            </a:fld>
            <a:endParaRPr lang="en-US" altLang="en-US"/>
          </a:p>
        </p:txBody>
      </p:sp>
    </p:spTree>
    <p:extLst>
      <p:ext uri="{BB962C8B-B14F-4D97-AF65-F5344CB8AC3E}">
        <p14:creationId xmlns:p14="http://schemas.microsoft.com/office/powerpoint/2010/main" val="2613881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794967F-7016-464B-893E-8961A9A744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8C311B7-CF89-4B81-9CDE-6398BC5AEB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7B4115-F889-4706-A3FF-BD7B879FECE9}"/>
              </a:ext>
            </a:extLst>
          </p:cNvPr>
          <p:cNvSpPr>
            <a:spLocks noGrp="1" noChangeArrowheads="1"/>
          </p:cNvSpPr>
          <p:nvPr>
            <p:ph type="sldNum" sz="quarter" idx="12"/>
          </p:nvPr>
        </p:nvSpPr>
        <p:spPr>
          <a:ln/>
        </p:spPr>
        <p:txBody>
          <a:bodyPr/>
          <a:lstStyle>
            <a:lvl1pPr>
              <a:defRPr/>
            </a:lvl1pPr>
          </a:lstStyle>
          <a:p>
            <a:fld id="{C25888B4-E4F9-414A-A9CD-1EA041DCCA8F}" type="slidenum">
              <a:rPr lang="en-US" altLang="en-US"/>
              <a:pPr/>
              <a:t>‹#›</a:t>
            </a:fld>
            <a:endParaRPr lang="en-US" altLang="en-US"/>
          </a:p>
        </p:txBody>
      </p:sp>
    </p:spTree>
    <p:extLst>
      <p:ext uri="{BB962C8B-B14F-4D97-AF65-F5344CB8AC3E}">
        <p14:creationId xmlns:p14="http://schemas.microsoft.com/office/powerpoint/2010/main" val="839189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0E03326C-3A45-412D-9DAE-CA20F62587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12899D-1180-48EF-994F-C6C7B8C2E8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C14A03-F1E4-45AB-9806-1435C9F34C2D}"/>
              </a:ext>
            </a:extLst>
          </p:cNvPr>
          <p:cNvSpPr>
            <a:spLocks noGrp="1" noChangeArrowheads="1"/>
          </p:cNvSpPr>
          <p:nvPr>
            <p:ph type="sldNum" sz="quarter" idx="12"/>
          </p:nvPr>
        </p:nvSpPr>
        <p:spPr>
          <a:ln/>
        </p:spPr>
        <p:txBody>
          <a:bodyPr/>
          <a:lstStyle>
            <a:lvl1pPr>
              <a:defRPr/>
            </a:lvl1pPr>
          </a:lstStyle>
          <a:p>
            <a:fld id="{C1E58638-B645-4FCB-80D0-AFED15E18305}" type="slidenum">
              <a:rPr lang="en-US" altLang="en-US"/>
              <a:pPr/>
              <a:t>‹#›</a:t>
            </a:fld>
            <a:endParaRPr lang="en-US" altLang="en-US"/>
          </a:p>
        </p:txBody>
      </p:sp>
    </p:spTree>
    <p:extLst>
      <p:ext uri="{BB962C8B-B14F-4D97-AF65-F5344CB8AC3E}">
        <p14:creationId xmlns:p14="http://schemas.microsoft.com/office/powerpoint/2010/main" val="806460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331EC30F-7EE3-49BE-A742-A826AC263E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AF2B00-8AC1-4715-A4EF-D1CF0CBEAF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8434C9-AA4A-4A12-9EA7-19720E0C9737}"/>
              </a:ext>
            </a:extLst>
          </p:cNvPr>
          <p:cNvSpPr>
            <a:spLocks noGrp="1" noChangeArrowheads="1"/>
          </p:cNvSpPr>
          <p:nvPr>
            <p:ph type="sldNum" sz="quarter" idx="12"/>
          </p:nvPr>
        </p:nvSpPr>
        <p:spPr>
          <a:ln/>
        </p:spPr>
        <p:txBody>
          <a:bodyPr/>
          <a:lstStyle>
            <a:lvl1pPr>
              <a:defRPr/>
            </a:lvl1pPr>
          </a:lstStyle>
          <a:p>
            <a:fld id="{BB5574F0-34D6-463A-B11A-2693363E1A44}" type="slidenum">
              <a:rPr lang="en-US" altLang="en-US"/>
              <a:pPr/>
              <a:t>‹#›</a:t>
            </a:fld>
            <a:endParaRPr lang="en-US" altLang="en-US"/>
          </a:p>
        </p:txBody>
      </p:sp>
    </p:spTree>
    <p:extLst>
      <p:ext uri="{BB962C8B-B14F-4D97-AF65-F5344CB8AC3E}">
        <p14:creationId xmlns:p14="http://schemas.microsoft.com/office/powerpoint/2010/main" val="1709838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Online Image Placeholder 3"/>
          <p:cNvSpPr>
            <a:spLocks noGrp="1"/>
          </p:cNvSpPr>
          <p:nvPr>
            <p:ph type="clipArt" sz="half" idx="2"/>
          </p:nvPr>
        </p:nvSpPr>
        <p:spPr>
          <a:xfrm>
            <a:off x="6197600" y="1600201"/>
            <a:ext cx="5384800" cy="4525963"/>
          </a:xfrm>
        </p:spPr>
        <p:txBody>
          <a:bodyPr/>
          <a:lstStyle/>
          <a:p>
            <a:pPr lvl="0"/>
            <a:endParaRPr lang="vi-VN" noProof="0"/>
          </a:p>
        </p:txBody>
      </p:sp>
      <p:sp>
        <p:nvSpPr>
          <p:cNvPr id="5" name="Rectangle 4">
            <a:extLst>
              <a:ext uri="{FF2B5EF4-FFF2-40B4-BE49-F238E27FC236}">
                <a16:creationId xmlns:a16="http://schemas.microsoft.com/office/drawing/2014/main" id="{7C742512-74E6-472E-BA11-31749DD21E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653B66-D353-49A4-944C-66C8C32D31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1262BA-14C3-4003-A0DC-59E843C95AA3}"/>
              </a:ext>
            </a:extLst>
          </p:cNvPr>
          <p:cNvSpPr>
            <a:spLocks noGrp="1" noChangeArrowheads="1"/>
          </p:cNvSpPr>
          <p:nvPr>
            <p:ph type="sldNum" sz="quarter" idx="12"/>
          </p:nvPr>
        </p:nvSpPr>
        <p:spPr>
          <a:ln/>
        </p:spPr>
        <p:txBody>
          <a:bodyPr/>
          <a:lstStyle>
            <a:lvl1pPr>
              <a:defRPr/>
            </a:lvl1pPr>
          </a:lstStyle>
          <a:p>
            <a:fld id="{17799263-4359-4AFF-A0FA-677D5DDBFFC5}" type="slidenum">
              <a:rPr lang="en-US" altLang="en-US"/>
              <a:pPr/>
              <a:t>‹#›</a:t>
            </a:fld>
            <a:endParaRPr lang="en-US" altLang="en-US"/>
          </a:p>
        </p:txBody>
      </p:sp>
    </p:spTree>
    <p:extLst>
      <p:ext uri="{BB962C8B-B14F-4D97-AF65-F5344CB8AC3E}">
        <p14:creationId xmlns:p14="http://schemas.microsoft.com/office/powerpoint/2010/main" val="3967838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a:p>
        </p:txBody>
      </p:sp>
      <p:sp>
        <p:nvSpPr>
          <p:cNvPr id="4" name="Rectangle 4">
            <a:extLst>
              <a:ext uri="{FF2B5EF4-FFF2-40B4-BE49-F238E27FC236}">
                <a16:creationId xmlns:a16="http://schemas.microsoft.com/office/drawing/2014/main" id="{C4A93E21-F943-4170-83BB-625EDFD64A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F2E340-D7AB-46CA-B478-D6CAFFD165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A32E0A-A22E-4470-A965-9EBF0092CDE8}"/>
              </a:ext>
            </a:extLst>
          </p:cNvPr>
          <p:cNvSpPr>
            <a:spLocks noGrp="1" noChangeArrowheads="1"/>
          </p:cNvSpPr>
          <p:nvPr>
            <p:ph type="sldNum" sz="quarter" idx="12"/>
          </p:nvPr>
        </p:nvSpPr>
        <p:spPr>
          <a:ln/>
        </p:spPr>
        <p:txBody>
          <a:bodyPr/>
          <a:lstStyle>
            <a:lvl1pPr>
              <a:defRPr/>
            </a:lvl1pPr>
          </a:lstStyle>
          <a:p>
            <a:fld id="{4F033166-7E71-4711-A7BB-0AA8FDA3E896}" type="slidenum">
              <a:rPr lang="en-US" altLang="en-US"/>
              <a:pPr/>
              <a:t>‹#›</a:t>
            </a:fld>
            <a:endParaRPr lang="en-US" altLang="en-US"/>
          </a:p>
        </p:txBody>
      </p:sp>
    </p:spTree>
    <p:extLst>
      <p:ext uri="{BB962C8B-B14F-4D97-AF65-F5344CB8AC3E}">
        <p14:creationId xmlns:p14="http://schemas.microsoft.com/office/powerpoint/2010/main" val="424340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4FD9840-13AC-42FC-881B-0467EB572A6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1811083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D9840-13AC-42FC-881B-0467EB572A6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881122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FD9840-13AC-42FC-881B-0467EB572A6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820277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FD9840-13AC-42FC-881B-0467EB572A6C}"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1870105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FD9840-13AC-42FC-881B-0467EB572A6C}"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09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FD9840-13AC-42FC-881B-0467EB572A6C}" type="datetimeFigureOut">
              <a:rPr lang="en-US" smtClean="0"/>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734441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FD9840-13AC-42FC-881B-0467EB572A6C}" type="datetimeFigureOut">
              <a:rPr lang="en-US" smtClean="0"/>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957490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D9840-13AC-42FC-881B-0467EB572A6C}" type="datetimeFigureOut">
              <a:rPr lang="en-US" smtClean="0"/>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94936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1341658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4736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D9840-13AC-42FC-881B-0467EB572A6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790186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FD9840-13AC-42FC-881B-0467EB572A6C}"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1531253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4743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4258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0035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FD9840-13AC-42FC-881B-0467EB572A6C}" type="datetimeFigureOut">
              <a:rPr lang="en-US" smtClean="0"/>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391918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9611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821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986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68457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43168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0703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0155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2790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84380-D3B5-4F49-9EEB-5D30278C9B30}"/>
              </a:ext>
            </a:extLst>
          </p:cNvPr>
          <p:cNvSpPr>
            <a:spLocks noGrp="1"/>
          </p:cNvSpPr>
          <p:nvPr>
            <p:ph type="ctrTitle"/>
          </p:nvPr>
        </p:nvSpPr>
        <p:spPr>
          <a:xfrm>
            <a:off x="1524000"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D0D0B559-C1F0-499C-B859-BAA0D6EC24A2}"/>
              </a:ext>
            </a:extLst>
          </p:cNvPr>
          <p:cNvSpPr>
            <a:spLocks noGrp="1"/>
          </p:cNvSpPr>
          <p:nvPr>
            <p:ph type="subTitle" idx="1"/>
          </p:nvPr>
        </p:nvSpPr>
        <p:spPr>
          <a:xfrm>
            <a:off x="1524000" y="3602038"/>
            <a:ext cx="9144000" cy="1655762"/>
          </a:xfrm>
        </p:spPr>
        <p:txBody>
          <a:bodyPr/>
          <a:lstStyle>
            <a:lvl1pPr marL="0" indent="0" algn="ctr">
              <a:buNone/>
              <a:defRPr sz="2399"/>
            </a:lvl1pPr>
            <a:lvl2pPr marL="457154" indent="0" algn="ctr">
              <a:buNone/>
              <a:defRPr sz="1999"/>
            </a:lvl2pPr>
            <a:lvl3pPr marL="914309" indent="0" algn="ctr">
              <a:buNone/>
              <a:defRPr sz="1799"/>
            </a:lvl3pPr>
            <a:lvl4pPr marL="1371462"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FD627B-F9F5-433F-80C6-5924D5B0C653}"/>
              </a:ext>
            </a:extLst>
          </p:cNvPr>
          <p:cNvSpPr>
            <a:spLocks noGrp="1"/>
          </p:cNvSpPr>
          <p:nvPr>
            <p:ph type="dt" sz="half" idx="10"/>
          </p:nvPr>
        </p:nvSpPr>
        <p:spPr/>
        <p:txBody>
          <a:bodyPr/>
          <a:lstStyle/>
          <a:p>
            <a:fld id="{062DF4C6-99E2-4EB2-80F0-9749F4032B38}" type="datetimeFigureOut">
              <a:rPr lang="en-US" smtClean="0"/>
              <a:pPr/>
              <a:t>3/1/2024</a:t>
            </a:fld>
            <a:endParaRPr lang="en-US"/>
          </a:p>
        </p:txBody>
      </p:sp>
      <p:sp>
        <p:nvSpPr>
          <p:cNvPr id="5" name="Footer Placeholder 4">
            <a:extLst>
              <a:ext uri="{FF2B5EF4-FFF2-40B4-BE49-F238E27FC236}">
                <a16:creationId xmlns:a16="http://schemas.microsoft.com/office/drawing/2014/main" id="{61E43D28-B52E-4271-9F32-B4E1E8C9E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37035A-F1E5-4355-ADF5-75335126D733}"/>
              </a:ext>
            </a:extLst>
          </p:cNvPr>
          <p:cNvSpPr>
            <a:spLocks noGrp="1"/>
          </p:cNvSpPr>
          <p:nvPr>
            <p:ph type="sldNum" sz="quarter" idx="12"/>
          </p:nvPr>
        </p:nvSpPr>
        <p:spPr/>
        <p:txBody>
          <a:bodyPr/>
          <a:lstStyle/>
          <a:p>
            <a:fld id="{009C0847-902F-402A-84C3-D17AC8FE2497}" type="slidenum">
              <a:rPr lang="en-US" smtClean="0"/>
              <a:pPr/>
              <a:t>‹#›</a:t>
            </a:fld>
            <a:endParaRPr lang="en-US"/>
          </a:p>
        </p:txBody>
      </p:sp>
    </p:spTree>
    <p:extLst>
      <p:ext uri="{BB962C8B-B14F-4D97-AF65-F5344CB8AC3E}">
        <p14:creationId xmlns:p14="http://schemas.microsoft.com/office/powerpoint/2010/main" val="5831891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BB68-E092-410C-B436-CDA854B5E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E198C4-3292-4B7E-9490-534CCDD472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EB389-9376-47D6-A4B4-CCC443F2F72E}"/>
              </a:ext>
            </a:extLst>
          </p:cNvPr>
          <p:cNvSpPr>
            <a:spLocks noGrp="1"/>
          </p:cNvSpPr>
          <p:nvPr>
            <p:ph type="dt" sz="half" idx="10"/>
          </p:nvPr>
        </p:nvSpPr>
        <p:spPr/>
        <p:txBody>
          <a:bodyPr/>
          <a:lstStyle/>
          <a:p>
            <a:fld id="{062DF4C6-99E2-4EB2-80F0-9749F4032B38}" type="datetimeFigureOut">
              <a:rPr lang="en-US" smtClean="0"/>
              <a:pPr/>
              <a:t>3/1/2024</a:t>
            </a:fld>
            <a:endParaRPr lang="en-US"/>
          </a:p>
        </p:txBody>
      </p:sp>
      <p:sp>
        <p:nvSpPr>
          <p:cNvPr id="5" name="Footer Placeholder 4">
            <a:extLst>
              <a:ext uri="{FF2B5EF4-FFF2-40B4-BE49-F238E27FC236}">
                <a16:creationId xmlns:a16="http://schemas.microsoft.com/office/drawing/2014/main" id="{9C815E90-A03A-4244-8278-190B27F74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B1C08-8FC6-46CB-95DE-4E0BE567A129}"/>
              </a:ext>
            </a:extLst>
          </p:cNvPr>
          <p:cNvSpPr>
            <a:spLocks noGrp="1"/>
          </p:cNvSpPr>
          <p:nvPr>
            <p:ph type="sldNum" sz="quarter" idx="12"/>
          </p:nvPr>
        </p:nvSpPr>
        <p:spPr/>
        <p:txBody>
          <a:bodyPr/>
          <a:lstStyle/>
          <a:p>
            <a:fld id="{009C0847-902F-402A-84C3-D17AC8FE2497}" type="slidenum">
              <a:rPr lang="en-US" smtClean="0"/>
              <a:pPr/>
              <a:t>‹#›</a:t>
            </a:fld>
            <a:endParaRPr lang="en-US"/>
          </a:p>
        </p:txBody>
      </p:sp>
    </p:spTree>
    <p:extLst>
      <p:ext uri="{BB962C8B-B14F-4D97-AF65-F5344CB8AC3E}">
        <p14:creationId xmlns:p14="http://schemas.microsoft.com/office/powerpoint/2010/main" val="739887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FD9840-13AC-42FC-881B-0467EB572A6C}" type="datetimeFigureOut">
              <a:rPr lang="en-US" smtClean="0"/>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31547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33202-6C0C-4778-A9DA-D12096ACE60E}"/>
              </a:ext>
            </a:extLst>
          </p:cNvPr>
          <p:cNvSpPr>
            <a:spLocks noGrp="1"/>
          </p:cNvSpPr>
          <p:nvPr>
            <p:ph type="title"/>
          </p:nvPr>
        </p:nvSpPr>
        <p:spPr>
          <a:xfrm>
            <a:off x="831850" y="1709738"/>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60B6F498-A7B9-4F01-9275-E79013B3900C}"/>
              </a:ext>
            </a:extLst>
          </p:cNvPr>
          <p:cNvSpPr>
            <a:spLocks noGrp="1"/>
          </p:cNvSpPr>
          <p:nvPr>
            <p:ph type="body" idx="1"/>
          </p:nvPr>
        </p:nvSpPr>
        <p:spPr>
          <a:xfrm>
            <a:off x="831850" y="4589463"/>
            <a:ext cx="10515600" cy="1500187"/>
          </a:xfrm>
        </p:spPr>
        <p:txBody>
          <a:bodyPr/>
          <a:lstStyle>
            <a:lvl1pPr marL="0" indent="0">
              <a:buNone/>
              <a:defRPr sz="2399">
                <a:solidFill>
                  <a:schemeClr val="tx1">
                    <a:tint val="75000"/>
                  </a:schemeClr>
                </a:solidFill>
              </a:defRPr>
            </a:lvl1pPr>
            <a:lvl2pPr marL="457154" indent="0">
              <a:buNone/>
              <a:defRPr sz="1999">
                <a:solidFill>
                  <a:schemeClr val="tx1">
                    <a:tint val="75000"/>
                  </a:schemeClr>
                </a:solidFill>
              </a:defRPr>
            </a:lvl2pPr>
            <a:lvl3pPr marL="914309" indent="0">
              <a:buNone/>
              <a:defRPr sz="1799">
                <a:solidFill>
                  <a:schemeClr val="tx1">
                    <a:tint val="75000"/>
                  </a:schemeClr>
                </a:solidFill>
              </a:defRPr>
            </a:lvl3pPr>
            <a:lvl4pPr marL="1371462"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A63B89-3CAE-44A6-B612-4D053C88039D}"/>
              </a:ext>
            </a:extLst>
          </p:cNvPr>
          <p:cNvSpPr>
            <a:spLocks noGrp="1"/>
          </p:cNvSpPr>
          <p:nvPr>
            <p:ph type="dt" sz="half" idx="10"/>
          </p:nvPr>
        </p:nvSpPr>
        <p:spPr/>
        <p:txBody>
          <a:bodyPr/>
          <a:lstStyle/>
          <a:p>
            <a:fld id="{062DF4C6-99E2-4EB2-80F0-9749F4032B38}" type="datetimeFigureOut">
              <a:rPr lang="en-US" smtClean="0"/>
              <a:pPr/>
              <a:t>3/1/2024</a:t>
            </a:fld>
            <a:endParaRPr lang="en-US"/>
          </a:p>
        </p:txBody>
      </p:sp>
      <p:sp>
        <p:nvSpPr>
          <p:cNvPr id="5" name="Footer Placeholder 4">
            <a:extLst>
              <a:ext uri="{FF2B5EF4-FFF2-40B4-BE49-F238E27FC236}">
                <a16:creationId xmlns:a16="http://schemas.microsoft.com/office/drawing/2014/main" id="{E653CA4A-259A-473C-958A-1ACB5B1A2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3F733-033F-4C45-AC02-B5E65F5C3884}"/>
              </a:ext>
            </a:extLst>
          </p:cNvPr>
          <p:cNvSpPr>
            <a:spLocks noGrp="1"/>
          </p:cNvSpPr>
          <p:nvPr>
            <p:ph type="sldNum" sz="quarter" idx="12"/>
          </p:nvPr>
        </p:nvSpPr>
        <p:spPr/>
        <p:txBody>
          <a:bodyPr/>
          <a:lstStyle/>
          <a:p>
            <a:fld id="{009C0847-902F-402A-84C3-D17AC8FE2497}" type="slidenum">
              <a:rPr lang="en-US" smtClean="0"/>
              <a:pPr/>
              <a:t>‹#›</a:t>
            </a:fld>
            <a:endParaRPr lang="en-US"/>
          </a:p>
        </p:txBody>
      </p:sp>
    </p:spTree>
    <p:extLst>
      <p:ext uri="{BB962C8B-B14F-4D97-AF65-F5344CB8AC3E}">
        <p14:creationId xmlns:p14="http://schemas.microsoft.com/office/powerpoint/2010/main" val="19507372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27C3D-7C2F-4DD5-BE90-56D66B893B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7AD9C3-ACAB-46F8-861C-92038476F2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DD6CFA-EB94-46B9-ACE5-69C324370BF4}"/>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6F979B-F2F4-45AD-B446-656D75022364}"/>
              </a:ext>
            </a:extLst>
          </p:cNvPr>
          <p:cNvSpPr>
            <a:spLocks noGrp="1"/>
          </p:cNvSpPr>
          <p:nvPr>
            <p:ph type="dt" sz="half" idx="10"/>
          </p:nvPr>
        </p:nvSpPr>
        <p:spPr/>
        <p:txBody>
          <a:bodyPr/>
          <a:lstStyle/>
          <a:p>
            <a:fld id="{062DF4C6-99E2-4EB2-80F0-9749F4032B38}" type="datetimeFigureOut">
              <a:rPr lang="en-US" smtClean="0"/>
              <a:pPr/>
              <a:t>3/1/2024</a:t>
            </a:fld>
            <a:endParaRPr lang="en-US"/>
          </a:p>
        </p:txBody>
      </p:sp>
      <p:sp>
        <p:nvSpPr>
          <p:cNvPr id="6" name="Footer Placeholder 5">
            <a:extLst>
              <a:ext uri="{FF2B5EF4-FFF2-40B4-BE49-F238E27FC236}">
                <a16:creationId xmlns:a16="http://schemas.microsoft.com/office/drawing/2014/main" id="{967C6924-7AC5-40E5-B232-88162A4F4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CDA34F-3BA8-4B86-93CD-7980D263041A}"/>
              </a:ext>
            </a:extLst>
          </p:cNvPr>
          <p:cNvSpPr>
            <a:spLocks noGrp="1"/>
          </p:cNvSpPr>
          <p:nvPr>
            <p:ph type="sldNum" sz="quarter" idx="12"/>
          </p:nvPr>
        </p:nvSpPr>
        <p:spPr/>
        <p:txBody>
          <a:bodyPr/>
          <a:lstStyle/>
          <a:p>
            <a:fld id="{009C0847-902F-402A-84C3-D17AC8FE2497}" type="slidenum">
              <a:rPr lang="en-US" smtClean="0"/>
              <a:pPr/>
              <a:t>‹#›</a:t>
            </a:fld>
            <a:endParaRPr lang="en-US"/>
          </a:p>
        </p:txBody>
      </p:sp>
    </p:spTree>
    <p:extLst>
      <p:ext uri="{BB962C8B-B14F-4D97-AF65-F5344CB8AC3E}">
        <p14:creationId xmlns:p14="http://schemas.microsoft.com/office/powerpoint/2010/main" val="3885707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CD4C0-31EF-46C3-AAE7-F74828CE25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D9FCBD-549D-4547-AD4B-EE14CEA8D969}"/>
              </a:ext>
            </a:extLst>
          </p:cNvPr>
          <p:cNvSpPr>
            <a:spLocks noGrp="1"/>
          </p:cNvSpPr>
          <p:nvPr>
            <p:ph type="body" idx="1"/>
          </p:nvPr>
        </p:nvSpPr>
        <p:spPr>
          <a:xfrm>
            <a:off x="839788" y="1681163"/>
            <a:ext cx="5157787" cy="823912"/>
          </a:xfrm>
        </p:spPr>
        <p:txBody>
          <a:bodyPr anchor="b"/>
          <a:lstStyle>
            <a:lvl1pPr marL="0" indent="0">
              <a:buNone/>
              <a:defRPr sz="2399" b="1"/>
            </a:lvl1pPr>
            <a:lvl2pPr marL="457154" indent="0">
              <a:buNone/>
              <a:defRPr sz="1999" b="1"/>
            </a:lvl2pPr>
            <a:lvl3pPr marL="914309" indent="0">
              <a:buNone/>
              <a:defRPr sz="1799" b="1"/>
            </a:lvl3pPr>
            <a:lvl4pPr marL="1371462"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683BAA-82C5-4425-9A75-9FA075BF78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2435F0-0090-4690-99B7-F1266DCB2078}"/>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154" indent="0">
              <a:buNone/>
              <a:defRPr sz="1999" b="1"/>
            </a:lvl2pPr>
            <a:lvl3pPr marL="914309" indent="0">
              <a:buNone/>
              <a:defRPr sz="1799" b="1"/>
            </a:lvl3pPr>
            <a:lvl4pPr marL="1371462"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3C42FD-E242-436E-8183-A66552804D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20E21A-DFAE-4601-87C1-E0CB77A8548B}"/>
              </a:ext>
            </a:extLst>
          </p:cNvPr>
          <p:cNvSpPr>
            <a:spLocks noGrp="1"/>
          </p:cNvSpPr>
          <p:nvPr>
            <p:ph type="dt" sz="half" idx="10"/>
          </p:nvPr>
        </p:nvSpPr>
        <p:spPr/>
        <p:txBody>
          <a:bodyPr/>
          <a:lstStyle/>
          <a:p>
            <a:fld id="{062DF4C6-99E2-4EB2-80F0-9749F4032B38}" type="datetimeFigureOut">
              <a:rPr lang="en-US" smtClean="0"/>
              <a:pPr/>
              <a:t>3/1/2024</a:t>
            </a:fld>
            <a:endParaRPr lang="en-US"/>
          </a:p>
        </p:txBody>
      </p:sp>
      <p:sp>
        <p:nvSpPr>
          <p:cNvPr id="8" name="Footer Placeholder 7">
            <a:extLst>
              <a:ext uri="{FF2B5EF4-FFF2-40B4-BE49-F238E27FC236}">
                <a16:creationId xmlns:a16="http://schemas.microsoft.com/office/drawing/2014/main" id="{AE052197-C0BA-4DAB-9BA0-5AC026CB8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C76DFA-0071-4926-91B6-F50D425A8DA8}"/>
              </a:ext>
            </a:extLst>
          </p:cNvPr>
          <p:cNvSpPr>
            <a:spLocks noGrp="1"/>
          </p:cNvSpPr>
          <p:nvPr>
            <p:ph type="sldNum" sz="quarter" idx="12"/>
          </p:nvPr>
        </p:nvSpPr>
        <p:spPr/>
        <p:txBody>
          <a:bodyPr/>
          <a:lstStyle/>
          <a:p>
            <a:fld id="{009C0847-902F-402A-84C3-D17AC8FE2497}" type="slidenum">
              <a:rPr lang="en-US" smtClean="0"/>
              <a:pPr/>
              <a:t>‹#›</a:t>
            </a:fld>
            <a:endParaRPr lang="en-US"/>
          </a:p>
        </p:txBody>
      </p:sp>
    </p:spTree>
    <p:extLst>
      <p:ext uri="{BB962C8B-B14F-4D97-AF65-F5344CB8AC3E}">
        <p14:creationId xmlns:p14="http://schemas.microsoft.com/office/powerpoint/2010/main" val="743091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0FB09-CFA1-49EF-A974-6D3AB9D68F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8AEE76-66BD-48F1-ACDA-3A0943429484}"/>
              </a:ext>
            </a:extLst>
          </p:cNvPr>
          <p:cNvSpPr>
            <a:spLocks noGrp="1"/>
          </p:cNvSpPr>
          <p:nvPr>
            <p:ph type="dt" sz="half" idx="10"/>
          </p:nvPr>
        </p:nvSpPr>
        <p:spPr/>
        <p:txBody>
          <a:bodyPr/>
          <a:lstStyle/>
          <a:p>
            <a:fld id="{062DF4C6-99E2-4EB2-80F0-9749F4032B38}" type="datetimeFigureOut">
              <a:rPr lang="en-US" smtClean="0"/>
              <a:pPr/>
              <a:t>3/1/2024</a:t>
            </a:fld>
            <a:endParaRPr lang="en-US"/>
          </a:p>
        </p:txBody>
      </p:sp>
      <p:sp>
        <p:nvSpPr>
          <p:cNvPr id="4" name="Footer Placeholder 3">
            <a:extLst>
              <a:ext uri="{FF2B5EF4-FFF2-40B4-BE49-F238E27FC236}">
                <a16:creationId xmlns:a16="http://schemas.microsoft.com/office/drawing/2014/main" id="{8F12A93D-A9B5-45C3-BB43-08C46E9603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8BCBA8-E8E0-4FA9-B171-501BC397F7AA}"/>
              </a:ext>
            </a:extLst>
          </p:cNvPr>
          <p:cNvSpPr>
            <a:spLocks noGrp="1"/>
          </p:cNvSpPr>
          <p:nvPr>
            <p:ph type="sldNum" sz="quarter" idx="12"/>
          </p:nvPr>
        </p:nvSpPr>
        <p:spPr/>
        <p:txBody>
          <a:bodyPr/>
          <a:lstStyle/>
          <a:p>
            <a:fld id="{009C0847-902F-402A-84C3-D17AC8FE2497}" type="slidenum">
              <a:rPr lang="en-US" smtClean="0"/>
              <a:pPr/>
              <a:t>‹#›</a:t>
            </a:fld>
            <a:endParaRPr lang="en-US"/>
          </a:p>
        </p:txBody>
      </p:sp>
    </p:spTree>
    <p:extLst>
      <p:ext uri="{BB962C8B-B14F-4D97-AF65-F5344CB8AC3E}">
        <p14:creationId xmlns:p14="http://schemas.microsoft.com/office/powerpoint/2010/main" val="615479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E48623-1E96-4F33-87A8-A22E0E5D309F}"/>
              </a:ext>
            </a:extLst>
          </p:cNvPr>
          <p:cNvSpPr>
            <a:spLocks noGrp="1"/>
          </p:cNvSpPr>
          <p:nvPr>
            <p:ph type="dt" sz="half" idx="10"/>
          </p:nvPr>
        </p:nvSpPr>
        <p:spPr/>
        <p:txBody>
          <a:bodyPr/>
          <a:lstStyle/>
          <a:p>
            <a:fld id="{062DF4C6-99E2-4EB2-80F0-9749F4032B38}" type="datetimeFigureOut">
              <a:rPr lang="en-US" smtClean="0"/>
              <a:pPr/>
              <a:t>3/1/2024</a:t>
            </a:fld>
            <a:endParaRPr lang="en-US"/>
          </a:p>
        </p:txBody>
      </p:sp>
      <p:sp>
        <p:nvSpPr>
          <p:cNvPr id="3" name="Footer Placeholder 2">
            <a:extLst>
              <a:ext uri="{FF2B5EF4-FFF2-40B4-BE49-F238E27FC236}">
                <a16:creationId xmlns:a16="http://schemas.microsoft.com/office/drawing/2014/main" id="{FA934219-BEA2-4DE0-8CD6-3CE8AEF2B1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B24DB6-149C-4942-B8BD-110EC49DF194}"/>
              </a:ext>
            </a:extLst>
          </p:cNvPr>
          <p:cNvSpPr>
            <a:spLocks noGrp="1"/>
          </p:cNvSpPr>
          <p:nvPr>
            <p:ph type="sldNum" sz="quarter" idx="12"/>
          </p:nvPr>
        </p:nvSpPr>
        <p:spPr/>
        <p:txBody>
          <a:bodyPr/>
          <a:lstStyle/>
          <a:p>
            <a:fld id="{009C0847-902F-402A-84C3-D17AC8FE2497}" type="slidenum">
              <a:rPr lang="en-US" smtClean="0"/>
              <a:pPr/>
              <a:t>‹#›</a:t>
            </a:fld>
            <a:endParaRPr lang="en-US"/>
          </a:p>
        </p:txBody>
      </p:sp>
    </p:spTree>
    <p:extLst>
      <p:ext uri="{BB962C8B-B14F-4D97-AF65-F5344CB8AC3E}">
        <p14:creationId xmlns:p14="http://schemas.microsoft.com/office/powerpoint/2010/main" val="33350218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3DC6-2D94-4C88-8CC1-E8DC29466DB8}"/>
              </a:ext>
            </a:extLst>
          </p:cNvPr>
          <p:cNvSpPr>
            <a:spLocks noGrp="1"/>
          </p:cNvSpPr>
          <p:nvPr>
            <p:ph type="title"/>
          </p:nvPr>
        </p:nvSpPr>
        <p:spPr>
          <a:xfrm>
            <a:off x="839789" y="457201"/>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7FCB8C-5A19-4B6E-BFF8-52B2ABA071D6}"/>
              </a:ext>
            </a:extLst>
          </p:cNvPr>
          <p:cNvSpPr>
            <a:spLocks noGrp="1"/>
          </p:cNvSpPr>
          <p:nvPr>
            <p:ph idx="1"/>
          </p:nvPr>
        </p:nvSpPr>
        <p:spPr>
          <a:xfrm>
            <a:off x="5183189" y="987426"/>
            <a:ext cx="6172200" cy="4873625"/>
          </a:xfrm>
        </p:spPr>
        <p:txBody>
          <a:bodyPr/>
          <a:lstStyle>
            <a:lvl1pPr>
              <a:defRPr sz="3200"/>
            </a:lvl1pPr>
            <a:lvl2pPr>
              <a:defRPr sz="2800"/>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F25F9-09EA-45E4-A69E-52EFB73E13D6}"/>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2"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5"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1DB4DA-F36F-47EC-8269-B703799A58AC}"/>
              </a:ext>
            </a:extLst>
          </p:cNvPr>
          <p:cNvSpPr>
            <a:spLocks noGrp="1"/>
          </p:cNvSpPr>
          <p:nvPr>
            <p:ph type="dt" sz="half" idx="10"/>
          </p:nvPr>
        </p:nvSpPr>
        <p:spPr/>
        <p:txBody>
          <a:bodyPr/>
          <a:lstStyle/>
          <a:p>
            <a:fld id="{062DF4C6-99E2-4EB2-80F0-9749F4032B38}" type="datetimeFigureOut">
              <a:rPr lang="en-US" smtClean="0"/>
              <a:pPr/>
              <a:t>3/1/2024</a:t>
            </a:fld>
            <a:endParaRPr lang="en-US"/>
          </a:p>
        </p:txBody>
      </p:sp>
      <p:sp>
        <p:nvSpPr>
          <p:cNvPr id="6" name="Footer Placeholder 5">
            <a:extLst>
              <a:ext uri="{FF2B5EF4-FFF2-40B4-BE49-F238E27FC236}">
                <a16:creationId xmlns:a16="http://schemas.microsoft.com/office/drawing/2014/main" id="{CE2DBC54-5044-4FB9-B8AA-F2981146E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1DE18-CAB4-4ACE-B437-5672F1383DB3}"/>
              </a:ext>
            </a:extLst>
          </p:cNvPr>
          <p:cNvSpPr>
            <a:spLocks noGrp="1"/>
          </p:cNvSpPr>
          <p:nvPr>
            <p:ph type="sldNum" sz="quarter" idx="12"/>
          </p:nvPr>
        </p:nvSpPr>
        <p:spPr/>
        <p:txBody>
          <a:bodyPr/>
          <a:lstStyle/>
          <a:p>
            <a:fld id="{009C0847-902F-402A-84C3-D17AC8FE2497}" type="slidenum">
              <a:rPr lang="en-US" smtClean="0"/>
              <a:pPr/>
              <a:t>‹#›</a:t>
            </a:fld>
            <a:endParaRPr lang="en-US"/>
          </a:p>
        </p:txBody>
      </p:sp>
    </p:spTree>
    <p:extLst>
      <p:ext uri="{BB962C8B-B14F-4D97-AF65-F5344CB8AC3E}">
        <p14:creationId xmlns:p14="http://schemas.microsoft.com/office/powerpoint/2010/main" val="436383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C31F-32E7-49D2-B561-DA2D43293829}"/>
              </a:ext>
            </a:extLst>
          </p:cNvPr>
          <p:cNvSpPr>
            <a:spLocks noGrp="1"/>
          </p:cNvSpPr>
          <p:nvPr>
            <p:ph type="title"/>
          </p:nvPr>
        </p:nvSpPr>
        <p:spPr>
          <a:xfrm>
            <a:off x="839789" y="457201"/>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180E00-2F09-43DB-BC37-E9C9E435E4B2}"/>
              </a:ext>
            </a:extLst>
          </p:cNvPr>
          <p:cNvSpPr>
            <a:spLocks noGrp="1"/>
          </p:cNvSpPr>
          <p:nvPr>
            <p:ph type="pic" idx="1"/>
          </p:nvPr>
        </p:nvSpPr>
        <p:spPr>
          <a:xfrm>
            <a:off x="5183189" y="987426"/>
            <a:ext cx="6172200" cy="4873625"/>
          </a:xfrm>
        </p:spPr>
        <p:txBody>
          <a:bodyPr/>
          <a:lstStyle>
            <a:lvl1pPr marL="0" indent="0">
              <a:buNone/>
              <a:defRPr sz="3200"/>
            </a:lvl1pPr>
            <a:lvl2pPr marL="457154" indent="0">
              <a:buNone/>
              <a:defRPr sz="2800"/>
            </a:lvl2pPr>
            <a:lvl3pPr marL="914309" indent="0">
              <a:buNone/>
              <a:defRPr sz="2399"/>
            </a:lvl3pPr>
            <a:lvl4pPr marL="1371462" indent="0">
              <a:buNone/>
              <a:defRPr sz="1999"/>
            </a:lvl4pPr>
            <a:lvl5pPr marL="1828617" indent="0">
              <a:buNone/>
              <a:defRPr sz="1999"/>
            </a:lvl5pPr>
            <a:lvl6pPr marL="2285771" indent="0">
              <a:buNone/>
              <a:defRPr sz="1999"/>
            </a:lvl6pPr>
            <a:lvl7pPr marL="2742926" indent="0">
              <a:buNone/>
              <a:defRPr sz="1999"/>
            </a:lvl7pPr>
            <a:lvl8pPr marL="3200080" indent="0">
              <a:buNone/>
              <a:defRPr sz="1999"/>
            </a:lvl8pPr>
            <a:lvl9pPr marL="3657235" indent="0">
              <a:buNone/>
              <a:defRPr sz="1999"/>
            </a:lvl9pPr>
          </a:lstStyle>
          <a:p>
            <a:endParaRPr lang="en-US"/>
          </a:p>
        </p:txBody>
      </p:sp>
      <p:sp>
        <p:nvSpPr>
          <p:cNvPr id="4" name="Text Placeholder 3">
            <a:extLst>
              <a:ext uri="{FF2B5EF4-FFF2-40B4-BE49-F238E27FC236}">
                <a16:creationId xmlns:a16="http://schemas.microsoft.com/office/drawing/2014/main" id="{BE225626-48F7-4FCA-AB24-942FA7FD645A}"/>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2"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5"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1D632-9320-4C34-8E9E-097A8471E7B6}"/>
              </a:ext>
            </a:extLst>
          </p:cNvPr>
          <p:cNvSpPr>
            <a:spLocks noGrp="1"/>
          </p:cNvSpPr>
          <p:nvPr>
            <p:ph type="dt" sz="half" idx="10"/>
          </p:nvPr>
        </p:nvSpPr>
        <p:spPr/>
        <p:txBody>
          <a:bodyPr/>
          <a:lstStyle/>
          <a:p>
            <a:fld id="{062DF4C6-99E2-4EB2-80F0-9749F4032B38}" type="datetimeFigureOut">
              <a:rPr lang="en-US" smtClean="0"/>
              <a:pPr/>
              <a:t>3/1/2024</a:t>
            </a:fld>
            <a:endParaRPr lang="en-US"/>
          </a:p>
        </p:txBody>
      </p:sp>
      <p:sp>
        <p:nvSpPr>
          <p:cNvPr id="6" name="Footer Placeholder 5">
            <a:extLst>
              <a:ext uri="{FF2B5EF4-FFF2-40B4-BE49-F238E27FC236}">
                <a16:creationId xmlns:a16="http://schemas.microsoft.com/office/drawing/2014/main" id="{386CBC5A-E26D-4E26-81FB-5CCA549ED2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11200D-2256-4642-ADDD-35265A8BD446}"/>
              </a:ext>
            </a:extLst>
          </p:cNvPr>
          <p:cNvSpPr>
            <a:spLocks noGrp="1"/>
          </p:cNvSpPr>
          <p:nvPr>
            <p:ph type="sldNum" sz="quarter" idx="12"/>
          </p:nvPr>
        </p:nvSpPr>
        <p:spPr/>
        <p:txBody>
          <a:bodyPr/>
          <a:lstStyle/>
          <a:p>
            <a:fld id="{009C0847-902F-402A-84C3-D17AC8FE2497}" type="slidenum">
              <a:rPr lang="en-US" smtClean="0"/>
              <a:pPr/>
              <a:t>‹#›</a:t>
            </a:fld>
            <a:endParaRPr lang="en-US"/>
          </a:p>
        </p:txBody>
      </p:sp>
    </p:spTree>
    <p:extLst>
      <p:ext uri="{BB962C8B-B14F-4D97-AF65-F5344CB8AC3E}">
        <p14:creationId xmlns:p14="http://schemas.microsoft.com/office/powerpoint/2010/main" val="19763439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5A690-5F8E-4B1B-973B-ABB3B7145D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665B68-D59E-4910-9E3F-EA4AE6C37B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08125-5869-4AFC-9689-7CC3FFF48C4A}"/>
              </a:ext>
            </a:extLst>
          </p:cNvPr>
          <p:cNvSpPr>
            <a:spLocks noGrp="1"/>
          </p:cNvSpPr>
          <p:nvPr>
            <p:ph type="dt" sz="half" idx="10"/>
          </p:nvPr>
        </p:nvSpPr>
        <p:spPr/>
        <p:txBody>
          <a:bodyPr/>
          <a:lstStyle/>
          <a:p>
            <a:fld id="{062DF4C6-99E2-4EB2-80F0-9749F4032B38}" type="datetimeFigureOut">
              <a:rPr lang="en-US" smtClean="0"/>
              <a:pPr/>
              <a:t>3/1/2024</a:t>
            </a:fld>
            <a:endParaRPr lang="en-US"/>
          </a:p>
        </p:txBody>
      </p:sp>
      <p:sp>
        <p:nvSpPr>
          <p:cNvPr id="5" name="Footer Placeholder 4">
            <a:extLst>
              <a:ext uri="{FF2B5EF4-FFF2-40B4-BE49-F238E27FC236}">
                <a16:creationId xmlns:a16="http://schemas.microsoft.com/office/drawing/2014/main" id="{4A84FB9A-D777-4FAB-B66D-97011FE3D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D5386-8F6C-4839-ADFD-A14B18403245}"/>
              </a:ext>
            </a:extLst>
          </p:cNvPr>
          <p:cNvSpPr>
            <a:spLocks noGrp="1"/>
          </p:cNvSpPr>
          <p:nvPr>
            <p:ph type="sldNum" sz="quarter" idx="12"/>
          </p:nvPr>
        </p:nvSpPr>
        <p:spPr/>
        <p:txBody>
          <a:bodyPr/>
          <a:lstStyle/>
          <a:p>
            <a:fld id="{009C0847-902F-402A-84C3-D17AC8FE2497}" type="slidenum">
              <a:rPr lang="en-US" smtClean="0"/>
              <a:pPr/>
              <a:t>‹#›</a:t>
            </a:fld>
            <a:endParaRPr lang="en-US"/>
          </a:p>
        </p:txBody>
      </p:sp>
    </p:spTree>
    <p:extLst>
      <p:ext uri="{BB962C8B-B14F-4D97-AF65-F5344CB8AC3E}">
        <p14:creationId xmlns:p14="http://schemas.microsoft.com/office/powerpoint/2010/main" val="19483415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995453-74E5-4967-911D-9FB51C41EBD4}"/>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71B24A-8A89-4610-8C4B-184F40DCA1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C3D92-17B0-4946-9FC0-A676115A37B0}"/>
              </a:ext>
            </a:extLst>
          </p:cNvPr>
          <p:cNvSpPr>
            <a:spLocks noGrp="1"/>
          </p:cNvSpPr>
          <p:nvPr>
            <p:ph type="dt" sz="half" idx="10"/>
          </p:nvPr>
        </p:nvSpPr>
        <p:spPr/>
        <p:txBody>
          <a:bodyPr/>
          <a:lstStyle/>
          <a:p>
            <a:fld id="{062DF4C6-99E2-4EB2-80F0-9749F4032B38}" type="datetimeFigureOut">
              <a:rPr lang="en-US" smtClean="0"/>
              <a:pPr/>
              <a:t>3/1/2024</a:t>
            </a:fld>
            <a:endParaRPr lang="en-US"/>
          </a:p>
        </p:txBody>
      </p:sp>
      <p:sp>
        <p:nvSpPr>
          <p:cNvPr id="5" name="Footer Placeholder 4">
            <a:extLst>
              <a:ext uri="{FF2B5EF4-FFF2-40B4-BE49-F238E27FC236}">
                <a16:creationId xmlns:a16="http://schemas.microsoft.com/office/drawing/2014/main" id="{427492D2-3516-4112-830D-CEF7CA293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A0580E-10F2-4BAC-81D1-07E6ABDC9FE1}"/>
              </a:ext>
            </a:extLst>
          </p:cNvPr>
          <p:cNvSpPr>
            <a:spLocks noGrp="1"/>
          </p:cNvSpPr>
          <p:nvPr>
            <p:ph type="sldNum" sz="quarter" idx="12"/>
          </p:nvPr>
        </p:nvSpPr>
        <p:spPr/>
        <p:txBody>
          <a:bodyPr/>
          <a:lstStyle/>
          <a:p>
            <a:fld id="{009C0847-902F-402A-84C3-D17AC8FE2497}" type="slidenum">
              <a:rPr lang="en-US" smtClean="0"/>
              <a:pPr/>
              <a:t>‹#›</a:t>
            </a:fld>
            <a:endParaRPr lang="en-US"/>
          </a:p>
        </p:txBody>
      </p:sp>
    </p:spTree>
    <p:extLst>
      <p:ext uri="{BB962C8B-B14F-4D97-AF65-F5344CB8AC3E}">
        <p14:creationId xmlns:p14="http://schemas.microsoft.com/office/powerpoint/2010/main" val="918473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C22A5-D4AF-ECA8-E1FD-192FC1E2A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E76F6D-C88C-581E-2189-7CD154055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5DC9C7-4598-4620-965A-FB81897ED8C2}"/>
              </a:ext>
            </a:extLst>
          </p:cNvPr>
          <p:cNvSpPr>
            <a:spLocks noGrp="1"/>
          </p:cNvSpPr>
          <p:nvPr>
            <p:ph type="dt" sz="half" idx="10"/>
          </p:nvPr>
        </p:nvSpPr>
        <p:spPr/>
        <p:txBody>
          <a:bodyPr/>
          <a:lstStyle/>
          <a:p>
            <a:fld id="{6FAFB311-9700-4836-8EBD-8630CD321FB4}" type="datetimeFigureOut">
              <a:rPr lang="en-US" smtClean="0"/>
              <a:t>3/1/2024</a:t>
            </a:fld>
            <a:endParaRPr lang="en-US"/>
          </a:p>
        </p:txBody>
      </p:sp>
      <p:sp>
        <p:nvSpPr>
          <p:cNvPr id="5" name="Footer Placeholder 4">
            <a:extLst>
              <a:ext uri="{FF2B5EF4-FFF2-40B4-BE49-F238E27FC236}">
                <a16:creationId xmlns:a16="http://schemas.microsoft.com/office/drawing/2014/main" id="{BEF48DAD-BDE7-D867-40C5-9F5A9F2BC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345D-6A51-214D-D730-A08C17992ED0}"/>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179870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D9840-13AC-42FC-881B-0467EB572A6C}" type="datetimeFigureOut">
              <a:rPr lang="en-US" smtClean="0"/>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622960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8AD61-1CA6-53CD-8779-62EA53EF52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130BAA-3698-0E3A-8D6D-103F0477E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326BB-9A84-8880-7A55-ED4DB5A88EBA}"/>
              </a:ext>
            </a:extLst>
          </p:cNvPr>
          <p:cNvSpPr>
            <a:spLocks noGrp="1"/>
          </p:cNvSpPr>
          <p:nvPr>
            <p:ph type="dt" sz="half" idx="10"/>
          </p:nvPr>
        </p:nvSpPr>
        <p:spPr/>
        <p:txBody>
          <a:bodyPr/>
          <a:lstStyle/>
          <a:p>
            <a:fld id="{6FAFB311-9700-4836-8EBD-8630CD321FB4}" type="datetimeFigureOut">
              <a:rPr lang="en-US" smtClean="0"/>
              <a:t>3/1/2024</a:t>
            </a:fld>
            <a:endParaRPr lang="en-US"/>
          </a:p>
        </p:txBody>
      </p:sp>
      <p:sp>
        <p:nvSpPr>
          <p:cNvPr id="5" name="Footer Placeholder 4">
            <a:extLst>
              <a:ext uri="{FF2B5EF4-FFF2-40B4-BE49-F238E27FC236}">
                <a16:creationId xmlns:a16="http://schemas.microsoft.com/office/drawing/2014/main" id="{C3401088-0114-9CC3-2396-C478DF2B1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079C7-C69F-615D-9DC6-ACCDF77A0518}"/>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23219089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8711A-BDBA-6A06-3EB9-AC73F00D7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A55A07-784C-2C17-D437-2CD3C3CC93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0595D8-A863-F078-6F94-9C7DE843A557}"/>
              </a:ext>
            </a:extLst>
          </p:cNvPr>
          <p:cNvSpPr>
            <a:spLocks noGrp="1"/>
          </p:cNvSpPr>
          <p:nvPr>
            <p:ph type="dt" sz="half" idx="10"/>
          </p:nvPr>
        </p:nvSpPr>
        <p:spPr/>
        <p:txBody>
          <a:bodyPr/>
          <a:lstStyle/>
          <a:p>
            <a:fld id="{6FAFB311-9700-4836-8EBD-8630CD321FB4}" type="datetimeFigureOut">
              <a:rPr lang="en-US" smtClean="0"/>
              <a:t>3/1/2024</a:t>
            </a:fld>
            <a:endParaRPr lang="en-US"/>
          </a:p>
        </p:txBody>
      </p:sp>
      <p:sp>
        <p:nvSpPr>
          <p:cNvPr id="5" name="Footer Placeholder 4">
            <a:extLst>
              <a:ext uri="{FF2B5EF4-FFF2-40B4-BE49-F238E27FC236}">
                <a16:creationId xmlns:a16="http://schemas.microsoft.com/office/drawing/2014/main" id="{9FF39151-1F37-9065-B496-ACA46B6DF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74E7B-8A13-C7E5-95C3-E281960D85FD}"/>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1169713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713E-3B69-CCDB-1A6D-69BF31ED8E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58A195-7020-0B46-9658-5020152CC5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607DD4-CA22-7F2D-59B9-EA0DEEF9B3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2A1AC7-7EE6-19D6-ECD6-7F0D2D3F001D}"/>
              </a:ext>
            </a:extLst>
          </p:cNvPr>
          <p:cNvSpPr>
            <a:spLocks noGrp="1"/>
          </p:cNvSpPr>
          <p:nvPr>
            <p:ph type="dt" sz="half" idx="10"/>
          </p:nvPr>
        </p:nvSpPr>
        <p:spPr/>
        <p:txBody>
          <a:bodyPr/>
          <a:lstStyle/>
          <a:p>
            <a:fld id="{6FAFB311-9700-4836-8EBD-8630CD321FB4}" type="datetimeFigureOut">
              <a:rPr lang="en-US" smtClean="0"/>
              <a:t>3/1/2024</a:t>
            </a:fld>
            <a:endParaRPr lang="en-US"/>
          </a:p>
        </p:txBody>
      </p:sp>
      <p:sp>
        <p:nvSpPr>
          <p:cNvPr id="6" name="Footer Placeholder 5">
            <a:extLst>
              <a:ext uri="{FF2B5EF4-FFF2-40B4-BE49-F238E27FC236}">
                <a16:creationId xmlns:a16="http://schemas.microsoft.com/office/drawing/2014/main" id="{4CE1205F-453C-5EC8-D0B8-D169E4DBF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53F6AF-BB80-6F27-2DDE-CB9778F044F0}"/>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39366108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71FA-5654-B645-0AD1-C88FD38492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3A093A-480A-B060-F38D-61ECEEBE6D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631D1-98B4-A466-4539-183740C0B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5EC2AE-2DA2-5CDF-E4F4-A689AEACC9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A7DBAA-CEBA-D2E9-5898-E51EB98917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B7F054-E55D-7108-72E9-793E53B2CC3F}"/>
              </a:ext>
            </a:extLst>
          </p:cNvPr>
          <p:cNvSpPr>
            <a:spLocks noGrp="1"/>
          </p:cNvSpPr>
          <p:nvPr>
            <p:ph type="dt" sz="half" idx="10"/>
          </p:nvPr>
        </p:nvSpPr>
        <p:spPr/>
        <p:txBody>
          <a:bodyPr/>
          <a:lstStyle/>
          <a:p>
            <a:fld id="{6FAFB311-9700-4836-8EBD-8630CD321FB4}" type="datetimeFigureOut">
              <a:rPr lang="en-US" smtClean="0"/>
              <a:t>3/1/2024</a:t>
            </a:fld>
            <a:endParaRPr lang="en-US"/>
          </a:p>
        </p:txBody>
      </p:sp>
      <p:sp>
        <p:nvSpPr>
          <p:cNvPr id="8" name="Footer Placeholder 7">
            <a:extLst>
              <a:ext uri="{FF2B5EF4-FFF2-40B4-BE49-F238E27FC236}">
                <a16:creationId xmlns:a16="http://schemas.microsoft.com/office/drawing/2014/main" id="{AABD8F93-33EB-1BC6-CF87-E326B37281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F9CB8-8C7F-0AF9-9CA4-244AB9FEE7E6}"/>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17929868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E19A1-683A-0895-7FFE-279CE2A9B4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FCB4F1-D13E-0CA5-4CA4-4ADAB47C9262}"/>
              </a:ext>
            </a:extLst>
          </p:cNvPr>
          <p:cNvSpPr>
            <a:spLocks noGrp="1"/>
          </p:cNvSpPr>
          <p:nvPr>
            <p:ph type="dt" sz="half" idx="10"/>
          </p:nvPr>
        </p:nvSpPr>
        <p:spPr/>
        <p:txBody>
          <a:bodyPr/>
          <a:lstStyle/>
          <a:p>
            <a:fld id="{6FAFB311-9700-4836-8EBD-8630CD321FB4}" type="datetimeFigureOut">
              <a:rPr lang="en-US" smtClean="0"/>
              <a:t>3/1/2024</a:t>
            </a:fld>
            <a:endParaRPr lang="en-US"/>
          </a:p>
        </p:txBody>
      </p:sp>
      <p:sp>
        <p:nvSpPr>
          <p:cNvPr id="4" name="Footer Placeholder 3">
            <a:extLst>
              <a:ext uri="{FF2B5EF4-FFF2-40B4-BE49-F238E27FC236}">
                <a16:creationId xmlns:a16="http://schemas.microsoft.com/office/drawing/2014/main" id="{2A934CFF-E07B-F8F4-12BF-5044B975E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91E8D4-7DF4-C220-DCCD-480FA9344015}"/>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18185402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F0E6F9-3903-63D0-423D-744C7A49C055}"/>
              </a:ext>
            </a:extLst>
          </p:cNvPr>
          <p:cNvSpPr>
            <a:spLocks noGrp="1"/>
          </p:cNvSpPr>
          <p:nvPr>
            <p:ph type="dt" sz="half" idx="10"/>
          </p:nvPr>
        </p:nvSpPr>
        <p:spPr/>
        <p:txBody>
          <a:bodyPr/>
          <a:lstStyle/>
          <a:p>
            <a:fld id="{6FAFB311-9700-4836-8EBD-8630CD321FB4}" type="datetimeFigureOut">
              <a:rPr lang="en-US" smtClean="0"/>
              <a:t>3/1/2024</a:t>
            </a:fld>
            <a:endParaRPr lang="en-US"/>
          </a:p>
        </p:txBody>
      </p:sp>
      <p:sp>
        <p:nvSpPr>
          <p:cNvPr id="3" name="Footer Placeholder 2">
            <a:extLst>
              <a:ext uri="{FF2B5EF4-FFF2-40B4-BE49-F238E27FC236}">
                <a16:creationId xmlns:a16="http://schemas.microsoft.com/office/drawing/2014/main" id="{95EFADB8-92A7-4C42-45AD-0D02A26C9B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7AFD79-953C-9827-AD49-6E68F28CA7E2}"/>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584577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D2A71-6076-D445-F331-563E3AB3A0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D2E690-0B7E-4189-FDF5-834CB9DEAB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02325B-0E05-D7B3-1EFF-514228375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919A94-195D-FC5E-82A7-ABDA5E043ED7}"/>
              </a:ext>
            </a:extLst>
          </p:cNvPr>
          <p:cNvSpPr>
            <a:spLocks noGrp="1"/>
          </p:cNvSpPr>
          <p:nvPr>
            <p:ph type="dt" sz="half" idx="10"/>
          </p:nvPr>
        </p:nvSpPr>
        <p:spPr/>
        <p:txBody>
          <a:bodyPr/>
          <a:lstStyle/>
          <a:p>
            <a:fld id="{6FAFB311-9700-4836-8EBD-8630CD321FB4}" type="datetimeFigureOut">
              <a:rPr lang="en-US" smtClean="0"/>
              <a:t>3/1/2024</a:t>
            </a:fld>
            <a:endParaRPr lang="en-US"/>
          </a:p>
        </p:txBody>
      </p:sp>
      <p:sp>
        <p:nvSpPr>
          <p:cNvPr id="6" name="Footer Placeholder 5">
            <a:extLst>
              <a:ext uri="{FF2B5EF4-FFF2-40B4-BE49-F238E27FC236}">
                <a16:creationId xmlns:a16="http://schemas.microsoft.com/office/drawing/2014/main" id="{C4936EE5-D273-07DF-0C82-9491B13363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F37220-BF82-46CF-76C0-0B52BB0A4371}"/>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9300326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D54A5-43FC-8BF8-E9FF-97ECFCE2EC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7DF68C-C9C7-BC3D-9AA3-033384C1C9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E1013B-7ED2-DC19-320E-1C80CC082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DBD24-90CB-D06C-67E6-EAD5E6D6FE14}"/>
              </a:ext>
            </a:extLst>
          </p:cNvPr>
          <p:cNvSpPr>
            <a:spLocks noGrp="1"/>
          </p:cNvSpPr>
          <p:nvPr>
            <p:ph type="dt" sz="half" idx="10"/>
          </p:nvPr>
        </p:nvSpPr>
        <p:spPr/>
        <p:txBody>
          <a:bodyPr/>
          <a:lstStyle/>
          <a:p>
            <a:fld id="{6FAFB311-9700-4836-8EBD-8630CD321FB4}" type="datetimeFigureOut">
              <a:rPr lang="en-US" smtClean="0"/>
              <a:t>3/1/2024</a:t>
            </a:fld>
            <a:endParaRPr lang="en-US"/>
          </a:p>
        </p:txBody>
      </p:sp>
      <p:sp>
        <p:nvSpPr>
          <p:cNvPr id="6" name="Footer Placeholder 5">
            <a:extLst>
              <a:ext uri="{FF2B5EF4-FFF2-40B4-BE49-F238E27FC236}">
                <a16:creationId xmlns:a16="http://schemas.microsoft.com/office/drawing/2014/main" id="{778B5E0A-A76F-6667-3176-4A11AC6436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6B9DE2-AD56-62ED-0281-97BDBB2D0072}"/>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36663440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226CE-467F-2BD4-DFC9-529BCA0B6F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FDDB32-6CA0-B8CE-B146-DA25260858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1D6EF-16A9-6508-7140-0422DE69894E}"/>
              </a:ext>
            </a:extLst>
          </p:cNvPr>
          <p:cNvSpPr>
            <a:spLocks noGrp="1"/>
          </p:cNvSpPr>
          <p:nvPr>
            <p:ph type="dt" sz="half" idx="10"/>
          </p:nvPr>
        </p:nvSpPr>
        <p:spPr/>
        <p:txBody>
          <a:bodyPr/>
          <a:lstStyle/>
          <a:p>
            <a:fld id="{6FAFB311-9700-4836-8EBD-8630CD321FB4}" type="datetimeFigureOut">
              <a:rPr lang="en-US" smtClean="0"/>
              <a:t>3/1/2024</a:t>
            </a:fld>
            <a:endParaRPr lang="en-US"/>
          </a:p>
        </p:txBody>
      </p:sp>
      <p:sp>
        <p:nvSpPr>
          <p:cNvPr id="5" name="Footer Placeholder 4">
            <a:extLst>
              <a:ext uri="{FF2B5EF4-FFF2-40B4-BE49-F238E27FC236}">
                <a16:creationId xmlns:a16="http://schemas.microsoft.com/office/drawing/2014/main" id="{5DE8454B-EFB6-5B3D-4E01-EE4C38977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58114-6253-9724-AB8C-4DC39F0EF613}"/>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37717508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4103CF-1F79-465D-233D-0739B562E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961428-1D55-5DF0-33CE-410DF1394D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D6C70-FF8A-279B-F896-529A64938F90}"/>
              </a:ext>
            </a:extLst>
          </p:cNvPr>
          <p:cNvSpPr>
            <a:spLocks noGrp="1"/>
          </p:cNvSpPr>
          <p:nvPr>
            <p:ph type="dt" sz="half" idx="10"/>
          </p:nvPr>
        </p:nvSpPr>
        <p:spPr/>
        <p:txBody>
          <a:bodyPr/>
          <a:lstStyle/>
          <a:p>
            <a:fld id="{6FAFB311-9700-4836-8EBD-8630CD321FB4}" type="datetimeFigureOut">
              <a:rPr lang="en-US" smtClean="0"/>
              <a:t>3/1/2024</a:t>
            </a:fld>
            <a:endParaRPr lang="en-US"/>
          </a:p>
        </p:txBody>
      </p:sp>
      <p:sp>
        <p:nvSpPr>
          <p:cNvPr id="5" name="Footer Placeholder 4">
            <a:extLst>
              <a:ext uri="{FF2B5EF4-FFF2-40B4-BE49-F238E27FC236}">
                <a16:creationId xmlns:a16="http://schemas.microsoft.com/office/drawing/2014/main" id="{0A82169C-1E9A-4666-EFBF-502EDC489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6D598-52CB-F9DF-9CBF-732A021A0D42}"/>
              </a:ext>
            </a:extLst>
          </p:cNvPr>
          <p:cNvSpPr>
            <a:spLocks noGrp="1"/>
          </p:cNvSpPr>
          <p:nvPr>
            <p:ph type="sldNum" sz="quarter" idx="12"/>
          </p:nvPr>
        </p:nvSpPr>
        <p:spPr/>
        <p:txBody>
          <a:bodyPr/>
          <a:lstStyle/>
          <a:p>
            <a:fld id="{C1D0AD50-4A00-4D35-A153-3D369ADA4FBB}" type="slidenum">
              <a:rPr lang="en-US" smtClean="0"/>
              <a:t>‹#›</a:t>
            </a:fld>
            <a:endParaRPr lang="en-US"/>
          </a:p>
        </p:txBody>
      </p:sp>
    </p:spTree>
    <p:extLst>
      <p:ext uri="{BB962C8B-B14F-4D97-AF65-F5344CB8AC3E}">
        <p14:creationId xmlns:p14="http://schemas.microsoft.com/office/powerpoint/2010/main" val="678854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3602099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248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17411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8923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6074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319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2604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84181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26588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6883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008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FD9840-13AC-42FC-881B-0467EB572A6C}" type="datetimeFigureOut">
              <a:rPr lang="en-US" smtClean="0"/>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48373-B318-4896-A8EF-122AE72FAE9F}" type="slidenum">
              <a:rPr lang="en-US" smtClean="0"/>
              <a:t>‹#›</a:t>
            </a:fld>
            <a:endParaRPr lang="en-US"/>
          </a:p>
        </p:txBody>
      </p:sp>
    </p:spTree>
    <p:extLst>
      <p:ext uri="{BB962C8B-B14F-4D97-AF65-F5344CB8AC3E}">
        <p14:creationId xmlns:p14="http://schemas.microsoft.com/office/powerpoint/2010/main" val="2404047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2443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a:extLst>
              <a:ext uri="{FF2B5EF4-FFF2-40B4-BE49-F238E27FC236}">
                <a16:creationId xmlns:a16="http://schemas.microsoft.com/office/drawing/2014/main" id="{A71F18F9-3223-4207-8978-9C791EF080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06B8B13A-DDD8-4ED1-B83F-A52E1430FA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A9BB44E3-E211-4CAB-A9A7-5BD741DEDD99}"/>
              </a:ext>
            </a:extLst>
          </p:cNvPr>
          <p:cNvSpPr>
            <a:spLocks noGrp="1" noChangeArrowheads="1"/>
          </p:cNvSpPr>
          <p:nvPr>
            <p:ph type="sldNum" sz="quarter" idx="12"/>
          </p:nvPr>
        </p:nvSpPr>
        <p:spPr>
          <a:ln/>
        </p:spPr>
        <p:txBody>
          <a:bodyPr/>
          <a:lstStyle>
            <a:lvl1pPr>
              <a:defRPr/>
            </a:lvl1pPr>
          </a:lstStyle>
          <a:p>
            <a:fld id="{88470D90-72B9-498E-852C-F6CEDF300015}" type="slidenum">
              <a:rPr lang="en-US" altLang="en-US"/>
              <a:pPr/>
              <a:t>‹#›</a:t>
            </a:fld>
            <a:endParaRPr lang="en-US" altLang="en-US"/>
          </a:p>
        </p:txBody>
      </p:sp>
    </p:spTree>
    <p:extLst>
      <p:ext uri="{BB962C8B-B14F-4D97-AF65-F5344CB8AC3E}">
        <p14:creationId xmlns:p14="http://schemas.microsoft.com/office/powerpoint/2010/main" val="8093263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DC28A915-15FE-4966-8458-2DF8E471C5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25B17BA7-476C-448E-B320-ABD97E6E83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44565624-CB0C-4EED-8980-A46EA3306735}"/>
              </a:ext>
            </a:extLst>
          </p:cNvPr>
          <p:cNvSpPr>
            <a:spLocks noGrp="1" noChangeArrowheads="1"/>
          </p:cNvSpPr>
          <p:nvPr>
            <p:ph type="sldNum" sz="quarter" idx="12"/>
          </p:nvPr>
        </p:nvSpPr>
        <p:spPr>
          <a:ln/>
        </p:spPr>
        <p:txBody>
          <a:bodyPr/>
          <a:lstStyle>
            <a:lvl1pPr>
              <a:defRPr/>
            </a:lvl1pPr>
          </a:lstStyle>
          <a:p>
            <a:fld id="{4FF0A022-72F4-4701-A2A6-E558D76D9285}" type="slidenum">
              <a:rPr lang="en-US" altLang="en-US"/>
              <a:pPr/>
              <a:t>‹#›</a:t>
            </a:fld>
            <a:endParaRPr lang="en-US" altLang="en-US"/>
          </a:p>
        </p:txBody>
      </p:sp>
    </p:spTree>
    <p:extLst>
      <p:ext uri="{BB962C8B-B14F-4D97-AF65-F5344CB8AC3E}">
        <p14:creationId xmlns:p14="http://schemas.microsoft.com/office/powerpoint/2010/main" val="24195194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0362AFA2-A4D0-49FD-A3EF-D2CDC3476F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8BAE8321-3141-435E-A27A-31CA1E9DAD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716BA615-D3A4-4E3D-A5B8-B4C9F5B2A40E}"/>
              </a:ext>
            </a:extLst>
          </p:cNvPr>
          <p:cNvSpPr>
            <a:spLocks noGrp="1" noChangeArrowheads="1"/>
          </p:cNvSpPr>
          <p:nvPr>
            <p:ph type="sldNum" sz="quarter" idx="12"/>
          </p:nvPr>
        </p:nvSpPr>
        <p:spPr>
          <a:ln/>
        </p:spPr>
        <p:txBody>
          <a:bodyPr/>
          <a:lstStyle>
            <a:lvl1pPr>
              <a:defRPr/>
            </a:lvl1pPr>
          </a:lstStyle>
          <a:p>
            <a:fld id="{11E6A7C7-A822-4A4B-BEAF-007F5EAADD6D}" type="slidenum">
              <a:rPr lang="en-US" altLang="en-US"/>
              <a:pPr/>
              <a:t>‹#›</a:t>
            </a:fld>
            <a:endParaRPr lang="en-US" altLang="en-US"/>
          </a:p>
        </p:txBody>
      </p:sp>
    </p:spTree>
    <p:extLst>
      <p:ext uri="{BB962C8B-B14F-4D97-AF65-F5344CB8AC3E}">
        <p14:creationId xmlns:p14="http://schemas.microsoft.com/office/powerpoint/2010/main" val="29615889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95246D2A-BB42-48BE-B0BA-18A4CEEFC8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11ED9B46-7A27-4E92-BEFF-5BF2A0623B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7A671E06-6325-4601-AF42-51402F15B408}"/>
              </a:ext>
            </a:extLst>
          </p:cNvPr>
          <p:cNvSpPr>
            <a:spLocks noGrp="1" noChangeArrowheads="1"/>
          </p:cNvSpPr>
          <p:nvPr>
            <p:ph type="sldNum" sz="quarter" idx="12"/>
          </p:nvPr>
        </p:nvSpPr>
        <p:spPr>
          <a:ln/>
        </p:spPr>
        <p:txBody>
          <a:bodyPr/>
          <a:lstStyle>
            <a:lvl1pPr>
              <a:defRPr/>
            </a:lvl1pPr>
          </a:lstStyle>
          <a:p>
            <a:fld id="{B62EC927-D754-4BF7-AE6D-97FEA36F7AD9}" type="slidenum">
              <a:rPr lang="en-US" altLang="en-US"/>
              <a:pPr/>
              <a:t>‹#›</a:t>
            </a:fld>
            <a:endParaRPr lang="en-US" altLang="en-US"/>
          </a:p>
        </p:txBody>
      </p:sp>
    </p:spTree>
    <p:extLst>
      <p:ext uri="{BB962C8B-B14F-4D97-AF65-F5344CB8AC3E}">
        <p14:creationId xmlns:p14="http://schemas.microsoft.com/office/powerpoint/2010/main" val="21977195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4DE9B93E-307A-43FC-9BB6-6F48F8FF53B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
            <a:extLst>
              <a:ext uri="{FF2B5EF4-FFF2-40B4-BE49-F238E27FC236}">
                <a16:creationId xmlns:a16="http://schemas.microsoft.com/office/drawing/2014/main" id="{FF776D49-91F8-48BB-9712-97EF302094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1">
            <a:extLst>
              <a:ext uri="{FF2B5EF4-FFF2-40B4-BE49-F238E27FC236}">
                <a16:creationId xmlns:a16="http://schemas.microsoft.com/office/drawing/2014/main" id="{5FE61C41-BCC1-4C11-B250-8D9897405E95}"/>
              </a:ext>
            </a:extLst>
          </p:cNvPr>
          <p:cNvSpPr>
            <a:spLocks noGrp="1" noChangeArrowheads="1"/>
          </p:cNvSpPr>
          <p:nvPr>
            <p:ph type="sldNum" sz="quarter" idx="12"/>
          </p:nvPr>
        </p:nvSpPr>
        <p:spPr>
          <a:ln/>
        </p:spPr>
        <p:txBody>
          <a:bodyPr/>
          <a:lstStyle>
            <a:lvl1pPr>
              <a:defRPr/>
            </a:lvl1pPr>
          </a:lstStyle>
          <a:p>
            <a:fld id="{5D092DA7-E99C-449F-8DCA-80561D7ECA25}" type="slidenum">
              <a:rPr lang="en-US" altLang="en-US"/>
              <a:pPr/>
              <a:t>‹#›</a:t>
            </a:fld>
            <a:endParaRPr lang="en-US" altLang="en-US"/>
          </a:p>
        </p:txBody>
      </p:sp>
    </p:spTree>
    <p:extLst>
      <p:ext uri="{BB962C8B-B14F-4D97-AF65-F5344CB8AC3E}">
        <p14:creationId xmlns:p14="http://schemas.microsoft.com/office/powerpoint/2010/main" val="39170634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BD2F022A-B03B-42A1-8DEF-A91DECB8E5E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2CB50A6D-F120-42CF-A885-966EC1E22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1">
            <a:extLst>
              <a:ext uri="{FF2B5EF4-FFF2-40B4-BE49-F238E27FC236}">
                <a16:creationId xmlns:a16="http://schemas.microsoft.com/office/drawing/2014/main" id="{01EC6209-8C17-4999-AB57-E12A02F6F3EF}"/>
              </a:ext>
            </a:extLst>
          </p:cNvPr>
          <p:cNvSpPr>
            <a:spLocks noGrp="1" noChangeArrowheads="1"/>
          </p:cNvSpPr>
          <p:nvPr>
            <p:ph type="sldNum" sz="quarter" idx="12"/>
          </p:nvPr>
        </p:nvSpPr>
        <p:spPr>
          <a:ln/>
        </p:spPr>
        <p:txBody>
          <a:bodyPr/>
          <a:lstStyle>
            <a:lvl1pPr>
              <a:defRPr/>
            </a:lvl1pPr>
          </a:lstStyle>
          <a:p>
            <a:fld id="{A876633C-A263-4929-83CD-1F8B16ADE26A}" type="slidenum">
              <a:rPr lang="en-US" altLang="en-US"/>
              <a:pPr/>
              <a:t>‹#›</a:t>
            </a:fld>
            <a:endParaRPr lang="en-US" altLang="en-US"/>
          </a:p>
        </p:txBody>
      </p:sp>
    </p:spTree>
    <p:extLst>
      <p:ext uri="{BB962C8B-B14F-4D97-AF65-F5344CB8AC3E}">
        <p14:creationId xmlns:p14="http://schemas.microsoft.com/office/powerpoint/2010/main" val="34725646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211EFB0B-AF36-45C3-8AFD-8B24DC3812F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
            <a:extLst>
              <a:ext uri="{FF2B5EF4-FFF2-40B4-BE49-F238E27FC236}">
                <a16:creationId xmlns:a16="http://schemas.microsoft.com/office/drawing/2014/main" id="{E35B0048-9909-4802-B556-B2579A9FB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1">
            <a:extLst>
              <a:ext uri="{FF2B5EF4-FFF2-40B4-BE49-F238E27FC236}">
                <a16:creationId xmlns:a16="http://schemas.microsoft.com/office/drawing/2014/main" id="{896679CC-6F93-408E-AA67-0A6932363630}"/>
              </a:ext>
            </a:extLst>
          </p:cNvPr>
          <p:cNvSpPr>
            <a:spLocks noGrp="1" noChangeArrowheads="1"/>
          </p:cNvSpPr>
          <p:nvPr>
            <p:ph type="sldNum" sz="quarter" idx="12"/>
          </p:nvPr>
        </p:nvSpPr>
        <p:spPr>
          <a:ln/>
        </p:spPr>
        <p:txBody>
          <a:bodyPr/>
          <a:lstStyle>
            <a:lvl1pPr>
              <a:defRPr/>
            </a:lvl1pPr>
          </a:lstStyle>
          <a:p>
            <a:fld id="{249E4F32-13D8-4517-B1DF-33853AFD12B8}" type="slidenum">
              <a:rPr lang="en-US" altLang="en-US"/>
              <a:pPr/>
              <a:t>‹#›</a:t>
            </a:fld>
            <a:endParaRPr lang="en-US" altLang="en-US"/>
          </a:p>
        </p:txBody>
      </p:sp>
    </p:spTree>
    <p:extLst>
      <p:ext uri="{BB962C8B-B14F-4D97-AF65-F5344CB8AC3E}">
        <p14:creationId xmlns:p14="http://schemas.microsoft.com/office/powerpoint/2010/main" val="18477116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F38B816B-D07E-4FA7-A5FD-A9EF0D734D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ECFA764-1B6A-4766-9E42-CCE1434B6D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23A1CC09-D410-4C7A-A3E4-7FD559C925B2}"/>
              </a:ext>
            </a:extLst>
          </p:cNvPr>
          <p:cNvSpPr>
            <a:spLocks noGrp="1" noChangeArrowheads="1"/>
          </p:cNvSpPr>
          <p:nvPr>
            <p:ph type="sldNum" sz="quarter" idx="12"/>
          </p:nvPr>
        </p:nvSpPr>
        <p:spPr>
          <a:ln/>
        </p:spPr>
        <p:txBody>
          <a:bodyPr/>
          <a:lstStyle>
            <a:lvl1pPr>
              <a:defRPr/>
            </a:lvl1pPr>
          </a:lstStyle>
          <a:p>
            <a:fld id="{4B66BA4E-9418-44BD-A64F-793C44CBD7E0}" type="slidenum">
              <a:rPr lang="en-US" altLang="en-US"/>
              <a:pPr/>
              <a:t>‹#›</a:t>
            </a:fld>
            <a:endParaRPr lang="en-US" altLang="en-US"/>
          </a:p>
        </p:txBody>
      </p:sp>
    </p:spTree>
    <p:extLst>
      <p:ext uri="{BB962C8B-B14F-4D97-AF65-F5344CB8AC3E}">
        <p14:creationId xmlns:p14="http://schemas.microsoft.com/office/powerpoint/2010/main" val="16283937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A8115C92-0B29-4378-8D12-C7C1DB9CC0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07FDC8B8-9733-49E0-8CDE-1650816229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59B8D230-4FD1-4984-AC2F-08DD4C498DC3}"/>
              </a:ext>
            </a:extLst>
          </p:cNvPr>
          <p:cNvSpPr>
            <a:spLocks noGrp="1" noChangeArrowheads="1"/>
          </p:cNvSpPr>
          <p:nvPr>
            <p:ph type="sldNum" sz="quarter" idx="12"/>
          </p:nvPr>
        </p:nvSpPr>
        <p:spPr>
          <a:ln/>
        </p:spPr>
        <p:txBody>
          <a:bodyPr/>
          <a:lstStyle>
            <a:lvl1pPr>
              <a:defRPr/>
            </a:lvl1pPr>
          </a:lstStyle>
          <a:p>
            <a:fld id="{5D121715-2793-4510-A3CE-17BAB2BEC98D}" type="slidenum">
              <a:rPr lang="en-US" altLang="en-US"/>
              <a:pPr/>
              <a:t>‹#›</a:t>
            </a:fld>
            <a:endParaRPr lang="en-US" altLang="en-US"/>
          </a:p>
        </p:txBody>
      </p:sp>
    </p:spTree>
    <p:extLst>
      <p:ext uri="{BB962C8B-B14F-4D97-AF65-F5344CB8AC3E}">
        <p14:creationId xmlns:p14="http://schemas.microsoft.com/office/powerpoint/2010/main" val="4185148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D9840-13AC-42FC-881B-0467EB572A6C}" type="datetimeFigureOut">
              <a:rPr lang="en-US" smtClean="0"/>
              <a:t>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48373-B318-4896-A8EF-122AE72FAE9F}" type="slidenum">
              <a:rPr lang="en-US" smtClean="0"/>
              <a:t>‹#›</a:t>
            </a:fld>
            <a:endParaRPr lang="en-US"/>
          </a:p>
        </p:txBody>
      </p:sp>
    </p:spTree>
    <p:extLst>
      <p:ext uri="{BB962C8B-B14F-4D97-AF65-F5344CB8AC3E}">
        <p14:creationId xmlns:p14="http://schemas.microsoft.com/office/powerpoint/2010/main" val="1469745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EA29CB-538A-BA75-1610-001930EF382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B93DBB8-C734-EB5A-7BFE-D59F8F7ACB2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DF57799-C9AF-0E63-FB7B-598CAF17FC35}"/>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CF380133-B76E-4A92-9E40-D780EE3316E7}"/>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B689CE0A-8F2E-E813-BF91-F74397755881}"/>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7EE76B3B-7006-4C78-B713-88425657A1F3}" type="slidenum">
              <a:rPr lang="en-US" altLang="en-US"/>
              <a:pPr/>
              <a:t>‹#›</a:t>
            </a:fld>
            <a:endParaRPr lang="en-US" altLang="en-US"/>
          </a:p>
        </p:txBody>
      </p:sp>
    </p:spTree>
    <p:extLst>
      <p:ext uri="{BB962C8B-B14F-4D97-AF65-F5344CB8AC3E}">
        <p14:creationId xmlns:p14="http://schemas.microsoft.com/office/powerpoint/2010/main" val="241746211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fontAlgn="base">
              <a:spcBef>
                <a:spcPct val="0"/>
              </a:spcBef>
              <a:spcAft>
                <a:spcPct val="0"/>
              </a:spcAft>
              <a:defRPr/>
            </a:pPr>
            <a:fld id="{726D3C3F-1322-4E09-B035-90596B1B0CB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429614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2319563-EC8C-4B9A-A273-1EC1BA99BF54}"/>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8CBE8DD-0BB3-434F-B790-234CB8E79A1F}"/>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E331207-99E6-4315-BAAF-00883A69CCF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smtClean="0">
                <a:latin typeface="+mn-lt"/>
              </a:defRPr>
            </a:lvl1pPr>
          </a:lstStyle>
          <a:p>
            <a:pPr>
              <a:defRPr/>
            </a:pPr>
            <a:endParaRPr lang="en-US"/>
          </a:p>
        </p:txBody>
      </p:sp>
      <p:sp>
        <p:nvSpPr>
          <p:cNvPr id="1029" name="Rectangle 5">
            <a:extLst>
              <a:ext uri="{FF2B5EF4-FFF2-40B4-BE49-F238E27FC236}">
                <a16:creationId xmlns:a16="http://schemas.microsoft.com/office/drawing/2014/main" id="{DCAB662F-B37A-4E5F-BCAF-EA0E90A7543F}"/>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smtClean="0">
                <a:latin typeface="+mn-lt"/>
              </a:defRPr>
            </a:lvl1pPr>
          </a:lstStyle>
          <a:p>
            <a:pPr>
              <a:defRPr/>
            </a:pPr>
            <a:endParaRPr lang="en-US"/>
          </a:p>
        </p:txBody>
      </p:sp>
      <p:sp>
        <p:nvSpPr>
          <p:cNvPr id="1030" name="Rectangle 6">
            <a:extLst>
              <a:ext uri="{FF2B5EF4-FFF2-40B4-BE49-F238E27FC236}">
                <a16:creationId xmlns:a16="http://schemas.microsoft.com/office/drawing/2014/main" id="{E59D557E-238C-441B-BC23-AADB231D012D}"/>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defRPr>
            </a:lvl1pPr>
          </a:lstStyle>
          <a:p>
            <a:fld id="{144B9429-7CBB-4073-8159-F95A3F899C4B}" type="slidenum">
              <a:rPr lang="en-US" altLang="en-US"/>
              <a:pPr/>
              <a:t>‹#›</a:t>
            </a:fld>
            <a:endParaRPr lang="en-US" altLang="en-US"/>
          </a:p>
        </p:txBody>
      </p:sp>
    </p:spTree>
    <p:extLst>
      <p:ext uri="{BB962C8B-B14F-4D97-AF65-F5344CB8AC3E}">
        <p14:creationId xmlns:p14="http://schemas.microsoft.com/office/powerpoint/2010/main" val="387964858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4FD9840-13AC-42FC-881B-0467EB572A6C}" type="datetimeFigureOut">
              <a:rPr lang="en-US" smtClean="0"/>
              <a:t>3/1/2024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8548373-B318-4896-A8EF-122AE72FAE9F}" type="slidenum">
              <a:rPr lang="en-US" smtClean="0"/>
              <a:t>‹#›</a:t>
            </a:fld>
            <a:endParaRPr lang="en-US"/>
          </a:p>
        </p:txBody>
      </p:sp>
    </p:spTree>
    <p:extLst>
      <p:ext uri="{BB962C8B-B14F-4D97-AF65-F5344CB8AC3E}">
        <p14:creationId xmlns:p14="http://schemas.microsoft.com/office/powerpoint/2010/main" val="362608820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61163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82423E-092D-4C59-9173-106E14D37D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120D0A-8AFC-4625-8AE2-C6E3FA29BE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E5DFA-4470-433C-AE92-ADAB416D3D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DF4C6-99E2-4EB2-80F0-9749F4032B38}" type="datetimeFigureOut">
              <a:rPr lang="en-US" smtClean="0"/>
              <a:pPr/>
              <a:t>3/1/2024</a:t>
            </a:fld>
            <a:endParaRPr lang="en-US"/>
          </a:p>
        </p:txBody>
      </p:sp>
      <p:sp>
        <p:nvSpPr>
          <p:cNvPr id="5" name="Footer Placeholder 4">
            <a:extLst>
              <a:ext uri="{FF2B5EF4-FFF2-40B4-BE49-F238E27FC236}">
                <a16:creationId xmlns:a16="http://schemas.microsoft.com/office/drawing/2014/main" id="{C3D04388-5DD2-40F4-9B97-C65968213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00DCF7-ACD7-443C-82D1-024906BB28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C0847-902F-402A-84C3-D17AC8FE2497}" type="slidenum">
              <a:rPr lang="en-US" smtClean="0"/>
              <a:pPr/>
              <a:t>‹#›</a:t>
            </a:fld>
            <a:endParaRPr lang="en-US"/>
          </a:p>
        </p:txBody>
      </p:sp>
    </p:spTree>
    <p:extLst>
      <p:ext uri="{BB962C8B-B14F-4D97-AF65-F5344CB8AC3E}">
        <p14:creationId xmlns:p14="http://schemas.microsoft.com/office/powerpoint/2010/main" val="195606711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348"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502"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09" rtl="0" eaLnBrk="1" latinLnBrk="0" hangingPunct="1">
        <a:defRPr sz="1799" kern="1200">
          <a:solidFill>
            <a:schemeClr val="tx1"/>
          </a:solidFill>
          <a:latin typeface="+mn-lt"/>
          <a:ea typeface="+mn-ea"/>
          <a:cs typeface="+mn-cs"/>
        </a:defRPr>
      </a:lvl1pPr>
      <a:lvl2pPr marL="457154" algn="l" defTabSz="914309" rtl="0" eaLnBrk="1" latinLnBrk="0" hangingPunct="1">
        <a:defRPr sz="1799" kern="1200">
          <a:solidFill>
            <a:schemeClr val="tx1"/>
          </a:solidFill>
          <a:latin typeface="+mn-lt"/>
          <a:ea typeface="+mn-ea"/>
          <a:cs typeface="+mn-cs"/>
        </a:defRPr>
      </a:lvl2pPr>
      <a:lvl3pPr marL="914309" algn="l" defTabSz="914309" rtl="0" eaLnBrk="1" latinLnBrk="0" hangingPunct="1">
        <a:defRPr sz="1799" kern="1200">
          <a:solidFill>
            <a:schemeClr val="tx1"/>
          </a:solidFill>
          <a:latin typeface="+mn-lt"/>
          <a:ea typeface="+mn-ea"/>
          <a:cs typeface="+mn-cs"/>
        </a:defRPr>
      </a:lvl3pPr>
      <a:lvl4pPr marL="1371462" algn="l" defTabSz="914309" rtl="0" eaLnBrk="1" latinLnBrk="0" hangingPunct="1">
        <a:defRPr sz="1799" kern="1200">
          <a:solidFill>
            <a:schemeClr val="tx1"/>
          </a:solidFill>
          <a:latin typeface="+mn-lt"/>
          <a:ea typeface="+mn-ea"/>
          <a:cs typeface="+mn-cs"/>
        </a:defRPr>
      </a:lvl4pPr>
      <a:lvl5pPr marL="1828617" algn="l" defTabSz="914309" rtl="0" eaLnBrk="1" latinLnBrk="0" hangingPunct="1">
        <a:defRPr sz="1799" kern="1200">
          <a:solidFill>
            <a:schemeClr val="tx1"/>
          </a:solidFill>
          <a:latin typeface="+mn-lt"/>
          <a:ea typeface="+mn-ea"/>
          <a:cs typeface="+mn-cs"/>
        </a:defRPr>
      </a:lvl5pPr>
      <a:lvl6pPr marL="2285771" algn="l" defTabSz="914309" rtl="0" eaLnBrk="1" latinLnBrk="0" hangingPunct="1">
        <a:defRPr sz="1799" kern="1200">
          <a:solidFill>
            <a:schemeClr val="tx1"/>
          </a:solidFill>
          <a:latin typeface="+mn-lt"/>
          <a:ea typeface="+mn-ea"/>
          <a:cs typeface="+mn-cs"/>
        </a:defRPr>
      </a:lvl6pPr>
      <a:lvl7pPr marL="2742926" algn="l" defTabSz="914309" rtl="0" eaLnBrk="1" latinLnBrk="0" hangingPunct="1">
        <a:defRPr sz="1799" kern="1200">
          <a:solidFill>
            <a:schemeClr val="tx1"/>
          </a:solidFill>
          <a:latin typeface="+mn-lt"/>
          <a:ea typeface="+mn-ea"/>
          <a:cs typeface="+mn-cs"/>
        </a:defRPr>
      </a:lvl7pPr>
      <a:lvl8pPr marL="3200080" algn="l" defTabSz="914309" rtl="0" eaLnBrk="1" latinLnBrk="0" hangingPunct="1">
        <a:defRPr sz="1799" kern="1200">
          <a:solidFill>
            <a:schemeClr val="tx1"/>
          </a:solidFill>
          <a:latin typeface="+mn-lt"/>
          <a:ea typeface="+mn-ea"/>
          <a:cs typeface="+mn-cs"/>
        </a:defRPr>
      </a:lvl8pPr>
      <a:lvl9pPr marL="3657235" algn="l" defTabSz="914309"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42EAA-02FF-6B42-8713-17E158F703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24F96F-0030-3102-0EBD-B66A418AE6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91EDF-270E-AA1B-9D92-53DB5B6647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AFB311-9700-4836-8EBD-8630CD321FB4}" type="datetimeFigureOut">
              <a:rPr lang="en-US" smtClean="0"/>
              <a:t>3/1/2024</a:t>
            </a:fld>
            <a:endParaRPr lang="en-US"/>
          </a:p>
        </p:txBody>
      </p:sp>
      <p:sp>
        <p:nvSpPr>
          <p:cNvPr id="5" name="Footer Placeholder 4">
            <a:extLst>
              <a:ext uri="{FF2B5EF4-FFF2-40B4-BE49-F238E27FC236}">
                <a16:creationId xmlns:a16="http://schemas.microsoft.com/office/drawing/2014/main" id="{DC6962A2-8293-3334-21AD-67682758E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D3B1E0-5927-F15D-2B3B-D191B05AED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0AD50-4A00-4D35-A153-3D369ADA4FBB}" type="slidenum">
              <a:rPr lang="en-US" smtClean="0"/>
              <a:t>‹#›</a:t>
            </a:fld>
            <a:endParaRPr lang="en-US"/>
          </a:p>
        </p:txBody>
      </p:sp>
    </p:spTree>
    <p:extLst>
      <p:ext uri="{BB962C8B-B14F-4D97-AF65-F5344CB8AC3E}">
        <p14:creationId xmlns:p14="http://schemas.microsoft.com/office/powerpoint/2010/main" val="231145935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8789943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CE43E06C-D5EA-474B-A4E8-5778CD050FA0}"/>
              </a:ext>
            </a:extLst>
          </p:cNvPr>
          <p:cNvGrpSpPr>
            <a:grpSpLocks/>
          </p:cNvGrpSpPr>
          <p:nvPr/>
        </p:nvGrpSpPr>
        <p:grpSpPr bwMode="auto">
          <a:xfrm>
            <a:off x="1428752" y="304800"/>
            <a:ext cx="10153649" cy="1106488"/>
            <a:chOff x="675" y="192"/>
            <a:chExt cx="4797" cy="697"/>
          </a:xfrm>
        </p:grpSpPr>
        <p:sp>
          <p:nvSpPr>
            <p:cNvPr id="13320" name="Oval 3">
              <a:extLst>
                <a:ext uri="{FF2B5EF4-FFF2-40B4-BE49-F238E27FC236}">
                  <a16:creationId xmlns:a16="http://schemas.microsoft.com/office/drawing/2014/main" id="{57F7E540-275F-4E4A-A1AF-2E1B92B59588}"/>
                </a:ext>
              </a:extLst>
            </p:cNvPr>
            <p:cNvSpPr>
              <a:spLocks noChangeArrowheads="1"/>
            </p:cNvSpPr>
            <p:nvPr/>
          </p:nvSpPr>
          <p:spPr bwMode="hidden">
            <a:xfrm flipH="1">
              <a:off x="3067" y="192"/>
              <a:ext cx="696" cy="696"/>
            </a:xfrm>
            <a:prstGeom prst="ellipse">
              <a:avLst/>
            </a:prstGeom>
            <a:solidFill>
              <a:schemeClr val="accent2"/>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2400">
                <a:solidFill>
                  <a:srgbClr val="000000"/>
                </a:solidFill>
                <a:latin typeface="Times New Roman" panose="02020603050405020304" pitchFamily="18" charset="0"/>
              </a:endParaRPr>
            </a:p>
          </p:txBody>
        </p:sp>
        <p:sp>
          <p:nvSpPr>
            <p:cNvPr id="13321" name="Oval 4">
              <a:extLst>
                <a:ext uri="{FF2B5EF4-FFF2-40B4-BE49-F238E27FC236}">
                  <a16:creationId xmlns:a16="http://schemas.microsoft.com/office/drawing/2014/main" id="{4E533508-5092-49AB-8F58-E9A0BE4271C7}"/>
                </a:ext>
              </a:extLst>
            </p:cNvPr>
            <p:cNvSpPr>
              <a:spLocks noChangeArrowheads="1"/>
            </p:cNvSpPr>
            <p:nvPr/>
          </p:nvSpPr>
          <p:spPr bwMode="hidden">
            <a:xfrm flipH="1">
              <a:off x="4777" y="192"/>
              <a:ext cx="695" cy="696"/>
            </a:xfrm>
            <a:prstGeom prst="ellipse">
              <a:avLst/>
            </a:prstGeom>
            <a:solidFill>
              <a:schemeClr val="accent2"/>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2400">
                <a:solidFill>
                  <a:srgbClr val="000000"/>
                </a:solidFill>
                <a:latin typeface="Times New Roman" panose="02020603050405020304" pitchFamily="18" charset="0"/>
              </a:endParaRPr>
            </a:p>
          </p:txBody>
        </p:sp>
        <p:sp>
          <p:nvSpPr>
            <p:cNvPr id="13322" name="Oval 5">
              <a:extLst>
                <a:ext uri="{FF2B5EF4-FFF2-40B4-BE49-F238E27FC236}">
                  <a16:creationId xmlns:a16="http://schemas.microsoft.com/office/drawing/2014/main" id="{B32CCE0A-5AB8-4E6E-AB67-64E66D2227E7}"/>
                </a:ext>
              </a:extLst>
            </p:cNvPr>
            <p:cNvSpPr>
              <a:spLocks noChangeArrowheads="1"/>
            </p:cNvSpPr>
            <p:nvPr/>
          </p:nvSpPr>
          <p:spPr bwMode="hidden">
            <a:xfrm flipH="1">
              <a:off x="675" y="193"/>
              <a:ext cx="695" cy="696"/>
            </a:xfrm>
            <a:prstGeom prst="ellipse">
              <a:avLst/>
            </a:prstGeom>
            <a:solidFill>
              <a:schemeClr val="accent2"/>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2400">
                <a:solidFill>
                  <a:srgbClr val="000000"/>
                </a:solidFill>
                <a:latin typeface="Times New Roman" panose="02020603050405020304" pitchFamily="18" charset="0"/>
              </a:endParaRPr>
            </a:p>
          </p:txBody>
        </p:sp>
        <p:sp>
          <p:nvSpPr>
            <p:cNvPr id="13323" name="Oval 6">
              <a:extLst>
                <a:ext uri="{FF2B5EF4-FFF2-40B4-BE49-F238E27FC236}">
                  <a16:creationId xmlns:a16="http://schemas.microsoft.com/office/drawing/2014/main" id="{880D5B36-67D8-4104-8485-BD2C4929B032}"/>
                </a:ext>
              </a:extLst>
            </p:cNvPr>
            <p:cNvSpPr>
              <a:spLocks noChangeArrowheads="1"/>
            </p:cNvSpPr>
            <p:nvPr/>
          </p:nvSpPr>
          <p:spPr bwMode="hidden">
            <a:xfrm flipH="1">
              <a:off x="3984"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2400">
                <a:solidFill>
                  <a:srgbClr val="000000"/>
                </a:solidFill>
                <a:latin typeface="Times New Roman" panose="02020603050405020304" pitchFamily="18" charset="0"/>
              </a:endParaRPr>
            </a:p>
          </p:txBody>
        </p:sp>
        <p:sp>
          <p:nvSpPr>
            <p:cNvPr id="13324" name="Oval 7">
              <a:extLst>
                <a:ext uri="{FF2B5EF4-FFF2-40B4-BE49-F238E27FC236}">
                  <a16:creationId xmlns:a16="http://schemas.microsoft.com/office/drawing/2014/main" id="{8478F0CC-4AE2-41B6-AAD4-2645F337A23E}"/>
                </a:ext>
              </a:extLst>
            </p:cNvPr>
            <p:cNvSpPr>
              <a:spLocks noChangeArrowheads="1"/>
            </p:cNvSpPr>
            <p:nvPr/>
          </p:nvSpPr>
          <p:spPr bwMode="hidden">
            <a:xfrm flipH="1">
              <a:off x="1486" y="192"/>
              <a:ext cx="695" cy="696"/>
            </a:xfrm>
            <a:prstGeom prst="ellipse">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2400">
                <a:solidFill>
                  <a:srgbClr val="000000"/>
                </a:solidFill>
                <a:latin typeface="Times New Roman" panose="02020603050405020304" pitchFamily="18" charset="0"/>
              </a:endParaRPr>
            </a:p>
          </p:txBody>
        </p:sp>
      </p:grpSp>
      <p:sp>
        <p:nvSpPr>
          <p:cNvPr id="13315" name="Rectangle 8">
            <a:extLst>
              <a:ext uri="{FF2B5EF4-FFF2-40B4-BE49-F238E27FC236}">
                <a16:creationId xmlns:a16="http://schemas.microsoft.com/office/drawing/2014/main" id="{E21C441E-89E3-40CB-83B6-6A6CB539DDD0}"/>
              </a:ext>
            </a:extLst>
          </p:cNvPr>
          <p:cNvSpPr>
            <a:spLocks noGrp="1" noChangeArrowheads="1"/>
          </p:cNvSpPr>
          <p:nvPr>
            <p:ph type="body" idx="1"/>
          </p:nvPr>
        </p:nvSpPr>
        <p:spPr bwMode="auto">
          <a:xfrm>
            <a:off x="609600" y="1600201"/>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3721" name="Rectangle 9">
            <a:extLst>
              <a:ext uri="{FF2B5EF4-FFF2-40B4-BE49-F238E27FC236}">
                <a16:creationId xmlns:a16="http://schemas.microsoft.com/office/drawing/2014/main" id="{89D3AA05-6A4A-455F-88E8-03458FE694C4}"/>
              </a:ext>
            </a:extLst>
          </p:cNvPr>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a:defRPr/>
            </a:pPr>
            <a:endParaRPr lang="en-US"/>
          </a:p>
        </p:txBody>
      </p:sp>
      <p:sp>
        <p:nvSpPr>
          <p:cNvPr id="243722" name="Rectangle 10">
            <a:extLst>
              <a:ext uri="{FF2B5EF4-FFF2-40B4-BE49-F238E27FC236}">
                <a16:creationId xmlns:a16="http://schemas.microsoft.com/office/drawing/2014/main" id="{7896E52F-D9FC-4DE5-9A55-B04E2307AFF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mn-lt"/>
              </a:defRPr>
            </a:lvl1pPr>
          </a:lstStyle>
          <a:p>
            <a:pPr>
              <a:defRPr/>
            </a:pPr>
            <a:endParaRPr lang="en-US"/>
          </a:p>
        </p:txBody>
      </p:sp>
      <p:sp>
        <p:nvSpPr>
          <p:cNvPr id="243723" name="Rectangle 11">
            <a:extLst>
              <a:ext uri="{FF2B5EF4-FFF2-40B4-BE49-F238E27FC236}">
                <a16:creationId xmlns:a16="http://schemas.microsoft.com/office/drawing/2014/main" id="{6C6946E1-CDF3-4CE8-A5D8-36E448C666BF}"/>
              </a:ext>
            </a:extLst>
          </p:cNvPr>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fld id="{B77CB4E8-09DB-4400-BE5E-99B6E0595E90}" type="slidenum">
              <a:rPr lang="en-US" altLang="en-US"/>
              <a:pPr/>
              <a:t>‹#›</a:t>
            </a:fld>
            <a:endParaRPr lang="en-US" altLang="en-US"/>
          </a:p>
        </p:txBody>
      </p:sp>
      <p:sp>
        <p:nvSpPr>
          <p:cNvPr id="13319" name="Rectangle 12">
            <a:extLst>
              <a:ext uri="{FF2B5EF4-FFF2-40B4-BE49-F238E27FC236}">
                <a16:creationId xmlns:a16="http://schemas.microsoft.com/office/drawing/2014/main" id="{113426C2-D619-4F7A-A43C-88959ED4DFE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37667379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itchFamily="34" charset="0"/>
        </a:defRPr>
      </a:lvl2pPr>
      <a:lvl3pPr algn="l" rtl="0" eaLnBrk="0" fontAlgn="base" hangingPunct="0">
        <a:spcBef>
          <a:spcPct val="0"/>
        </a:spcBef>
        <a:spcAft>
          <a:spcPct val="0"/>
        </a:spcAft>
        <a:defRPr sz="3800">
          <a:solidFill>
            <a:schemeClr val="tx2"/>
          </a:solidFill>
          <a:latin typeface="Arial" pitchFamily="34" charset="0"/>
        </a:defRPr>
      </a:lvl3pPr>
      <a:lvl4pPr algn="l" rtl="0" eaLnBrk="0" fontAlgn="base" hangingPunct="0">
        <a:spcBef>
          <a:spcPct val="0"/>
        </a:spcBef>
        <a:spcAft>
          <a:spcPct val="0"/>
        </a:spcAft>
        <a:defRPr sz="3800">
          <a:solidFill>
            <a:schemeClr val="tx2"/>
          </a:solidFill>
          <a:latin typeface="Arial" pitchFamily="34" charset="0"/>
        </a:defRPr>
      </a:lvl4pPr>
      <a:lvl5pPr algn="l" rtl="0" eaLnBrk="0" fontAlgn="base" hangingPunct="0">
        <a:spcBef>
          <a:spcPct val="0"/>
        </a:spcBef>
        <a:spcAft>
          <a:spcPct val="0"/>
        </a:spcAft>
        <a:defRPr sz="3800">
          <a:solidFill>
            <a:schemeClr val="tx2"/>
          </a:solidFill>
          <a:latin typeface="Arial" pitchFamily="34" charset="0"/>
        </a:defRPr>
      </a:lvl5pPr>
      <a:lvl6pPr marL="457200" algn="l" rtl="0" eaLnBrk="0" fontAlgn="base" hangingPunct="0">
        <a:spcBef>
          <a:spcPct val="0"/>
        </a:spcBef>
        <a:spcAft>
          <a:spcPct val="0"/>
        </a:spcAft>
        <a:defRPr sz="3800">
          <a:solidFill>
            <a:schemeClr val="tx2"/>
          </a:solidFill>
          <a:latin typeface="Arial" pitchFamily="34" charset="0"/>
        </a:defRPr>
      </a:lvl6pPr>
      <a:lvl7pPr marL="914400" algn="l" rtl="0" eaLnBrk="0" fontAlgn="base" hangingPunct="0">
        <a:spcBef>
          <a:spcPct val="0"/>
        </a:spcBef>
        <a:spcAft>
          <a:spcPct val="0"/>
        </a:spcAft>
        <a:defRPr sz="3800">
          <a:solidFill>
            <a:schemeClr val="tx2"/>
          </a:solidFill>
          <a:latin typeface="Arial" pitchFamily="34" charset="0"/>
        </a:defRPr>
      </a:lvl7pPr>
      <a:lvl8pPr marL="1371600" algn="l" rtl="0" eaLnBrk="0" fontAlgn="base" hangingPunct="0">
        <a:spcBef>
          <a:spcPct val="0"/>
        </a:spcBef>
        <a:spcAft>
          <a:spcPct val="0"/>
        </a:spcAft>
        <a:defRPr sz="3800">
          <a:solidFill>
            <a:schemeClr val="tx2"/>
          </a:solidFill>
          <a:latin typeface="Arial" pitchFamily="34" charset="0"/>
        </a:defRPr>
      </a:lvl8pPr>
      <a:lvl9pPr marL="1828800" algn="l" rtl="0" eaLnBrk="0" fontAlgn="base" hangingPunct="0">
        <a:spcBef>
          <a:spcPct val="0"/>
        </a:spcBef>
        <a:spcAft>
          <a:spcPct val="0"/>
        </a:spcAft>
        <a:defRPr sz="3800">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sv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86.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7.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7.xml"/><Relationship Id="rId1" Type="http://schemas.openxmlformats.org/officeDocument/2006/relationships/tags" Target="../tags/tag5.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9.xml"/><Relationship Id="rId1" Type="http://schemas.openxmlformats.org/officeDocument/2006/relationships/tags" Target="../tags/tag1.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47.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2.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34.png"/><Relationship Id="rId1" Type="http://schemas.openxmlformats.org/officeDocument/2006/relationships/slideLayout" Target="../slideLayouts/slideLayout47.xml"/><Relationship Id="rId5" Type="http://schemas.openxmlformats.org/officeDocument/2006/relationships/image" Target="../media/image61.gif"/><Relationship Id="rId4" Type="http://schemas.openxmlformats.org/officeDocument/2006/relationships/image" Target="../media/image57.gif"/></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4.png"/><Relationship Id="rId1" Type="http://schemas.openxmlformats.org/officeDocument/2006/relationships/slideLayout" Target="../slideLayouts/slideLayout47.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34.png"/><Relationship Id="rId1" Type="http://schemas.openxmlformats.org/officeDocument/2006/relationships/slideLayout" Target="../slideLayouts/slideLayout47.xml"/><Relationship Id="rId5" Type="http://schemas.openxmlformats.org/officeDocument/2006/relationships/image" Target="../media/image64.png"/><Relationship Id="rId4" Type="http://schemas.openxmlformats.org/officeDocument/2006/relationships/image" Target="../media/image57.gif"/></Relationships>
</file>

<file path=ppt/slides/_rels/slide3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34.png"/><Relationship Id="rId1" Type="http://schemas.openxmlformats.org/officeDocument/2006/relationships/slideLayout" Target="../slideLayouts/slideLayout47.xml"/><Relationship Id="rId5" Type="http://schemas.openxmlformats.org/officeDocument/2006/relationships/image" Target="../media/image62.png"/><Relationship Id="rId4" Type="http://schemas.openxmlformats.org/officeDocument/2006/relationships/image" Target="../media/image57.gif"/></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47.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9.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jpeg"/><Relationship Id="rId3" Type="http://schemas.openxmlformats.org/officeDocument/2006/relationships/image" Target="../media/image73.png"/><Relationship Id="rId21" Type="http://schemas.openxmlformats.org/officeDocument/2006/relationships/image" Target="../media/image91.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2" Type="http://schemas.openxmlformats.org/officeDocument/2006/relationships/image" Target="../media/image34.png"/><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slideLayout" Target="../slideLayouts/slideLayout47.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94.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jpeg"/></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19AFAE-B3DB-4748-9C06-ACF2956F8416}"/>
              </a:ext>
            </a:extLst>
          </p:cNvPr>
          <p:cNvPicPr/>
          <p:nvPr/>
        </p:nvPicPr>
        <p:blipFill>
          <a:blip r:embed="rId2" cstate="print"/>
          <a:stretch>
            <a:fillRect/>
          </a:stretch>
        </p:blipFill>
        <p:spPr>
          <a:xfrm flipH="1">
            <a:off x="176" y="1943937"/>
            <a:ext cx="5385280" cy="4114681"/>
          </a:xfrm>
          <a:prstGeom prst="rect">
            <a:avLst/>
          </a:prstGeom>
        </p:spPr>
      </p:pic>
      <p:sp>
        <p:nvSpPr>
          <p:cNvPr id="8" name="Cloud 7">
            <a:extLst>
              <a:ext uri="{FF2B5EF4-FFF2-40B4-BE49-F238E27FC236}">
                <a16:creationId xmlns:a16="http://schemas.microsoft.com/office/drawing/2014/main" id="{7FE5FD2E-1769-4F5F-8CC0-6AC24C77BA58}"/>
              </a:ext>
            </a:extLst>
          </p:cNvPr>
          <p:cNvSpPr/>
          <p:nvPr/>
        </p:nvSpPr>
        <p:spPr>
          <a:xfrm>
            <a:off x="4263242" y="993052"/>
            <a:ext cx="7386452" cy="3350322"/>
          </a:xfrm>
          <a:prstGeom prst="cloud">
            <a:avLst/>
          </a:prstGeom>
          <a:solidFill>
            <a:schemeClr val="accent2">
              <a:lumMod val="20000"/>
              <a:lumOff val="80000"/>
            </a:schemeClr>
          </a:solidFill>
          <a:ln w="5715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09"/>
            <a:endParaRPr lang="en-US" sz="1799" dirty="0">
              <a:solidFill>
                <a:prstClr val="black"/>
              </a:solidFill>
              <a:latin typeface="Calibri"/>
            </a:endParaRPr>
          </a:p>
        </p:txBody>
      </p:sp>
      <p:sp>
        <p:nvSpPr>
          <p:cNvPr id="2" name="Title 1">
            <a:extLst>
              <a:ext uri="{FF2B5EF4-FFF2-40B4-BE49-F238E27FC236}">
                <a16:creationId xmlns:a16="http://schemas.microsoft.com/office/drawing/2014/main" id="{F458BAE2-A6EC-4794-A742-B904A2892189}"/>
              </a:ext>
            </a:extLst>
          </p:cNvPr>
          <p:cNvSpPr>
            <a:spLocks noGrp="1"/>
          </p:cNvSpPr>
          <p:nvPr>
            <p:ph type="title"/>
          </p:nvPr>
        </p:nvSpPr>
        <p:spPr>
          <a:xfrm>
            <a:off x="5425040" y="1544295"/>
            <a:ext cx="4912425" cy="2247835"/>
          </a:xfrm>
        </p:spPr>
        <p:txBody>
          <a:bodyPr>
            <a:normAutofit/>
          </a:bodyPr>
          <a:lstStyle/>
          <a:p>
            <a:pPr algn="ct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5283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Autumn-009">
            <a:extLst>
              <a:ext uri="{FF2B5EF4-FFF2-40B4-BE49-F238E27FC236}">
                <a16:creationId xmlns:a16="http://schemas.microsoft.com/office/drawing/2014/main" id="{10F560B5-C115-42BF-B97D-A3C28816C0FC}"/>
              </a:ext>
            </a:extLst>
          </p:cNvPr>
          <p:cNvPicPr>
            <a:picLocks noGrp="1" noChangeAspect="1" noChangeArrowheads="1"/>
          </p:cNvPicPr>
          <p:nvPr>
            <p:ph idx="4294967295"/>
          </p:nvPr>
        </p:nvPicPr>
        <p:blipFill>
          <a:blip r:embed="rId2">
            <a:lum bright="50000"/>
            <a:extLst>
              <a:ext uri="{28A0092B-C50C-407E-A947-70E740481C1C}">
                <a14:useLocalDpi xmlns:a14="http://schemas.microsoft.com/office/drawing/2010/main" val="0"/>
              </a:ext>
            </a:extLst>
          </a:blip>
          <a:srcRect/>
          <a:stretch>
            <a:fillRect/>
          </a:stretch>
        </p:blipFill>
        <p:spPr>
          <a:xfrm>
            <a:off x="0" y="0"/>
            <a:ext cx="12192000" cy="6858000"/>
          </a:xfrm>
          <a:noFill/>
        </p:spPr>
      </p:pic>
      <p:sp>
        <p:nvSpPr>
          <p:cNvPr id="107523" name="WordArt 5">
            <a:extLst>
              <a:ext uri="{FF2B5EF4-FFF2-40B4-BE49-F238E27FC236}">
                <a16:creationId xmlns:a16="http://schemas.microsoft.com/office/drawing/2014/main" id="{D743E814-9E44-4725-87DA-41CB061F6782}"/>
              </a:ext>
            </a:extLst>
          </p:cNvPr>
          <p:cNvSpPr>
            <a:spLocks noChangeArrowheads="1" noChangeShapeType="1" noTextEdit="1"/>
          </p:cNvSpPr>
          <p:nvPr/>
        </p:nvSpPr>
        <p:spPr bwMode="auto">
          <a:xfrm>
            <a:off x="4191001" y="284163"/>
            <a:ext cx="3495675"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FF0000"/>
                  </a:solidFill>
                  <a:round/>
                  <a:headEnd/>
                  <a:tailEnd/>
                </a:ln>
                <a:solidFill>
                  <a:srgbClr val="FF6600"/>
                </a:solidFill>
                <a:effectLst>
                  <a:outerShdw dist="35921" dir="2700000" algn="ctr" rotWithShape="0">
                    <a:srgbClr val="990000"/>
                  </a:outerShdw>
                </a:effectLst>
                <a:uLnTx/>
                <a:uFillTx/>
                <a:latin typeface=".VnTime"/>
                <a:ea typeface="+mn-ea"/>
                <a:cs typeface="+mn-cs"/>
              </a:rPr>
              <a:t>Sang thu</a:t>
            </a:r>
          </a:p>
        </p:txBody>
      </p:sp>
      <p:sp>
        <p:nvSpPr>
          <p:cNvPr id="107524" name="Rectangle 1">
            <a:extLst>
              <a:ext uri="{FF2B5EF4-FFF2-40B4-BE49-F238E27FC236}">
                <a16:creationId xmlns:a16="http://schemas.microsoft.com/office/drawing/2014/main" id="{9ED992F9-4FAC-4D8E-963C-47EC52A15F02}"/>
              </a:ext>
            </a:extLst>
          </p:cNvPr>
          <p:cNvSpPr>
            <a:spLocks noChangeArrowheads="1"/>
          </p:cNvSpPr>
          <p:nvPr/>
        </p:nvSpPr>
        <p:spPr bwMode="auto">
          <a:xfrm>
            <a:off x="2819400" y="1492251"/>
            <a:ext cx="73152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Bỗng nhận ra hương ổi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Phả</a:t>
            </a:r>
            <a:r>
              <a:rPr kumimoji="0" lang="es-E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s-E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vào</a:t>
            </a:r>
            <a:r>
              <a:rPr kumimoji="0" lang="es-E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s-E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trong</a:t>
            </a:r>
            <a:r>
              <a:rPr kumimoji="0" lang="es-E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s-E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gió</a:t>
            </a:r>
            <a:r>
              <a:rPr kumimoji="0" lang="es-E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Sương chùng chình qua ngõ</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Hình như thu đã về</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Sông được lúc dềnh dàng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Chim bắt đầu vội vã</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Có đám mây mùa hạ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Vắt</a:t>
            </a: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nửa</a:t>
            </a: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mình</a:t>
            </a: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sang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thu</a:t>
            </a:r>
            <a:endPar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Vẫn</a:t>
            </a: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còn</a:t>
            </a: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bao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nhiêu</a:t>
            </a: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nắng</a:t>
            </a: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Đã vơi dần cơn mưa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Sấm</a:t>
            </a: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cũng</a:t>
            </a: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bớt</a:t>
            </a: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bất</a:t>
            </a:r>
            <a:r>
              <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mn-cs"/>
              </a:rPr>
              <a:t>ngờ</a:t>
            </a:r>
            <a:endParaRPr kumimoji="0" lang="en-US"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mn-cs"/>
              </a:rPr>
              <a:t>			Trên hàng cây đứng tuổi.</a:t>
            </a:r>
          </a:p>
        </p:txBody>
      </p:sp>
      <p:sp>
        <p:nvSpPr>
          <p:cNvPr id="107525" name="Rectangle 2">
            <a:extLst>
              <a:ext uri="{FF2B5EF4-FFF2-40B4-BE49-F238E27FC236}">
                <a16:creationId xmlns:a16="http://schemas.microsoft.com/office/drawing/2014/main" id="{00357957-C032-428C-9276-801919F0EDB0}"/>
              </a:ext>
            </a:extLst>
          </p:cNvPr>
          <p:cNvSpPr>
            <a:spLocks noChangeArrowheads="1"/>
          </p:cNvSpPr>
          <p:nvPr/>
        </p:nvSpPr>
        <p:spPr bwMode="auto">
          <a:xfrm>
            <a:off x="7640639" y="1122364"/>
            <a:ext cx="1758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Hữu</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Thỉnh</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00834080"/>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E1"/>
        </a:solidFill>
        <a:effectLst/>
      </p:bgPr>
    </p:bg>
    <p:spTree>
      <p:nvGrpSpPr>
        <p:cNvPr id="1" name=""/>
        <p:cNvGrpSpPr/>
        <p:nvPr/>
      </p:nvGrpSpPr>
      <p:grpSpPr>
        <a:xfrm>
          <a:off x="0" y="0"/>
          <a:ext cx="0" cy="0"/>
          <a:chOff x="0" y="0"/>
          <a:chExt cx="0" cy="0"/>
        </a:xfrm>
      </p:grpSpPr>
      <p:sp>
        <p:nvSpPr>
          <p:cNvPr id="3" name="Freeform 3"/>
          <p:cNvSpPr/>
          <p:nvPr/>
        </p:nvSpPr>
        <p:spPr>
          <a:xfrm>
            <a:off x="10931388" y="-1122599"/>
            <a:ext cx="1159297" cy="2352817"/>
          </a:xfrm>
          <a:custGeom>
            <a:avLst/>
            <a:gdLst/>
            <a:ahLst/>
            <a:cxnLst/>
            <a:rect l="l" t="t" r="r" b="b"/>
            <a:pathLst>
              <a:path w="1738946" h="3529226">
                <a:moveTo>
                  <a:pt x="0" y="0"/>
                </a:moveTo>
                <a:lnTo>
                  <a:pt x="1738946" y="0"/>
                </a:lnTo>
                <a:lnTo>
                  <a:pt x="1738946" y="3529226"/>
                </a:lnTo>
                <a:lnTo>
                  <a:pt x="0" y="3529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290461" flipH="1">
            <a:off x="9452371" y="3766048"/>
            <a:ext cx="3012951" cy="4022143"/>
          </a:xfrm>
          <a:custGeom>
            <a:avLst/>
            <a:gdLst/>
            <a:ahLst/>
            <a:cxnLst/>
            <a:rect l="l" t="t" r="r" b="b"/>
            <a:pathLst>
              <a:path w="4519426" h="6033214">
                <a:moveTo>
                  <a:pt x="4519426" y="0"/>
                </a:moveTo>
                <a:lnTo>
                  <a:pt x="0" y="0"/>
                </a:lnTo>
                <a:lnTo>
                  <a:pt x="0" y="6033215"/>
                </a:lnTo>
                <a:lnTo>
                  <a:pt x="4519426" y="6033215"/>
                </a:lnTo>
                <a:lnTo>
                  <a:pt x="451942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807091">
            <a:off x="-2553356" y="-2233905"/>
            <a:ext cx="8606794" cy="4287237"/>
          </a:xfrm>
          <a:custGeom>
            <a:avLst/>
            <a:gdLst/>
            <a:ahLst/>
            <a:cxnLst/>
            <a:rect l="l" t="t" r="r" b="b"/>
            <a:pathLst>
              <a:path w="9337564" h="6753036">
                <a:moveTo>
                  <a:pt x="0" y="0"/>
                </a:moveTo>
                <a:lnTo>
                  <a:pt x="9337564" y="0"/>
                </a:lnTo>
                <a:lnTo>
                  <a:pt x="9337564" y="6753036"/>
                </a:lnTo>
                <a:lnTo>
                  <a:pt x="0" y="6753036"/>
                </a:lnTo>
                <a:lnTo>
                  <a:pt x="0" y="0"/>
                </a:lnTo>
                <a:close/>
              </a:path>
            </a:pathLst>
          </a:custGeom>
          <a:blipFill>
            <a:blip r:embed="rId6"/>
            <a:stretch>
              <a:fillRect l="-2336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156208" y="4800600"/>
            <a:ext cx="3551887" cy="626424"/>
          </a:xfrm>
          <a:custGeom>
            <a:avLst/>
            <a:gdLst/>
            <a:ahLst/>
            <a:cxnLst/>
            <a:rect l="l" t="t" r="r" b="b"/>
            <a:pathLst>
              <a:path w="5327831" h="939636">
                <a:moveTo>
                  <a:pt x="0" y="0"/>
                </a:moveTo>
                <a:lnTo>
                  <a:pt x="5327830" y="0"/>
                </a:lnTo>
                <a:lnTo>
                  <a:pt x="5327830" y="939636"/>
                </a:lnTo>
                <a:lnTo>
                  <a:pt x="0" y="9396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9020088">
            <a:off x="2806721" y="-487063"/>
            <a:ext cx="3429000" cy="274320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8"/>
          <p:cNvGraphicFramePr>
            <a:graphicFrameLocks noGrp="1"/>
          </p:cNvGraphicFramePr>
          <p:nvPr/>
        </p:nvGraphicFramePr>
        <p:xfrm>
          <a:off x="231720" y="1066800"/>
          <a:ext cx="11655481" cy="6038849"/>
        </p:xfrm>
        <a:graphic>
          <a:graphicData uri="http://schemas.openxmlformats.org/drawingml/2006/table">
            <a:tbl>
              <a:tblPr/>
              <a:tblGrid>
                <a:gridCol w="8592909">
                  <a:extLst>
                    <a:ext uri="{9D8B030D-6E8A-4147-A177-3AD203B41FA5}">
                      <a16:colId xmlns:a16="http://schemas.microsoft.com/office/drawing/2014/main" val="20000"/>
                    </a:ext>
                  </a:extLst>
                </a:gridCol>
                <a:gridCol w="1368380">
                  <a:extLst>
                    <a:ext uri="{9D8B030D-6E8A-4147-A177-3AD203B41FA5}">
                      <a16:colId xmlns:a16="http://schemas.microsoft.com/office/drawing/2014/main" val="20001"/>
                    </a:ext>
                  </a:extLst>
                </a:gridCol>
                <a:gridCol w="1694192">
                  <a:extLst>
                    <a:ext uri="{9D8B030D-6E8A-4147-A177-3AD203B41FA5}">
                      <a16:colId xmlns:a16="http://schemas.microsoft.com/office/drawing/2014/main" val="20002"/>
                    </a:ext>
                  </a:extLst>
                </a:gridCol>
              </a:tblGrid>
              <a:tr h="944033">
                <a:tc>
                  <a:txBody>
                    <a:bodyPr/>
                    <a:lstStyle/>
                    <a:p>
                      <a:pPr algn="ctr">
                        <a:lnSpc>
                          <a:spcPts val="5599"/>
                        </a:lnSpc>
                        <a:defRPr/>
                      </a:pPr>
                      <a:r>
                        <a:rPr lang="en-US" sz="3300" b="1" dirty="0">
                          <a:solidFill>
                            <a:srgbClr val="0E1A88"/>
                          </a:solidFill>
                          <a:latin typeface="Roboto Condensed" panose="02000000000000000000" pitchFamily="2" charset="0"/>
                          <a:ea typeface="Roboto Condensed" panose="02000000000000000000" pitchFamily="2" charset="0"/>
                          <a:cs typeface="Roboto Condensed" panose="02000000000000000000" pitchFamily="2" charset="0"/>
                        </a:rPr>
                        <a:t>TIÊU CHÍ</a:t>
                      </a:r>
                      <a:endParaRPr lang="en-US" sz="3300" b="1" dirty="0">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defRPr/>
                      </a:pPr>
                      <a:r>
                        <a:rPr lang="en-US" sz="3300" b="1">
                          <a:solidFill>
                            <a:srgbClr val="0E1A88"/>
                          </a:solidFill>
                          <a:latin typeface="Roboto Condensed" panose="02000000000000000000" pitchFamily="2" charset="0"/>
                          <a:ea typeface="Roboto Condensed" panose="02000000000000000000" pitchFamily="2" charset="0"/>
                          <a:cs typeface="Roboto Condensed" panose="02000000000000000000" pitchFamily="2" charset="0"/>
                        </a:rPr>
                        <a:t>CÓ</a:t>
                      </a:r>
                      <a:endParaRPr lang="en-US" sz="3300" b="1">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defRPr/>
                      </a:pPr>
                      <a:r>
                        <a:rPr lang="en-US" sz="3300" b="1">
                          <a:solidFill>
                            <a:srgbClr val="0E1A88"/>
                          </a:solidFill>
                          <a:latin typeface="Roboto Condensed" panose="02000000000000000000" pitchFamily="2" charset="0"/>
                          <a:ea typeface="Roboto Condensed" panose="02000000000000000000" pitchFamily="2" charset="0"/>
                          <a:cs typeface="Roboto Condensed" panose="02000000000000000000" pitchFamily="2" charset="0"/>
                        </a:rPr>
                        <a:t>KHÔNG</a:t>
                      </a:r>
                      <a:endParaRPr lang="en-US" sz="3300" b="1">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0"/>
                  </a:ext>
                </a:extLst>
              </a:tr>
              <a:tr h="944033">
                <a:tc>
                  <a:txBody>
                    <a:bodyPr/>
                    <a:lstStyle/>
                    <a:p>
                      <a:pPr algn="just">
                        <a:lnSpc>
                          <a:spcPts val="5599"/>
                        </a:lnSpc>
                        <a:defRPr/>
                      </a:pP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Đọc</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trôi</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chảy</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không</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bỏ</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từ</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thêm</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từ</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a:t>
                      </a:r>
                      <a:endParaRPr lang="en-US" sz="3300" b="1" dirty="0">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defRPr/>
                      </a:pPr>
                      <a:endParaRPr lang="en-US" sz="3300" b="1">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defRPr/>
                      </a:pPr>
                      <a:endParaRPr lang="en-US" sz="3300" b="1" dirty="0">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1"/>
                  </a:ext>
                </a:extLst>
              </a:tr>
              <a:tr h="1416050">
                <a:tc>
                  <a:txBody>
                    <a:bodyPr/>
                    <a:lstStyle/>
                    <a:p>
                      <a:pPr algn="just">
                        <a:lnSpc>
                          <a:spcPts val="5599"/>
                        </a:lnSpc>
                        <a:defRPr/>
                      </a:pP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Đọc</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to,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rõ</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bảo</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đảm</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trong</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không</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gian</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lớp</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học</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cả</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lớp</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cùng</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nghe</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3300" b="1" dirty="0" err="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được</a:t>
                      </a:r>
                      <a:r>
                        <a:rPr lang="en-US" sz="3300" b="1" dirty="0">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a:t>
                      </a:r>
                      <a:endParaRPr lang="en-US" sz="3300" b="1" dirty="0">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defRPr/>
                      </a:pPr>
                      <a:endParaRPr lang="en-US" sz="3300" b="1" dirty="0">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defRPr/>
                      </a:pPr>
                      <a:endParaRPr lang="en-US" sz="3300" b="1" dirty="0">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2"/>
                  </a:ext>
                </a:extLst>
              </a:tr>
              <a:tr h="944033">
                <a:tc>
                  <a:txBody>
                    <a:bodyPr/>
                    <a:lstStyle/>
                    <a:p>
                      <a:pPr algn="just">
                        <a:lnSpc>
                          <a:spcPts val="5599"/>
                        </a:lnSpc>
                        <a:defRPr/>
                      </a:pPr>
                      <a:r>
                        <a:rPr lang="en-US" sz="3300" b="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Tốc độ đọc phù hợp.</a:t>
                      </a:r>
                      <a:endParaRPr lang="en-US" sz="3300" b="1">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defRPr/>
                      </a:pPr>
                      <a:endParaRPr lang="en-US" sz="3300" b="1">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defRPr/>
                      </a:pPr>
                      <a:endParaRPr lang="en-US" sz="3300" b="1" dirty="0">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3"/>
                  </a:ext>
                </a:extLst>
              </a:tr>
              <a:tr h="1416050">
                <a:tc>
                  <a:txBody>
                    <a:bodyPr/>
                    <a:lstStyle/>
                    <a:p>
                      <a:pPr algn="just">
                        <a:lnSpc>
                          <a:spcPts val="5599"/>
                        </a:lnSpc>
                        <a:defRPr/>
                      </a:pPr>
                      <a:r>
                        <a:rPr lang="en-US" sz="3300" b="1">
                          <a:solidFill>
                            <a:srgbClr val="434E1E"/>
                          </a:solidFill>
                          <a:latin typeface="Roboto Condensed" panose="02000000000000000000" pitchFamily="2" charset="0"/>
                          <a:ea typeface="Roboto Condensed" panose="02000000000000000000" pitchFamily="2" charset="0"/>
                          <a:cs typeface="Roboto Condensed" panose="02000000000000000000" pitchFamily="2" charset="0"/>
                        </a:rPr>
                        <a:t>Sử dụng giọng điệu khác nhau để thể hiện được cảm xúc của nhân vật trữ tình.  </a:t>
                      </a:r>
                      <a:endParaRPr lang="en-US" sz="3300" b="1">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defRPr/>
                      </a:pPr>
                      <a:endParaRPr lang="en-US" sz="3300" b="1">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5599"/>
                        </a:lnSpc>
                        <a:defRPr/>
                      </a:pPr>
                      <a:endParaRPr lang="en-US" sz="3300" b="1" dirty="0">
                        <a:latin typeface="Roboto Condensed" panose="02000000000000000000" pitchFamily="2" charset="0"/>
                        <a:ea typeface="Roboto Condensed" panose="02000000000000000000" pitchFamily="2" charset="0"/>
                        <a:cs typeface="Roboto Condensed" panose="02000000000000000000" pitchFamily="2" charset="0"/>
                      </a:endParaRPr>
                    </a:p>
                  </a:txBody>
                  <a:tcPr marL="127000" marR="127000" marT="127000" marB="12700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extBox 9"/>
          <p:cNvSpPr txBox="1"/>
          <p:nvPr/>
        </p:nvSpPr>
        <p:spPr>
          <a:xfrm>
            <a:off x="2387864" y="457370"/>
            <a:ext cx="8570983" cy="632609"/>
          </a:xfrm>
          <a:prstGeom prst="rect">
            <a:avLst/>
          </a:prstGeom>
        </p:spPr>
        <p:txBody>
          <a:bodyPr lIns="0" tIns="0" rIns="0" bIns="0" rtlCol="0" anchor="t">
            <a:spAutoFit/>
          </a:bodyPr>
          <a:lstStyle/>
          <a:p>
            <a:pPr marL="0" marR="0" lvl="0" indent="0" algn="l" defTabSz="609630" rtl="0" eaLnBrk="1" fontAlgn="auto" latinLnBrk="0" hangingPunct="1">
              <a:lnSpc>
                <a:spcPts val="4667"/>
              </a:lnSpc>
              <a:spcBef>
                <a:spcPts val="0"/>
              </a:spcBef>
              <a:spcAft>
                <a:spcPts val="0"/>
              </a:spcAft>
              <a:buClrTx/>
              <a:buSzTx/>
              <a:buFontTx/>
              <a:buNone/>
              <a:tabLst/>
              <a:defRPr/>
            </a:pPr>
            <a:r>
              <a:rPr kumimoji="0" lang="en-US" sz="5334" b="1" i="0" u="none" strike="noStrike" kern="1200" cap="none" spc="0" normalizeH="0" baseline="0" noProof="0" dirty="0" err="1">
                <a:ln>
                  <a:noFill/>
                </a:ln>
                <a:solidFill>
                  <a:prstClr val="black"/>
                </a:solidFill>
                <a:effectLst/>
                <a:uLnTx/>
                <a:uFillTx/>
                <a:latin typeface="UTM Impact"/>
                <a:ea typeface="+mn-ea"/>
                <a:cs typeface="+mn-cs"/>
              </a:rPr>
              <a:t>Bảng</a:t>
            </a:r>
            <a:r>
              <a:rPr kumimoji="0" lang="en-US" sz="5334" b="1" i="0" u="none" strike="noStrike" kern="1200" cap="none" spc="0" normalizeH="0" baseline="0" noProof="0" dirty="0">
                <a:ln>
                  <a:noFill/>
                </a:ln>
                <a:solidFill>
                  <a:prstClr val="black"/>
                </a:solidFill>
                <a:effectLst/>
                <a:uLnTx/>
                <a:uFillTx/>
                <a:latin typeface="UTM Impact"/>
                <a:ea typeface="+mn-ea"/>
                <a:cs typeface="+mn-cs"/>
              </a:rPr>
              <a:t> </a:t>
            </a:r>
            <a:r>
              <a:rPr kumimoji="0" lang="en-US" sz="5334" b="1" i="0" u="none" strike="noStrike" kern="1200" cap="none" spc="0" normalizeH="0" baseline="0" noProof="0" dirty="0" err="1">
                <a:ln>
                  <a:noFill/>
                </a:ln>
                <a:solidFill>
                  <a:prstClr val="black"/>
                </a:solidFill>
                <a:effectLst/>
                <a:uLnTx/>
                <a:uFillTx/>
                <a:latin typeface="UTM Impact"/>
                <a:ea typeface="+mn-ea"/>
                <a:cs typeface="+mn-cs"/>
              </a:rPr>
              <a:t>kiểm</a:t>
            </a:r>
            <a:r>
              <a:rPr kumimoji="0" lang="en-US" sz="5334" b="1" i="0" u="none" strike="noStrike" kern="1200" cap="none" spc="0" normalizeH="0" baseline="0" noProof="0" dirty="0">
                <a:ln>
                  <a:noFill/>
                </a:ln>
                <a:solidFill>
                  <a:prstClr val="black"/>
                </a:solidFill>
                <a:effectLst/>
                <a:uLnTx/>
                <a:uFillTx/>
                <a:latin typeface="UTM Impact"/>
                <a:ea typeface="+mn-ea"/>
                <a:cs typeface="+mn-cs"/>
              </a:rPr>
              <a:t> </a:t>
            </a:r>
            <a:r>
              <a:rPr kumimoji="0" lang="en-US" sz="5334" b="1" i="0" u="none" strike="noStrike" kern="1200" cap="none" spc="0" normalizeH="0" baseline="0" noProof="0" dirty="0" err="1">
                <a:ln>
                  <a:noFill/>
                </a:ln>
                <a:solidFill>
                  <a:prstClr val="black"/>
                </a:solidFill>
                <a:effectLst/>
                <a:uLnTx/>
                <a:uFillTx/>
                <a:latin typeface="UTM Impact"/>
                <a:ea typeface="+mn-ea"/>
                <a:cs typeface="+mn-cs"/>
              </a:rPr>
              <a:t>kĩ</a:t>
            </a:r>
            <a:r>
              <a:rPr kumimoji="0" lang="en-US" sz="5334" b="1" i="0" u="none" strike="noStrike" kern="1200" cap="none" spc="0" normalizeH="0" baseline="0" noProof="0" dirty="0">
                <a:ln>
                  <a:noFill/>
                </a:ln>
                <a:solidFill>
                  <a:prstClr val="black"/>
                </a:solidFill>
                <a:effectLst/>
                <a:uLnTx/>
                <a:uFillTx/>
                <a:latin typeface="UTM Impact"/>
                <a:ea typeface="+mn-ea"/>
                <a:cs typeface="+mn-cs"/>
              </a:rPr>
              <a:t> </a:t>
            </a:r>
            <a:r>
              <a:rPr kumimoji="0" lang="en-US" sz="5334" b="1" i="0" u="none" strike="noStrike" kern="1200" cap="none" spc="0" normalizeH="0" baseline="0" noProof="0" dirty="0" err="1">
                <a:ln>
                  <a:noFill/>
                </a:ln>
                <a:solidFill>
                  <a:prstClr val="black"/>
                </a:solidFill>
                <a:effectLst/>
                <a:uLnTx/>
                <a:uFillTx/>
                <a:latin typeface="UTM Impact"/>
                <a:ea typeface="+mn-ea"/>
                <a:cs typeface="+mn-cs"/>
              </a:rPr>
              <a:t>năng</a:t>
            </a:r>
            <a:r>
              <a:rPr kumimoji="0" lang="en-US" sz="5334" b="1" i="0" u="none" strike="noStrike" kern="1200" cap="none" spc="0" normalizeH="0" baseline="0" noProof="0" dirty="0">
                <a:ln>
                  <a:noFill/>
                </a:ln>
                <a:solidFill>
                  <a:prstClr val="black"/>
                </a:solidFill>
                <a:effectLst/>
                <a:uLnTx/>
                <a:uFillTx/>
                <a:latin typeface="UTM Impact"/>
                <a:ea typeface="+mn-ea"/>
                <a:cs typeface="+mn-cs"/>
              </a:rPr>
              <a:t> </a:t>
            </a:r>
            <a:r>
              <a:rPr kumimoji="0" lang="en-US" sz="5334" b="1" i="0" u="none" strike="noStrike" kern="1200" cap="none" spc="0" normalizeH="0" baseline="0" noProof="0" dirty="0" err="1">
                <a:ln>
                  <a:noFill/>
                </a:ln>
                <a:solidFill>
                  <a:prstClr val="black"/>
                </a:solidFill>
                <a:effectLst/>
                <a:uLnTx/>
                <a:uFillTx/>
                <a:latin typeface="UTM Impact"/>
                <a:ea typeface="+mn-ea"/>
                <a:cs typeface="+mn-cs"/>
              </a:rPr>
              <a:t>đọc</a:t>
            </a:r>
            <a:endParaRPr kumimoji="0" lang="en-US" sz="5334" b="1" i="0" u="none" strike="noStrike" kern="1200" cap="none" spc="0" normalizeH="0" baseline="0" noProof="0" dirty="0">
              <a:ln>
                <a:noFill/>
              </a:ln>
              <a:solidFill>
                <a:prstClr val="black"/>
              </a:solidFill>
              <a:effectLst/>
              <a:uLnTx/>
              <a:uFillTx/>
              <a:latin typeface="UTM Impac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138545" y="-2571750"/>
            <a:ext cx="12053455" cy="9429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73749" y="1714500"/>
            <a:ext cx="6966715" cy="120032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rPr>
              <a:t>1. </a:t>
            </a:r>
            <a:r>
              <a:rPr kumimoji="0" lang="en-US" sz="7200" b="1" i="0" u="none" strike="noStrike" kern="1200" cap="none" spc="0" normalizeH="0" baseline="0" noProof="0" dirty="0" err="1">
                <a:ln>
                  <a:noFill/>
                </a:ln>
                <a:solidFill>
                  <a:prstClr val="black"/>
                </a:solidFill>
                <a:effectLst/>
                <a:uLnTx/>
                <a:uFillTx/>
                <a:latin typeface="iCiel Bambola" panose="02000000000000000000" pitchFamily="2" charset="0"/>
                <a:ea typeface="+mn-ea"/>
                <a:cs typeface="+mn-cs"/>
              </a:rPr>
              <a:t>Tìm</a:t>
            </a:r>
            <a:r>
              <a:rPr kumimoji="0" lang="en-US" sz="7200" b="1"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rPr>
              <a:t> </a:t>
            </a:r>
            <a:r>
              <a:rPr kumimoji="0" lang="en-US" sz="7200" b="1" i="0" u="none" strike="noStrike" kern="1200" cap="none" spc="0" normalizeH="0" baseline="0" noProof="0" dirty="0" err="1">
                <a:ln>
                  <a:noFill/>
                </a:ln>
                <a:solidFill>
                  <a:prstClr val="black"/>
                </a:solidFill>
                <a:effectLst/>
                <a:uLnTx/>
                <a:uFillTx/>
                <a:latin typeface="iCiel Bambola" panose="02000000000000000000" pitchFamily="2" charset="0"/>
                <a:ea typeface="+mn-ea"/>
                <a:cs typeface="+mn-cs"/>
              </a:rPr>
              <a:t>hiểu</a:t>
            </a:r>
            <a:r>
              <a:rPr kumimoji="0" lang="en-US" sz="7200" b="1"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rPr>
              <a:t> </a:t>
            </a:r>
            <a:r>
              <a:rPr kumimoji="0" lang="en-US" sz="7200" b="1" i="0" u="none" strike="noStrike" kern="1200" cap="none" spc="0" normalizeH="0" baseline="0" noProof="0" dirty="0" err="1">
                <a:ln>
                  <a:noFill/>
                </a:ln>
                <a:solidFill>
                  <a:prstClr val="black"/>
                </a:solidFill>
                <a:effectLst/>
                <a:uLnTx/>
                <a:uFillTx/>
                <a:latin typeface="iCiel Bambola" panose="02000000000000000000" pitchFamily="2" charset="0"/>
                <a:ea typeface="+mn-ea"/>
                <a:cs typeface="+mn-cs"/>
              </a:rPr>
              <a:t>chung</a:t>
            </a:r>
            <a:endParaRPr kumimoji="0" lang="en-US" sz="7200" b="1"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3977917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flipV="1">
            <a:off x="4509647" y="1197707"/>
            <a:ext cx="3255817" cy="139147"/>
            <a:chOff x="5264727" y="1496291"/>
            <a:chExt cx="1197811" cy="872836"/>
          </a:xfrm>
        </p:grpSpPr>
        <p:sp>
          <p:nvSpPr>
            <p:cNvPr id="4" name="矩形 3"/>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4468092" y="459995"/>
            <a:ext cx="3255817" cy="707886"/>
          </a:xfrm>
          <a:prstGeom prst="rect">
            <a:avLst/>
          </a:prstGeom>
          <a:noFill/>
        </p:spPr>
        <p:txBody>
          <a:bodyPr wrap="square" rtlCol="0">
            <a:spAutoFit/>
          </a:bodyPr>
          <a:lstStyle/>
          <a:p>
            <a:pPr algn="ct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a.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Tác</a:t>
            </a: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giả</a:t>
            </a:r>
            <a:endParaRPr lang="zh-CN" altLang="en-US"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endParaRPr>
          </a:p>
        </p:txBody>
      </p:sp>
      <p:sp>
        <p:nvSpPr>
          <p:cNvPr id="11" name="矩形 10"/>
          <p:cNvSpPr/>
          <p:nvPr/>
        </p:nvSpPr>
        <p:spPr>
          <a:xfrm>
            <a:off x="4133850" y="1832569"/>
            <a:ext cx="7191375" cy="215977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133850" y="4180369"/>
            <a:ext cx="3547479" cy="2077556"/>
          </a:xfrm>
          <a:prstGeom prst="rect">
            <a:avLst/>
          </a:prstGeom>
          <a:solidFill>
            <a:srgbClr val="FFA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904292" y="4170844"/>
            <a:ext cx="3420933" cy="2077556"/>
          </a:xfrm>
          <a:prstGeom prst="rect">
            <a:avLst/>
          </a:prstGeom>
          <a:solidFill>
            <a:srgbClr val="11C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Káº¿t quáº£ hÃ¬nh áº£nh cho há»¯u thá»nh">
            <a:extLst>
              <a:ext uri="{FF2B5EF4-FFF2-40B4-BE49-F238E27FC236}">
                <a16:creationId xmlns:a16="http://schemas.microsoft.com/office/drawing/2014/main" id="{8CC6C097-7CFD-4C12-8343-684A82088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64" y="1823044"/>
            <a:ext cx="3284311" cy="442535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CB960C8-77ED-4478-A54B-219E0CBB512A}"/>
              </a:ext>
            </a:extLst>
          </p:cNvPr>
          <p:cNvSpPr/>
          <p:nvPr/>
        </p:nvSpPr>
        <p:spPr>
          <a:xfrm>
            <a:off x="4362371" y="1944960"/>
            <a:ext cx="6107249" cy="553998"/>
          </a:xfrm>
          <a:prstGeom prst="rect">
            <a:avLst/>
          </a:prstGeom>
        </p:spPr>
        <p:txBody>
          <a:bodyPr wrap="none">
            <a:spAutoFit/>
          </a:bodyPr>
          <a:lstStyle/>
          <a:p>
            <a:pPr marL="457200" indent="-457200">
              <a:buFont typeface="Wingdings" panose="05000000000000000000" pitchFamily="2" charset="2"/>
              <a:buChar char="ü"/>
            </a:pPr>
            <a:r>
              <a:rPr lang="en-US" altLang="en-US" sz="3000" dirty="0" err="1">
                <a:solidFill>
                  <a:schemeClr val="bg1"/>
                </a:solidFill>
                <a:latin typeface="Times New Roman" panose="02020603050405020304" pitchFamily="18" charset="0"/>
              </a:rPr>
              <a:t>Nguyễn</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Hữu</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Thỉnh</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sinh</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năm</a:t>
            </a:r>
            <a:r>
              <a:rPr lang="en-US" altLang="en-US" sz="3000" dirty="0">
                <a:solidFill>
                  <a:schemeClr val="bg1"/>
                </a:solidFill>
                <a:latin typeface="Times New Roman" panose="02020603050405020304" pitchFamily="18" charset="0"/>
              </a:rPr>
              <a:t> 1942</a:t>
            </a:r>
            <a:endParaRPr lang="en-SG" sz="3000" dirty="0">
              <a:solidFill>
                <a:schemeClr val="bg1"/>
              </a:solidFill>
            </a:endParaRPr>
          </a:p>
        </p:txBody>
      </p:sp>
      <p:sp>
        <p:nvSpPr>
          <p:cNvPr id="26" name="Rectangle 25">
            <a:extLst>
              <a:ext uri="{FF2B5EF4-FFF2-40B4-BE49-F238E27FC236}">
                <a16:creationId xmlns:a16="http://schemas.microsoft.com/office/drawing/2014/main" id="{C9718709-1516-48DC-AFE3-40650E731FE6}"/>
              </a:ext>
            </a:extLst>
          </p:cNvPr>
          <p:cNvSpPr/>
          <p:nvPr/>
        </p:nvSpPr>
        <p:spPr>
          <a:xfrm>
            <a:off x="4352846" y="2622633"/>
            <a:ext cx="6780382" cy="553998"/>
          </a:xfrm>
          <a:prstGeom prst="rect">
            <a:avLst/>
          </a:prstGeom>
        </p:spPr>
        <p:txBody>
          <a:bodyPr wrap="none">
            <a:spAutoFit/>
          </a:bodyPr>
          <a:lstStyle/>
          <a:p>
            <a:pPr marL="457200" indent="-457200">
              <a:buFont typeface="Wingdings" panose="05000000000000000000" pitchFamily="2" charset="2"/>
              <a:buChar char="ü"/>
            </a:pPr>
            <a:r>
              <a:rPr lang="en-US" altLang="en-US" sz="3000" dirty="0" err="1">
                <a:solidFill>
                  <a:schemeClr val="bg1"/>
                </a:solidFill>
                <a:latin typeface="Times New Roman" panose="02020603050405020304" pitchFamily="18" charset="0"/>
              </a:rPr>
              <a:t>Quê</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huyện</a:t>
            </a:r>
            <a:r>
              <a:rPr lang="en-US" altLang="en-US" sz="3000" dirty="0">
                <a:solidFill>
                  <a:schemeClr val="bg1"/>
                </a:solidFill>
                <a:latin typeface="Times New Roman" panose="02020603050405020304" pitchFamily="18" charset="0"/>
              </a:rPr>
              <a:t> Tam </a:t>
            </a:r>
            <a:r>
              <a:rPr lang="en-US" altLang="en-US" sz="3000" dirty="0" err="1">
                <a:solidFill>
                  <a:schemeClr val="bg1"/>
                </a:solidFill>
                <a:latin typeface="Times New Roman" panose="02020603050405020304" pitchFamily="18" charset="0"/>
              </a:rPr>
              <a:t>Dương</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tỉnh</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Vĩnh</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Phúc</a:t>
            </a:r>
            <a:endParaRPr lang="en-SG" sz="3000" dirty="0">
              <a:solidFill>
                <a:schemeClr val="bg1"/>
              </a:solidFill>
            </a:endParaRPr>
          </a:p>
        </p:txBody>
      </p:sp>
      <p:sp>
        <p:nvSpPr>
          <p:cNvPr id="27" name="Rectangle 26">
            <a:extLst>
              <a:ext uri="{FF2B5EF4-FFF2-40B4-BE49-F238E27FC236}">
                <a16:creationId xmlns:a16="http://schemas.microsoft.com/office/drawing/2014/main" id="{EA7EEE16-A8F4-4248-8EDD-804D8C7FD8A2}"/>
              </a:ext>
            </a:extLst>
          </p:cNvPr>
          <p:cNvSpPr/>
          <p:nvPr/>
        </p:nvSpPr>
        <p:spPr>
          <a:xfrm>
            <a:off x="4162425" y="4266094"/>
            <a:ext cx="3360944" cy="1938992"/>
          </a:xfrm>
          <a:prstGeom prst="rect">
            <a:avLst/>
          </a:prstGeom>
        </p:spPr>
        <p:txBody>
          <a:bodyPr wrap="square">
            <a:spAutoFit/>
          </a:bodyPr>
          <a:lstStyle/>
          <a:p>
            <a:pPr marL="457200" indent="-457200" algn="just">
              <a:buFont typeface="Wingdings" panose="05000000000000000000" pitchFamily="2" charset="2"/>
              <a:buChar char="ü"/>
            </a:pPr>
            <a:r>
              <a:rPr lang="en-US" altLang="en-US" sz="3000" b="1" dirty="0" err="1">
                <a:solidFill>
                  <a:schemeClr val="bg1"/>
                </a:solidFill>
                <a:latin typeface="Times New Roman" panose="02020603050405020304" pitchFamily="18" charset="0"/>
              </a:rPr>
              <a:t>Đề</a:t>
            </a:r>
            <a:r>
              <a:rPr lang="en-US" altLang="en-US" sz="3000" b="1" dirty="0">
                <a:solidFill>
                  <a:schemeClr val="bg1"/>
                </a:solidFill>
                <a:latin typeface="Times New Roman" panose="02020603050405020304" pitchFamily="18" charset="0"/>
              </a:rPr>
              <a:t> </a:t>
            </a:r>
            <a:r>
              <a:rPr lang="en-US" altLang="en-US" sz="3000" b="1" dirty="0" err="1">
                <a:solidFill>
                  <a:schemeClr val="bg1"/>
                </a:solidFill>
                <a:latin typeface="Times New Roman" panose="02020603050405020304" pitchFamily="18" charset="0"/>
              </a:rPr>
              <a:t>tài</a:t>
            </a:r>
            <a:r>
              <a:rPr lang="en-US" altLang="en-US" sz="3000" b="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Chiến</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tranh</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người</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lính</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và</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cuộc</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sống</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nông</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thôn</a:t>
            </a:r>
            <a:endParaRPr lang="en-SG" sz="3000" dirty="0">
              <a:solidFill>
                <a:schemeClr val="bg1"/>
              </a:solidFill>
            </a:endParaRPr>
          </a:p>
        </p:txBody>
      </p:sp>
      <p:sp>
        <p:nvSpPr>
          <p:cNvPr id="28" name="Rectangle 27">
            <a:extLst>
              <a:ext uri="{FF2B5EF4-FFF2-40B4-BE49-F238E27FC236}">
                <a16:creationId xmlns:a16="http://schemas.microsoft.com/office/drawing/2014/main" id="{0AE7B0CE-5582-44E8-834C-D3246E0286C9}"/>
              </a:ext>
            </a:extLst>
          </p:cNvPr>
          <p:cNvSpPr/>
          <p:nvPr/>
        </p:nvSpPr>
        <p:spPr>
          <a:xfrm>
            <a:off x="4355305" y="3306690"/>
            <a:ext cx="6102953" cy="553998"/>
          </a:xfrm>
          <a:prstGeom prst="rect">
            <a:avLst/>
          </a:prstGeom>
        </p:spPr>
        <p:txBody>
          <a:bodyPr wrap="none">
            <a:spAutoFit/>
          </a:bodyPr>
          <a:lstStyle/>
          <a:p>
            <a:pPr marL="457200" indent="-457200">
              <a:buFont typeface="Wingdings" panose="05000000000000000000" pitchFamily="2" charset="2"/>
              <a:buChar char="ü"/>
            </a:pPr>
            <a:r>
              <a:rPr lang="en-US" altLang="en-US" sz="3000" dirty="0" err="1">
                <a:solidFill>
                  <a:schemeClr val="bg1"/>
                </a:solidFill>
                <a:latin typeface="Times New Roman" panose="02020603050405020304" pitchFamily="18" charset="0"/>
              </a:rPr>
              <a:t>Thuộc</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thế</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hệ</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các</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nhà</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thơ</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chống</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Mĩ</a:t>
            </a:r>
            <a:endParaRPr lang="en-SG" sz="3000" dirty="0">
              <a:solidFill>
                <a:schemeClr val="bg1"/>
              </a:solidFill>
            </a:endParaRPr>
          </a:p>
        </p:txBody>
      </p:sp>
      <p:sp>
        <p:nvSpPr>
          <p:cNvPr id="29" name="Rectangle 28">
            <a:extLst>
              <a:ext uri="{FF2B5EF4-FFF2-40B4-BE49-F238E27FC236}">
                <a16:creationId xmlns:a16="http://schemas.microsoft.com/office/drawing/2014/main" id="{95E8D4EC-AD11-4289-AA09-D25A39A6BB91}"/>
              </a:ext>
            </a:extLst>
          </p:cNvPr>
          <p:cNvSpPr/>
          <p:nvPr/>
        </p:nvSpPr>
        <p:spPr>
          <a:xfrm>
            <a:off x="7951917" y="4459201"/>
            <a:ext cx="3287583" cy="1477328"/>
          </a:xfrm>
          <a:prstGeom prst="rect">
            <a:avLst/>
          </a:prstGeom>
        </p:spPr>
        <p:txBody>
          <a:bodyPr wrap="square">
            <a:spAutoFit/>
          </a:bodyPr>
          <a:lstStyle/>
          <a:p>
            <a:pPr marL="457200" indent="-457200" algn="just">
              <a:buFont typeface="Wingdings" panose="05000000000000000000" pitchFamily="2" charset="2"/>
              <a:buChar char="ü"/>
            </a:pPr>
            <a:r>
              <a:rPr lang="en-US" sz="3000" b="1" dirty="0" err="1">
                <a:solidFill>
                  <a:schemeClr val="bg1"/>
                </a:solidFill>
                <a:latin typeface="Times New Roman" panose="02020603050405020304" pitchFamily="18" charset="0"/>
                <a:cs typeface="Times New Roman" panose="02020603050405020304" pitchFamily="18" charset="0"/>
              </a:rPr>
              <a:t>Phong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cách</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thơ</a:t>
            </a:r>
            <a:r>
              <a:rPr lang="en-US" sz="3000" b="1"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Tha</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thiết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nhỏ</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nhẹ</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sâu</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lắng</a:t>
            </a:r>
            <a:endParaRPr lang="en-SG"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20606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P spid="15" grpId="0"/>
      <p:bldP spid="26" grpId="0"/>
      <p:bldP spid="2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can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0695">
            <a:off x="7940216" y="1212508"/>
            <a:ext cx="3302415" cy="5075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6" descr="scan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97643">
            <a:off x="1002299" y="1178518"/>
            <a:ext cx="3481339" cy="4768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7" descr="scan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5201">
            <a:off x="4350926" y="622079"/>
            <a:ext cx="3264038" cy="4900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p:cNvSpPr txBox="1"/>
          <p:nvPr/>
        </p:nvSpPr>
        <p:spPr>
          <a:xfrm>
            <a:off x="4261961" y="5989757"/>
            <a:ext cx="3441968" cy="769441"/>
          </a:xfrm>
          <a:prstGeom prst="rect">
            <a:avLst/>
          </a:prstGeom>
          <a:noFill/>
        </p:spPr>
        <p:txBody>
          <a:bodyPr wrap="none" rtlCol="0">
            <a:spAutoFit/>
          </a:bodyPr>
          <a:lstStyle/>
          <a:p>
            <a:r>
              <a:rPr lang="en-US" sz="4400" b="1" dirty="0" err="1">
                <a:solidFill>
                  <a:srgbClr val="FF0000"/>
                </a:solidFill>
                <a:latin typeface="iCiel Bambola" panose="02000000000000000000" pitchFamily="2" charset="0"/>
              </a:rPr>
              <a:t>Tác</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phẩm</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tiêu</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biểu</a:t>
            </a:r>
            <a:endParaRPr lang="en-US" sz="4400" b="1" dirty="0">
              <a:solidFill>
                <a:srgbClr val="FF0000"/>
              </a:solidFill>
              <a:latin typeface="iCiel Bambola" panose="02000000000000000000" pitchFamily="2" charset="0"/>
            </a:endParaRPr>
          </a:p>
        </p:txBody>
      </p:sp>
    </p:spTree>
    <p:extLst>
      <p:ext uri="{BB962C8B-B14F-4D97-AF65-F5344CB8AC3E}">
        <p14:creationId xmlns:p14="http://schemas.microsoft.com/office/powerpoint/2010/main" val="4082780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erbstlandschaft png | PNGWi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40457" y="1265210"/>
            <a:ext cx="4483697" cy="5131343"/>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Mùa thu màu lá Clip nghệ thuật - mùa thu png tải về - Miễn phí trong suốt  Lá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467223" y="1121546"/>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88328" y="621732"/>
            <a:ext cx="3117135" cy="769441"/>
          </a:xfrm>
          <a:prstGeom prst="rect">
            <a:avLst/>
          </a:prstGeom>
          <a:noFill/>
        </p:spPr>
        <p:txBody>
          <a:bodyPr wrap="none" rtlCol="0">
            <a:spAutoFit/>
          </a:bodyPr>
          <a:lstStyle/>
          <a:p>
            <a:r>
              <a:rPr lang="en-US" sz="4400" b="1" dirty="0">
                <a:solidFill>
                  <a:srgbClr val="FF0000"/>
                </a:solidFill>
                <a:latin typeface="iCiel Bambola" panose="02000000000000000000" pitchFamily="2" charset="0"/>
              </a:rPr>
              <a:t>b. </a:t>
            </a:r>
            <a:r>
              <a:rPr lang="en-US" sz="4400" b="1" dirty="0" err="1">
                <a:solidFill>
                  <a:srgbClr val="FF0000"/>
                </a:solidFill>
                <a:latin typeface="iCiel Bambola" panose="02000000000000000000" pitchFamily="2" charset="0"/>
              </a:rPr>
              <a:t>Tác</a:t>
            </a:r>
            <a:r>
              <a:rPr lang="en-US" sz="4400" b="1" dirty="0">
                <a:solidFill>
                  <a:srgbClr val="FF0000"/>
                </a:solidFill>
                <a:latin typeface="iCiel Bambola" panose="02000000000000000000" pitchFamily="2" charset="0"/>
              </a:rPr>
              <a:t>  </a:t>
            </a:r>
            <a:r>
              <a:rPr lang="en-US" sz="4400" b="1" dirty="0" err="1">
                <a:solidFill>
                  <a:srgbClr val="FF0000"/>
                </a:solidFill>
                <a:latin typeface="iCiel Bambola" panose="02000000000000000000" pitchFamily="2" charset="0"/>
              </a:rPr>
              <a:t>phẩm</a:t>
            </a:r>
            <a:endParaRPr lang="en-US" sz="4400" b="1" dirty="0">
              <a:solidFill>
                <a:srgbClr val="FF0000"/>
              </a:solidFill>
              <a:latin typeface="iCiel Bambola" panose="02000000000000000000" pitchFamily="2" charset="0"/>
            </a:endParaRPr>
          </a:p>
        </p:txBody>
      </p:sp>
      <p:sp>
        <p:nvSpPr>
          <p:cNvPr id="4" name="Rectangle 3"/>
          <p:cNvSpPr/>
          <p:nvPr/>
        </p:nvSpPr>
        <p:spPr>
          <a:xfrm>
            <a:off x="1513059" y="815635"/>
            <a:ext cx="6036094" cy="160528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37906" y="1006453"/>
            <a:ext cx="6036094" cy="1605280"/>
          </a:xfrm>
          <a:prstGeom prst="rect">
            <a:avLst/>
          </a:prstGeom>
          <a:solidFill>
            <a:schemeClr val="accent1">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iCiel Bambola" panose="02000000000000000000" pitchFamily="2" charset="0"/>
              </a:rPr>
              <a:t>Hoàn</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cảnh</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sáng</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tác</a:t>
            </a:r>
            <a:endParaRPr lang="en-US" sz="2800" b="1" dirty="0">
              <a:solidFill>
                <a:srgbClr val="FF0000"/>
              </a:solidFill>
              <a:latin typeface="iCiel Bambola" panose="02000000000000000000" pitchFamily="2" charset="0"/>
            </a:endParaRPr>
          </a:p>
          <a:p>
            <a:pPr algn="ct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Viết</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cuối</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năm</a:t>
            </a:r>
            <a:r>
              <a:rPr lang="en-US" sz="2800" dirty="0">
                <a:solidFill>
                  <a:schemeClr val="bg2">
                    <a:lumMod val="10000"/>
                  </a:schemeClr>
                </a:solidFill>
                <a:latin typeface="iCiel Bambola" panose="02000000000000000000" pitchFamily="2" charset="0"/>
              </a:rPr>
              <a:t> 1977, </a:t>
            </a:r>
            <a:r>
              <a:rPr lang="en-US" sz="2800" dirty="0" err="1">
                <a:solidFill>
                  <a:schemeClr val="bg2">
                    <a:lumMod val="10000"/>
                  </a:schemeClr>
                </a:solidFill>
                <a:latin typeface="iCiel Bambola" panose="02000000000000000000" pitchFamily="2" charset="0"/>
              </a:rPr>
              <a:t>khi</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đất</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nước</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đã</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thống</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nhất</a:t>
            </a:r>
            <a:endParaRPr lang="en-US" sz="2800" dirty="0">
              <a:solidFill>
                <a:schemeClr val="bg2">
                  <a:lumMod val="10000"/>
                </a:schemeClr>
              </a:solidFill>
              <a:latin typeface="iCiel Bambola" panose="02000000000000000000" pitchFamily="2" charset="0"/>
            </a:endParaRPr>
          </a:p>
        </p:txBody>
      </p:sp>
      <p:pic>
        <p:nvPicPr>
          <p:cNvPr id="10"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3108462"/>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1441939" y="2802551"/>
            <a:ext cx="6036094" cy="160528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766786" y="2993369"/>
            <a:ext cx="6036094" cy="1605280"/>
          </a:xfrm>
          <a:prstGeom prst="rect">
            <a:avLst/>
          </a:prstGeom>
          <a:solidFill>
            <a:schemeClr val="accent4">
              <a:lumMod val="20000"/>
              <a:lumOff val="8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Xuất</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xứ</a:t>
            </a:r>
            <a:endParaRPr lang="en-US" sz="2800" b="1" dirty="0">
              <a:solidFill>
                <a:srgbClr val="FF0000"/>
              </a:solidFill>
              <a:latin typeface="iCiel Bambola" panose="02000000000000000000" pitchFamily="2" charset="0"/>
            </a:endParaRPr>
          </a:p>
          <a:p>
            <a:pPr algn="ctr"/>
            <a:r>
              <a:rPr lang="en-US" sz="2800" dirty="0">
                <a:solidFill>
                  <a:schemeClr val="bg2">
                    <a:lumMod val="10000"/>
                  </a:schemeClr>
                </a:solidFill>
                <a:latin typeface="iCiel Bambola" panose="02000000000000000000" pitchFamily="2" charset="0"/>
              </a:rPr>
              <a:t>- In </a:t>
            </a:r>
            <a:r>
              <a:rPr lang="en-US" sz="2800" dirty="0" err="1">
                <a:solidFill>
                  <a:schemeClr val="bg2">
                    <a:lumMod val="10000"/>
                  </a:schemeClr>
                </a:solidFill>
                <a:latin typeface="iCiel Bambola" panose="02000000000000000000" pitchFamily="2" charset="0"/>
              </a:rPr>
              <a:t>trong</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tập</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Từ</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chiến</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hào</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đến</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thành</a:t>
            </a: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phố</a:t>
            </a:r>
            <a:r>
              <a:rPr lang="en-US" sz="2800" dirty="0">
                <a:solidFill>
                  <a:schemeClr val="bg2">
                    <a:lumMod val="10000"/>
                  </a:schemeClr>
                </a:solidFill>
                <a:latin typeface="iCiel Bambola" panose="02000000000000000000" pitchFamily="2" charset="0"/>
              </a:rPr>
              <a:t>”</a:t>
            </a:r>
          </a:p>
        </p:txBody>
      </p:sp>
      <p:pic>
        <p:nvPicPr>
          <p:cNvPr id="13" name="Picture 6" descr="Mùa thu màu lá Clip nghệ thuật - mùa thu png tải về - Miễn phí trong suốt  Lá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459" l="10000" r="90000"/>
                    </a14:imgEffect>
                  </a14:imgLayer>
                </a14:imgProps>
              </a:ext>
              <a:ext uri="{28A0092B-C50C-407E-A947-70E740481C1C}">
                <a14:useLocalDpi xmlns:a14="http://schemas.microsoft.com/office/drawing/2010/main" val="0"/>
              </a:ext>
            </a:extLst>
          </a:blip>
          <a:srcRect/>
          <a:stretch>
            <a:fillRect/>
          </a:stretch>
        </p:blipFill>
        <p:spPr bwMode="auto">
          <a:xfrm>
            <a:off x="396103" y="5095378"/>
            <a:ext cx="1208259" cy="99345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1441939" y="4789467"/>
            <a:ext cx="6036094" cy="1605280"/>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66786" y="4980285"/>
            <a:ext cx="6036094" cy="1605280"/>
          </a:xfrm>
          <a:prstGeom prst="rect">
            <a:avLst/>
          </a:prstGeom>
          <a:solidFill>
            <a:schemeClr val="accent2">
              <a:lumMod val="40000"/>
              <a:lumOff val="60000"/>
            </a:schemeClr>
          </a:solidFill>
          <a:ln>
            <a:solidFill>
              <a:schemeClr val="bg1"/>
            </a:solid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Thể</a:t>
            </a:r>
            <a:r>
              <a:rPr lang="en-US" sz="2800" b="1" dirty="0">
                <a:solidFill>
                  <a:srgbClr val="FF0000"/>
                </a:solidFill>
                <a:latin typeface="iCiel Bambola" panose="02000000000000000000" pitchFamily="2" charset="0"/>
              </a:rPr>
              <a:t> </a:t>
            </a:r>
            <a:r>
              <a:rPr lang="en-US" sz="2800" b="1" dirty="0" err="1">
                <a:solidFill>
                  <a:srgbClr val="FF0000"/>
                </a:solidFill>
                <a:latin typeface="iCiel Bambola" panose="02000000000000000000" pitchFamily="2" charset="0"/>
              </a:rPr>
              <a:t>thơ</a:t>
            </a:r>
            <a:endParaRPr lang="en-US" sz="2800" b="1" dirty="0">
              <a:solidFill>
                <a:srgbClr val="FF0000"/>
              </a:solidFill>
              <a:latin typeface="iCiel Bambola" panose="02000000000000000000" pitchFamily="2" charset="0"/>
            </a:endParaRPr>
          </a:p>
          <a:p>
            <a:pPr algn="ctr"/>
            <a:r>
              <a:rPr lang="en-US" sz="2800" dirty="0">
                <a:solidFill>
                  <a:schemeClr val="bg2">
                    <a:lumMod val="10000"/>
                  </a:schemeClr>
                </a:solidFill>
                <a:latin typeface="iCiel Bambola" panose="02000000000000000000" pitchFamily="2" charset="0"/>
              </a:rPr>
              <a:t>- </a:t>
            </a:r>
            <a:r>
              <a:rPr lang="en-US" sz="2800" dirty="0" err="1">
                <a:solidFill>
                  <a:schemeClr val="bg2">
                    <a:lumMod val="10000"/>
                  </a:schemeClr>
                </a:solidFill>
                <a:latin typeface="iCiel Bambola" panose="02000000000000000000" pitchFamily="2" charset="0"/>
              </a:rPr>
              <a:t>Thơ</a:t>
            </a:r>
            <a:r>
              <a:rPr lang="en-US" sz="2800" dirty="0">
                <a:solidFill>
                  <a:schemeClr val="bg2">
                    <a:lumMod val="10000"/>
                  </a:schemeClr>
                </a:solidFill>
                <a:latin typeface="iCiel Bambola" panose="02000000000000000000" pitchFamily="2" charset="0"/>
              </a:rPr>
              <a:t> 5 </a:t>
            </a:r>
            <a:r>
              <a:rPr lang="en-US" sz="2800" dirty="0" err="1">
                <a:solidFill>
                  <a:schemeClr val="bg2">
                    <a:lumMod val="10000"/>
                  </a:schemeClr>
                </a:solidFill>
                <a:latin typeface="iCiel Bambola" panose="02000000000000000000" pitchFamily="2" charset="0"/>
              </a:rPr>
              <a:t>chữ</a:t>
            </a:r>
            <a:endParaRPr lang="en-US" sz="2800" dirty="0">
              <a:solidFill>
                <a:schemeClr val="bg2">
                  <a:lumMod val="10000"/>
                </a:schemeClr>
              </a:solidFill>
              <a:latin typeface="iCiel Bambola" panose="02000000000000000000" pitchFamily="2" charset="0"/>
            </a:endParaRPr>
          </a:p>
        </p:txBody>
      </p:sp>
    </p:spTree>
    <p:extLst>
      <p:ext uri="{BB962C8B-B14F-4D97-AF65-F5344CB8AC3E}">
        <p14:creationId xmlns:p14="http://schemas.microsoft.com/office/powerpoint/2010/main" val="3037759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870"/>
                                        </p:tgtEl>
                                        <p:attrNameLst>
                                          <p:attrName>style.visibility</p:attrName>
                                        </p:attrNameLst>
                                      </p:cBhvr>
                                      <p:to>
                                        <p:strVal val="visible"/>
                                      </p:to>
                                    </p:set>
                                    <p:animEffect transition="in" filter="wipe(down)">
                                      <p:cBhvr>
                                        <p:cTn id="12" dur="500"/>
                                        <p:tgtEl>
                                          <p:spTgt spid="3687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1000" fill="hold"/>
                                        <p:tgtEl>
                                          <p:spTgt spid="14"/>
                                        </p:tgtEl>
                                        <p:attrNameLst>
                                          <p:attrName>ppt_w</p:attrName>
                                        </p:attrNameLst>
                                      </p:cBhvr>
                                      <p:tavLst>
                                        <p:tav tm="0">
                                          <p:val>
                                            <p:fltVal val="0"/>
                                          </p:val>
                                        </p:tav>
                                        <p:tav tm="100000">
                                          <p:val>
                                            <p:strVal val="#ppt_w"/>
                                          </p:val>
                                        </p:tav>
                                      </p:tavLst>
                                    </p:anim>
                                    <p:anim calcmode="lin" valueType="num">
                                      <p:cBhvr>
                                        <p:cTn id="47" dur="1000" fill="hold"/>
                                        <p:tgtEl>
                                          <p:spTgt spid="14"/>
                                        </p:tgtEl>
                                        <p:attrNameLst>
                                          <p:attrName>ppt_h</p:attrName>
                                        </p:attrNameLst>
                                      </p:cBhvr>
                                      <p:tavLst>
                                        <p:tav tm="0">
                                          <p:val>
                                            <p:fltVal val="0"/>
                                          </p:val>
                                        </p:tav>
                                        <p:tav tm="100000">
                                          <p:val>
                                            <p:strVal val="#ppt_h"/>
                                          </p:val>
                                        </p:tav>
                                      </p:tavLst>
                                    </p:anim>
                                    <p:anim calcmode="lin" valueType="num">
                                      <p:cBhvr>
                                        <p:cTn id="48" dur="1000" fill="hold"/>
                                        <p:tgtEl>
                                          <p:spTgt spid="14"/>
                                        </p:tgtEl>
                                        <p:attrNameLst>
                                          <p:attrName>style.rotation</p:attrName>
                                        </p:attrNameLst>
                                      </p:cBhvr>
                                      <p:tavLst>
                                        <p:tav tm="0">
                                          <p:val>
                                            <p:fltVal val="90"/>
                                          </p:val>
                                        </p:tav>
                                        <p:tav tm="100000">
                                          <p:val>
                                            <p:fltVal val="0"/>
                                          </p:val>
                                        </p:tav>
                                      </p:tavLst>
                                    </p:anim>
                                    <p:animEffect transition="in" filter="fade">
                                      <p:cBhvr>
                                        <p:cTn id="49" dur="1000"/>
                                        <p:tgtEl>
                                          <p:spTgt spid="14"/>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1000" fill="hold"/>
                                        <p:tgtEl>
                                          <p:spTgt spid="15"/>
                                        </p:tgtEl>
                                        <p:attrNameLst>
                                          <p:attrName>ppt_w</p:attrName>
                                        </p:attrNameLst>
                                      </p:cBhvr>
                                      <p:tavLst>
                                        <p:tav tm="0">
                                          <p:val>
                                            <p:fltVal val="0"/>
                                          </p:val>
                                        </p:tav>
                                        <p:tav tm="100000">
                                          <p:val>
                                            <p:strVal val="#ppt_w"/>
                                          </p:val>
                                        </p:tav>
                                      </p:tavLst>
                                    </p:anim>
                                    <p:anim calcmode="lin" valueType="num">
                                      <p:cBhvr>
                                        <p:cTn id="53" dur="1000" fill="hold"/>
                                        <p:tgtEl>
                                          <p:spTgt spid="15"/>
                                        </p:tgtEl>
                                        <p:attrNameLst>
                                          <p:attrName>ppt_h</p:attrName>
                                        </p:attrNameLst>
                                      </p:cBhvr>
                                      <p:tavLst>
                                        <p:tav tm="0">
                                          <p:val>
                                            <p:fltVal val="0"/>
                                          </p:val>
                                        </p:tav>
                                        <p:tav tm="100000">
                                          <p:val>
                                            <p:strVal val="#ppt_h"/>
                                          </p:val>
                                        </p:tav>
                                      </p:tavLst>
                                    </p:anim>
                                    <p:anim calcmode="lin" valueType="num">
                                      <p:cBhvr>
                                        <p:cTn id="54" dur="1000" fill="hold"/>
                                        <p:tgtEl>
                                          <p:spTgt spid="15"/>
                                        </p:tgtEl>
                                        <p:attrNameLst>
                                          <p:attrName>style.rotation</p:attrName>
                                        </p:attrNameLst>
                                      </p:cBhvr>
                                      <p:tavLst>
                                        <p:tav tm="0">
                                          <p:val>
                                            <p:fltVal val="90"/>
                                          </p:val>
                                        </p:tav>
                                        <p:tav tm="100000">
                                          <p:val>
                                            <p:fltVal val="0"/>
                                          </p:val>
                                        </p:tav>
                                      </p:tavLst>
                                    </p:anim>
                                    <p:animEffect transition="in" filter="fade">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9" grpId="0" animBg="1"/>
      <p:bldP spid="11"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ùa Thu ấm áp Vật Liệu Nền ấm, Nghệ Thuật, Vẽ Tay, Mùa Thu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638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1321762"/>
            <a:ext cx="11369040" cy="4626908"/>
          </a:xfrm>
          <a:prstGeom prst="rect">
            <a:avLst/>
          </a:prstGeom>
          <a:noFill/>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Aft>
                <a:spcPts val="750"/>
              </a:spcAft>
              <a:defRPr/>
            </a:pPr>
            <a:r>
              <a:rPr lang="en-US" sz="3200" dirty="0">
                <a:solidFill>
                  <a:srgbClr val="000000"/>
                </a:solidFill>
                <a:latin typeface="Times New Roman" pitchFamily="18" charset="0"/>
                <a:cs typeface="Times New Roman" pitchFamily="18" charset="0"/>
              </a:rPr>
              <a:t>      </a:t>
            </a:r>
            <a:r>
              <a:rPr lang="en-US" sz="3200" b="1" i="1" dirty="0">
                <a:solidFill>
                  <a:srgbClr val="000000"/>
                </a:solidFill>
                <a:latin typeface="Times New Roman" pitchFamily="18" charset="0"/>
                <a:cs typeface="Times New Roman" pitchFamily="18" charset="0"/>
              </a:rPr>
              <a:t>“</a:t>
            </a:r>
            <a:r>
              <a:rPr lang="en-US" sz="3200" i="1" dirty="0" err="1">
                <a:latin typeface="Times New Roman" pitchFamily="18" charset="0"/>
                <a:cs typeface="Times New Roman" pitchFamily="18" charset="0"/>
              </a:rPr>
              <a:t>Năm</a:t>
            </a:r>
            <a:r>
              <a:rPr lang="en-US" sz="3200" i="1" dirty="0">
                <a:latin typeface="Times New Roman" pitchFamily="18" charset="0"/>
                <a:cs typeface="Times New Roman" pitchFamily="18" charset="0"/>
              </a:rPr>
              <a:t> 1977, </a:t>
            </a:r>
            <a:r>
              <a:rPr lang="en-US" sz="3200" i="1" dirty="0" err="1">
                <a:latin typeface="Times New Roman" pitchFamily="18" charset="0"/>
                <a:cs typeface="Times New Roman" pitchFamily="18" charset="0"/>
              </a:rPr>
              <a:t>tôi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tham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viết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văn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quân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đội</a:t>
            </a:r>
            <a:r>
              <a:rPr lang="en-US" sz="3200" i="1" dirty="0">
                <a:latin typeface="Times New Roman" pitchFamily="18" charset="0"/>
                <a:cs typeface="Times New Roman" pitchFamily="18" charset="0"/>
              </a:rPr>
              <a:t> ở </a:t>
            </a:r>
            <a:r>
              <a:rPr lang="en-US" sz="3200" i="1" dirty="0" err="1">
                <a:latin typeface="Times New Roman" pitchFamily="18" charset="0"/>
                <a:cs typeface="Times New Roman" pitchFamily="18" charset="0"/>
              </a:rPr>
              <a:t>một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làng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ngoại</a:t>
            </a:r>
            <a:r>
              <a:rPr lang="en-US" sz="3200" i="1" dirty="0">
                <a:latin typeface="Times New Roman" pitchFamily="18" charset="0"/>
                <a:cs typeface="Times New Roman" pitchFamily="18" charset="0"/>
              </a:rPr>
              <a:t> ô </a:t>
            </a:r>
            <a:r>
              <a:rPr lang="en-US" sz="3200" i="1" dirty="0" err="1">
                <a:latin typeface="Times New Roman" pitchFamily="18" charset="0"/>
                <a:cs typeface="Times New Roman" pitchFamily="18" charset="0"/>
              </a:rPr>
              <a:t>Hà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Nội</a:t>
            </a:r>
            <a:r>
              <a:rPr lang="en-US" sz="3200" dirty="0">
                <a:solidFill>
                  <a:srgbClr val="111000"/>
                </a:solidFill>
                <a:latin typeface="Times New Roman" pitchFamily="18" charset="0"/>
                <a:cs typeface="Times New Roman" pitchFamily="18" charset="0"/>
              </a:rPr>
              <a:t> (</a:t>
            </a:r>
            <a:r>
              <a:rPr lang="en-US" sz="3200" i="1" dirty="0">
                <a:solidFill>
                  <a:srgbClr val="111000"/>
                </a:solidFill>
                <a:latin typeface="Times New Roman" pitchFamily="18" charset="0"/>
                <a:cs typeface="Times New Roman" pitchFamily="18" charset="0"/>
              </a:rPr>
              <a:t>nay </a:t>
            </a:r>
            <a:r>
              <a:rPr lang="en-US" sz="3200" i="1" dirty="0" err="1">
                <a:solidFill>
                  <a:srgbClr val="111000"/>
                </a:solidFill>
                <a:latin typeface="Times New Roman" pitchFamily="18" charset="0"/>
                <a:cs typeface="Times New Roman" pitchFamily="18" charset="0"/>
              </a:rPr>
              <a:t>là</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Khương</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Hạ</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Thanh</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Xuân</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Hà</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Nội</a:t>
            </a:r>
            <a:r>
              <a:rPr lang="en-US" sz="3200" i="1" dirty="0">
                <a:solidFill>
                  <a:srgbClr val="111000"/>
                </a:solidFill>
                <a:latin typeface="Times New Roman" pitchFamily="18" charset="0"/>
                <a:cs typeface="Times New Roman" pitchFamily="18" charset="0"/>
              </a:rPr>
              <a: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Đất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nước</a:t>
            </a:r>
            <a:r>
              <a:rPr lang="en-US" sz="3200" i="1" dirty="0">
                <a:latin typeface="Times New Roman" pitchFamily="18" charset="0"/>
                <a:cs typeface="Times New Roman" pitchFamily="18" charset="0"/>
              </a:rPr>
              <a:t> ta </a:t>
            </a:r>
            <a:r>
              <a:rPr lang="en-US" sz="3200" i="1" dirty="0" err="1">
                <a:latin typeface="Times New Roman" pitchFamily="18" charset="0"/>
                <a:cs typeface="Times New Roman" pitchFamily="18" charset="0"/>
              </a:rPr>
              <a:t>lúc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này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vừa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trải</a:t>
            </a:r>
            <a:r>
              <a:rPr lang="en-US" sz="3200" i="1" dirty="0">
                <a:latin typeface="Times New Roman" pitchFamily="18" charset="0"/>
                <a:cs typeface="Times New Roman" pitchFamily="18" charset="0"/>
              </a:rPr>
              <a:t> qua </a:t>
            </a:r>
            <a:r>
              <a:rPr lang="en-US" sz="3200" i="1" dirty="0" err="1">
                <a:latin typeface="Times New Roman" pitchFamily="18" charset="0"/>
                <a:cs typeface="Times New Roman" pitchFamily="18" charset="0"/>
              </a:rPr>
              <a:t>chiến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tranh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cuộc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sống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thanh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đã</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trở</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Trong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mơ</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hồ</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phảng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phất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gió</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lá</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đang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ngả</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màu</a:t>
            </a:r>
            <a:r>
              <a:rPr lang="en-US" sz="3200" i="1" dirty="0">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nhà</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thơ</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đã</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trèo</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lên</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cây</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ổi</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chín</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vàng</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trong</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cả</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một</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vườn</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ổi</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bạt</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ngàn</a:t>
            </a:r>
            <a:r>
              <a:rPr lang="en-US" sz="3200" i="1" dirty="0">
                <a:solidFill>
                  <a:srgbClr val="111000"/>
                </a:solidFill>
                <a:latin typeface="Times New Roman" pitchFamily="18" charset="0"/>
                <a:cs typeface="Times New Roman" pitchFamily="18" charset="0"/>
              </a:rPr>
              <a:t> ở </a:t>
            </a:r>
            <a:r>
              <a:rPr lang="en-US" sz="3200" i="1" dirty="0" err="1">
                <a:solidFill>
                  <a:srgbClr val="111000"/>
                </a:solidFill>
                <a:latin typeface="Times New Roman" pitchFamily="18" charset="0"/>
                <a:cs typeface="Times New Roman" pitchFamily="18" charset="0"/>
              </a:rPr>
              <a:t>nơi</a:t>
            </a:r>
            <a:r>
              <a:rPr lang="en-US" sz="3200" i="1" dirty="0">
                <a:solidFill>
                  <a:srgbClr val="111000"/>
                </a:solidFill>
                <a:latin typeface="Times New Roman" pitchFamily="18" charset="0"/>
                <a:cs typeface="Times New Roman" pitchFamily="18" charset="0"/>
              </a:rPr>
              <a:t> </a:t>
            </a:r>
            <a:r>
              <a:rPr lang="en-US" sz="3200" i="1" dirty="0" err="1">
                <a:solidFill>
                  <a:srgbClr val="111000"/>
                </a:solidFill>
                <a:latin typeface="Times New Roman" pitchFamily="18" charset="0"/>
                <a:cs typeface="Times New Roman" pitchFamily="18" charset="0"/>
              </a:rPr>
              <a:t>này</a:t>
            </a:r>
            <a:r>
              <a:rPr lang="en-US" sz="3200" i="1" dirty="0">
                <a:solidFill>
                  <a:srgbClr val="111000"/>
                </a:solidFill>
                <a:latin typeface="Times New Roman" pitchFamily="18" charset="0"/>
                <a:cs typeface="Times New Roman" pitchFamily="18" charset="0"/>
              </a:rPr>
              <a:t>. </a:t>
            </a:r>
            <a:r>
              <a:rPr lang="en-US" sz="3200" i="1" dirty="0" err="1">
                <a:latin typeface="Times New Roman" pitchFamily="18" charset="0"/>
                <a:cs typeface="Times New Roman" pitchFamily="18" charset="0"/>
              </a:rPr>
              <a:t>Không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có</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gì</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đặc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sánh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màu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mùi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ổi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chín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nhuốm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trong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nắng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mùa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Không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gian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cao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vút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sâu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thẳm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yên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tĩnh</a:t>
            </a:r>
            <a:r>
              <a:rPr lang="en-US" sz="3200" dirty="0">
                <a:latin typeface="Times New Roman" pitchFamily="18" charset="0"/>
                <a:cs typeface="Times New Roman" pitchFamily="18" charset="0"/>
              </a:rPr>
              <a:t>…”</a:t>
            </a:r>
            <a:endParaRPr lang="en-US" sz="3200" dirty="0">
              <a:latin typeface="Calibri" pitchFamily="34" charset="0"/>
              <a:cs typeface="Times New Roman" pitchFamily="18" charset="0"/>
            </a:endParaRPr>
          </a:p>
          <a:p>
            <a:pPr algn="just" eaLnBrk="1" hangingPunct="1">
              <a:spcAft>
                <a:spcPts val="750"/>
              </a:spcAft>
              <a:defRPr/>
            </a:pPr>
            <a:r>
              <a:rPr lang="en-US" sz="3200" i="1" dirty="0">
                <a:solidFill>
                  <a:srgbClr val="002060"/>
                </a:solidFill>
                <a:latin typeface="Calibri" pitchFamily="34" charset="0"/>
                <a:cs typeface="Times New Roman" pitchFamily="18" charset="0"/>
              </a:rPr>
              <a:t>                                                                  </a:t>
            </a:r>
            <a:r>
              <a:rPr lang="en-US" sz="3200" i="1" dirty="0">
                <a:solidFill>
                  <a:srgbClr val="002060"/>
                </a:solidFill>
                <a:latin typeface="Times New Roman" pitchFamily="18" charset="0"/>
                <a:cs typeface="Times New Roman" pitchFamily="18" charset="0"/>
              </a:rPr>
              <a:t>(</a:t>
            </a:r>
            <a:r>
              <a:rPr lang="en-US" sz="3200" b="1" i="1" dirty="0" err="1">
                <a:solidFill>
                  <a:srgbClr val="002060"/>
                </a:solidFill>
                <a:latin typeface="Times New Roman" pitchFamily="18" charset="0"/>
                <a:cs typeface="Times New Roman" pitchFamily="18" charset="0"/>
              </a:rPr>
              <a:t>Lời</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tự</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bạch</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của</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Hữu</a:t>
            </a:r>
            <a:r>
              <a:rPr lang="en-US" sz="3200" b="1" i="1" dirty="0">
                <a:solidFill>
                  <a:srgbClr val="002060"/>
                </a:solidFill>
                <a:latin typeface="Times New Roman" pitchFamily="18" charset="0"/>
                <a:cs typeface="Times New Roman" pitchFamily="18" charset="0"/>
              </a:rPr>
              <a:t> </a:t>
            </a:r>
            <a:r>
              <a:rPr lang="en-US" sz="3200" b="1" i="1" dirty="0" err="1">
                <a:solidFill>
                  <a:srgbClr val="002060"/>
                </a:solidFill>
                <a:latin typeface="Times New Roman" pitchFamily="18" charset="0"/>
                <a:cs typeface="Times New Roman" pitchFamily="18" charset="0"/>
              </a:rPr>
              <a:t>Thỉnh</a:t>
            </a:r>
            <a:r>
              <a:rPr lang="en-US" sz="3200" i="1" dirty="0">
                <a:solidFill>
                  <a:srgbClr val="002060"/>
                </a:solidFill>
                <a:latin typeface="Times New Roman" pitchFamily="18" charset="0"/>
                <a:cs typeface="Times New Roman" pitchFamily="18" charset="0"/>
              </a:rPr>
              <a:t>)</a:t>
            </a:r>
            <a:endParaRPr lang="en-US" sz="32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427224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hiết Kế Nền Mùa Thu đẹp, Lá Rụng, Lá, Lá Phong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 y="0"/>
            <a:ext cx="122097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6157595" y="249267"/>
            <a:ext cx="5542867"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Bỗng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nhận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ra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ổi</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Phả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vào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trong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gió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se</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Sương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chùng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qua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ngõ</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như</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về</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p:txBody>
      </p:sp>
      <p:sp>
        <p:nvSpPr>
          <p:cNvPr id="5" name="Text Box 5"/>
          <p:cNvSpPr txBox="1">
            <a:spLocks noChangeArrowheads="1"/>
          </p:cNvSpPr>
          <p:nvPr/>
        </p:nvSpPr>
        <p:spPr bwMode="auto">
          <a:xfrm>
            <a:off x="6157595" y="2503077"/>
            <a:ext cx="5805805"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Sông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được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lúc</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dềnh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dàng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Chim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đầu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vội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vã</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Có</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đám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mùa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hạ</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Vắt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nửa</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mình</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sang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thu</a:t>
            </a:r>
            <a:r>
              <a:rPr kumimoji="0" lang="en-US" altLang="en-US" i="0"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p:txBody>
      </p:sp>
      <p:sp>
        <p:nvSpPr>
          <p:cNvPr id="6" name="Rectangle 6"/>
          <p:cNvSpPr>
            <a:spLocks noChangeArrowheads="1"/>
          </p:cNvSpPr>
          <p:nvPr/>
        </p:nvSpPr>
        <p:spPr bwMode="auto">
          <a:xfrm>
            <a:off x="6103619" y="4733468"/>
            <a:ext cx="5813123" cy="2062103"/>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Vẫn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còn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bao</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nhiêu</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nắng</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Đã</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vơi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dần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cơn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mưa</a:t>
            </a:r>
            <a:endPar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Sấm</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cũng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bớt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bất</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ngờ</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p>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Trên</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hàng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cây</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đúng</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 </a:t>
            </a:r>
            <a:r>
              <a:rPr kumimoji="0" lang="en-US" altLang="en-US" i="1" u="none" strike="noStrike" kern="0" cap="none" spc="0" normalizeH="0" baseline="0" noProof="0" dirty="0" err="1">
                <a:ln>
                  <a:noFill/>
                </a:ln>
                <a:solidFill>
                  <a:srgbClr val="000099"/>
                </a:solidFill>
                <a:effectLst/>
                <a:uLnTx/>
                <a:uFillTx/>
                <a:latin typeface="Times New Roman" panose="02020603050405020304" pitchFamily="18" charset="0"/>
                <a:ea typeface="SimSun" panose="02010600030101010101" pitchFamily="2" charset="-122"/>
              </a:rPr>
              <a:t>tuổi</a:t>
            </a:r>
            <a:r>
              <a:rPr kumimoji="0" lang="en-US" altLang="en-US" i="1" u="none" strike="noStrike" kern="0" cap="none" spc="0" normalizeH="0" baseline="0" noProof="0" dirty="0">
                <a:ln>
                  <a:noFill/>
                </a:ln>
                <a:solidFill>
                  <a:srgbClr val="000099"/>
                </a:solidFill>
                <a:effectLst/>
                <a:uLnTx/>
                <a:uFillTx/>
                <a:latin typeface="Times New Roman" panose="02020603050405020304" pitchFamily="18" charset="0"/>
                <a:ea typeface="SimSun" panose="02010600030101010101" pitchFamily="2" charset="-122"/>
              </a:rPr>
              <a:t>.</a:t>
            </a:r>
            <a:r>
              <a:rPr kumimoji="0" lang="en-US" altLang="en-US"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p>
        </p:txBody>
      </p:sp>
      <p:sp>
        <p:nvSpPr>
          <p:cNvPr id="7" name="Oval 6"/>
          <p:cNvSpPr/>
          <p:nvPr/>
        </p:nvSpPr>
        <p:spPr>
          <a:xfrm>
            <a:off x="911177" y="1015663"/>
            <a:ext cx="4464685" cy="1096962"/>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Tín</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hiệu</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8" name="Left Brace 7"/>
          <p:cNvSpPr/>
          <p:nvPr/>
        </p:nvSpPr>
        <p:spPr>
          <a:xfrm>
            <a:off x="5867400" y="466848"/>
            <a:ext cx="290195" cy="1758192"/>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9" name="Oval 9"/>
          <p:cNvSpPr txBox="1">
            <a:spLocks noChangeArrowheads="1"/>
          </p:cNvSpPr>
          <p:nvPr/>
        </p:nvSpPr>
        <p:spPr bwMode="auto">
          <a:xfrm>
            <a:off x="976313" y="2845691"/>
            <a:ext cx="4404360" cy="1366459"/>
          </a:xfrm>
          <a:prstGeom prst="ellipse">
            <a:avLst/>
          </a:prstGeom>
          <a:solidFill>
            <a:srgbClr val="FFC000"/>
          </a:solidFill>
          <a:ln w="25400" algn="ctr">
            <a:solidFill>
              <a:schemeClr val="bg1"/>
            </a:solidFill>
            <a:round/>
            <a:headEnd/>
            <a:tailEnd/>
          </a:ln>
        </p:spPr>
        <p:txBody>
          <a:bodyPr vert="horz" wrap="square" lIns="91440" tIns="45720" rIns="91440" bIns="45720" numCol="1" anchor="t" anchorCtr="0" compatLnSpc="1">
            <a:prstTxWarp prst="textNoShape">
              <a:avLst/>
            </a:prstTxWarp>
          </a:bodyPr>
          <a:lstStyle>
            <a:lvl1pPr marL="274638" indent="-274638" algn="l" rtl="0" eaLnBrk="0" fontAlgn="base" hangingPunct="0">
              <a:spcBef>
                <a:spcPct val="16000"/>
              </a:spcBef>
              <a:spcAft>
                <a:spcPct val="0"/>
              </a:spcAft>
              <a:buChar char="•"/>
              <a:defRPr sz="2500" kern="1200">
                <a:solidFill>
                  <a:schemeClr val="tx1"/>
                </a:solidFill>
                <a:latin typeface="+mn-lt"/>
                <a:ea typeface="+mn-ea"/>
                <a:cs typeface="+mn-cs"/>
              </a:defRPr>
            </a:lvl1pPr>
            <a:lvl2pPr marL="593725" indent="-228600" algn="l" rtl="0" eaLnBrk="0" fontAlgn="base" hangingPunct="0">
              <a:spcBef>
                <a:spcPct val="16000"/>
              </a:spcBef>
              <a:spcAft>
                <a:spcPct val="0"/>
              </a:spcAft>
              <a:buChar char="–"/>
              <a:defRPr sz="2200" kern="1200">
                <a:solidFill>
                  <a:schemeClr val="tx1"/>
                </a:solidFill>
                <a:latin typeface="+mn-lt"/>
                <a:ea typeface="+mn-ea"/>
                <a:cs typeface="+mn-cs"/>
              </a:defRPr>
            </a:lvl2pPr>
            <a:lvl3pPr marL="914400" indent="-182563" algn="l" rtl="0" eaLnBrk="0" fontAlgn="base" hangingPunct="0">
              <a:spcBef>
                <a:spcPct val="16000"/>
              </a:spcBef>
              <a:spcAft>
                <a:spcPct val="0"/>
              </a:spcAft>
              <a:buChar char="•"/>
              <a:defRPr sz="1900" kern="1200">
                <a:solidFill>
                  <a:schemeClr val="tx1"/>
                </a:solidFill>
                <a:latin typeface="+mn-lt"/>
                <a:ea typeface="+mn-ea"/>
                <a:cs typeface="+mn-cs"/>
              </a:defRPr>
            </a:lvl3pPr>
            <a:lvl4pPr marL="1279525" indent="-182563" algn="l" rtl="0" eaLnBrk="0" fontAlgn="base" hangingPunct="0">
              <a:spcBef>
                <a:spcPct val="16000"/>
              </a:spcBef>
              <a:spcAft>
                <a:spcPct val="0"/>
              </a:spcAft>
              <a:buChar char="–"/>
              <a:defRPr sz="1600" kern="1200">
                <a:solidFill>
                  <a:schemeClr val="tx1"/>
                </a:solidFill>
                <a:latin typeface="+mn-lt"/>
                <a:ea typeface="+mn-ea"/>
                <a:cs typeface="+mn-cs"/>
              </a:defRPr>
            </a:lvl4pPr>
            <a:lvl5pPr marL="1646238" indent="-182563" algn="l" rtl="0" eaLnBrk="0" fontAlgn="base" hangingPunct="0">
              <a:spcBef>
                <a:spcPct val="16000"/>
              </a:spcBef>
              <a:spcAft>
                <a:spcPct val="0"/>
              </a:spcAft>
              <a:buChar char="»"/>
              <a:defRPr sz="160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a:lstStyle>
          <a:p>
            <a:pPr algn="ctr" eaLnBrk="1" hangingPunct="1">
              <a:lnSpc>
                <a:spcPct val="90000"/>
              </a:lnSpc>
              <a:spcBef>
                <a:spcPct val="0"/>
              </a:spcBef>
              <a:buFontTx/>
              <a:buNone/>
            </a:pPr>
            <a:r>
              <a:rPr lang="en-US" altLang="en-US" sz="3200" b="1" dirty="0" err="1">
                <a:latin typeface="Times New Roman" panose="02020603050405020304" pitchFamily="18" charset="0"/>
              </a:rPr>
              <a:t>Không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gian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đất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trời</a:t>
            </a:r>
            <a:r>
              <a:rPr lang="en-US" altLang="en-US" sz="3200" b="1" dirty="0">
                <a:latin typeface="Times New Roman" panose="02020603050405020304" pitchFamily="18" charset="0"/>
              </a:rPr>
              <a:t> sang </a:t>
            </a:r>
            <a:r>
              <a:rPr lang="en-US" altLang="en-US" sz="3200" b="1" dirty="0" err="1">
                <a:latin typeface="Times New Roman" panose="02020603050405020304" pitchFamily="18" charset="0"/>
              </a:rPr>
              <a:t>thu</a:t>
            </a:r>
            <a:endParaRPr lang="en-US" altLang="en-US" sz="3200" b="1" dirty="0">
              <a:latin typeface="Times New Roman" panose="02020603050405020304" pitchFamily="18" charset="0"/>
            </a:endParaRPr>
          </a:p>
        </p:txBody>
      </p:sp>
      <p:sp>
        <p:nvSpPr>
          <p:cNvPr id="10" name="Oval 9"/>
          <p:cNvSpPr/>
          <p:nvPr/>
        </p:nvSpPr>
        <p:spPr>
          <a:xfrm>
            <a:off x="1074418" y="5163416"/>
            <a:ext cx="4366579" cy="1158875"/>
          </a:xfrm>
          <a:prstGeom prst="ellipse">
            <a:avLst/>
          </a:prstGeom>
          <a:solidFill>
            <a:srgbClr val="FFC000"/>
          </a:solidFill>
          <a:ln w="12700" cap="flat" cmpd="sng" algn="ctr">
            <a:solidFill>
              <a:schemeClr val="bg1"/>
            </a:solidFill>
            <a:prstDash val="solid"/>
            <a:miter lim="800000"/>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Suy</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ngẫm</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lúc</a:t>
            </a:r>
            <a:r>
              <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rPr>
              <a:t> sang </a:t>
            </a:r>
            <a:r>
              <a:rPr kumimoji="0" lang="en-US" sz="3200" b="1" i="0" u="none" strike="noStrike" kern="0" cap="none" spc="0" normalizeH="0" baseline="0" noProof="0" dirty="0" err="1">
                <a:ln>
                  <a:noFill/>
                </a:ln>
                <a:effectLst/>
                <a:uLnTx/>
                <a:uFillTx/>
                <a:latin typeface="Times New Roman" pitchFamily="18" charset="0"/>
                <a:ea typeface="SimSun"/>
                <a:cs typeface="Times New Roman" pitchFamily="18" charset="0"/>
              </a:rPr>
              <a:t>thu</a:t>
            </a:r>
            <a:endParaRPr kumimoji="0" lang="en-US" sz="3200" b="1" i="0" u="none" strike="noStrike" kern="0" cap="none" spc="0" normalizeH="0" baseline="0" noProof="0" dirty="0">
              <a:ln>
                <a:noFill/>
              </a:ln>
              <a:effectLst/>
              <a:uLnTx/>
              <a:uFillTx/>
              <a:latin typeface="Times New Roman" pitchFamily="18" charset="0"/>
              <a:ea typeface="SimSun"/>
              <a:cs typeface="Times New Roman" pitchFamily="18" charset="0"/>
            </a:endParaRPr>
          </a:p>
        </p:txBody>
      </p:sp>
      <p:sp>
        <p:nvSpPr>
          <p:cNvPr id="11" name="Left Brace 5"/>
          <p:cNvSpPr/>
          <p:nvPr/>
        </p:nvSpPr>
        <p:spPr>
          <a:xfrm>
            <a:off x="5867400" y="2784731"/>
            <a:ext cx="236219" cy="154342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2" name="Left Brace 5"/>
          <p:cNvSpPr/>
          <p:nvPr/>
        </p:nvSpPr>
        <p:spPr>
          <a:xfrm>
            <a:off x="5784213" y="4887850"/>
            <a:ext cx="319405" cy="1741549"/>
          </a:xfrm>
          <a:prstGeom prst="leftBrace">
            <a:avLst/>
          </a:prstGeom>
          <a:noFill/>
          <a:ln w="5715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i="0" u="none" strike="noStrike" kern="0" cap="none" spc="0" normalizeH="0" baseline="0" noProof="0">
              <a:ln>
                <a:noFill/>
              </a:ln>
              <a:solidFill>
                <a:srgbClr val="FFFF00"/>
              </a:solidFill>
              <a:effectLst/>
              <a:uLnTx/>
              <a:uFillTx/>
              <a:latin typeface="Arial"/>
              <a:ea typeface="SimSun"/>
              <a:cs typeface="+mn-cs"/>
            </a:endParaRPr>
          </a:p>
        </p:txBody>
      </p:sp>
      <p:sp>
        <p:nvSpPr>
          <p:cNvPr id="14" name="TextBox 13"/>
          <p:cNvSpPr txBox="1"/>
          <p:nvPr/>
        </p:nvSpPr>
        <p:spPr>
          <a:xfrm>
            <a:off x="446246" y="-13529"/>
            <a:ext cx="2436886" cy="1015663"/>
          </a:xfrm>
          <a:prstGeom prst="rect">
            <a:avLst/>
          </a:prstGeom>
          <a:noFill/>
        </p:spPr>
        <p:txBody>
          <a:bodyPr wrap="none" rtlCol="0">
            <a:spAutoFit/>
          </a:bodyPr>
          <a:lstStyle/>
          <a:p>
            <a:r>
              <a:rPr lang="en-US" sz="6000" b="1" dirty="0">
                <a:latin typeface="iCiel Bambola" panose="02000000000000000000" pitchFamily="2" charset="0"/>
              </a:rPr>
              <a:t> </a:t>
            </a:r>
            <a:r>
              <a:rPr lang="en-US" sz="6000" b="1" dirty="0" err="1">
                <a:latin typeface="iCiel Bambola" panose="02000000000000000000" pitchFamily="2" charset="0"/>
              </a:rPr>
              <a:t>Bố</a:t>
            </a:r>
            <a:r>
              <a:rPr lang="en-US" sz="6000" b="1" dirty="0">
                <a:latin typeface="iCiel Bambola" panose="02000000000000000000" pitchFamily="2" charset="0"/>
              </a:rPr>
              <a:t> </a:t>
            </a:r>
            <a:r>
              <a:rPr lang="en-US" sz="6000" b="1" dirty="0" err="1">
                <a:latin typeface="iCiel Bambola" panose="02000000000000000000" pitchFamily="2" charset="0"/>
              </a:rPr>
              <a:t>cục</a:t>
            </a:r>
            <a:endParaRPr lang="en-US" sz="6000" b="1" dirty="0">
              <a:latin typeface="iCiel Bambola" panose="02000000000000000000" pitchFamily="2" charset="0"/>
            </a:endParaRPr>
          </a:p>
        </p:txBody>
      </p:sp>
    </p:spTree>
    <p:extLst>
      <p:ext uri="{BB962C8B-B14F-4D97-AF65-F5344CB8AC3E}">
        <p14:creationId xmlns:p14="http://schemas.microsoft.com/office/powerpoint/2010/main" val="1396685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4"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to="" calcmode="lin" valueType="num">
                                      <p:cBhvr>
                                        <p:cTn id="17" dur="1" fill="hold"/>
                                        <p:tgtEl>
                                          <p:spTgt spid="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2000"/>
                                        <p:tgtEl>
                                          <p:spTgt spid="11"/>
                                        </p:tgtEl>
                                      </p:cBhvr>
                                    </p:animEffect>
                                  </p:childTnLst>
                                </p:cTn>
                              </p:par>
                              <p:par>
                                <p:cTn id="23" presetID="24"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to="" calcmode="lin" valueType="num">
                                      <p:cBhvr>
                                        <p:cTn id="25" dur="1" fill="hold"/>
                                        <p:tgtEl>
                                          <p:spTgt spid="9"/>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amond(in)">
                                      <p:cBhvr>
                                        <p:cTn id="30" dur="2000"/>
                                        <p:tgtEl>
                                          <p:spTgt spid="12"/>
                                        </p:tgtEl>
                                      </p:cBhvr>
                                    </p:animEffect>
                                  </p:childTnLst>
                                </p:cTn>
                              </p:par>
                              <p:par>
                                <p:cTn id="31" presetID="24"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to="" calcmode="lin" valueType="num">
                                      <p:cBhvr>
                                        <p:cTn id="33"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b="14327"/>
          <a:stretch>
            <a:fillRect/>
          </a:stretch>
        </p:blipFill>
        <p:spPr>
          <a:xfrm>
            <a:off x="0" y="1"/>
            <a:ext cx="12192000" cy="6858000"/>
          </a:xfrm>
          <a:prstGeom prst="rect">
            <a:avLst/>
          </a:prstGeom>
        </p:spPr>
      </p:pic>
      <p:sp>
        <p:nvSpPr>
          <p:cNvPr id="3" name="矩形 2"/>
          <p:cNvSpPr/>
          <p:nvPr/>
        </p:nvSpPr>
        <p:spPr>
          <a:xfrm>
            <a:off x="264056" y="17733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4" name="组合 7">
            <a:extLst>
              <a:ext uri="{FF2B5EF4-FFF2-40B4-BE49-F238E27FC236}">
                <a16:creationId xmlns:a16="http://schemas.microsoft.com/office/drawing/2014/main" id="{88D961D5-7AA4-4BB3-895E-27D318BA7FB3}"/>
              </a:ext>
            </a:extLst>
          </p:cNvPr>
          <p:cNvGrpSpPr/>
          <p:nvPr/>
        </p:nvGrpSpPr>
        <p:grpSpPr>
          <a:xfrm flipV="1">
            <a:off x="4768328" y="1408217"/>
            <a:ext cx="3237752" cy="158779"/>
            <a:chOff x="5264727" y="1496291"/>
            <a:chExt cx="1197811" cy="872836"/>
          </a:xfrm>
        </p:grpSpPr>
        <p:sp>
          <p:nvSpPr>
            <p:cNvPr id="45" name="矩形 3">
              <a:extLst>
                <a:ext uri="{FF2B5EF4-FFF2-40B4-BE49-F238E27FC236}">
                  <a16:creationId xmlns:a16="http://schemas.microsoft.com/office/drawing/2014/main" id="{558622E0-51A0-42FF-8EFE-241D8A5B7DC9}"/>
                </a:ext>
              </a:extLst>
            </p:cNvPr>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6" name="矩形 4">
              <a:extLst>
                <a:ext uri="{FF2B5EF4-FFF2-40B4-BE49-F238E27FC236}">
                  <a16:creationId xmlns:a16="http://schemas.microsoft.com/office/drawing/2014/main" id="{5A393FAF-11EA-400D-8718-4C8E365F5EA7}"/>
                </a:ext>
              </a:extLst>
            </p:cNvPr>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7" name="矩形 5">
              <a:extLst>
                <a:ext uri="{FF2B5EF4-FFF2-40B4-BE49-F238E27FC236}">
                  <a16:creationId xmlns:a16="http://schemas.microsoft.com/office/drawing/2014/main" id="{D685E986-31A3-483B-9A76-0C778F302B8F}"/>
                </a:ext>
              </a:extLst>
            </p:cNvPr>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8" name="矩形 6">
              <a:extLst>
                <a:ext uri="{FF2B5EF4-FFF2-40B4-BE49-F238E27FC236}">
                  <a16:creationId xmlns:a16="http://schemas.microsoft.com/office/drawing/2014/main" id="{D1A8FE18-6F4F-4391-9808-6DF4BED429F5}"/>
                </a:ext>
              </a:extLst>
            </p:cNvPr>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9" name="文本框 8">
            <a:extLst>
              <a:ext uri="{FF2B5EF4-FFF2-40B4-BE49-F238E27FC236}">
                <a16:creationId xmlns:a16="http://schemas.microsoft.com/office/drawing/2014/main" id="{0944BEFA-9B9A-42BE-87FB-541E59A06EBA}"/>
              </a:ext>
            </a:extLst>
          </p:cNvPr>
          <p:cNvSpPr txBox="1"/>
          <p:nvPr/>
        </p:nvSpPr>
        <p:spPr>
          <a:xfrm>
            <a:off x="4380794" y="697357"/>
            <a:ext cx="39707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Mạch</a:t>
            </a:r>
            <a:r>
              <a:rPr kumimoji="0" lang="en-SG" altLang="zh-CN"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cảm</a:t>
            </a:r>
            <a:r>
              <a:rPr kumimoji="0" lang="en-SG" altLang="zh-CN"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xúc</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3D4EC088-21FB-4DAC-B19F-E0B704B0D1A4}"/>
              </a:ext>
            </a:extLst>
          </p:cNvPr>
          <p:cNvCxnSpPr>
            <a:cxnSpLocks/>
            <a:stCxn id="47" idx="1"/>
            <a:endCxn id="8" idx="0"/>
          </p:cNvCxnSpPr>
          <p:nvPr/>
        </p:nvCxnSpPr>
        <p:spPr>
          <a:xfrm flipH="1">
            <a:off x="3807681" y="1487606"/>
            <a:ext cx="2553364" cy="10117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8D817A1-7CAB-4B36-A38F-28C10C0B389B}"/>
              </a:ext>
            </a:extLst>
          </p:cNvPr>
          <p:cNvCxnSpPr>
            <a:cxnSpLocks/>
            <a:stCxn id="47" idx="1"/>
            <a:endCxn id="25" idx="0"/>
          </p:cNvCxnSpPr>
          <p:nvPr/>
        </p:nvCxnSpPr>
        <p:spPr>
          <a:xfrm>
            <a:off x="6361045" y="1487606"/>
            <a:ext cx="2746141" cy="10117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5619810-27DB-4FBF-BE72-6F51D78F79D3}"/>
              </a:ext>
            </a:extLst>
          </p:cNvPr>
          <p:cNvSpPr/>
          <p:nvPr/>
        </p:nvSpPr>
        <p:spPr>
          <a:xfrm>
            <a:off x="1346642" y="2499360"/>
            <a:ext cx="4922078" cy="85851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sang </a:t>
            </a: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endPar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4C9E4FAC-F1DA-44F6-95E6-0A9651E95470}"/>
              </a:ext>
            </a:extLst>
          </p:cNvPr>
          <p:cNvSpPr/>
          <p:nvPr/>
        </p:nvSpPr>
        <p:spPr>
          <a:xfrm>
            <a:off x="7435866" y="2499360"/>
            <a:ext cx="3342640" cy="85851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r>
              <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endPar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05089B8E-54D0-4763-B043-9566A47A9F47}"/>
              </a:ext>
            </a:extLst>
          </p:cNvPr>
          <p:cNvCxnSpPr>
            <a:cxnSpLocks/>
            <a:stCxn id="25" idx="2"/>
            <a:endCxn id="33" idx="0"/>
          </p:cNvCxnSpPr>
          <p:nvPr/>
        </p:nvCxnSpPr>
        <p:spPr>
          <a:xfrm>
            <a:off x="9107186" y="3357875"/>
            <a:ext cx="11946" cy="8741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F46A0036-3B3A-4A5F-8D05-5BFCC9DEB339}"/>
              </a:ext>
            </a:extLst>
          </p:cNvPr>
          <p:cNvSpPr/>
          <p:nvPr/>
        </p:nvSpPr>
        <p:spPr>
          <a:xfrm>
            <a:off x="7447812" y="4232009"/>
            <a:ext cx="3342640" cy="11426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endPar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67AB714A-8824-4180-B627-A3BADF640FA3}"/>
              </a:ext>
            </a:extLst>
          </p:cNvPr>
          <p:cNvCxnSpPr>
            <a:cxnSpLocks/>
            <a:stCxn id="8" idx="2"/>
            <a:endCxn id="35" idx="0"/>
          </p:cNvCxnSpPr>
          <p:nvPr/>
        </p:nvCxnSpPr>
        <p:spPr>
          <a:xfrm>
            <a:off x="3807681" y="3357875"/>
            <a:ext cx="24540" cy="8741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EF89D4AE-FB36-4177-A273-326C5A3CEA7E}"/>
              </a:ext>
            </a:extLst>
          </p:cNvPr>
          <p:cNvSpPr/>
          <p:nvPr/>
        </p:nvSpPr>
        <p:spPr>
          <a:xfrm>
            <a:off x="1371182" y="4232009"/>
            <a:ext cx="4922078" cy="11426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ngẫm</a:t>
            </a:r>
            <a:r>
              <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sang </a:t>
            </a: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endPar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57" name="Straight Arrow Connector 56">
            <a:extLst>
              <a:ext uri="{FF2B5EF4-FFF2-40B4-BE49-F238E27FC236}">
                <a16:creationId xmlns:a16="http://schemas.microsoft.com/office/drawing/2014/main" id="{865EF367-FCEF-4435-A1F4-7D84D043A9E7}"/>
              </a:ext>
            </a:extLst>
          </p:cNvPr>
          <p:cNvCxnSpPr>
            <a:cxnSpLocks/>
            <a:stCxn id="35" idx="3"/>
            <a:endCxn id="33" idx="1"/>
          </p:cNvCxnSpPr>
          <p:nvPr/>
        </p:nvCxnSpPr>
        <p:spPr>
          <a:xfrm>
            <a:off x="6293260" y="4803325"/>
            <a:ext cx="1154552"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C8EF06E-7D77-4E37-8F5B-983EB3460AB0}"/>
              </a:ext>
            </a:extLst>
          </p:cNvPr>
          <p:cNvCxnSpPr>
            <a:cxnSpLocks/>
            <a:stCxn id="8" idx="3"/>
            <a:endCxn id="25" idx="1"/>
          </p:cNvCxnSpPr>
          <p:nvPr/>
        </p:nvCxnSpPr>
        <p:spPr>
          <a:xfrm>
            <a:off x="6268720" y="2928618"/>
            <a:ext cx="1167146"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4" name="文本框 8">
            <a:extLst>
              <a:ext uri="{FF2B5EF4-FFF2-40B4-BE49-F238E27FC236}">
                <a16:creationId xmlns:a16="http://schemas.microsoft.com/office/drawing/2014/main" id="{763D12D7-A44F-4D56-BA1C-58765741BDB7}"/>
              </a:ext>
            </a:extLst>
          </p:cNvPr>
          <p:cNvSpPr txBox="1"/>
          <p:nvPr/>
        </p:nvSpPr>
        <p:spPr>
          <a:xfrm>
            <a:off x="3434660" y="5799604"/>
            <a:ext cx="60751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a:ln>
                  <a:noFill/>
                </a:ln>
                <a:solidFill>
                  <a:srgbClr val="FF0000"/>
                </a:solidFill>
                <a:effectLst/>
                <a:uLnTx/>
                <a:uFillTx/>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kumimoji="0" lang="en-SG" altLang="zh-CN" sz="3600" b="1" i="1" u="none" strike="noStrike" kern="1200" cap="none" spc="0" normalizeH="0" baseline="0" noProof="0" dirty="0" err="1">
                <a:ln>
                  <a:noFill/>
                </a:ln>
                <a:solidFill>
                  <a:srgbClr val="FF0000"/>
                </a:solidFill>
                <a:effectLst/>
                <a:uLnTx/>
                <a:uFillTx/>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Lắng</a:t>
            </a:r>
            <a:r>
              <a:rPr kumimoji="0" lang="en-SG" altLang="zh-CN" sz="3600" b="1" i="1" u="none" strike="noStrike" kern="1200" cap="none" spc="0" normalizeH="0" baseline="0" noProof="0" dirty="0">
                <a:ln>
                  <a:noFill/>
                </a:ln>
                <a:solidFill>
                  <a:srgbClr val="FF0000"/>
                </a:solidFill>
                <a:effectLst/>
                <a:uLnTx/>
                <a:uFillTx/>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kumimoji="0" lang="en-SG" altLang="zh-CN" sz="3600" b="1" i="1" u="none" strike="noStrike" kern="1200" cap="none" spc="0" normalizeH="0" baseline="0" noProof="0" dirty="0" err="1">
                <a:ln>
                  <a:noFill/>
                </a:ln>
                <a:solidFill>
                  <a:srgbClr val="FF0000"/>
                </a:solidFill>
                <a:effectLst/>
                <a:uLnTx/>
                <a:uFillTx/>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dần</a:t>
            </a:r>
            <a:r>
              <a:rPr kumimoji="0" lang="en-SG" altLang="zh-CN" sz="3600" b="1" i="1" u="none" strike="noStrike" kern="1200" cap="none" spc="0" normalizeH="0" baseline="0" noProof="0" dirty="0">
                <a:ln>
                  <a:noFill/>
                </a:ln>
                <a:solidFill>
                  <a:srgbClr val="FF0000"/>
                </a:solidFill>
                <a:effectLst/>
                <a:uLnTx/>
                <a:uFillTx/>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kumimoji="0" lang="en-SG" altLang="zh-CN" sz="3600" b="1" i="1" u="none" strike="noStrike" kern="1200" cap="none" spc="0" normalizeH="0" baseline="0" noProof="0" dirty="0" err="1">
                <a:ln>
                  <a:noFill/>
                </a:ln>
                <a:solidFill>
                  <a:srgbClr val="FF0000"/>
                </a:solidFill>
                <a:effectLst/>
                <a:uLnTx/>
                <a:uFillTx/>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vào</a:t>
            </a:r>
            <a:r>
              <a:rPr kumimoji="0" lang="en-SG" altLang="zh-CN" sz="3600" b="1" i="1" u="none" strike="noStrike" kern="1200" cap="none" spc="0" normalizeH="0" baseline="0" noProof="0" dirty="0">
                <a:ln>
                  <a:noFill/>
                </a:ln>
                <a:solidFill>
                  <a:srgbClr val="FF0000"/>
                </a:solidFill>
                <a:effectLst/>
                <a:uLnTx/>
                <a:uFillTx/>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kumimoji="0" lang="en-SG" altLang="zh-CN" sz="3600" b="1" i="1" u="none" strike="noStrike" kern="1200" cap="none" spc="0" normalizeH="0" baseline="0" noProof="0" dirty="0" err="1">
                <a:ln>
                  <a:noFill/>
                </a:ln>
                <a:solidFill>
                  <a:srgbClr val="FF0000"/>
                </a:solidFill>
                <a:effectLst/>
                <a:uLnTx/>
                <a:uFillTx/>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suy</a:t>
            </a:r>
            <a:r>
              <a:rPr kumimoji="0" lang="en-SG" altLang="zh-CN" sz="3600" b="1" i="1" u="none" strike="noStrike" kern="1200" cap="none" spc="0" normalizeH="0" baseline="0" noProof="0" dirty="0">
                <a:ln>
                  <a:noFill/>
                </a:ln>
                <a:solidFill>
                  <a:srgbClr val="FF0000"/>
                </a:solidFill>
                <a:effectLst/>
                <a:uLnTx/>
                <a:uFillTx/>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kumimoji="0" lang="en-SG" altLang="zh-CN" sz="3600" b="1" i="1" u="none" strike="noStrike" kern="1200" cap="none" spc="0" normalizeH="0" baseline="0" noProof="0" dirty="0" err="1">
                <a:ln>
                  <a:noFill/>
                </a:ln>
                <a:solidFill>
                  <a:srgbClr val="FF0000"/>
                </a:solidFill>
                <a:effectLst/>
                <a:uLnTx/>
                <a:uFillTx/>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tư</a:t>
            </a:r>
            <a:endParaRPr kumimoji="0" lang="zh-CN"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华文中宋"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083860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randombar(horizont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randombar(horizontal)">
                                      <p:cBhvr>
                                        <p:cTn id="39" dur="500"/>
                                        <p:tgtEl>
                                          <p:spTgt spid="3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randombar(horizont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barn(inVertical)">
                                      <p:cBhvr>
                                        <p:cTn id="47" dur="500"/>
                                        <p:tgtEl>
                                          <p:spTgt spid="59"/>
                                        </p:tgtEl>
                                      </p:cBhvr>
                                    </p:animEffect>
                                  </p:childTnLst>
                                </p:cTn>
                              </p:par>
                              <p:par>
                                <p:cTn id="48" presetID="16" presetClass="entr" presetSubtype="21"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barn(inVertical)">
                                      <p:cBhvr>
                                        <p:cTn id="50" dur="5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barn(inVertical)">
                                      <p:cBhvr>
                                        <p:cTn id="55"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8" grpId="0" animBg="1"/>
      <p:bldP spid="25" grpId="0" animBg="1"/>
      <p:bldP spid="33" grpId="0" animBg="1"/>
      <p:bldP spid="35" grpId="0" animBg="1"/>
      <p:bldP spid="1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ownload Free png 4K resolution 1080p Autumn Wallpaper - Winter fall tree  autumn 1131 ... - DLP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88065" y="2670450"/>
            <a:ext cx="4735912" cy="1015663"/>
          </a:xfrm>
          <a:prstGeom prst="rect">
            <a:avLst/>
          </a:prstGeom>
          <a:noFill/>
        </p:spPr>
        <p:txBody>
          <a:bodyPr wrap="none" rtlCol="0">
            <a:spAutoFit/>
          </a:bodyPr>
          <a:lstStyle/>
          <a:p>
            <a:r>
              <a:rPr lang="en-US" sz="6000" b="1" dirty="0" err="1">
                <a:solidFill>
                  <a:srgbClr val="0070C0"/>
                </a:solidFill>
                <a:latin typeface="iCiel Bambola" panose="02000000000000000000" pitchFamily="2" charset="0"/>
              </a:rPr>
              <a:t>Mạch</a:t>
            </a:r>
            <a:r>
              <a:rPr lang="en-US" sz="6000" b="1" dirty="0">
                <a:solidFill>
                  <a:srgbClr val="0070C0"/>
                </a:solidFill>
                <a:latin typeface="iCiel Bambola" panose="02000000000000000000" pitchFamily="2" charset="0"/>
              </a:rPr>
              <a:t> </a:t>
            </a:r>
            <a:r>
              <a:rPr lang="en-US" sz="6000" b="1" dirty="0" err="1">
                <a:solidFill>
                  <a:srgbClr val="0070C0"/>
                </a:solidFill>
                <a:latin typeface="iCiel Bambola" panose="02000000000000000000" pitchFamily="2" charset="0"/>
              </a:rPr>
              <a:t>cảm</a:t>
            </a:r>
            <a:r>
              <a:rPr lang="en-US" sz="6000" b="1" dirty="0">
                <a:solidFill>
                  <a:srgbClr val="0070C0"/>
                </a:solidFill>
                <a:latin typeface="iCiel Bambola" panose="02000000000000000000" pitchFamily="2" charset="0"/>
              </a:rPr>
              <a:t> </a:t>
            </a:r>
            <a:r>
              <a:rPr lang="en-US" sz="6000" b="1" dirty="0" err="1">
                <a:solidFill>
                  <a:srgbClr val="0070C0"/>
                </a:solidFill>
                <a:latin typeface="iCiel Bambola" panose="02000000000000000000" pitchFamily="2" charset="0"/>
              </a:rPr>
              <a:t>xúc</a:t>
            </a:r>
            <a:endParaRPr lang="en-US" sz="6000" b="1" dirty="0">
              <a:solidFill>
                <a:srgbClr val="0070C0"/>
              </a:solidFill>
              <a:latin typeface="iCiel Bambola" panose="02000000000000000000" pitchFamily="2" charset="0"/>
            </a:endParaRPr>
          </a:p>
        </p:txBody>
      </p:sp>
      <p:sp>
        <p:nvSpPr>
          <p:cNvPr id="4" name="Rounded Rectangle 3"/>
          <p:cNvSpPr/>
          <p:nvPr/>
        </p:nvSpPr>
        <p:spPr>
          <a:xfrm>
            <a:off x="775504" y="3854369"/>
            <a:ext cx="2465407" cy="2187615"/>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iCiel Bambola" panose="02000000000000000000" pitchFamily="2" charset="0"/>
              </a:rPr>
              <a:t>Ngỡ</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ngàng</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bâng</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khuâng</a:t>
            </a:r>
            <a:endParaRPr lang="en-US" sz="3600" dirty="0">
              <a:solidFill>
                <a:schemeClr val="tx1"/>
              </a:solidFill>
              <a:latin typeface="iCiel Bambola" panose="02000000000000000000" pitchFamily="2" charset="0"/>
            </a:endParaRPr>
          </a:p>
        </p:txBody>
      </p:sp>
      <p:sp>
        <p:nvSpPr>
          <p:cNvPr id="7" name="Rounded Rectangle 6"/>
          <p:cNvSpPr/>
          <p:nvPr/>
        </p:nvSpPr>
        <p:spPr>
          <a:xfrm>
            <a:off x="4016414" y="3854369"/>
            <a:ext cx="2465407" cy="2187615"/>
          </a:xfrm>
          <a:prstGeom prst="roundRect">
            <a:avLst/>
          </a:prstGeom>
          <a:solidFill>
            <a:schemeClr val="accent2">
              <a:lumMod val="5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iCiel Bambola" panose="02000000000000000000" pitchFamily="2" charset="0"/>
              </a:rPr>
              <a:t>Say </a:t>
            </a:r>
            <a:r>
              <a:rPr lang="en-US" sz="3600" dirty="0" err="1">
                <a:solidFill>
                  <a:schemeClr val="tx1"/>
                </a:solidFill>
                <a:latin typeface="iCiel Bambola" panose="02000000000000000000" pitchFamily="2" charset="0"/>
              </a:rPr>
              <a:t>sưa</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ngây</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ngất</a:t>
            </a:r>
            <a:endParaRPr lang="en-US" sz="3600" dirty="0">
              <a:solidFill>
                <a:schemeClr val="tx1"/>
              </a:solidFill>
              <a:latin typeface="iCiel Bambola" panose="02000000000000000000" pitchFamily="2" charset="0"/>
            </a:endParaRPr>
          </a:p>
        </p:txBody>
      </p:sp>
      <p:sp>
        <p:nvSpPr>
          <p:cNvPr id="8" name="Rounded Rectangle 7"/>
          <p:cNvSpPr/>
          <p:nvPr/>
        </p:nvSpPr>
        <p:spPr>
          <a:xfrm>
            <a:off x="7257324" y="3854368"/>
            <a:ext cx="2465407" cy="2187615"/>
          </a:xfrm>
          <a:prstGeom prst="round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iCiel Bambola" panose="02000000000000000000" pitchFamily="2" charset="0"/>
              </a:rPr>
              <a:t>Ngẫm</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ngợi</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nghĩ</a:t>
            </a:r>
            <a:r>
              <a:rPr lang="en-US" sz="3600" dirty="0">
                <a:solidFill>
                  <a:schemeClr val="tx1"/>
                </a:solidFill>
                <a:latin typeface="iCiel Bambola" panose="02000000000000000000" pitchFamily="2" charset="0"/>
              </a:rPr>
              <a:t> </a:t>
            </a:r>
            <a:r>
              <a:rPr lang="en-US" sz="3600" dirty="0" err="1">
                <a:solidFill>
                  <a:schemeClr val="tx1"/>
                </a:solidFill>
                <a:latin typeface="iCiel Bambola" panose="02000000000000000000" pitchFamily="2" charset="0"/>
              </a:rPr>
              <a:t>suy</a:t>
            </a:r>
            <a:endParaRPr lang="en-US" sz="3600" dirty="0">
              <a:solidFill>
                <a:schemeClr val="tx1"/>
              </a:solidFill>
              <a:latin typeface="iCiel Bambola" panose="02000000000000000000" pitchFamily="2" charset="0"/>
            </a:endParaRPr>
          </a:p>
        </p:txBody>
      </p:sp>
      <p:sp>
        <p:nvSpPr>
          <p:cNvPr id="6" name="Right Arrow 5"/>
          <p:cNvSpPr/>
          <p:nvPr/>
        </p:nvSpPr>
        <p:spPr>
          <a:xfrm>
            <a:off x="3449254"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649653" y="4694979"/>
            <a:ext cx="439838" cy="50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925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animBg="1"/>
      <p:bldP spid="8" grpId="0" animBg="1"/>
      <p:bldP spid="6"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age002">
            <a:extLst>
              <a:ext uri="{FF2B5EF4-FFF2-40B4-BE49-F238E27FC236}">
                <a16:creationId xmlns:a16="http://schemas.microsoft.com/office/drawing/2014/main" id="{466B2830-26C6-46D1-B63E-56369A3BC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0" y="1284288"/>
            <a:ext cx="1701800" cy="293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descr="image003">
            <a:extLst>
              <a:ext uri="{FF2B5EF4-FFF2-40B4-BE49-F238E27FC236}">
                <a16:creationId xmlns:a16="http://schemas.microsoft.com/office/drawing/2014/main" id="{0F2340C2-FDB9-460C-B84D-37A4ED1B3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3676" y="1390650"/>
            <a:ext cx="1325563"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descr="image004">
            <a:extLst>
              <a:ext uri="{FF2B5EF4-FFF2-40B4-BE49-F238E27FC236}">
                <a16:creationId xmlns:a16="http://schemas.microsoft.com/office/drawing/2014/main" id="{5348A539-741B-4242-B223-09EC26E26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926" y="1349376"/>
            <a:ext cx="1350963"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descr="image005">
            <a:extLst>
              <a:ext uri="{FF2B5EF4-FFF2-40B4-BE49-F238E27FC236}">
                <a16:creationId xmlns:a16="http://schemas.microsoft.com/office/drawing/2014/main" id="{E13FCAD3-CCE0-424F-8F51-DD38D081E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9738" y="628650"/>
            <a:ext cx="1079500"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6" descr="image006">
            <a:extLst>
              <a:ext uri="{FF2B5EF4-FFF2-40B4-BE49-F238E27FC236}">
                <a16:creationId xmlns:a16="http://schemas.microsoft.com/office/drawing/2014/main" id="{39018431-1105-4771-8775-E333AB7D8B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4701" y="1706563"/>
            <a:ext cx="2290763"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7" descr="image007">
            <a:extLst>
              <a:ext uri="{FF2B5EF4-FFF2-40B4-BE49-F238E27FC236}">
                <a16:creationId xmlns:a16="http://schemas.microsoft.com/office/drawing/2014/main" id="{913AF506-CEFD-44FD-A7F0-A1107D4A19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5876" y="1846263"/>
            <a:ext cx="1546225"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2" name="Picture 8" descr="image008">
            <a:extLst>
              <a:ext uri="{FF2B5EF4-FFF2-40B4-BE49-F238E27FC236}">
                <a16:creationId xmlns:a16="http://schemas.microsoft.com/office/drawing/2014/main" id="{FE56D909-F726-4B4F-AC21-D75A5B6591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5664" y="3582988"/>
            <a:ext cx="3197225"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9" descr="image009">
            <a:extLst>
              <a:ext uri="{FF2B5EF4-FFF2-40B4-BE49-F238E27FC236}">
                <a16:creationId xmlns:a16="http://schemas.microsoft.com/office/drawing/2014/main" id="{BB84B60E-EB90-4328-AAB4-9D034F5688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75688" y="2960688"/>
            <a:ext cx="849312"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4" name="Picture 10" descr="image010">
            <a:extLst>
              <a:ext uri="{FF2B5EF4-FFF2-40B4-BE49-F238E27FC236}">
                <a16:creationId xmlns:a16="http://schemas.microsoft.com/office/drawing/2014/main" id="{E3D591BC-D882-460F-BEFD-CCF87D2A2F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7564" y="3594100"/>
            <a:ext cx="1074737" cy="260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5" name="Picture 11" descr="image011">
            <a:extLst>
              <a:ext uri="{FF2B5EF4-FFF2-40B4-BE49-F238E27FC236}">
                <a16:creationId xmlns:a16="http://schemas.microsoft.com/office/drawing/2014/main" id="{DD562E37-0EB2-4C95-85F2-3C8DDA07C7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5414" y="5461000"/>
            <a:ext cx="1912937"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6" name="Picture 12" descr="image012">
            <a:extLst>
              <a:ext uri="{FF2B5EF4-FFF2-40B4-BE49-F238E27FC236}">
                <a16:creationId xmlns:a16="http://schemas.microsoft.com/office/drawing/2014/main" id="{1DB19F16-A335-411F-BDE5-0592DAAE15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90938" y="3617913"/>
            <a:ext cx="277336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7" name="Picture 13" descr="image013">
            <a:extLst>
              <a:ext uri="{FF2B5EF4-FFF2-40B4-BE49-F238E27FC236}">
                <a16:creationId xmlns:a16="http://schemas.microsoft.com/office/drawing/2014/main" id="{DCC8D466-C77F-4D9E-A52E-E6E6554206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97239" y="4527551"/>
            <a:ext cx="865187"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8" name="Picture 14" descr="image014">
            <a:extLst>
              <a:ext uri="{FF2B5EF4-FFF2-40B4-BE49-F238E27FC236}">
                <a16:creationId xmlns:a16="http://schemas.microsoft.com/office/drawing/2014/main" id="{4AFED939-FE38-463D-93A3-BEB3D113C51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3495676"/>
            <a:ext cx="33147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9" name="Picture 15" descr="image015">
            <a:extLst>
              <a:ext uri="{FF2B5EF4-FFF2-40B4-BE49-F238E27FC236}">
                <a16:creationId xmlns:a16="http://schemas.microsoft.com/office/drawing/2014/main" id="{D0E2CFD6-B52E-40FD-AE67-DF2BBEEA0D6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67000" y="2346326"/>
            <a:ext cx="973138" cy="164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000" name="Picture 16" descr="image001">
            <a:extLst>
              <a:ext uri="{FF2B5EF4-FFF2-40B4-BE49-F238E27FC236}">
                <a16:creationId xmlns:a16="http://schemas.microsoft.com/office/drawing/2014/main" id="{C56EF655-5F70-4F54-8259-A9163CB2C93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49850" y="3476626"/>
            <a:ext cx="2063750"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2000"/>
                                        </p:tgtEl>
                                        <p:attrNameLst>
                                          <p:attrName>style.visibility</p:attrName>
                                        </p:attrNameLst>
                                      </p:cBhvr>
                                      <p:to>
                                        <p:strVal val="visible"/>
                                      </p:to>
                                    </p:set>
                                    <p:animEffect transition="in" filter="box(out)">
                                      <p:cBhvr>
                                        <p:cTn id="7" dur="500"/>
                                        <p:tgtEl>
                                          <p:spTgt spid="420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1986"/>
                                        </p:tgtEl>
                                        <p:attrNameLst>
                                          <p:attrName>style.visibility</p:attrName>
                                        </p:attrNameLst>
                                      </p:cBhvr>
                                      <p:to>
                                        <p:strVal val="visible"/>
                                      </p:to>
                                    </p:set>
                                    <p:animEffect transition="in" filter="wipe(down)">
                                      <p:cBhvr>
                                        <p:cTn id="12" dur="500"/>
                                        <p:tgtEl>
                                          <p:spTgt spid="419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1990"/>
                                        </p:tgtEl>
                                        <p:attrNameLst>
                                          <p:attrName>style.visibility</p:attrName>
                                        </p:attrNameLst>
                                      </p:cBhvr>
                                      <p:to>
                                        <p:strVal val="visible"/>
                                      </p:to>
                                    </p:set>
                                    <p:animEffect transition="in" filter="wipe(down)">
                                      <p:cBhvr>
                                        <p:cTn id="17" dur="500"/>
                                        <p:tgtEl>
                                          <p:spTgt spid="419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wipe(left)">
                                      <p:cBhvr>
                                        <p:cTn id="22" dur="500"/>
                                        <p:tgtEl>
                                          <p:spTgt spid="41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1994"/>
                                        </p:tgtEl>
                                        <p:attrNameLst>
                                          <p:attrName>style.visibility</p:attrName>
                                        </p:attrNameLst>
                                      </p:cBhvr>
                                      <p:to>
                                        <p:strVal val="visible"/>
                                      </p:to>
                                    </p:set>
                                    <p:animEffect transition="in" filter="wipe(up)">
                                      <p:cBhvr>
                                        <p:cTn id="27" dur="500"/>
                                        <p:tgtEl>
                                          <p:spTgt spid="419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41996"/>
                                        </p:tgtEl>
                                        <p:attrNameLst>
                                          <p:attrName>style.visibility</p:attrName>
                                        </p:attrNameLst>
                                      </p:cBhvr>
                                      <p:to>
                                        <p:strVal val="visible"/>
                                      </p:to>
                                    </p:set>
                                    <p:animEffect transition="in" filter="wipe(right)">
                                      <p:cBhvr>
                                        <p:cTn id="32" dur="500"/>
                                        <p:tgtEl>
                                          <p:spTgt spid="419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1998"/>
                                        </p:tgtEl>
                                        <p:attrNameLst>
                                          <p:attrName>style.visibility</p:attrName>
                                        </p:attrNameLst>
                                      </p:cBhvr>
                                      <p:to>
                                        <p:strVal val="visible"/>
                                      </p:to>
                                    </p:set>
                                    <p:animEffect transition="in" filter="wipe(right)">
                                      <p:cBhvr>
                                        <p:cTn id="37" dur="500"/>
                                        <p:tgtEl>
                                          <p:spTgt spid="41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41987"/>
                                        </p:tgtEl>
                                        <p:attrNameLst>
                                          <p:attrName>style.visibility</p:attrName>
                                        </p:attrNameLst>
                                      </p:cBhvr>
                                      <p:to>
                                        <p:strVal val="visible"/>
                                      </p:to>
                                    </p:set>
                                    <p:animEffect transition="in" filter="wipe(down)">
                                      <p:cBhvr>
                                        <p:cTn id="42" dur="500"/>
                                        <p:tgtEl>
                                          <p:spTgt spid="4198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41988"/>
                                        </p:tgtEl>
                                        <p:attrNameLst>
                                          <p:attrName>style.visibility</p:attrName>
                                        </p:attrNameLst>
                                      </p:cBhvr>
                                      <p:to>
                                        <p:strVal val="visible"/>
                                      </p:to>
                                    </p:set>
                                    <p:animEffect transition="in" filter="wipe(down)">
                                      <p:cBhvr>
                                        <p:cTn id="47" dur="500"/>
                                        <p:tgtEl>
                                          <p:spTgt spid="419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41989"/>
                                        </p:tgtEl>
                                        <p:attrNameLst>
                                          <p:attrName>style.visibility</p:attrName>
                                        </p:attrNameLst>
                                      </p:cBhvr>
                                      <p:to>
                                        <p:strVal val="visible"/>
                                      </p:to>
                                    </p:set>
                                    <p:animEffect transition="in" filter="wipe(down)">
                                      <p:cBhvr>
                                        <p:cTn id="52" dur="500"/>
                                        <p:tgtEl>
                                          <p:spTgt spid="4198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41991"/>
                                        </p:tgtEl>
                                        <p:attrNameLst>
                                          <p:attrName>style.visibility</p:attrName>
                                        </p:attrNameLst>
                                      </p:cBhvr>
                                      <p:to>
                                        <p:strVal val="visible"/>
                                      </p:to>
                                    </p:set>
                                    <p:animEffect transition="in" filter="wipe(left)">
                                      <p:cBhvr>
                                        <p:cTn id="57" dur="500"/>
                                        <p:tgtEl>
                                          <p:spTgt spid="4199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nodeType="clickEffect">
                                  <p:stCondLst>
                                    <p:cond delay="0"/>
                                  </p:stCondLst>
                                  <p:childTnLst>
                                    <p:set>
                                      <p:cBhvr>
                                        <p:cTn id="61" dur="1" fill="hold">
                                          <p:stCondLst>
                                            <p:cond delay="0"/>
                                          </p:stCondLst>
                                        </p:cTn>
                                        <p:tgtEl>
                                          <p:spTgt spid="41993"/>
                                        </p:tgtEl>
                                        <p:attrNameLst>
                                          <p:attrName>style.visibility</p:attrName>
                                        </p:attrNameLst>
                                      </p:cBhvr>
                                      <p:to>
                                        <p:strVal val="visible"/>
                                      </p:to>
                                    </p:set>
                                    <p:animEffect transition="in" filter="wipe(down)">
                                      <p:cBhvr>
                                        <p:cTn id="62" dur="500"/>
                                        <p:tgtEl>
                                          <p:spTgt spid="4199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nodeType="clickEffect">
                                  <p:stCondLst>
                                    <p:cond delay="0"/>
                                  </p:stCondLst>
                                  <p:childTnLst>
                                    <p:set>
                                      <p:cBhvr>
                                        <p:cTn id="66" dur="1" fill="hold">
                                          <p:stCondLst>
                                            <p:cond delay="0"/>
                                          </p:stCondLst>
                                        </p:cTn>
                                        <p:tgtEl>
                                          <p:spTgt spid="41995"/>
                                        </p:tgtEl>
                                        <p:attrNameLst>
                                          <p:attrName>style.visibility</p:attrName>
                                        </p:attrNameLst>
                                      </p:cBhvr>
                                      <p:to>
                                        <p:strVal val="visible"/>
                                      </p:to>
                                    </p:set>
                                    <p:animEffect transition="in" filter="wipe(up)">
                                      <p:cBhvr>
                                        <p:cTn id="67" dur="500"/>
                                        <p:tgtEl>
                                          <p:spTgt spid="4199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2" fill="hold" nodeType="clickEffect">
                                  <p:stCondLst>
                                    <p:cond delay="0"/>
                                  </p:stCondLst>
                                  <p:childTnLst>
                                    <p:set>
                                      <p:cBhvr>
                                        <p:cTn id="71" dur="1" fill="hold">
                                          <p:stCondLst>
                                            <p:cond delay="0"/>
                                          </p:stCondLst>
                                        </p:cTn>
                                        <p:tgtEl>
                                          <p:spTgt spid="41999"/>
                                        </p:tgtEl>
                                        <p:attrNameLst>
                                          <p:attrName>style.visibility</p:attrName>
                                        </p:attrNameLst>
                                      </p:cBhvr>
                                      <p:to>
                                        <p:strVal val="visible"/>
                                      </p:to>
                                    </p:set>
                                    <p:animEffect transition="in" filter="wipe(right)">
                                      <p:cBhvr>
                                        <p:cTn id="72" dur="500"/>
                                        <p:tgtEl>
                                          <p:spTgt spid="4199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2" fill="hold" nodeType="clickEffect">
                                  <p:stCondLst>
                                    <p:cond delay="0"/>
                                  </p:stCondLst>
                                  <p:childTnLst>
                                    <p:set>
                                      <p:cBhvr>
                                        <p:cTn id="76" dur="1" fill="hold">
                                          <p:stCondLst>
                                            <p:cond delay="0"/>
                                          </p:stCondLst>
                                        </p:cTn>
                                        <p:tgtEl>
                                          <p:spTgt spid="41997"/>
                                        </p:tgtEl>
                                        <p:attrNameLst>
                                          <p:attrName>style.visibility</p:attrName>
                                        </p:attrNameLst>
                                      </p:cBhvr>
                                      <p:to>
                                        <p:strVal val="visible"/>
                                      </p:to>
                                    </p:set>
                                    <p:animEffect transition="in" filter="wipe(right)">
                                      <p:cBhvr>
                                        <p:cTn id="77" dur="500"/>
                                        <p:tgtEl>
                                          <p:spTgt spid="41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66447" y="1373944"/>
            <a:ext cx="946124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rPr>
              <a:t>II. </a:t>
            </a:r>
            <a:r>
              <a:rPr kumimoji="0" lang="en-US" sz="9600" b="0" i="0" u="none" strike="noStrike" kern="1200" cap="none" spc="0" normalizeH="0" baseline="0" noProof="0" dirty="0" err="1">
                <a:ln>
                  <a:noFill/>
                </a:ln>
                <a:solidFill>
                  <a:prstClr val="black"/>
                </a:solidFill>
                <a:effectLst/>
                <a:uLnTx/>
                <a:uFillTx/>
                <a:latin typeface="iCiel Bambola" panose="02000000000000000000" pitchFamily="2" charset="0"/>
                <a:ea typeface="+mn-ea"/>
                <a:cs typeface="+mn-cs"/>
              </a:rPr>
              <a:t>Đọc-hiểu</a:t>
            </a:r>
            <a:r>
              <a:rPr kumimoji="0" lang="en-US" sz="9600" b="0" i="0" u="none" strike="noStrike" kern="1200" cap="none" spc="0" normalizeH="0" noProof="0" dirty="0">
                <a:ln>
                  <a:noFill/>
                </a:ln>
                <a:solidFill>
                  <a:prstClr val="black"/>
                </a:solidFill>
                <a:effectLst/>
                <a:uLnTx/>
                <a:uFillTx/>
                <a:latin typeface="iCiel Bambola" panose="02000000000000000000" pitchFamily="2" charset="0"/>
                <a:ea typeface="+mn-ea"/>
                <a:cs typeface="+mn-cs"/>
              </a:rPr>
              <a:t> </a:t>
            </a:r>
            <a:r>
              <a:rPr kumimoji="0" lang="en-US" sz="9600" b="0" i="0" u="none" strike="noStrike" kern="1200" cap="none" spc="0" normalizeH="0" noProof="0" dirty="0" err="1">
                <a:ln>
                  <a:noFill/>
                </a:ln>
                <a:solidFill>
                  <a:prstClr val="black"/>
                </a:solidFill>
                <a:effectLst/>
                <a:uLnTx/>
                <a:uFillTx/>
                <a:latin typeface="iCiel Bambola" panose="02000000000000000000" pitchFamily="2" charset="0"/>
                <a:ea typeface="+mn-ea"/>
                <a:cs typeface="+mn-cs"/>
              </a:rPr>
              <a:t>văn</a:t>
            </a:r>
            <a:r>
              <a:rPr kumimoji="0" lang="en-US" sz="9600" b="0" i="0" u="none" strike="noStrike" kern="1200" cap="none" spc="0" normalizeH="0" noProof="0" dirty="0">
                <a:ln>
                  <a:noFill/>
                </a:ln>
                <a:solidFill>
                  <a:prstClr val="black"/>
                </a:solidFill>
                <a:effectLst/>
                <a:uLnTx/>
                <a:uFillTx/>
                <a:latin typeface="iCiel Bambola" panose="02000000000000000000" pitchFamily="2" charset="0"/>
                <a:ea typeface="+mn-ea"/>
                <a:cs typeface="+mn-cs"/>
              </a:rPr>
              <a:t> </a:t>
            </a:r>
            <a:r>
              <a:rPr kumimoji="0" lang="en-US" sz="9600" b="0" i="0" u="none" strike="noStrike" kern="1200" cap="none" spc="0" normalizeH="0" noProof="0" dirty="0" err="1">
                <a:ln>
                  <a:noFill/>
                </a:ln>
                <a:solidFill>
                  <a:prstClr val="black"/>
                </a:solidFill>
                <a:effectLst/>
                <a:uLnTx/>
                <a:uFillTx/>
                <a:latin typeface="iCiel Bambola" panose="02000000000000000000" pitchFamily="2" charset="0"/>
                <a:ea typeface="+mn-ea"/>
                <a:cs typeface="+mn-cs"/>
              </a:rPr>
              <a:t>bản</a:t>
            </a:r>
            <a:endParaRPr kumimoji="0" lang="en-US" sz="9600" b="0"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2061693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b="14327"/>
          <a:stretch>
            <a:fillRect/>
          </a:stretch>
        </p:blipFill>
        <p:spPr>
          <a:xfrm>
            <a:off x="0" y="1"/>
            <a:ext cx="12192000" cy="6858000"/>
          </a:xfrm>
          <a:prstGeom prst="rect">
            <a:avLst/>
          </a:prstGeom>
        </p:spPr>
      </p:pic>
      <p:sp>
        <p:nvSpPr>
          <p:cNvPr id="3" name="矩形 2"/>
          <p:cNvSpPr/>
          <p:nvPr/>
        </p:nvSpPr>
        <p:spPr>
          <a:xfrm>
            <a:off x="405098" y="168974"/>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文本框 29"/>
          <p:cNvSpPr txBox="1"/>
          <p:nvPr/>
        </p:nvSpPr>
        <p:spPr>
          <a:xfrm>
            <a:off x="6237042" y="2334064"/>
            <a:ext cx="27261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200" b="1" i="0" u="none" strike="noStrike" kern="1200" cap="none" spc="0" normalizeH="0" baseline="0" noProof="0" dirty="0" err="1">
                <a:ln>
                  <a:noFill/>
                </a:ln>
                <a:solidFill>
                  <a:srgbClr val="FF0344"/>
                </a:solidFill>
                <a:effectLst/>
                <a:uLnTx/>
                <a:uFillTx/>
                <a:latin typeface="华文中宋" pitchFamily="2" charset="-122"/>
                <a:ea typeface="华文中宋" pitchFamily="2" charset="-122"/>
                <a:cs typeface="+mn-cs"/>
              </a:rPr>
              <a:t>Nghệ</a:t>
            </a:r>
            <a:r>
              <a:rPr kumimoji="0" lang="en-SG" altLang="zh-CN" sz="3200" b="1" i="0" u="none" strike="noStrike" kern="1200" cap="none" spc="0" normalizeH="0" baseline="0" noProof="0" dirty="0">
                <a:ln>
                  <a:noFill/>
                </a:ln>
                <a:solidFill>
                  <a:srgbClr val="FF0344"/>
                </a:solidFill>
                <a:effectLst/>
                <a:uLnTx/>
                <a:uFillTx/>
                <a:latin typeface="华文中宋" pitchFamily="2" charset="-122"/>
                <a:ea typeface="华文中宋" pitchFamily="2" charset="-122"/>
                <a:cs typeface="+mn-cs"/>
              </a:rPr>
              <a:t> </a:t>
            </a:r>
            <a:r>
              <a:rPr kumimoji="0" lang="en-SG" altLang="zh-CN" sz="3200" b="1" i="0" u="none" strike="noStrike" kern="1200" cap="none" spc="0" normalizeH="0" baseline="0" noProof="0" dirty="0" err="1">
                <a:ln>
                  <a:noFill/>
                </a:ln>
                <a:solidFill>
                  <a:srgbClr val="FF0344"/>
                </a:solidFill>
                <a:effectLst/>
                <a:uLnTx/>
                <a:uFillTx/>
                <a:latin typeface="华文中宋" pitchFamily="2" charset="-122"/>
                <a:ea typeface="华文中宋" pitchFamily="2" charset="-122"/>
                <a:cs typeface="+mn-cs"/>
              </a:rPr>
              <a:t>thuật</a:t>
            </a:r>
            <a:r>
              <a:rPr kumimoji="0" lang="en-SG" altLang="zh-CN" sz="3200" b="1" i="0" u="none" strike="noStrike" kern="1200" cap="none" spc="0" normalizeH="0" baseline="0" noProof="0" dirty="0">
                <a:ln>
                  <a:noFill/>
                </a:ln>
                <a:solidFill>
                  <a:srgbClr val="FF0344"/>
                </a:solidFill>
                <a:effectLst/>
                <a:uLnTx/>
                <a:uFillTx/>
                <a:latin typeface="华文中宋" pitchFamily="2" charset="-122"/>
                <a:ea typeface="华文中宋" pitchFamily="2" charset="-122"/>
                <a:cs typeface="+mn-cs"/>
              </a:rPr>
              <a:t>: </a:t>
            </a:r>
            <a:endParaRPr kumimoji="0" lang="zh-CN" altLang="en-US" sz="3200" b="1" i="0" u="none" strike="noStrike" kern="1200" cap="none" spc="0" normalizeH="0" baseline="0" noProof="0" dirty="0">
              <a:ln>
                <a:noFill/>
              </a:ln>
              <a:solidFill>
                <a:srgbClr val="FF0344"/>
              </a:solidFill>
              <a:effectLst/>
              <a:uLnTx/>
              <a:uFillTx/>
              <a:latin typeface="华文中宋" pitchFamily="2" charset="-122"/>
              <a:ea typeface="华文中宋" pitchFamily="2" charset="-122"/>
              <a:cs typeface="+mn-cs"/>
            </a:endParaRPr>
          </a:p>
        </p:txBody>
      </p:sp>
      <p:cxnSp>
        <p:nvCxnSpPr>
          <p:cNvPr id="31" name="直接连接符 30"/>
          <p:cNvCxnSpPr>
            <a:cxnSpLocks/>
          </p:cNvCxnSpPr>
          <p:nvPr/>
        </p:nvCxnSpPr>
        <p:spPr>
          <a:xfrm>
            <a:off x="6902042" y="2933612"/>
            <a:ext cx="1292102"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6325630" y="3411495"/>
            <a:ext cx="28775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200" b="1" i="0" u="none" strike="noStrike" kern="1200" cap="none" spc="0" normalizeH="0" baseline="0" noProof="0" dirty="0" err="1">
                <a:ln>
                  <a:noFill/>
                </a:ln>
                <a:solidFill>
                  <a:srgbClr val="0FAC81"/>
                </a:solidFill>
                <a:effectLst/>
                <a:uLnTx/>
                <a:uFillTx/>
                <a:latin typeface="华文中宋" pitchFamily="2" charset="-122"/>
                <a:ea typeface="华文中宋" pitchFamily="2" charset="-122"/>
                <a:cs typeface="+mn-cs"/>
              </a:rPr>
              <a:t>Tác</a:t>
            </a:r>
            <a:r>
              <a:rPr kumimoji="0" lang="en-SG" altLang="zh-CN" sz="3200" b="1" i="0" u="none" strike="noStrike" kern="1200" cap="none" spc="0" normalizeH="0" baseline="0" noProof="0" dirty="0">
                <a:ln>
                  <a:noFill/>
                </a:ln>
                <a:solidFill>
                  <a:srgbClr val="0FAC81"/>
                </a:solidFill>
                <a:effectLst/>
                <a:uLnTx/>
                <a:uFillTx/>
                <a:latin typeface="华文中宋" pitchFamily="2" charset="-122"/>
                <a:ea typeface="华文中宋" pitchFamily="2" charset="-122"/>
                <a:cs typeface="+mn-cs"/>
              </a:rPr>
              <a:t> </a:t>
            </a:r>
            <a:r>
              <a:rPr kumimoji="0" lang="en-SG" altLang="zh-CN" sz="3200" b="1" i="0" u="none" strike="noStrike" kern="1200" cap="none" spc="0" normalizeH="0" baseline="0" noProof="0" dirty="0" err="1">
                <a:ln>
                  <a:noFill/>
                </a:ln>
                <a:solidFill>
                  <a:srgbClr val="0FAC81"/>
                </a:solidFill>
                <a:effectLst/>
                <a:uLnTx/>
                <a:uFillTx/>
                <a:latin typeface="华文中宋" pitchFamily="2" charset="-122"/>
                <a:ea typeface="华文中宋" pitchFamily="2" charset="-122"/>
                <a:cs typeface="+mn-cs"/>
              </a:rPr>
              <a:t>dụng</a:t>
            </a:r>
            <a:r>
              <a:rPr kumimoji="0" lang="en-SG" altLang="zh-CN" sz="3200" b="1" i="0" u="none" strike="noStrike" kern="1200" cap="none" spc="0" normalizeH="0" baseline="0" noProof="0" dirty="0">
                <a:ln>
                  <a:noFill/>
                </a:ln>
                <a:solidFill>
                  <a:srgbClr val="0FAC81"/>
                </a:solidFill>
                <a:effectLst/>
                <a:uLnTx/>
                <a:uFillTx/>
                <a:latin typeface="华文中宋" pitchFamily="2" charset="-122"/>
                <a:ea typeface="华文中宋" pitchFamily="2" charset="-122"/>
                <a:cs typeface="+mn-cs"/>
              </a:rPr>
              <a:t>:</a:t>
            </a:r>
            <a:endParaRPr kumimoji="0" lang="zh-CN" altLang="en-US" sz="3200" b="1" i="0" u="none" strike="noStrike" kern="1200" cap="none" spc="0" normalizeH="0" baseline="0" noProof="0" dirty="0">
              <a:ln>
                <a:noFill/>
              </a:ln>
              <a:solidFill>
                <a:srgbClr val="0FAC81"/>
              </a:solidFill>
              <a:effectLst/>
              <a:uLnTx/>
              <a:uFillTx/>
              <a:latin typeface="华文中宋" pitchFamily="2" charset="-122"/>
              <a:ea typeface="华文中宋" pitchFamily="2" charset="-122"/>
              <a:cs typeface="+mn-cs"/>
            </a:endParaRPr>
          </a:p>
        </p:txBody>
      </p:sp>
      <p:cxnSp>
        <p:nvCxnSpPr>
          <p:cNvPr id="38" name="直接连接符 37"/>
          <p:cNvCxnSpPr>
            <a:cxnSpLocks/>
          </p:cNvCxnSpPr>
          <p:nvPr/>
        </p:nvCxnSpPr>
        <p:spPr>
          <a:xfrm>
            <a:off x="6821196" y="3996270"/>
            <a:ext cx="108371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6" name="Picture 2" descr="Káº¿t quáº£ hÃ¬nh áº£nh cho hoa mÃ¹a thu">
            <a:extLst>
              <a:ext uri="{FF2B5EF4-FFF2-40B4-BE49-F238E27FC236}">
                <a16:creationId xmlns:a16="http://schemas.microsoft.com/office/drawing/2014/main" id="{CE126242-1D8F-4E32-BBA8-391ABC434C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78" r="14106"/>
          <a:stretch/>
        </p:blipFill>
        <p:spPr bwMode="auto">
          <a:xfrm>
            <a:off x="787643" y="1782691"/>
            <a:ext cx="4925812" cy="4258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2" name="矩形 11">
            <a:extLst>
              <a:ext uri="{FF2B5EF4-FFF2-40B4-BE49-F238E27FC236}">
                <a16:creationId xmlns:a16="http://schemas.microsoft.com/office/drawing/2014/main" id="{1C5E0ADA-B510-4035-B639-777283FAC7EF}"/>
              </a:ext>
            </a:extLst>
          </p:cNvPr>
          <p:cNvSpPr/>
          <p:nvPr/>
        </p:nvSpPr>
        <p:spPr>
          <a:xfrm rot="16200000">
            <a:off x="2207331" y="2144608"/>
            <a:ext cx="1816491" cy="3477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文本框 13">
            <a:extLst>
              <a:ext uri="{FF2B5EF4-FFF2-40B4-BE49-F238E27FC236}">
                <a16:creationId xmlns:a16="http://schemas.microsoft.com/office/drawing/2014/main" id="{83850825-BAFF-4887-8566-B9DF58A11B2C}"/>
              </a:ext>
            </a:extLst>
          </p:cNvPr>
          <p:cNvSpPr txBox="1"/>
          <p:nvPr/>
        </p:nvSpPr>
        <p:spPr>
          <a:xfrm rot="16200000">
            <a:off x="2603914" y="2263280"/>
            <a:ext cx="1107996" cy="3139717"/>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6000" b="0" i="0" u="none" strike="noStrike" kern="1200" cap="none" spc="0" normalizeH="0" baseline="0" noProof="0" dirty="0">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Sang </a:t>
            </a:r>
            <a:r>
              <a:rPr kumimoji="0" lang="en-SG" altLang="zh-CN" sz="6000" b="0" i="0" u="none" strike="noStrike" kern="1200" cap="none" spc="0" normalizeH="0" baseline="0" noProof="0" dirty="0" err="1">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thu</a:t>
            </a:r>
            <a:endParaRPr kumimoji="0" lang="zh-CN" altLang="en-US" sz="6000" b="0" i="0" u="none" strike="noStrike" kern="1200" cap="none" spc="0" normalizeH="0" baseline="0" noProof="0" dirty="0">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endParaRPr>
          </a:p>
        </p:txBody>
      </p:sp>
      <p:grpSp>
        <p:nvGrpSpPr>
          <p:cNvPr id="44" name="组合 7">
            <a:extLst>
              <a:ext uri="{FF2B5EF4-FFF2-40B4-BE49-F238E27FC236}">
                <a16:creationId xmlns:a16="http://schemas.microsoft.com/office/drawing/2014/main" id="{88D961D5-7AA4-4BB3-895E-27D318BA7FB3}"/>
              </a:ext>
            </a:extLst>
          </p:cNvPr>
          <p:cNvGrpSpPr/>
          <p:nvPr/>
        </p:nvGrpSpPr>
        <p:grpSpPr>
          <a:xfrm flipV="1">
            <a:off x="5032488" y="1144057"/>
            <a:ext cx="3237752" cy="158779"/>
            <a:chOff x="5264727" y="1496291"/>
            <a:chExt cx="1197811" cy="872836"/>
          </a:xfrm>
        </p:grpSpPr>
        <p:sp>
          <p:nvSpPr>
            <p:cNvPr id="45" name="矩形 3">
              <a:extLst>
                <a:ext uri="{FF2B5EF4-FFF2-40B4-BE49-F238E27FC236}">
                  <a16:creationId xmlns:a16="http://schemas.microsoft.com/office/drawing/2014/main" id="{558622E0-51A0-42FF-8EFE-241D8A5B7DC9}"/>
                </a:ext>
              </a:extLst>
            </p:cNvPr>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6" name="矩形 4">
              <a:extLst>
                <a:ext uri="{FF2B5EF4-FFF2-40B4-BE49-F238E27FC236}">
                  <a16:creationId xmlns:a16="http://schemas.microsoft.com/office/drawing/2014/main" id="{5A393FAF-11EA-400D-8718-4C8E365F5EA7}"/>
                </a:ext>
              </a:extLst>
            </p:cNvPr>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7" name="矩形 5">
              <a:extLst>
                <a:ext uri="{FF2B5EF4-FFF2-40B4-BE49-F238E27FC236}">
                  <a16:creationId xmlns:a16="http://schemas.microsoft.com/office/drawing/2014/main" id="{D685E986-31A3-483B-9A76-0C778F302B8F}"/>
                </a:ext>
              </a:extLst>
            </p:cNvPr>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8" name="矩形 6">
              <a:extLst>
                <a:ext uri="{FF2B5EF4-FFF2-40B4-BE49-F238E27FC236}">
                  <a16:creationId xmlns:a16="http://schemas.microsoft.com/office/drawing/2014/main" id="{D1A8FE18-6F4F-4391-9808-6DF4BED429F5}"/>
                </a:ext>
              </a:extLst>
            </p:cNvPr>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9" name="文本框 8">
            <a:extLst>
              <a:ext uri="{FF2B5EF4-FFF2-40B4-BE49-F238E27FC236}">
                <a16:creationId xmlns:a16="http://schemas.microsoft.com/office/drawing/2014/main" id="{0944BEFA-9B9A-42BE-87FB-541E59A06EBA}"/>
              </a:ext>
            </a:extLst>
          </p:cNvPr>
          <p:cNvSpPr txBox="1"/>
          <p:nvPr/>
        </p:nvSpPr>
        <p:spPr>
          <a:xfrm>
            <a:off x="4644954" y="433197"/>
            <a:ext cx="39707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1. </a:t>
            </a:r>
            <a:r>
              <a:rPr lang="en-SG" altLang="zh-CN" sz="4000" b="1" dirty="0">
                <a:solidFill>
                  <a:prstClr val="black">
                    <a:lumMod val="85000"/>
                    <a:lumOff val="15000"/>
                  </a:prstClr>
                </a:solidFill>
                <a:latin typeface="Times New Roman" panose="02020603050405020304" pitchFamily="18" charset="0"/>
                <a:ea typeface="华文中宋" pitchFamily="2" charset="-122"/>
                <a:cs typeface="Times New Roman" panose="02020603050405020304" pitchFamily="18" charset="0"/>
              </a:rPr>
              <a:t>N</a:t>
            </a:r>
            <a:r>
              <a:rPr kumimoji="0" lang="en-SG" altLang="zh-CN" sz="40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han</a:t>
            </a:r>
            <a:r>
              <a:rPr kumimoji="0" lang="en-SG" altLang="zh-CN"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đề</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endParaRPr>
          </a:p>
        </p:txBody>
      </p:sp>
      <p:sp>
        <p:nvSpPr>
          <p:cNvPr id="50" name="TextBox 49">
            <a:extLst>
              <a:ext uri="{FF2B5EF4-FFF2-40B4-BE49-F238E27FC236}">
                <a16:creationId xmlns:a16="http://schemas.microsoft.com/office/drawing/2014/main" id="{B4C1457E-8122-43C2-935C-FD7E6CCE55BB}"/>
              </a:ext>
            </a:extLst>
          </p:cNvPr>
          <p:cNvSpPr txBox="1"/>
          <p:nvPr/>
        </p:nvSpPr>
        <p:spPr>
          <a:xfrm>
            <a:off x="8889404" y="2334064"/>
            <a:ext cx="18519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TextBox 52">
            <a:extLst>
              <a:ext uri="{FF2B5EF4-FFF2-40B4-BE49-F238E27FC236}">
                <a16:creationId xmlns:a16="http://schemas.microsoft.com/office/drawing/2014/main" id="{56BB398B-BC38-419B-AEE5-77E02B0FA1FB}"/>
              </a:ext>
            </a:extLst>
          </p:cNvPr>
          <p:cNvSpPr txBox="1"/>
          <p:nvPr/>
        </p:nvSpPr>
        <p:spPr>
          <a:xfrm>
            <a:off x="6325630" y="3417041"/>
            <a:ext cx="5145114" cy="32008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giây</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phút</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sang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custDataLst>
      <p:tags r:id="rId1"/>
    </p:custDataLst>
    <p:extLst>
      <p:ext uri="{BB962C8B-B14F-4D97-AF65-F5344CB8AC3E}">
        <p14:creationId xmlns:p14="http://schemas.microsoft.com/office/powerpoint/2010/main" val="5280984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heel(1)">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randombar(horizontal)">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randombar(horizontal)">
                                      <p:cBhvr>
                                        <p:cTn id="4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0"/>
      <p:bldP spid="42" grpId="0" animBg="1"/>
      <p:bldP spid="43" grpId="0"/>
      <p:bldP spid="49" grpId="0"/>
      <p:bldP spid="50" grpId="0"/>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秋季风景元素素材下载-正版素材401525751-摄图网"/>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5" b="89976" l="0" r="90000">
                        <a14:foregroundMark x1="3837" y1="51909" x2="6628" y2="42363"/>
                        <a14:foregroundMark x1="14884" y1="49045" x2="17791" y2="39141"/>
                        <a14:foregroundMark x1="21163" y1="54057" x2="25465" y2="54415"/>
                        <a14:foregroundMark x1="35116" y1="45585" x2="38488" y2="45823"/>
                        <a14:foregroundMark x1="33837" y1="37232" x2="37907" y2="36993"/>
                        <a14:foregroundMark x1="22442" y1="42363" x2="24186" y2="35919"/>
                        <a14:foregroundMark x1="28256" y1="40095" x2="34535" y2="37947"/>
                        <a14:foregroundMark x1="31977" y1="43914" x2="35116" y2="44869"/>
                      </a14:backgroundRemoval>
                    </a14:imgEffect>
                  </a14:imgLayer>
                </a14:imgProps>
              </a:ext>
              <a:ext uri="{28A0092B-C50C-407E-A947-70E740481C1C}">
                <a14:useLocalDpi xmlns:a14="http://schemas.microsoft.com/office/drawing/2010/main" val="0"/>
              </a:ext>
            </a:extLst>
          </a:blip>
          <a:srcRect/>
          <a:stretch>
            <a:fillRect/>
          </a:stretch>
        </p:blipFill>
        <p:spPr bwMode="auto">
          <a:xfrm>
            <a:off x="-118745" y="-380048"/>
            <a:ext cx="8191500" cy="7981951"/>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Chung ổi nhiệt Đới trái cây - ổi png tải về - Miễn phí trong suốt Trái Cây  png Tải về."/>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975" y="3157438"/>
            <a:ext cx="1581785" cy="13005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hung ổi nhiệt Đới trái cây - ổi png tải về - Miễn phí trong suốt Trái Cây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1984375" y="2680207"/>
            <a:ext cx="926465" cy="59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hung ổi nhiệt Đới trái cây - ổi png tải về - Miễn phí trong suốt Trái Cây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57" b="100000" l="10000" r="90000"/>
                    </a14:imgEffect>
                  </a14:imgLayer>
                </a14:imgProps>
              </a:ext>
              <a:ext uri="{28A0092B-C50C-407E-A947-70E740481C1C}">
                <a14:useLocalDpi xmlns:a14="http://schemas.microsoft.com/office/drawing/2010/main" val="0"/>
              </a:ext>
            </a:extLst>
          </a:blip>
          <a:srcRect/>
          <a:stretch>
            <a:fillRect/>
          </a:stretch>
        </p:blipFill>
        <p:spPr bwMode="auto">
          <a:xfrm>
            <a:off x="48895" y="3509530"/>
            <a:ext cx="926465" cy="5963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4622647" y="1331399"/>
            <a:ext cx="784644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800" b="1" i="1" dirty="0" err="1">
                <a:latin typeface="Times New Roman" panose="02020603050405020304" pitchFamily="18" charset="0"/>
                <a:cs typeface="Times New Roman" panose="02020603050405020304" pitchFamily="18" charset="0"/>
              </a:rPr>
              <a:t>Bỗng</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nhận</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ra</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hương</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ổi</a:t>
            </a:r>
            <a:endParaRPr lang="en-US" altLang="en-US" sz="4800" b="1" i="1" dirty="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4800" b="1" i="1" dirty="0" err="1">
                <a:latin typeface="Times New Roman" panose="02020603050405020304" pitchFamily="18" charset="0"/>
                <a:cs typeface="Times New Roman" panose="02020603050405020304" pitchFamily="18" charset="0"/>
              </a:rPr>
              <a:t>Phả</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vào</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trong</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gió</a:t>
            </a:r>
            <a:r>
              <a:rPr lang="en-US" altLang="en-US" sz="4800" b="1" i="1" dirty="0">
                <a:latin typeface="Times New Roman" panose="02020603050405020304" pitchFamily="18" charset="0"/>
                <a:cs typeface="Times New Roman" panose="02020603050405020304" pitchFamily="18" charset="0"/>
              </a:rPr>
              <a:t> se</a:t>
            </a:r>
          </a:p>
          <a:p>
            <a:pPr eaLnBrk="1" hangingPunct="1">
              <a:lnSpc>
                <a:spcPct val="100000"/>
              </a:lnSpc>
              <a:spcBef>
                <a:spcPct val="0"/>
              </a:spcBef>
              <a:buFontTx/>
              <a:buNone/>
            </a:pPr>
            <a:r>
              <a:rPr lang="en-US" altLang="en-US" sz="4800" b="1" i="1" dirty="0" err="1">
                <a:latin typeface="Times New Roman" panose="02020603050405020304" pitchFamily="18" charset="0"/>
                <a:cs typeface="Times New Roman" panose="02020603050405020304" pitchFamily="18" charset="0"/>
              </a:rPr>
              <a:t>Sương</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chùng</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chình</a:t>
            </a:r>
            <a:r>
              <a:rPr lang="en-US" altLang="en-US" sz="4800" b="1" i="1" dirty="0">
                <a:latin typeface="Times New Roman" panose="02020603050405020304" pitchFamily="18" charset="0"/>
                <a:cs typeface="Times New Roman" panose="02020603050405020304" pitchFamily="18" charset="0"/>
              </a:rPr>
              <a:t> qua </a:t>
            </a:r>
            <a:r>
              <a:rPr lang="en-US" altLang="en-US" sz="4800" b="1" i="1" dirty="0" err="1">
                <a:latin typeface="Times New Roman" panose="02020603050405020304" pitchFamily="18" charset="0"/>
                <a:cs typeface="Times New Roman" panose="02020603050405020304" pitchFamily="18" charset="0"/>
              </a:rPr>
              <a:t>ngõ</a:t>
            </a:r>
            <a:endParaRPr lang="en-US" altLang="en-US" sz="4800" b="1" i="1" dirty="0">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r>
              <a:rPr lang="en-US" altLang="en-US" sz="4800" b="1" i="1" dirty="0" err="1">
                <a:latin typeface="Times New Roman" panose="02020603050405020304" pitchFamily="18" charset="0"/>
                <a:cs typeface="Times New Roman" panose="02020603050405020304" pitchFamily="18" charset="0"/>
              </a:rPr>
              <a:t>Hình</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như</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thu</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đã</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về</a:t>
            </a:r>
            <a:endParaRPr lang="vi-VN" altLang="en-US" sz="4800" b="1"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88975" y="231541"/>
            <a:ext cx="7829387" cy="923330"/>
          </a:xfrm>
          <a:prstGeom prst="rect">
            <a:avLst/>
          </a:prstGeom>
          <a:noFill/>
        </p:spPr>
        <p:txBody>
          <a:bodyPr wrap="none" rtlCol="0">
            <a:spAutoFit/>
          </a:bodyPr>
          <a:lstStyle/>
          <a:p>
            <a:r>
              <a:rPr lang="en-US" sz="5400" b="1" dirty="0">
                <a:latin typeface="iCiel Bambola" panose="02000000000000000000" pitchFamily="2" charset="0"/>
              </a:rPr>
              <a:t>2. </a:t>
            </a:r>
            <a:r>
              <a:rPr lang="en-US" sz="5400" b="1" dirty="0" err="1">
                <a:latin typeface="iCiel Bambola" panose="02000000000000000000" pitchFamily="2" charset="0"/>
              </a:rPr>
              <a:t>Những</a:t>
            </a:r>
            <a:r>
              <a:rPr lang="en-US" sz="5400" b="1" dirty="0">
                <a:latin typeface="iCiel Bambola" panose="02000000000000000000" pitchFamily="2" charset="0"/>
              </a:rPr>
              <a:t> </a:t>
            </a:r>
            <a:r>
              <a:rPr lang="en-US" sz="5400" b="1" dirty="0" err="1">
                <a:latin typeface="iCiel Bambola" panose="02000000000000000000" pitchFamily="2" charset="0"/>
              </a:rPr>
              <a:t>tín</a:t>
            </a:r>
            <a:r>
              <a:rPr lang="en-US" sz="5400" b="1" dirty="0">
                <a:latin typeface="iCiel Bambola" panose="02000000000000000000" pitchFamily="2" charset="0"/>
              </a:rPr>
              <a:t> </a:t>
            </a:r>
            <a:r>
              <a:rPr lang="en-US" sz="5400" b="1" dirty="0" err="1">
                <a:latin typeface="iCiel Bambola" panose="02000000000000000000" pitchFamily="2" charset="0"/>
              </a:rPr>
              <a:t>hiệu</a:t>
            </a:r>
            <a:r>
              <a:rPr lang="en-US" sz="5400" b="1" dirty="0">
                <a:latin typeface="iCiel Bambola" panose="02000000000000000000" pitchFamily="2" charset="0"/>
              </a:rPr>
              <a:t> sang </a:t>
            </a:r>
            <a:r>
              <a:rPr lang="en-US" sz="5400" b="1" dirty="0" err="1">
                <a:latin typeface="iCiel Bambola" panose="02000000000000000000" pitchFamily="2" charset="0"/>
              </a:rPr>
              <a:t>thu</a:t>
            </a:r>
            <a:endParaRPr lang="en-US" sz="5400" b="1" dirty="0">
              <a:latin typeface="iCiel Bambola" panose="02000000000000000000" pitchFamily="2" charset="0"/>
            </a:endParaRPr>
          </a:p>
        </p:txBody>
      </p:sp>
    </p:spTree>
    <p:extLst>
      <p:ext uri="{BB962C8B-B14F-4D97-AF65-F5344CB8AC3E}">
        <p14:creationId xmlns:p14="http://schemas.microsoft.com/office/powerpoint/2010/main" val="286365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45" name="Picture 44">
            <a:extLst>
              <a:ext uri="{FF2B5EF4-FFF2-40B4-BE49-F238E27FC236}">
                <a16:creationId xmlns:a16="http://schemas.microsoft.com/office/drawing/2014/main" id="{1AB53A17-2354-4F3E-B280-CF2534D4B7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958"/>
          <a:stretch/>
        </p:blipFill>
        <p:spPr>
          <a:xfrm flipH="1">
            <a:off x="143714" y="168974"/>
            <a:ext cx="4026994" cy="2370110"/>
          </a:xfrm>
          <a:prstGeom prst="rect">
            <a:avLst/>
          </a:prstGeom>
        </p:spPr>
      </p:pic>
      <p:sp>
        <p:nvSpPr>
          <p:cNvPr id="4" name="TextBox 3">
            <a:extLst>
              <a:ext uri="{FF2B5EF4-FFF2-40B4-BE49-F238E27FC236}">
                <a16:creationId xmlns:a16="http://schemas.microsoft.com/office/drawing/2014/main" id="{507B6BF5-6E5D-486C-BABF-5F67A6633FE0}"/>
              </a:ext>
            </a:extLst>
          </p:cNvPr>
          <p:cNvSpPr txBox="1"/>
          <p:nvPr/>
        </p:nvSpPr>
        <p:spPr>
          <a:xfrm flipH="1">
            <a:off x="4065413" y="651403"/>
            <a:ext cx="737474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“sang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ợc</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mẫu</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aphicFrame>
        <p:nvGraphicFramePr>
          <p:cNvPr id="5" name="Table 5">
            <a:extLst>
              <a:ext uri="{FF2B5EF4-FFF2-40B4-BE49-F238E27FC236}">
                <a16:creationId xmlns:a16="http://schemas.microsoft.com/office/drawing/2014/main" id="{FD723B9C-148E-4A70-8C37-CB2EAC763EB5}"/>
              </a:ext>
            </a:extLst>
          </p:cNvPr>
          <p:cNvGraphicFramePr>
            <a:graphicFrameLocks noGrp="1"/>
          </p:cNvGraphicFramePr>
          <p:nvPr/>
        </p:nvGraphicFramePr>
        <p:xfrm>
          <a:off x="751839" y="2631876"/>
          <a:ext cx="10688321" cy="3646337"/>
        </p:xfrm>
        <a:graphic>
          <a:graphicData uri="http://schemas.openxmlformats.org/drawingml/2006/table">
            <a:tbl>
              <a:tblPr firstRow="1" bandRow="1">
                <a:tableStyleId>{5940675A-B579-460E-94D1-54222C63F5DA}</a:tableStyleId>
              </a:tblPr>
              <a:tblGrid>
                <a:gridCol w="2245360">
                  <a:extLst>
                    <a:ext uri="{9D8B030D-6E8A-4147-A177-3AD203B41FA5}">
                      <a16:colId xmlns:a16="http://schemas.microsoft.com/office/drawing/2014/main" val="1376914051"/>
                    </a:ext>
                  </a:extLst>
                </a:gridCol>
                <a:gridCol w="3251200">
                  <a:extLst>
                    <a:ext uri="{9D8B030D-6E8A-4147-A177-3AD203B41FA5}">
                      <a16:colId xmlns:a16="http://schemas.microsoft.com/office/drawing/2014/main" val="968425528"/>
                    </a:ext>
                  </a:extLst>
                </a:gridCol>
                <a:gridCol w="2921000">
                  <a:extLst>
                    <a:ext uri="{9D8B030D-6E8A-4147-A177-3AD203B41FA5}">
                      <a16:colId xmlns:a16="http://schemas.microsoft.com/office/drawing/2014/main" val="2170484729"/>
                    </a:ext>
                  </a:extLst>
                </a:gridCol>
                <a:gridCol w="2270761">
                  <a:extLst>
                    <a:ext uri="{9D8B030D-6E8A-4147-A177-3AD203B41FA5}">
                      <a16:colId xmlns:a16="http://schemas.microsoft.com/office/drawing/2014/main" val="3503683387"/>
                    </a:ext>
                  </a:extLst>
                </a:gridCol>
              </a:tblGrid>
              <a:tr h="1346160">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Tín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hiệu</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Từ</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ngữ</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miêu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tả</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đặc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điểm</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Giác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quan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cảm</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nhận</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Nghệ</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thuật</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641865288"/>
                  </a:ext>
                </a:extLst>
              </a:tr>
              <a:tr h="1347677">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3400922"/>
                  </a:ext>
                </a:extLst>
              </a:tr>
              <a:tr h="952500">
                <a:tc gridSpan="4">
                  <a:txBody>
                    <a:bodyPr/>
                    <a:lstStyle/>
                    <a:p>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SG" sz="3200" dirty="0">
                        <a:solidFill>
                          <a:srgbClr val="FF0000"/>
                        </a:solidFill>
                        <a:latin typeface="Times New Roman" panose="02020603050405020304" pitchFamily="18" charset="0"/>
                        <a:cs typeface="Times New Roman" panose="02020603050405020304" pitchFamily="18" charset="0"/>
                      </a:endParaRPr>
                    </a:p>
                  </a:txBody>
                  <a:tcPr anchor="ctr"/>
                </a:tc>
                <a:tc hMerge="1">
                  <a:txBody>
                    <a:bodyPr/>
                    <a:lstStyle/>
                    <a:p>
                      <a:endParaRPr lang="en-SG" dirty="0">
                        <a:latin typeface="Times New Roman" panose="02020603050405020304" pitchFamily="18" charset="0"/>
                        <a:cs typeface="Times New Roman" panose="02020603050405020304" pitchFamily="18" charset="0"/>
                      </a:endParaRPr>
                    </a:p>
                  </a:txBody>
                  <a:tcPr/>
                </a:tc>
                <a:tc hMerge="1">
                  <a:txBody>
                    <a:bodyPr/>
                    <a:lstStyle/>
                    <a:p>
                      <a:endParaRPr lang="en-SG" dirty="0">
                        <a:latin typeface="Times New Roman" panose="02020603050405020304" pitchFamily="18" charset="0"/>
                        <a:cs typeface="Times New Roman" panose="02020603050405020304" pitchFamily="18" charset="0"/>
                      </a:endParaRPr>
                    </a:p>
                  </a:txBody>
                  <a:tcPr/>
                </a:tc>
                <a:tc hMerge="1">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9952394"/>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aphicFrame>
        <p:nvGraphicFramePr>
          <p:cNvPr id="5" name="Table 5">
            <a:extLst>
              <a:ext uri="{FF2B5EF4-FFF2-40B4-BE49-F238E27FC236}">
                <a16:creationId xmlns:a16="http://schemas.microsoft.com/office/drawing/2014/main" id="{FD723B9C-148E-4A70-8C37-CB2EAC763EB5}"/>
              </a:ext>
            </a:extLst>
          </p:cNvPr>
          <p:cNvGraphicFramePr>
            <a:graphicFrameLocks noGrp="1"/>
          </p:cNvGraphicFramePr>
          <p:nvPr/>
        </p:nvGraphicFramePr>
        <p:xfrm>
          <a:off x="610326" y="1240639"/>
          <a:ext cx="10995661" cy="5138392"/>
        </p:xfrm>
        <a:graphic>
          <a:graphicData uri="http://schemas.openxmlformats.org/drawingml/2006/table">
            <a:tbl>
              <a:tblPr firstRow="1" bandRow="1">
                <a:tableStyleId>{5940675A-B579-460E-94D1-54222C63F5DA}</a:tableStyleId>
              </a:tblPr>
              <a:tblGrid>
                <a:gridCol w="2309925">
                  <a:extLst>
                    <a:ext uri="{9D8B030D-6E8A-4147-A177-3AD203B41FA5}">
                      <a16:colId xmlns:a16="http://schemas.microsoft.com/office/drawing/2014/main" val="1376914051"/>
                    </a:ext>
                  </a:extLst>
                </a:gridCol>
                <a:gridCol w="3344687">
                  <a:extLst>
                    <a:ext uri="{9D8B030D-6E8A-4147-A177-3AD203B41FA5}">
                      <a16:colId xmlns:a16="http://schemas.microsoft.com/office/drawing/2014/main" val="968425528"/>
                    </a:ext>
                  </a:extLst>
                </a:gridCol>
                <a:gridCol w="3004993">
                  <a:extLst>
                    <a:ext uri="{9D8B030D-6E8A-4147-A177-3AD203B41FA5}">
                      <a16:colId xmlns:a16="http://schemas.microsoft.com/office/drawing/2014/main" val="2170484729"/>
                    </a:ext>
                  </a:extLst>
                </a:gridCol>
                <a:gridCol w="2336056">
                  <a:extLst>
                    <a:ext uri="{9D8B030D-6E8A-4147-A177-3AD203B41FA5}">
                      <a16:colId xmlns:a16="http://schemas.microsoft.com/office/drawing/2014/main" val="3503683387"/>
                    </a:ext>
                  </a:extLst>
                </a:gridCol>
              </a:tblGrid>
              <a:tr h="1305124">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Tín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hiệu</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Từ</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ngữ</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miêu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tả</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đặc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điểm</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Giác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quan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cảm</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nhận</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Nghệ</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thuật</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641865288"/>
                  </a:ext>
                </a:extLst>
              </a:tr>
              <a:tr h="341346">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3400922"/>
                  </a:ext>
                </a:extLst>
              </a:tr>
              <a:tr h="1272948">
                <a:tc gridSpan="4">
                  <a:txBody>
                    <a:bodyPr/>
                    <a:lstStyle/>
                    <a:p>
                      <a:pPr marL="457200" indent="-457200">
                        <a:buFont typeface="Wingdings" panose="05000000000000000000" pitchFamily="2" charset="2"/>
                        <a:buChar char="è"/>
                      </a:pP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txBody>
                  <a:tcPr anchor="ctr"/>
                </a:tc>
                <a:tc hMerge="1">
                  <a:txBody>
                    <a:bodyPr/>
                    <a:lstStyle/>
                    <a:p>
                      <a:endParaRPr lang="en-SG" dirty="0">
                        <a:latin typeface="Times New Roman" panose="02020603050405020304" pitchFamily="18" charset="0"/>
                        <a:cs typeface="Times New Roman" panose="02020603050405020304" pitchFamily="18" charset="0"/>
                      </a:endParaRPr>
                    </a:p>
                  </a:txBody>
                  <a:tcPr/>
                </a:tc>
                <a:tc hMerge="1">
                  <a:txBody>
                    <a:bodyPr/>
                    <a:lstStyle/>
                    <a:p>
                      <a:endParaRPr lang="en-SG" dirty="0">
                        <a:latin typeface="Times New Roman" panose="02020603050405020304" pitchFamily="18" charset="0"/>
                        <a:cs typeface="Times New Roman" panose="02020603050405020304" pitchFamily="18" charset="0"/>
                      </a:endParaRPr>
                    </a:p>
                  </a:txBody>
                  <a:tcPr/>
                </a:tc>
                <a:tc hMerge="1">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9952394"/>
                  </a:ext>
                </a:extLst>
              </a:tr>
            </a:tbl>
          </a:graphicData>
        </a:graphic>
      </p:graphicFrame>
      <p:sp>
        <p:nvSpPr>
          <p:cNvPr id="7" name="TextBox 6">
            <a:extLst>
              <a:ext uri="{FF2B5EF4-FFF2-40B4-BE49-F238E27FC236}">
                <a16:creationId xmlns:a16="http://schemas.microsoft.com/office/drawing/2014/main" id="{87729735-7684-4412-BBFE-C85DBAC560A4}"/>
              </a:ext>
            </a:extLst>
          </p:cNvPr>
          <p:cNvSpPr txBox="1"/>
          <p:nvPr/>
        </p:nvSpPr>
        <p:spPr>
          <a:xfrm>
            <a:off x="799012" y="2738114"/>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ổi</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043D58A-34F9-4529-B4AF-639F6D701311}"/>
              </a:ext>
            </a:extLst>
          </p:cNvPr>
          <p:cNvSpPr txBox="1"/>
          <p:nvPr/>
        </p:nvSpPr>
        <p:spPr>
          <a:xfrm>
            <a:off x="3669212" y="2738114"/>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4C9EAC11-C954-4ABE-9154-F65D0BDD4EC5}"/>
              </a:ext>
            </a:extLst>
          </p:cNvPr>
          <p:cNvSpPr txBox="1"/>
          <p:nvPr/>
        </p:nvSpPr>
        <p:spPr>
          <a:xfrm>
            <a:off x="6780712" y="2738114"/>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Khứu</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11C259DC-86CC-4691-97D2-C5788BADB252}"/>
              </a:ext>
            </a:extLst>
          </p:cNvPr>
          <p:cNvSpPr txBox="1"/>
          <p:nvPr/>
        </p:nvSpPr>
        <p:spPr>
          <a:xfrm>
            <a:off x="4757785" y="295811"/>
            <a:ext cx="35589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400" b="0" i="0" u="none" strike="noStrike" kern="1200" cap="none" spc="0" normalizeH="0" baseline="0" noProof="0" dirty="0" err="1">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Thiên</a:t>
            </a:r>
            <a:r>
              <a:rPr kumimoji="0" lang="en-SG" sz="4400" b="0" i="0" u="none" strike="noStrike" kern="1200" cap="none" spc="0" normalizeH="0" baseline="0" noProof="0" dirty="0">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 </a:t>
            </a:r>
            <a:r>
              <a:rPr kumimoji="0" lang="en-SG" sz="4400" b="0" i="0" u="none" strike="noStrike" kern="1200" cap="none" spc="0" normalizeH="0" baseline="0" noProof="0" dirty="0" err="1">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nhiên</a:t>
            </a:r>
            <a:endParaRPr kumimoji="0" lang="en-SG" sz="4400" b="0" i="0" u="none" strike="noStrike" kern="1200" cap="none" spc="0" normalizeH="0" baseline="0" noProof="0" dirty="0">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52779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89294"/>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5" name="Group 4">
            <a:extLst>
              <a:ext uri="{FF2B5EF4-FFF2-40B4-BE49-F238E27FC236}">
                <a16:creationId xmlns:a16="http://schemas.microsoft.com/office/drawing/2014/main" id="{FA29B1F2-9797-4EC9-9D88-E3A34BCA6AC9}"/>
              </a:ext>
            </a:extLst>
          </p:cNvPr>
          <p:cNvGrpSpPr/>
          <p:nvPr/>
        </p:nvGrpSpPr>
        <p:grpSpPr>
          <a:xfrm>
            <a:off x="711200" y="1503680"/>
            <a:ext cx="4074160" cy="3891280"/>
            <a:chOff x="853440" y="1681162"/>
            <a:chExt cx="3759200" cy="3495675"/>
          </a:xfrm>
        </p:grpSpPr>
        <p:pic>
          <p:nvPicPr>
            <p:cNvPr id="3074" name="Picture 2" descr="Káº¿t quáº£ hÃ¬nh áº£nh cho á»i to ngon">
              <a:extLst>
                <a:ext uri="{FF2B5EF4-FFF2-40B4-BE49-F238E27FC236}">
                  <a16:creationId xmlns:a16="http://schemas.microsoft.com/office/drawing/2014/main" id="{E9BFACA9-BE24-4C15-8F04-3446B4740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 y="1681162"/>
              <a:ext cx="3759200" cy="34956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8B596A-A1B2-47F1-8DB0-84E83C871E78}"/>
                </a:ext>
              </a:extLst>
            </p:cNvPr>
            <p:cNvSpPr txBox="1"/>
            <p:nvPr/>
          </p:nvSpPr>
          <p:spPr>
            <a:xfrm flipH="1">
              <a:off x="1903427" y="4561840"/>
              <a:ext cx="2189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ư</a:t>
              </a:r>
              <a:r>
                <a:rPr kumimoji="0" lang="en-SG"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ơng</a:t>
              </a:r>
              <a:r>
                <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ổi</a:t>
              </a:r>
              <a:endPar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9" name="新月形 2">
            <a:extLst>
              <a:ext uri="{FF2B5EF4-FFF2-40B4-BE49-F238E27FC236}">
                <a16:creationId xmlns:a16="http://schemas.microsoft.com/office/drawing/2014/main" id="{DB207042-0D2F-4513-B011-5E3F72553E2C}"/>
              </a:ext>
            </a:extLst>
          </p:cNvPr>
          <p:cNvSpPr/>
          <p:nvPr/>
        </p:nvSpPr>
        <p:spPr>
          <a:xfrm rot="10800000">
            <a:off x="4048656" y="1072366"/>
            <a:ext cx="2001519" cy="4753908"/>
          </a:xfrm>
          <a:prstGeom prst="moon">
            <a:avLst>
              <a:gd name="adj" fmla="val 0"/>
            </a:avLst>
          </a:prstGeom>
          <a:solidFill>
            <a:srgbClr val="90C250"/>
          </a:solidFill>
          <a:ln w="57150">
            <a:solidFill>
              <a:srgbClr val="90C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Group 9">
            <a:extLst>
              <a:ext uri="{FF2B5EF4-FFF2-40B4-BE49-F238E27FC236}">
                <a16:creationId xmlns:a16="http://schemas.microsoft.com/office/drawing/2014/main" id="{479E965B-0828-4092-93D6-153D2898F2B1}"/>
              </a:ext>
            </a:extLst>
          </p:cNvPr>
          <p:cNvGrpSpPr/>
          <p:nvPr/>
        </p:nvGrpSpPr>
        <p:grpSpPr>
          <a:xfrm>
            <a:off x="5167500" y="1104317"/>
            <a:ext cx="5836322" cy="993589"/>
            <a:chOff x="752110" y="642350"/>
            <a:chExt cx="7301111" cy="1083733"/>
          </a:xfrm>
          <a:solidFill>
            <a:schemeClr val="accent3">
              <a:lumMod val="60000"/>
              <a:lumOff val="40000"/>
            </a:schemeClr>
          </a:solidFill>
        </p:grpSpPr>
        <p:sp>
          <p:nvSpPr>
            <p:cNvPr id="11" name="Rectangle 10">
              <a:extLst>
                <a:ext uri="{FF2B5EF4-FFF2-40B4-BE49-F238E27FC236}">
                  <a16:creationId xmlns:a16="http://schemas.microsoft.com/office/drawing/2014/main" id="{8CE8FE63-6858-459F-8B83-F4BD33C6A4D0}"/>
                </a:ext>
              </a:extLst>
            </p:cNvPr>
            <p:cNvSpPr/>
            <p:nvPr/>
          </p:nvSpPr>
          <p:spPr>
            <a:xfrm>
              <a:off x="752110" y="642350"/>
              <a:ext cx="7301111" cy="1083733"/>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TextBox 11">
              <a:extLst>
                <a:ext uri="{FF2B5EF4-FFF2-40B4-BE49-F238E27FC236}">
                  <a16:creationId xmlns:a16="http://schemas.microsoft.com/office/drawing/2014/main" id="{ACF978E6-D977-40CF-80D8-9035E1781A21}"/>
                </a:ext>
              </a:extLst>
            </p:cNvPr>
            <p:cNvSpPr txBox="1"/>
            <p:nvPr/>
          </p:nvSpPr>
          <p:spPr>
            <a:xfrm>
              <a:off x="1288394" y="642350"/>
              <a:ext cx="6764827" cy="10837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60213"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H</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ư</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ơng</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ơ</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m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dân</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dã</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mộc</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mạc</a:t>
              </a:r>
              <a:endPar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sp>
        <p:nvSpPr>
          <p:cNvPr id="13" name="Oval 12">
            <a:extLst>
              <a:ext uri="{FF2B5EF4-FFF2-40B4-BE49-F238E27FC236}">
                <a16:creationId xmlns:a16="http://schemas.microsoft.com/office/drawing/2014/main" id="{B3D03AE4-5C63-4BE2-B144-BB01A30DD7BE}"/>
              </a:ext>
            </a:extLst>
          </p:cNvPr>
          <p:cNvSpPr/>
          <p:nvPr/>
        </p:nvSpPr>
        <p:spPr>
          <a:xfrm>
            <a:off x="4626142" y="1051667"/>
            <a:ext cx="1285183" cy="12213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4" name="Group 13">
            <a:extLst>
              <a:ext uri="{FF2B5EF4-FFF2-40B4-BE49-F238E27FC236}">
                <a16:creationId xmlns:a16="http://schemas.microsoft.com/office/drawing/2014/main" id="{7CD56D2E-1D3D-4975-85B2-F6518F6A7FFE}"/>
              </a:ext>
            </a:extLst>
          </p:cNvPr>
          <p:cNvGrpSpPr/>
          <p:nvPr/>
        </p:nvGrpSpPr>
        <p:grpSpPr>
          <a:xfrm>
            <a:off x="5708897" y="3173564"/>
            <a:ext cx="5771903" cy="993589"/>
            <a:chOff x="996086" y="774110"/>
            <a:chExt cx="7103330" cy="1548004"/>
          </a:xfrm>
          <a:solidFill>
            <a:schemeClr val="accent3">
              <a:lumMod val="60000"/>
              <a:lumOff val="40000"/>
            </a:schemeClr>
          </a:solidFill>
        </p:grpSpPr>
        <p:sp>
          <p:nvSpPr>
            <p:cNvPr id="15" name="Rectangle 14">
              <a:extLst>
                <a:ext uri="{FF2B5EF4-FFF2-40B4-BE49-F238E27FC236}">
                  <a16:creationId xmlns:a16="http://schemas.microsoft.com/office/drawing/2014/main" id="{BC97E5B8-50BA-4FF2-AE2A-2C6EEB4F0CAB}"/>
                </a:ext>
              </a:extLst>
            </p:cNvPr>
            <p:cNvSpPr/>
            <p:nvPr/>
          </p:nvSpPr>
          <p:spPr>
            <a:xfrm>
              <a:off x="996086" y="774110"/>
              <a:ext cx="7103330" cy="1548004"/>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7A1B5538-51AE-4959-BA11-8EBD7CD2F0FE}"/>
                </a:ext>
              </a:extLst>
            </p:cNvPr>
            <p:cNvSpPr txBox="1"/>
            <p:nvPr/>
          </p:nvSpPr>
          <p:spPr>
            <a:xfrm>
              <a:off x="996086" y="774110"/>
              <a:ext cx="7103330" cy="15480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marL="0" marR="0" lvl="0" indent="0" algn="l" defTabSz="15113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ứ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quà</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quê</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bình</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dị</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thân</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quen</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cuộc</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sống</a:t>
              </a:r>
              <a:endPar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sp>
        <p:nvSpPr>
          <p:cNvPr id="17" name="Oval 16">
            <a:extLst>
              <a:ext uri="{FF2B5EF4-FFF2-40B4-BE49-F238E27FC236}">
                <a16:creationId xmlns:a16="http://schemas.microsoft.com/office/drawing/2014/main" id="{8FA8EDFB-DBA8-487F-8D51-F18918DE2FC4}"/>
              </a:ext>
            </a:extLst>
          </p:cNvPr>
          <p:cNvSpPr/>
          <p:nvPr/>
        </p:nvSpPr>
        <p:spPr>
          <a:xfrm>
            <a:off x="5318722" y="3059664"/>
            <a:ext cx="1285183" cy="12213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F4ADF746-FA25-4AAD-B51D-38E187756F20}"/>
              </a:ext>
            </a:extLst>
          </p:cNvPr>
          <p:cNvGrpSpPr/>
          <p:nvPr/>
        </p:nvGrpSpPr>
        <p:grpSpPr>
          <a:xfrm>
            <a:off x="5167500" y="5021801"/>
            <a:ext cx="5836322" cy="993589"/>
            <a:chOff x="920573" y="774110"/>
            <a:chExt cx="7244212" cy="1548004"/>
          </a:xfrm>
          <a:solidFill>
            <a:schemeClr val="accent3">
              <a:lumMod val="60000"/>
              <a:lumOff val="40000"/>
            </a:schemeClr>
          </a:solidFill>
        </p:grpSpPr>
        <p:sp>
          <p:nvSpPr>
            <p:cNvPr id="19" name="Rectangle 18">
              <a:extLst>
                <a:ext uri="{FF2B5EF4-FFF2-40B4-BE49-F238E27FC236}">
                  <a16:creationId xmlns:a16="http://schemas.microsoft.com/office/drawing/2014/main" id="{A3255B27-2305-481A-BFFF-2DC8509D7F0F}"/>
                </a:ext>
              </a:extLst>
            </p:cNvPr>
            <p:cNvSpPr/>
            <p:nvPr/>
          </p:nvSpPr>
          <p:spPr>
            <a:xfrm>
              <a:off x="996086" y="774110"/>
              <a:ext cx="7168699" cy="1548004"/>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0" name="TextBox 19">
              <a:extLst>
                <a:ext uri="{FF2B5EF4-FFF2-40B4-BE49-F238E27FC236}">
                  <a16:creationId xmlns:a16="http://schemas.microsoft.com/office/drawing/2014/main" id="{367332A5-82C4-4F34-8312-8D29BBE9C47F}"/>
                </a:ext>
              </a:extLst>
            </p:cNvPr>
            <p:cNvSpPr txBox="1"/>
            <p:nvPr/>
          </p:nvSpPr>
          <p:spPr>
            <a:xfrm>
              <a:off x="920573" y="992874"/>
              <a:ext cx="7095822" cy="11083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marL="0" marR="0" lvl="0" indent="0" algn="just" defTabSz="1955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Hình</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ảnh</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m</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ới</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mẻ</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thi</a:t>
              </a:r>
              <a:r>
                <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ca</a:t>
              </a:r>
              <a:endParaRPr kumimoji="0" lang="en-SG"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sp>
        <p:nvSpPr>
          <p:cNvPr id="21" name="Oval 20">
            <a:extLst>
              <a:ext uri="{FF2B5EF4-FFF2-40B4-BE49-F238E27FC236}">
                <a16:creationId xmlns:a16="http://schemas.microsoft.com/office/drawing/2014/main" id="{A505DA3B-C961-4C0D-B821-C859A31DD6A0}"/>
              </a:ext>
            </a:extLst>
          </p:cNvPr>
          <p:cNvSpPr/>
          <p:nvPr/>
        </p:nvSpPr>
        <p:spPr>
          <a:xfrm>
            <a:off x="4626141" y="4845443"/>
            <a:ext cx="1285183" cy="12213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endParaRPr>
          </a:p>
        </p:txBody>
      </p:sp>
    </p:spTree>
    <p:extLst>
      <p:ext uri="{BB962C8B-B14F-4D97-AF65-F5344CB8AC3E}">
        <p14:creationId xmlns:p14="http://schemas.microsoft.com/office/powerpoint/2010/main" val="26454721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par>
                                <p:cTn id="34" presetID="14" presetClass="entr" presetSubtype="1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무료 편지지] 가을에 어울리는 예쁜 편지지, 편지봉투 : 네이버 블로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55778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8140" y="2213293"/>
            <a:ext cx="11475720" cy="3970318"/>
          </a:xfrm>
          <a:prstGeom prst="rect">
            <a:avLst/>
          </a:prstGeom>
          <a:noFill/>
          <a:ln w="9525" cap="flat" cmpd="sng" algn="ctr">
            <a:noFill/>
            <a:prstDash val="solid"/>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3600" i="1" u="none" strike="noStrike" kern="0" cap="none" spc="0" normalizeH="0" baseline="0" noProof="0" dirty="0">
                <a:ln>
                  <a:noFill/>
                </a:ln>
                <a:uLnTx/>
                <a:uFillTx/>
                <a:latin typeface="Times New Roman" pitchFamily="18" charset="0"/>
                <a:ea typeface="+mn-ea"/>
                <a:cs typeface="Times New Roman" pitchFamily="18" charset="0"/>
              </a:rPr>
              <a:t>“…</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giữa</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cái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khoảnh</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khắc</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giao</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mùa</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kì</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lạ</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thì</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điều</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khiến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tâm</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hồn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tôi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phải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lay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động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phải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giật</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mình</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để</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nhận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ra</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đó</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chính</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là</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Với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tôi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thậm</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chí</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với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nhiều</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người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khác</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thì</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mùi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đó</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gợi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nhớ</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đến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tuổi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ấu</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thơ</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gợi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nhớ</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những</a:t>
            </a:r>
            <a:r>
              <a:rPr kumimoji="0" lang="en-US" sz="3600" i="1" u="none" strike="noStrike" kern="0" cap="none" spc="0" normalizeH="0" baseline="0" noProof="0" dirty="0">
                <a:ln>
                  <a:noFill/>
                </a:ln>
                <a:uLnTx/>
                <a:uFillTx/>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đứa</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trẻ</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ẩn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hiện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trong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triền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chín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ven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sông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Hương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ổi</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tự</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nó</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xộc</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thẳng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vào</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những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miền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thơ</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ấu</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thân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thiết</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trong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tâm</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hồn</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a:t>
            </a:r>
            <a:r>
              <a:rPr kumimoji="0" lang="en-US" sz="3600" i="1" u="none" strike="noStrike" kern="0" cap="none" spc="0" normalizeH="0" baseline="0" noProof="0" dirty="0" err="1">
                <a:ln>
                  <a:noFill/>
                </a:ln>
                <a:uLnTx/>
                <a:uFillTx/>
                <a:latin typeface="Times New Roman" pitchFamily="18" charset="0"/>
                <a:ea typeface="+mn-ea"/>
                <a:cs typeface="Times New Roman" pitchFamily="18" charset="0"/>
              </a:rPr>
              <a:t>chúng</a:t>
            </a:r>
            <a:r>
              <a:rPr kumimoji="0" lang="en-US" sz="3600" i="1" u="none" strike="noStrike" kern="0" cap="none" spc="0" normalizeH="0" baseline="0" noProof="0" dirty="0">
                <a:ln>
                  <a:noFill/>
                </a:ln>
                <a:uLnTx/>
                <a:uFillTx/>
                <a:latin typeface="Times New Roman" pitchFamily="18" charset="0"/>
                <a:ea typeface="+mn-ea"/>
                <a:cs typeface="Times New Roman" pitchFamily="18" charset="0"/>
              </a:rPr>
              <a:t> ta.”</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3600" i="1" u="none" strike="noStrike" kern="0" cap="none" spc="0" normalizeH="0" baseline="0" noProof="0" dirty="0">
                <a:ln>
                  <a:noFill/>
                </a:ln>
                <a:uLnTx/>
                <a:uFillTx/>
                <a:latin typeface="Times New Roman" pitchFamily="18" charset="0"/>
                <a:ea typeface="+mn-ea"/>
              </a:rPr>
              <a:t>                             (</a:t>
            </a:r>
            <a:r>
              <a:rPr kumimoji="0" lang="en-US" sz="3600" i="1" u="none" strike="noStrike" kern="0" cap="none" spc="0" normalizeH="0" baseline="0" noProof="0" dirty="0" err="1">
                <a:ln>
                  <a:noFill/>
                </a:ln>
                <a:uLnTx/>
                <a:uFillTx/>
                <a:latin typeface="Times New Roman" pitchFamily="18" charset="0"/>
                <a:ea typeface="+mn-ea"/>
              </a:rPr>
              <a:t>Lời</a:t>
            </a:r>
            <a:r>
              <a:rPr kumimoji="0" lang="en-US" sz="3600" i="1" u="none" strike="noStrike" kern="0" cap="none" spc="0" normalizeH="0" baseline="0" noProof="0" dirty="0">
                <a:ln>
                  <a:noFill/>
                </a:ln>
                <a:uLnTx/>
                <a:uFillTx/>
                <a:latin typeface="Times New Roman" pitchFamily="18" charset="0"/>
                <a:ea typeface="+mn-ea"/>
              </a:rPr>
              <a:t> </a:t>
            </a:r>
            <a:r>
              <a:rPr kumimoji="0" lang="en-US" sz="3600" i="1" u="none" strike="noStrike" kern="0" cap="none" spc="0" normalizeH="0" baseline="0" noProof="0" dirty="0" err="1">
                <a:ln>
                  <a:noFill/>
                </a:ln>
                <a:uLnTx/>
                <a:uFillTx/>
                <a:latin typeface="Times New Roman" pitchFamily="18" charset="0"/>
                <a:ea typeface="+mn-ea"/>
              </a:rPr>
              <a:t>tự</a:t>
            </a:r>
            <a:r>
              <a:rPr kumimoji="0" lang="en-US" sz="3600" i="1" u="none" strike="noStrike" kern="0" cap="none" spc="0" normalizeH="0" baseline="0" noProof="0" dirty="0">
                <a:ln>
                  <a:noFill/>
                </a:ln>
                <a:uLnTx/>
                <a:uFillTx/>
                <a:latin typeface="Times New Roman" pitchFamily="18" charset="0"/>
                <a:ea typeface="+mn-ea"/>
              </a:rPr>
              <a:t> </a:t>
            </a:r>
            <a:r>
              <a:rPr kumimoji="0" lang="en-US" sz="3600" i="1" u="none" strike="noStrike" kern="0" cap="none" spc="0" normalizeH="0" baseline="0" noProof="0" dirty="0" err="1">
                <a:ln>
                  <a:noFill/>
                </a:ln>
                <a:uLnTx/>
                <a:uFillTx/>
                <a:latin typeface="Times New Roman" pitchFamily="18" charset="0"/>
                <a:ea typeface="+mn-ea"/>
              </a:rPr>
              <a:t>bạch</a:t>
            </a:r>
            <a:r>
              <a:rPr kumimoji="0" lang="en-US" sz="3600" i="1" u="none" strike="noStrike" kern="0" cap="none" spc="0" normalizeH="0" baseline="0" noProof="0" dirty="0">
                <a:ln>
                  <a:noFill/>
                </a:ln>
                <a:uLnTx/>
                <a:uFillTx/>
                <a:latin typeface="Times New Roman" pitchFamily="18" charset="0"/>
                <a:ea typeface="+mn-ea"/>
              </a:rPr>
              <a:t>)</a:t>
            </a:r>
            <a:endParaRPr kumimoji="0" lang="en-US" sz="3600" i="1" u="none" strike="noStrike" kern="0" cap="none" spc="0" normalizeH="0" baseline="0" noProof="0" dirty="0">
              <a:ln>
                <a:noFill/>
              </a:ln>
              <a:uLnTx/>
              <a:uFillTx/>
              <a:latin typeface="Calibri" pitchFamily="34" charset="0"/>
              <a:ea typeface="+mn-ea"/>
            </a:endParaRPr>
          </a:p>
        </p:txBody>
      </p:sp>
    </p:spTree>
    <p:extLst>
      <p:ext uri="{BB962C8B-B14F-4D97-AF65-F5344CB8AC3E}">
        <p14:creationId xmlns:p14="http://schemas.microsoft.com/office/powerpoint/2010/main" val="844774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aphicFrame>
        <p:nvGraphicFramePr>
          <p:cNvPr id="5" name="Table 5">
            <a:extLst>
              <a:ext uri="{FF2B5EF4-FFF2-40B4-BE49-F238E27FC236}">
                <a16:creationId xmlns:a16="http://schemas.microsoft.com/office/drawing/2014/main" id="{FD723B9C-148E-4A70-8C37-CB2EAC763EB5}"/>
              </a:ext>
            </a:extLst>
          </p:cNvPr>
          <p:cNvGraphicFramePr>
            <a:graphicFrameLocks noGrp="1"/>
          </p:cNvGraphicFramePr>
          <p:nvPr/>
        </p:nvGraphicFramePr>
        <p:xfrm>
          <a:off x="610326" y="1240639"/>
          <a:ext cx="10995661" cy="5138392"/>
        </p:xfrm>
        <a:graphic>
          <a:graphicData uri="http://schemas.openxmlformats.org/drawingml/2006/table">
            <a:tbl>
              <a:tblPr firstRow="1" bandRow="1">
                <a:tableStyleId>{5940675A-B579-460E-94D1-54222C63F5DA}</a:tableStyleId>
              </a:tblPr>
              <a:tblGrid>
                <a:gridCol w="2309925">
                  <a:extLst>
                    <a:ext uri="{9D8B030D-6E8A-4147-A177-3AD203B41FA5}">
                      <a16:colId xmlns:a16="http://schemas.microsoft.com/office/drawing/2014/main" val="1376914051"/>
                    </a:ext>
                  </a:extLst>
                </a:gridCol>
                <a:gridCol w="3344687">
                  <a:extLst>
                    <a:ext uri="{9D8B030D-6E8A-4147-A177-3AD203B41FA5}">
                      <a16:colId xmlns:a16="http://schemas.microsoft.com/office/drawing/2014/main" val="968425528"/>
                    </a:ext>
                  </a:extLst>
                </a:gridCol>
                <a:gridCol w="3004993">
                  <a:extLst>
                    <a:ext uri="{9D8B030D-6E8A-4147-A177-3AD203B41FA5}">
                      <a16:colId xmlns:a16="http://schemas.microsoft.com/office/drawing/2014/main" val="2170484729"/>
                    </a:ext>
                  </a:extLst>
                </a:gridCol>
                <a:gridCol w="2336056">
                  <a:extLst>
                    <a:ext uri="{9D8B030D-6E8A-4147-A177-3AD203B41FA5}">
                      <a16:colId xmlns:a16="http://schemas.microsoft.com/office/drawing/2014/main" val="3503683387"/>
                    </a:ext>
                  </a:extLst>
                </a:gridCol>
              </a:tblGrid>
              <a:tr h="1305124">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Tín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hiệu</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Từ</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ngữ</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miêu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tả</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đặc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điểm</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Giác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quan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cảm</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nhận</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Nghệ</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thuật</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641865288"/>
                  </a:ext>
                </a:extLst>
              </a:tr>
              <a:tr h="341346">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3400922"/>
                  </a:ext>
                </a:extLst>
              </a:tr>
              <a:tr h="1272948">
                <a:tc gridSpan="4">
                  <a:txBody>
                    <a:bodyPr/>
                    <a:lstStyle/>
                    <a:p>
                      <a:pPr marL="457200" indent="-457200">
                        <a:buFont typeface="Wingdings" panose="05000000000000000000" pitchFamily="2" charset="2"/>
                        <a:buChar char="è"/>
                      </a:pP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txBody>
                  <a:tcPr anchor="ctr"/>
                </a:tc>
                <a:tc hMerge="1">
                  <a:txBody>
                    <a:bodyPr/>
                    <a:lstStyle/>
                    <a:p>
                      <a:endParaRPr lang="en-SG" dirty="0">
                        <a:latin typeface="Times New Roman" panose="02020603050405020304" pitchFamily="18" charset="0"/>
                        <a:cs typeface="Times New Roman" panose="02020603050405020304" pitchFamily="18" charset="0"/>
                      </a:endParaRPr>
                    </a:p>
                  </a:txBody>
                  <a:tcPr/>
                </a:tc>
                <a:tc hMerge="1">
                  <a:txBody>
                    <a:bodyPr/>
                    <a:lstStyle/>
                    <a:p>
                      <a:endParaRPr lang="en-SG" dirty="0">
                        <a:latin typeface="Times New Roman" panose="02020603050405020304" pitchFamily="18" charset="0"/>
                        <a:cs typeface="Times New Roman" panose="02020603050405020304" pitchFamily="18" charset="0"/>
                      </a:endParaRPr>
                    </a:p>
                  </a:txBody>
                  <a:tcPr/>
                </a:tc>
                <a:tc hMerge="1">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9952394"/>
                  </a:ext>
                </a:extLst>
              </a:tr>
            </a:tbl>
          </a:graphicData>
        </a:graphic>
      </p:graphicFrame>
      <p:sp>
        <p:nvSpPr>
          <p:cNvPr id="7" name="TextBox 6">
            <a:extLst>
              <a:ext uri="{FF2B5EF4-FFF2-40B4-BE49-F238E27FC236}">
                <a16:creationId xmlns:a16="http://schemas.microsoft.com/office/drawing/2014/main" id="{87729735-7684-4412-BBFE-C85DBAC560A4}"/>
              </a:ext>
            </a:extLst>
          </p:cNvPr>
          <p:cNvSpPr txBox="1"/>
          <p:nvPr/>
        </p:nvSpPr>
        <p:spPr>
          <a:xfrm>
            <a:off x="799012" y="2738114"/>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ổi</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043D58A-34F9-4529-B4AF-639F6D701311}"/>
              </a:ext>
            </a:extLst>
          </p:cNvPr>
          <p:cNvSpPr txBox="1"/>
          <p:nvPr/>
        </p:nvSpPr>
        <p:spPr>
          <a:xfrm>
            <a:off x="3669212" y="2738114"/>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4C9EAC11-C954-4ABE-9154-F65D0BDD4EC5}"/>
              </a:ext>
            </a:extLst>
          </p:cNvPr>
          <p:cNvSpPr txBox="1"/>
          <p:nvPr/>
        </p:nvSpPr>
        <p:spPr>
          <a:xfrm>
            <a:off x="6780712" y="2738114"/>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Khứu</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3834DD1-657C-4C50-9036-A2BDE93E81AF}"/>
              </a:ext>
            </a:extLst>
          </p:cNvPr>
          <p:cNvSpPr txBox="1"/>
          <p:nvPr/>
        </p:nvSpPr>
        <p:spPr>
          <a:xfrm>
            <a:off x="799012" y="3529963"/>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38578C4-DE9A-4B6F-8C8C-7B5BAEAD4285}"/>
              </a:ext>
            </a:extLst>
          </p:cNvPr>
          <p:cNvSpPr txBox="1"/>
          <p:nvPr/>
        </p:nvSpPr>
        <p:spPr>
          <a:xfrm>
            <a:off x="3669212" y="3529963"/>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a:t>
            </a:r>
          </a:p>
        </p:txBody>
      </p:sp>
      <p:sp>
        <p:nvSpPr>
          <p:cNvPr id="12" name="TextBox 11">
            <a:extLst>
              <a:ext uri="{FF2B5EF4-FFF2-40B4-BE49-F238E27FC236}">
                <a16:creationId xmlns:a16="http://schemas.microsoft.com/office/drawing/2014/main" id="{E76F5320-3631-4B10-BBA4-AFC6B31133D5}"/>
              </a:ext>
            </a:extLst>
          </p:cNvPr>
          <p:cNvSpPr txBox="1"/>
          <p:nvPr/>
        </p:nvSpPr>
        <p:spPr>
          <a:xfrm>
            <a:off x="6780712" y="3529963"/>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C230FF07-031E-4A0F-84EF-BD1EE8B77A1F}"/>
              </a:ext>
            </a:extLst>
          </p:cNvPr>
          <p:cNvSpPr txBox="1"/>
          <p:nvPr/>
        </p:nvSpPr>
        <p:spPr>
          <a:xfrm>
            <a:off x="799012" y="4301883"/>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Sương</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87D3135A-E59F-40D5-AFE6-2F85EA40D575}"/>
              </a:ext>
            </a:extLst>
          </p:cNvPr>
          <p:cNvSpPr txBox="1"/>
          <p:nvPr/>
        </p:nvSpPr>
        <p:spPr>
          <a:xfrm>
            <a:off x="3424154" y="4301883"/>
            <a:ext cx="244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chùng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chình</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8EEFB313-2548-46F9-8C5B-47212B6407AE}"/>
              </a:ext>
            </a:extLst>
          </p:cNvPr>
          <p:cNvSpPr txBox="1"/>
          <p:nvPr/>
        </p:nvSpPr>
        <p:spPr>
          <a:xfrm>
            <a:off x="6780712" y="4301883"/>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14CF125C-58D3-4A0B-973F-742F1F29F02E}"/>
              </a:ext>
            </a:extLst>
          </p:cNvPr>
          <p:cNvSpPr txBox="1"/>
          <p:nvPr/>
        </p:nvSpPr>
        <p:spPr>
          <a:xfrm>
            <a:off x="9467202" y="3165396"/>
            <a:ext cx="19584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láy</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11C259DC-86CC-4691-97D2-C5788BADB252}"/>
              </a:ext>
            </a:extLst>
          </p:cNvPr>
          <p:cNvSpPr txBox="1"/>
          <p:nvPr/>
        </p:nvSpPr>
        <p:spPr>
          <a:xfrm>
            <a:off x="4757785" y="295811"/>
            <a:ext cx="35589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400" b="0" i="0" u="none" strike="noStrike" kern="1200" cap="none" spc="0" normalizeH="0" baseline="0" noProof="0" dirty="0" err="1">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Thiên</a:t>
            </a:r>
            <a:r>
              <a:rPr kumimoji="0" lang="en-SG" sz="4400" b="0" i="0" u="none" strike="noStrike" kern="1200" cap="none" spc="0" normalizeH="0" baseline="0" noProof="0" dirty="0">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 </a:t>
            </a:r>
            <a:r>
              <a:rPr kumimoji="0" lang="en-SG" sz="4400" b="0" i="0" u="none" strike="noStrike" kern="1200" cap="none" spc="0" normalizeH="0" baseline="0" noProof="0" dirty="0" err="1">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nhiên</a:t>
            </a:r>
            <a:endParaRPr kumimoji="0" lang="en-SG" sz="4400" b="0" i="0" u="none" strike="noStrike" kern="1200" cap="none" spc="0" normalizeH="0" baseline="0" noProof="0" dirty="0">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721580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5" name="TextBox 4">
            <a:extLst>
              <a:ext uri="{FF2B5EF4-FFF2-40B4-BE49-F238E27FC236}">
                <a16:creationId xmlns:a16="http://schemas.microsoft.com/office/drawing/2014/main" id="{AD61D6B8-86E6-4A3A-AE02-0FA264800AA5}"/>
              </a:ext>
            </a:extLst>
          </p:cNvPr>
          <p:cNvSpPr txBox="1"/>
          <p:nvPr/>
        </p:nvSpPr>
        <p:spPr>
          <a:xfrm>
            <a:off x="2016752" y="5093377"/>
            <a:ext cx="10469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Ngõ</a:t>
            </a:r>
            <a:r>
              <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组合 6">
            <a:extLst>
              <a:ext uri="{FF2B5EF4-FFF2-40B4-BE49-F238E27FC236}">
                <a16:creationId xmlns:a16="http://schemas.microsoft.com/office/drawing/2014/main" id="{104368EE-319B-48FB-AFC7-733DFBDE73A5}"/>
              </a:ext>
            </a:extLst>
          </p:cNvPr>
          <p:cNvGrpSpPr/>
          <p:nvPr/>
        </p:nvGrpSpPr>
        <p:grpSpPr>
          <a:xfrm>
            <a:off x="599388" y="2592220"/>
            <a:ext cx="1053545" cy="1119809"/>
            <a:chOff x="5758072" y="954157"/>
            <a:chExt cx="1053545" cy="1119809"/>
          </a:xfrm>
          <a:solidFill>
            <a:srgbClr val="F8DFD2"/>
          </a:solidFill>
        </p:grpSpPr>
        <p:sp>
          <p:nvSpPr>
            <p:cNvPr id="7" name="菱形 7">
              <a:extLst>
                <a:ext uri="{FF2B5EF4-FFF2-40B4-BE49-F238E27FC236}">
                  <a16:creationId xmlns:a16="http://schemas.microsoft.com/office/drawing/2014/main" id="{97EE8C85-9500-4090-BC37-24694604809F}"/>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sp>
          <p:nvSpPr>
            <p:cNvPr id="8" name="菱形 8">
              <a:extLst>
                <a:ext uri="{FF2B5EF4-FFF2-40B4-BE49-F238E27FC236}">
                  <a16:creationId xmlns:a16="http://schemas.microsoft.com/office/drawing/2014/main" id="{08C7BF27-2E5F-4128-9808-254B3EDBF31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grpSp>
      <p:grpSp>
        <p:nvGrpSpPr>
          <p:cNvPr id="9" name="组合 10">
            <a:extLst>
              <a:ext uri="{FF2B5EF4-FFF2-40B4-BE49-F238E27FC236}">
                <a16:creationId xmlns:a16="http://schemas.microsoft.com/office/drawing/2014/main" id="{7C484BAA-1F19-480C-A86F-7CFEAD4BBDAA}"/>
              </a:ext>
            </a:extLst>
          </p:cNvPr>
          <p:cNvGrpSpPr/>
          <p:nvPr/>
        </p:nvGrpSpPr>
        <p:grpSpPr>
          <a:xfrm>
            <a:off x="606012" y="4773504"/>
            <a:ext cx="1053545" cy="1119809"/>
            <a:chOff x="5758072" y="954157"/>
            <a:chExt cx="1053545" cy="1119809"/>
          </a:xfrm>
          <a:solidFill>
            <a:srgbClr val="C3E0D3"/>
          </a:solidFill>
        </p:grpSpPr>
        <p:sp>
          <p:nvSpPr>
            <p:cNvPr id="10" name="菱形 11">
              <a:extLst>
                <a:ext uri="{FF2B5EF4-FFF2-40B4-BE49-F238E27FC236}">
                  <a16:creationId xmlns:a16="http://schemas.microsoft.com/office/drawing/2014/main" id="{F1621A21-EB54-4C61-AF50-F61C88457466}"/>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sp>
          <p:nvSpPr>
            <p:cNvPr id="11" name="菱形 12">
              <a:extLst>
                <a:ext uri="{FF2B5EF4-FFF2-40B4-BE49-F238E27FC236}">
                  <a16:creationId xmlns:a16="http://schemas.microsoft.com/office/drawing/2014/main" id="{5F21BE76-9062-48B1-969F-D557C202D055}"/>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Calibri"/>
              </a:endParaRPr>
            </a:p>
          </p:txBody>
        </p:sp>
      </p:grpSp>
      <p:pic>
        <p:nvPicPr>
          <p:cNvPr id="12" name="图片 28">
            <a:extLst>
              <a:ext uri="{FF2B5EF4-FFF2-40B4-BE49-F238E27FC236}">
                <a16:creationId xmlns:a16="http://schemas.microsoft.com/office/drawing/2014/main" id="{6E8B0869-24B1-47B5-94E6-F797DBFE9F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34" y="2998924"/>
            <a:ext cx="824730" cy="728638"/>
          </a:xfrm>
          <a:prstGeom prst="rect">
            <a:avLst/>
          </a:prstGeom>
        </p:spPr>
      </p:pic>
      <p:pic>
        <p:nvPicPr>
          <p:cNvPr id="13" name="图片 29">
            <a:extLst>
              <a:ext uri="{FF2B5EF4-FFF2-40B4-BE49-F238E27FC236}">
                <a16:creationId xmlns:a16="http://schemas.microsoft.com/office/drawing/2014/main" id="{85346D38-1DC0-47FF-9448-1BAF7A599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17" y="5259077"/>
            <a:ext cx="824730" cy="728638"/>
          </a:xfrm>
          <a:prstGeom prst="rect">
            <a:avLst/>
          </a:prstGeom>
        </p:spPr>
      </p:pic>
      <p:sp>
        <p:nvSpPr>
          <p:cNvPr id="14" name="TextBox 13">
            <a:extLst>
              <a:ext uri="{FF2B5EF4-FFF2-40B4-BE49-F238E27FC236}">
                <a16:creationId xmlns:a16="http://schemas.microsoft.com/office/drawing/2014/main" id="{CFD1290A-F762-4862-B041-1AF6DFA8F739}"/>
              </a:ext>
            </a:extLst>
          </p:cNvPr>
          <p:cNvSpPr txBox="1"/>
          <p:nvPr/>
        </p:nvSpPr>
        <p:spPr>
          <a:xfrm>
            <a:off x="3063673" y="5124370"/>
            <a:ext cx="97078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Ngõ</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ngõ</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FD3D484F-734D-49B8-BD08-F79EA2506F42}"/>
              </a:ext>
            </a:extLst>
          </p:cNvPr>
          <p:cNvSpPr txBox="1"/>
          <p:nvPr/>
        </p:nvSpPr>
        <p:spPr>
          <a:xfrm>
            <a:off x="1803392" y="2633685"/>
            <a:ext cx="24536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Sương</a:t>
            </a:r>
            <a:r>
              <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chùng</a:t>
            </a:r>
            <a:r>
              <a:rPr kumimoji="0" lang="en-SG"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chình</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C0913204-83EB-427A-A8DA-3DBF173AFFEA}"/>
              </a:ext>
            </a:extLst>
          </p:cNvPr>
          <p:cNvCxnSpPr>
            <a:cxnSpLocks/>
            <a:stCxn id="15" idx="3"/>
            <a:endCxn id="22" idx="1"/>
          </p:cNvCxnSpPr>
          <p:nvPr/>
        </p:nvCxnSpPr>
        <p:spPr>
          <a:xfrm flipV="1">
            <a:off x="4257040" y="2504023"/>
            <a:ext cx="1127319" cy="6682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AFACEA8-559D-4C82-8005-F9A326E550B6}"/>
              </a:ext>
            </a:extLst>
          </p:cNvPr>
          <p:cNvCxnSpPr>
            <a:cxnSpLocks/>
            <a:endCxn id="25" idx="1"/>
          </p:cNvCxnSpPr>
          <p:nvPr/>
        </p:nvCxnSpPr>
        <p:spPr>
          <a:xfrm>
            <a:off x="4257040" y="3172445"/>
            <a:ext cx="1153634" cy="7166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C0FABC1-621E-4BE5-ABDF-DA516402A8AB}"/>
              </a:ext>
            </a:extLst>
          </p:cNvPr>
          <p:cNvSpPr txBox="1"/>
          <p:nvPr/>
        </p:nvSpPr>
        <p:spPr>
          <a:xfrm>
            <a:off x="5384359" y="1996191"/>
            <a:ext cx="68076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Gợi</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Màn</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sương</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ảo</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giăng</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mắc</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nhẹ</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nhàng</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nơi</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đường</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ngõ</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xóm</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468D4C8C-F653-4E7D-8E78-7E299E80EB3E}"/>
              </a:ext>
            </a:extLst>
          </p:cNvPr>
          <p:cNvSpPr txBox="1"/>
          <p:nvPr/>
        </p:nvSpPr>
        <p:spPr>
          <a:xfrm>
            <a:off x="5410674" y="3612059"/>
            <a:ext cx="680764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Gợi</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tình</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luyến</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bâng</a:t>
            </a:r>
            <a:r>
              <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khuâng</a:t>
            </a:r>
            <a:endParaRPr kumimoji="0" lang="en-SG"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3DC30BDF-79F0-41D6-BE5F-CA05EA8ACEE4}"/>
              </a:ext>
            </a:extLst>
          </p:cNvPr>
          <p:cNvSpPr txBox="1"/>
          <p:nvPr/>
        </p:nvSpPr>
        <p:spPr>
          <a:xfrm>
            <a:off x="3457642" y="704682"/>
            <a:ext cx="57348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Sương</a:t>
            </a:r>
            <a:r>
              <a:rPr kumimoji="0" lang="en-SG"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chùng</a:t>
            </a:r>
            <a:r>
              <a:rPr kumimoji="0" lang="en-SG"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chình</a:t>
            </a:r>
            <a:r>
              <a:rPr kumimoji="0" lang="en-SG"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qua </a:t>
            </a:r>
            <a:r>
              <a:rPr kumimoji="0" lang="en-SG"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ngõ</a:t>
            </a:r>
            <a:endParaRPr kumimoji="0" lang="en-SG"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606775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22" grpId="0"/>
      <p:bldP spid="25"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áº¿t quáº£ hÃ¬nh áº£nh cho sÆ°Æ¡ng qua ngÃµ">
            <a:extLst>
              <a:ext uri="{FF2B5EF4-FFF2-40B4-BE49-F238E27FC236}">
                <a16:creationId xmlns:a16="http://schemas.microsoft.com/office/drawing/2014/main" id="{2BC1653D-C495-447D-9FEF-29D82AA9B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24080" cy="6870246"/>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12">
            <a:extLst>
              <a:ext uri="{FF2B5EF4-FFF2-40B4-BE49-F238E27FC236}">
                <a16:creationId xmlns:a16="http://schemas.microsoft.com/office/drawing/2014/main" id="{A4DBCB07-6CE9-4D06-A4B6-9C32D0731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64000" y="-1534159"/>
            <a:ext cx="4917440" cy="10424160"/>
          </a:xfrm>
          <a:prstGeom prst="rect">
            <a:avLst/>
          </a:prstGeom>
        </p:spPr>
      </p:pic>
      <p:sp>
        <p:nvSpPr>
          <p:cNvPr id="5" name="TextBox 4">
            <a:extLst>
              <a:ext uri="{FF2B5EF4-FFF2-40B4-BE49-F238E27FC236}">
                <a16:creationId xmlns:a16="http://schemas.microsoft.com/office/drawing/2014/main" id="{B3F8B91B-3846-4B1F-840F-3B52D258AAB6}"/>
              </a:ext>
            </a:extLst>
          </p:cNvPr>
          <p:cNvSpPr txBox="1"/>
          <p:nvPr/>
        </p:nvSpPr>
        <p:spPr>
          <a:xfrm flipH="1">
            <a:off x="2879370" y="2060416"/>
            <a:ext cx="7392389"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suốt</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endPar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Vẫn</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ngõ</a:t>
            </a:r>
            <a:endPar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dằng</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endPar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Nở</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tím</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bên</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sông</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ơng</a:t>
            </a:r>
            <a:endPar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SG" sz="36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a:t>
            </a:r>
            <a:r>
              <a:rPr kumimoji="0" lang="en-SG" sz="3600" b="0"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Chiều</a:t>
            </a:r>
            <a:r>
              <a:rPr kumimoji="0" lang="en-SG" sz="3600" b="0"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SG" sz="3600" b="0"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sông</a:t>
            </a:r>
            <a:r>
              <a:rPr kumimoji="0" lang="en-SG" sz="3600" b="0"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a:t>
            </a:r>
            <a:r>
              <a:rPr kumimoji="0" lang="vi-VN" sz="3600" b="0"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ư</a:t>
            </a:r>
            <a:r>
              <a:rPr kumimoji="0" lang="en-SG" sz="3600" b="0"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ơng</a:t>
            </a:r>
            <a:r>
              <a:rPr kumimoji="0" lang="en-SG" sz="3600" b="0"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_ </a:t>
            </a:r>
            <a:r>
              <a:rPr kumimoji="0" lang="en-SG" sz="3600" b="0"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Hữu</a:t>
            </a:r>
            <a:r>
              <a:rPr kumimoji="0" lang="en-SG" sz="36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SG" sz="3600" b="0"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Thỉnh</a:t>
            </a:r>
            <a:r>
              <a:rPr kumimoji="0" lang="en-SG" sz="36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1827100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7" name="Rectangle 9">
            <a:extLst>
              <a:ext uri="{FF2B5EF4-FFF2-40B4-BE49-F238E27FC236}">
                <a16:creationId xmlns:a16="http://schemas.microsoft.com/office/drawing/2014/main" id="{2303885D-2C1A-4FE6-8F56-91E51C3735B3}"/>
              </a:ext>
            </a:extLst>
          </p:cNvPr>
          <p:cNvSpPr>
            <a:spLocks noGrp="1" noChangeArrowheads="1"/>
          </p:cNvSpPr>
          <p:nvPr>
            <p:ph type="title" idx="4294967295"/>
          </p:nvPr>
        </p:nvSpPr>
        <p:spPr>
          <a:xfrm>
            <a:off x="1828800" y="609600"/>
            <a:ext cx="3962400" cy="533400"/>
          </a:xfrm>
          <a:solidFill>
            <a:srgbClr val="FFFF99"/>
          </a:solidFill>
        </p:spPr>
        <p:txBody>
          <a:bodyPr/>
          <a:lstStyle/>
          <a:p>
            <a:pPr eaLnBrk="1" hangingPunct="1"/>
            <a:br>
              <a:rPr lang="en-US" altLang="en-US" sz="2800" b="1" i="1">
                <a:latin typeface="Times New Roman" panose="02020603050405020304" pitchFamily="18" charset="0"/>
              </a:rPr>
            </a:br>
            <a:br>
              <a:rPr lang="en-US" altLang="en-US" sz="2800" b="1" i="1">
                <a:latin typeface="Times New Roman" panose="02020603050405020304" pitchFamily="18" charset="0"/>
              </a:rPr>
            </a:br>
            <a:r>
              <a:rPr lang="en-US" altLang="en-US" sz="2800" b="1" i="1">
                <a:latin typeface="Times New Roman" panose="02020603050405020304" pitchFamily="18" charset="0"/>
              </a:rPr>
              <a:t>Với Nguyễn Khuyến:</a:t>
            </a:r>
            <a:br>
              <a:rPr lang="en-US" altLang="en-US" sz="2800" b="1" i="1">
                <a:latin typeface="Times New Roman" panose="02020603050405020304" pitchFamily="18" charset="0"/>
              </a:rPr>
            </a:br>
            <a:r>
              <a:rPr lang="en-US" altLang="en-US" sz="3200" b="1" i="1"/>
              <a:t>                             </a:t>
            </a:r>
            <a:br>
              <a:rPr lang="en-US" altLang="en-US" sz="2400" i="1"/>
            </a:br>
            <a:r>
              <a:rPr lang="en-US" altLang="en-US" sz="2400" i="1"/>
              <a:t>.</a:t>
            </a:r>
          </a:p>
        </p:txBody>
      </p:sp>
      <p:pic>
        <p:nvPicPr>
          <p:cNvPr id="124940" name="Picture 12" descr="G07L0087">
            <a:extLst>
              <a:ext uri="{FF2B5EF4-FFF2-40B4-BE49-F238E27FC236}">
                <a16:creationId xmlns:a16="http://schemas.microsoft.com/office/drawing/2014/main" id="{BBD9E542-CF07-4DC3-95E0-201DDB0A3B1E}"/>
              </a:ext>
            </a:extLst>
          </p:cNvPr>
          <p:cNvPicPr>
            <a:picLocks noGrp="1" noChangeAspect="1" noChangeArrowheads="1"/>
          </p:cNvPicPr>
          <p:nvPr>
            <p:ph type="body" sz="half" idx="4294967295"/>
          </p:nvPr>
        </p:nvPicPr>
        <p:blipFill>
          <a:blip r:embed="rId3">
            <a:extLst>
              <a:ext uri="{28A0092B-C50C-407E-A947-70E740481C1C}">
                <a14:useLocalDpi xmlns:a14="http://schemas.microsoft.com/office/drawing/2010/main" val="0"/>
              </a:ext>
            </a:extLst>
          </a:blip>
          <a:srcRect/>
          <a:stretch>
            <a:fillRect/>
          </a:stretch>
        </p:blipFill>
        <p:spPr>
          <a:xfrm>
            <a:off x="1752600" y="1600200"/>
            <a:ext cx="4114800" cy="4953000"/>
          </a:xfrm>
          <a:noFill/>
          <a:ln w="28575">
            <a:solidFill>
              <a:srgbClr val="CC0099"/>
            </a:solidFill>
            <a:miter lim="800000"/>
            <a:headEnd/>
            <a:tailEnd/>
          </a:ln>
        </p:spPr>
      </p:pic>
      <p:pic>
        <p:nvPicPr>
          <p:cNvPr id="124941" name="Picture 13" descr="179_DOOL_CD_070825_A18">
            <a:extLst>
              <a:ext uri="{FF2B5EF4-FFF2-40B4-BE49-F238E27FC236}">
                <a16:creationId xmlns:a16="http://schemas.microsoft.com/office/drawing/2014/main" id="{96E117F2-4F35-40A3-9268-83863EF5A361}"/>
              </a:ext>
            </a:extLst>
          </p:cNvPr>
          <p:cNvPicPr>
            <a:picLocks noGrp="1" noChangeAspect="1" noChangeArrowheads="1"/>
          </p:cNvPicPr>
          <p:nvPr>
            <p:ph type="body" sz="half" idx="4294967295"/>
          </p:nvPr>
        </p:nvPicPr>
        <p:blipFill>
          <a:blip r:embed="rId4">
            <a:extLst>
              <a:ext uri="{28A0092B-C50C-407E-A947-70E740481C1C}">
                <a14:useLocalDpi xmlns:a14="http://schemas.microsoft.com/office/drawing/2010/main" val="0"/>
              </a:ext>
            </a:extLst>
          </a:blip>
          <a:srcRect/>
          <a:stretch>
            <a:fillRect/>
          </a:stretch>
        </p:blipFill>
        <p:spPr>
          <a:xfrm>
            <a:off x="6248400" y="1600200"/>
            <a:ext cx="4191000" cy="4953000"/>
          </a:xfrm>
          <a:noFill/>
          <a:ln w="28575">
            <a:solidFill>
              <a:srgbClr val="CC0099"/>
            </a:solidFill>
            <a:miter lim="800000"/>
            <a:headEnd/>
            <a:tailEnd/>
          </a:ln>
        </p:spPr>
      </p:pic>
      <p:sp>
        <p:nvSpPr>
          <p:cNvPr id="124942" name="Text Box 14">
            <a:extLst>
              <a:ext uri="{FF2B5EF4-FFF2-40B4-BE49-F238E27FC236}">
                <a16:creationId xmlns:a16="http://schemas.microsoft.com/office/drawing/2014/main" id="{2B72C468-535B-47A7-A43E-DD2331272CFA}"/>
              </a:ext>
            </a:extLst>
          </p:cNvPr>
          <p:cNvSpPr txBox="1">
            <a:spLocks noChangeArrowheads="1"/>
          </p:cNvSpPr>
          <p:nvPr/>
        </p:nvSpPr>
        <p:spPr bwMode="auto">
          <a:xfrm>
            <a:off x="6248400" y="914401"/>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b="1" i="1">
                <a:solidFill>
                  <a:srgbClr val="FF0000"/>
                </a:solidFill>
              </a:rPr>
              <a:t>Ngõ trúc quanh co khách vắng teo</a:t>
            </a:r>
          </a:p>
        </p:txBody>
      </p:sp>
      <p:sp>
        <p:nvSpPr>
          <p:cNvPr id="124943" name="Text Box 15">
            <a:extLst>
              <a:ext uri="{FF2B5EF4-FFF2-40B4-BE49-F238E27FC236}">
                <a16:creationId xmlns:a16="http://schemas.microsoft.com/office/drawing/2014/main" id="{33D84045-78A6-4C60-A0BC-303B27AA9487}"/>
              </a:ext>
            </a:extLst>
          </p:cNvPr>
          <p:cNvSpPr txBox="1">
            <a:spLocks noChangeArrowheads="1"/>
          </p:cNvSpPr>
          <p:nvPr/>
        </p:nvSpPr>
        <p:spPr bwMode="auto">
          <a:xfrm>
            <a:off x="6248400" y="457201"/>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1800" b="1" i="1">
                <a:solidFill>
                  <a:srgbClr val="FF0000"/>
                </a:solidFill>
              </a:rPr>
              <a:t>Tầng mây lơ lửng trời xanh ngắt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24937"/>
                                        </p:tgtEl>
                                        <p:attrNameLst>
                                          <p:attrName>style.visibility</p:attrName>
                                        </p:attrNameLst>
                                      </p:cBhvr>
                                      <p:to>
                                        <p:strVal val="visible"/>
                                      </p:to>
                                    </p:set>
                                    <p:anim calcmode="lin" valueType="num">
                                      <p:cBhvr>
                                        <p:cTn id="7" dur="1000" fill="hold"/>
                                        <p:tgtEl>
                                          <p:spTgt spid="124937"/>
                                        </p:tgtEl>
                                        <p:attrNameLst>
                                          <p:attrName>ppt_w</p:attrName>
                                        </p:attrNameLst>
                                      </p:cBhvr>
                                      <p:tavLst>
                                        <p:tav tm="0">
                                          <p:val>
                                            <p:strVal val="#ppt_w+.3"/>
                                          </p:val>
                                        </p:tav>
                                        <p:tav tm="100000">
                                          <p:val>
                                            <p:strVal val="#ppt_w"/>
                                          </p:val>
                                        </p:tav>
                                      </p:tavLst>
                                    </p:anim>
                                    <p:anim calcmode="lin" valueType="num">
                                      <p:cBhvr>
                                        <p:cTn id="8" dur="1000" fill="hold"/>
                                        <p:tgtEl>
                                          <p:spTgt spid="124937"/>
                                        </p:tgtEl>
                                        <p:attrNameLst>
                                          <p:attrName>ppt_h</p:attrName>
                                        </p:attrNameLst>
                                      </p:cBhvr>
                                      <p:tavLst>
                                        <p:tav tm="0">
                                          <p:val>
                                            <p:strVal val="#ppt_h"/>
                                          </p:val>
                                        </p:tav>
                                        <p:tav tm="100000">
                                          <p:val>
                                            <p:strVal val="#ppt_h"/>
                                          </p:val>
                                        </p:tav>
                                      </p:tavLst>
                                    </p:anim>
                                    <p:animEffect transition="in" filter="fade">
                                      <p:cBhvr>
                                        <p:cTn id="9" dur="1000"/>
                                        <p:tgtEl>
                                          <p:spTgt spid="1249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4943"/>
                                        </p:tgtEl>
                                        <p:attrNameLst>
                                          <p:attrName>style.visibility</p:attrName>
                                        </p:attrNameLst>
                                      </p:cBhvr>
                                      <p:to>
                                        <p:strVal val="visible"/>
                                      </p:to>
                                    </p:set>
                                    <p:anim calcmode="lin" valueType="num">
                                      <p:cBhvr>
                                        <p:cTn id="12" dur="1000" fill="hold"/>
                                        <p:tgtEl>
                                          <p:spTgt spid="124943"/>
                                        </p:tgtEl>
                                        <p:attrNameLst>
                                          <p:attrName>ppt_w</p:attrName>
                                        </p:attrNameLst>
                                      </p:cBhvr>
                                      <p:tavLst>
                                        <p:tav tm="0">
                                          <p:val>
                                            <p:strVal val="#ppt_w+.3"/>
                                          </p:val>
                                        </p:tav>
                                        <p:tav tm="100000">
                                          <p:val>
                                            <p:strVal val="#ppt_w"/>
                                          </p:val>
                                        </p:tav>
                                      </p:tavLst>
                                    </p:anim>
                                    <p:anim calcmode="lin" valueType="num">
                                      <p:cBhvr>
                                        <p:cTn id="13" dur="1000" fill="hold"/>
                                        <p:tgtEl>
                                          <p:spTgt spid="124943"/>
                                        </p:tgtEl>
                                        <p:attrNameLst>
                                          <p:attrName>ppt_h</p:attrName>
                                        </p:attrNameLst>
                                      </p:cBhvr>
                                      <p:tavLst>
                                        <p:tav tm="0">
                                          <p:val>
                                            <p:strVal val="#ppt_h"/>
                                          </p:val>
                                        </p:tav>
                                        <p:tav tm="100000">
                                          <p:val>
                                            <p:strVal val="#ppt_h"/>
                                          </p:val>
                                        </p:tav>
                                      </p:tavLst>
                                    </p:anim>
                                    <p:animEffect transition="in" filter="fade">
                                      <p:cBhvr>
                                        <p:cTn id="14" dur="1000"/>
                                        <p:tgtEl>
                                          <p:spTgt spid="124943"/>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24940"/>
                                        </p:tgtEl>
                                        <p:attrNameLst>
                                          <p:attrName>style.visibility</p:attrName>
                                        </p:attrNameLst>
                                      </p:cBhvr>
                                      <p:to>
                                        <p:strVal val="visible"/>
                                      </p:to>
                                    </p:set>
                                    <p:anim calcmode="lin" valueType="num">
                                      <p:cBhvr>
                                        <p:cTn id="17" dur="1000" fill="hold"/>
                                        <p:tgtEl>
                                          <p:spTgt spid="124940"/>
                                        </p:tgtEl>
                                        <p:attrNameLst>
                                          <p:attrName>ppt_w</p:attrName>
                                        </p:attrNameLst>
                                      </p:cBhvr>
                                      <p:tavLst>
                                        <p:tav tm="0">
                                          <p:val>
                                            <p:strVal val="#ppt_w+.3"/>
                                          </p:val>
                                        </p:tav>
                                        <p:tav tm="100000">
                                          <p:val>
                                            <p:strVal val="#ppt_w"/>
                                          </p:val>
                                        </p:tav>
                                      </p:tavLst>
                                    </p:anim>
                                    <p:anim calcmode="lin" valueType="num">
                                      <p:cBhvr>
                                        <p:cTn id="18" dur="1000" fill="hold"/>
                                        <p:tgtEl>
                                          <p:spTgt spid="124940"/>
                                        </p:tgtEl>
                                        <p:attrNameLst>
                                          <p:attrName>ppt_h</p:attrName>
                                        </p:attrNameLst>
                                      </p:cBhvr>
                                      <p:tavLst>
                                        <p:tav tm="0">
                                          <p:val>
                                            <p:strVal val="#ppt_h"/>
                                          </p:val>
                                        </p:tav>
                                        <p:tav tm="100000">
                                          <p:val>
                                            <p:strVal val="#ppt_h"/>
                                          </p:val>
                                        </p:tav>
                                      </p:tavLst>
                                    </p:anim>
                                    <p:animEffect transition="in" filter="fade">
                                      <p:cBhvr>
                                        <p:cTn id="19" dur="1000"/>
                                        <p:tgtEl>
                                          <p:spTgt spid="124940"/>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124942"/>
                                        </p:tgtEl>
                                        <p:attrNameLst>
                                          <p:attrName>style.visibility</p:attrName>
                                        </p:attrNameLst>
                                      </p:cBhvr>
                                      <p:to>
                                        <p:strVal val="visible"/>
                                      </p:to>
                                    </p:set>
                                    <p:anim calcmode="lin" valueType="num">
                                      <p:cBhvr>
                                        <p:cTn id="22" dur="1000" fill="hold"/>
                                        <p:tgtEl>
                                          <p:spTgt spid="124942"/>
                                        </p:tgtEl>
                                        <p:attrNameLst>
                                          <p:attrName>ppt_w</p:attrName>
                                        </p:attrNameLst>
                                      </p:cBhvr>
                                      <p:tavLst>
                                        <p:tav tm="0">
                                          <p:val>
                                            <p:strVal val="#ppt_w+.3"/>
                                          </p:val>
                                        </p:tav>
                                        <p:tav tm="100000">
                                          <p:val>
                                            <p:strVal val="#ppt_w"/>
                                          </p:val>
                                        </p:tav>
                                      </p:tavLst>
                                    </p:anim>
                                    <p:anim calcmode="lin" valueType="num">
                                      <p:cBhvr>
                                        <p:cTn id="23" dur="1000" fill="hold"/>
                                        <p:tgtEl>
                                          <p:spTgt spid="124942"/>
                                        </p:tgtEl>
                                        <p:attrNameLst>
                                          <p:attrName>ppt_h</p:attrName>
                                        </p:attrNameLst>
                                      </p:cBhvr>
                                      <p:tavLst>
                                        <p:tav tm="0">
                                          <p:val>
                                            <p:strVal val="#ppt_h"/>
                                          </p:val>
                                        </p:tav>
                                        <p:tav tm="100000">
                                          <p:val>
                                            <p:strVal val="#ppt_h"/>
                                          </p:val>
                                        </p:tav>
                                      </p:tavLst>
                                    </p:anim>
                                    <p:animEffect transition="in" filter="fade">
                                      <p:cBhvr>
                                        <p:cTn id="24" dur="1000"/>
                                        <p:tgtEl>
                                          <p:spTgt spid="12494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24941"/>
                                        </p:tgtEl>
                                        <p:attrNameLst>
                                          <p:attrName>style.visibility</p:attrName>
                                        </p:attrNameLst>
                                      </p:cBhvr>
                                      <p:to>
                                        <p:strVal val="visible"/>
                                      </p:to>
                                    </p:set>
                                    <p:anim calcmode="lin" valueType="num">
                                      <p:cBhvr>
                                        <p:cTn id="27" dur="1000" fill="hold"/>
                                        <p:tgtEl>
                                          <p:spTgt spid="124941"/>
                                        </p:tgtEl>
                                        <p:attrNameLst>
                                          <p:attrName>ppt_w</p:attrName>
                                        </p:attrNameLst>
                                      </p:cBhvr>
                                      <p:tavLst>
                                        <p:tav tm="0">
                                          <p:val>
                                            <p:strVal val="#ppt_w+.3"/>
                                          </p:val>
                                        </p:tav>
                                        <p:tav tm="100000">
                                          <p:val>
                                            <p:strVal val="#ppt_w"/>
                                          </p:val>
                                        </p:tav>
                                      </p:tavLst>
                                    </p:anim>
                                    <p:anim calcmode="lin" valueType="num">
                                      <p:cBhvr>
                                        <p:cTn id="28" dur="1000" fill="hold"/>
                                        <p:tgtEl>
                                          <p:spTgt spid="124941"/>
                                        </p:tgtEl>
                                        <p:attrNameLst>
                                          <p:attrName>ppt_h</p:attrName>
                                        </p:attrNameLst>
                                      </p:cBhvr>
                                      <p:tavLst>
                                        <p:tav tm="0">
                                          <p:val>
                                            <p:strVal val="#ppt_h"/>
                                          </p:val>
                                        </p:tav>
                                        <p:tav tm="100000">
                                          <p:val>
                                            <p:strVal val="#ppt_h"/>
                                          </p:val>
                                        </p:tav>
                                      </p:tavLst>
                                    </p:anim>
                                    <p:animEffect transition="in" filter="fade">
                                      <p:cBhvr>
                                        <p:cTn id="29" dur="1000"/>
                                        <p:tgtEl>
                                          <p:spTgt spid="124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7" grpId="0" animBg="1"/>
      <p:bldP spid="124942" grpId="0"/>
      <p:bldP spid="1249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aphicFrame>
        <p:nvGraphicFramePr>
          <p:cNvPr id="5" name="Table 5">
            <a:extLst>
              <a:ext uri="{FF2B5EF4-FFF2-40B4-BE49-F238E27FC236}">
                <a16:creationId xmlns:a16="http://schemas.microsoft.com/office/drawing/2014/main" id="{FD723B9C-148E-4A70-8C37-CB2EAC763EB5}"/>
              </a:ext>
            </a:extLst>
          </p:cNvPr>
          <p:cNvGraphicFramePr>
            <a:graphicFrameLocks noGrp="1"/>
          </p:cNvGraphicFramePr>
          <p:nvPr/>
        </p:nvGraphicFramePr>
        <p:xfrm>
          <a:off x="610326" y="1240639"/>
          <a:ext cx="10995661" cy="5138392"/>
        </p:xfrm>
        <a:graphic>
          <a:graphicData uri="http://schemas.openxmlformats.org/drawingml/2006/table">
            <a:tbl>
              <a:tblPr firstRow="1" bandRow="1">
                <a:tableStyleId>{5940675A-B579-460E-94D1-54222C63F5DA}</a:tableStyleId>
              </a:tblPr>
              <a:tblGrid>
                <a:gridCol w="2309925">
                  <a:extLst>
                    <a:ext uri="{9D8B030D-6E8A-4147-A177-3AD203B41FA5}">
                      <a16:colId xmlns:a16="http://schemas.microsoft.com/office/drawing/2014/main" val="1376914051"/>
                    </a:ext>
                  </a:extLst>
                </a:gridCol>
                <a:gridCol w="3344687">
                  <a:extLst>
                    <a:ext uri="{9D8B030D-6E8A-4147-A177-3AD203B41FA5}">
                      <a16:colId xmlns:a16="http://schemas.microsoft.com/office/drawing/2014/main" val="968425528"/>
                    </a:ext>
                  </a:extLst>
                </a:gridCol>
                <a:gridCol w="3004993">
                  <a:extLst>
                    <a:ext uri="{9D8B030D-6E8A-4147-A177-3AD203B41FA5}">
                      <a16:colId xmlns:a16="http://schemas.microsoft.com/office/drawing/2014/main" val="2170484729"/>
                    </a:ext>
                  </a:extLst>
                </a:gridCol>
                <a:gridCol w="2336056">
                  <a:extLst>
                    <a:ext uri="{9D8B030D-6E8A-4147-A177-3AD203B41FA5}">
                      <a16:colId xmlns:a16="http://schemas.microsoft.com/office/drawing/2014/main" val="3503683387"/>
                    </a:ext>
                  </a:extLst>
                </a:gridCol>
              </a:tblGrid>
              <a:tr h="1305124">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Tín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hiệu</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Từ</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ngữ</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miêu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tả</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đặc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điểm</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Giác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quan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cảm</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nhận</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Nghệ</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thuật</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641865288"/>
                  </a:ext>
                </a:extLst>
              </a:tr>
              <a:tr h="341346">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3400922"/>
                  </a:ext>
                </a:extLst>
              </a:tr>
              <a:tr h="1272948">
                <a:tc gridSpan="4">
                  <a:txBody>
                    <a:bodyPr/>
                    <a:lstStyle/>
                    <a:p>
                      <a:pPr marL="457200" indent="-457200">
                        <a:buFont typeface="Wingdings" panose="05000000000000000000" pitchFamily="2" charset="2"/>
                        <a:buChar char="è"/>
                      </a:pP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txBody>
                  <a:tcPr anchor="ctr"/>
                </a:tc>
                <a:tc hMerge="1">
                  <a:txBody>
                    <a:bodyPr/>
                    <a:lstStyle/>
                    <a:p>
                      <a:endParaRPr lang="en-SG" dirty="0">
                        <a:latin typeface="Times New Roman" panose="02020603050405020304" pitchFamily="18" charset="0"/>
                        <a:cs typeface="Times New Roman" panose="02020603050405020304" pitchFamily="18" charset="0"/>
                      </a:endParaRPr>
                    </a:p>
                  </a:txBody>
                  <a:tcPr/>
                </a:tc>
                <a:tc hMerge="1">
                  <a:txBody>
                    <a:bodyPr/>
                    <a:lstStyle/>
                    <a:p>
                      <a:endParaRPr lang="en-SG" dirty="0">
                        <a:latin typeface="Times New Roman" panose="02020603050405020304" pitchFamily="18" charset="0"/>
                        <a:cs typeface="Times New Roman" panose="02020603050405020304" pitchFamily="18" charset="0"/>
                      </a:endParaRPr>
                    </a:p>
                  </a:txBody>
                  <a:tcPr/>
                </a:tc>
                <a:tc hMerge="1">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9952394"/>
                  </a:ext>
                </a:extLst>
              </a:tr>
            </a:tbl>
          </a:graphicData>
        </a:graphic>
      </p:graphicFrame>
      <p:sp>
        <p:nvSpPr>
          <p:cNvPr id="7" name="TextBox 6">
            <a:extLst>
              <a:ext uri="{FF2B5EF4-FFF2-40B4-BE49-F238E27FC236}">
                <a16:creationId xmlns:a16="http://schemas.microsoft.com/office/drawing/2014/main" id="{87729735-7684-4412-BBFE-C85DBAC560A4}"/>
              </a:ext>
            </a:extLst>
          </p:cNvPr>
          <p:cNvSpPr txBox="1"/>
          <p:nvPr/>
        </p:nvSpPr>
        <p:spPr>
          <a:xfrm>
            <a:off x="799012" y="2738114"/>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ơng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ổi</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043D58A-34F9-4529-B4AF-639F6D701311}"/>
              </a:ext>
            </a:extLst>
          </p:cNvPr>
          <p:cNvSpPr txBox="1"/>
          <p:nvPr/>
        </p:nvSpPr>
        <p:spPr>
          <a:xfrm>
            <a:off x="3669212" y="2738114"/>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4C9EAC11-C954-4ABE-9154-F65D0BDD4EC5}"/>
              </a:ext>
            </a:extLst>
          </p:cNvPr>
          <p:cNvSpPr txBox="1"/>
          <p:nvPr/>
        </p:nvSpPr>
        <p:spPr>
          <a:xfrm>
            <a:off x="6780712" y="2738114"/>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Khứu</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3834DD1-657C-4C50-9036-A2BDE93E81AF}"/>
              </a:ext>
            </a:extLst>
          </p:cNvPr>
          <p:cNvSpPr txBox="1"/>
          <p:nvPr/>
        </p:nvSpPr>
        <p:spPr>
          <a:xfrm>
            <a:off x="799012" y="3529963"/>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38578C4-DE9A-4B6F-8C8C-7B5BAEAD4285}"/>
              </a:ext>
            </a:extLst>
          </p:cNvPr>
          <p:cNvSpPr txBox="1"/>
          <p:nvPr/>
        </p:nvSpPr>
        <p:spPr>
          <a:xfrm>
            <a:off x="3669212" y="3529963"/>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a:t>
            </a:r>
          </a:p>
        </p:txBody>
      </p:sp>
      <p:sp>
        <p:nvSpPr>
          <p:cNvPr id="12" name="TextBox 11">
            <a:extLst>
              <a:ext uri="{FF2B5EF4-FFF2-40B4-BE49-F238E27FC236}">
                <a16:creationId xmlns:a16="http://schemas.microsoft.com/office/drawing/2014/main" id="{E76F5320-3631-4B10-BBA4-AFC6B31133D5}"/>
              </a:ext>
            </a:extLst>
          </p:cNvPr>
          <p:cNvSpPr txBox="1"/>
          <p:nvPr/>
        </p:nvSpPr>
        <p:spPr>
          <a:xfrm>
            <a:off x="6780712" y="3529963"/>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C230FF07-031E-4A0F-84EF-BD1EE8B77A1F}"/>
              </a:ext>
            </a:extLst>
          </p:cNvPr>
          <p:cNvSpPr txBox="1"/>
          <p:nvPr/>
        </p:nvSpPr>
        <p:spPr>
          <a:xfrm>
            <a:off x="799012" y="4301883"/>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Sương</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87D3135A-E59F-40D5-AFE6-2F85EA40D575}"/>
              </a:ext>
            </a:extLst>
          </p:cNvPr>
          <p:cNvSpPr txBox="1"/>
          <p:nvPr/>
        </p:nvSpPr>
        <p:spPr>
          <a:xfrm>
            <a:off x="3424154" y="4301883"/>
            <a:ext cx="244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chùng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chình</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8EEFB313-2548-46F9-8C5B-47212B6407AE}"/>
              </a:ext>
            </a:extLst>
          </p:cNvPr>
          <p:cNvSpPr txBox="1"/>
          <p:nvPr/>
        </p:nvSpPr>
        <p:spPr>
          <a:xfrm>
            <a:off x="6780712" y="4301883"/>
            <a:ext cx="19584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14CF125C-58D3-4A0B-973F-742F1F29F02E}"/>
              </a:ext>
            </a:extLst>
          </p:cNvPr>
          <p:cNvSpPr txBox="1"/>
          <p:nvPr/>
        </p:nvSpPr>
        <p:spPr>
          <a:xfrm>
            <a:off x="9467202" y="3165396"/>
            <a:ext cx="19584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láy</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4FA4CE2C-BB8A-4E78-A95C-064185FD6D10}"/>
              </a:ext>
            </a:extLst>
          </p:cNvPr>
          <p:cNvSpPr txBox="1"/>
          <p:nvPr/>
        </p:nvSpPr>
        <p:spPr>
          <a:xfrm>
            <a:off x="3200399" y="5208941"/>
            <a:ext cx="822524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Bước</a:t>
            </a:r>
            <a:r>
              <a:rPr kumimoji="0" lang="en-SG" sz="32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chuyển</a:t>
            </a:r>
            <a:r>
              <a:rPr kumimoji="0" lang="en-SG" sz="32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nhẹ</a:t>
            </a:r>
            <a:r>
              <a:rPr kumimoji="0" lang="en-SG" sz="32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nhàng</a:t>
            </a:r>
            <a:r>
              <a:rPr kumimoji="0" lang="en-SG" sz="32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SG" sz="32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thiên</a:t>
            </a:r>
            <a:r>
              <a:rPr kumimoji="0" lang="en-SG" sz="32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nhiên</a:t>
            </a:r>
            <a:r>
              <a:rPr kumimoji="0" lang="en-SG" sz="32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thời</a:t>
            </a:r>
            <a:r>
              <a:rPr kumimoji="0" lang="en-SG" sz="32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điểm</a:t>
            </a:r>
            <a:r>
              <a:rPr kumimoji="0" lang="en-SG" sz="32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giao</a:t>
            </a:r>
            <a:r>
              <a:rPr kumimoji="0" lang="en-SG" sz="32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200" b="1"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mùa</a:t>
            </a:r>
            <a:endParaRPr kumimoji="0" lang="en-SG" sz="32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11C259DC-86CC-4691-97D2-C5788BADB252}"/>
              </a:ext>
            </a:extLst>
          </p:cNvPr>
          <p:cNvSpPr txBox="1"/>
          <p:nvPr/>
        </p:nvSpPr>
        <p:spPr>
          <a:xfrm>
            <a:off x="4757785" y="295811"/>
            <a:ext cx="35589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400" b="0" i="0" u="none" strike="noStrike" kern="1200" cap="none" spc="0" normalizeH="0" baseline="0" noProof="0" dirty="0" err="1">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Thiên</a:t>
            </a:r>
            <a:r>
              <a:rPr kumimoji="0" lang="en-SG" sz="4400" b="0" i="0" u="none" strike="noStrike" kern="1200" cap="none" spc="0" normalizeH="0" baseline="0" noProof="0" dirty="0">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 </a:t>
            </a:r>
            <a:r>
              <a:rPr kumimoji="0" lang="en-SG" sz="4400" b="0" i="0" u="none" strike="noStrike" kern="1200" cap="none" spc="0" normalizeH="0" baseline="0" noProof="0" dirty="0" err="1">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nhiên</a:t>
            </a:r>
            <a:endParaRPr kumimoji="0" lang="en-SG" sz="4400" b="0" i="0" u="none" strike="noStrike" kern="1200" cap="none" spc="0" normalizeH="0" baseline="0" noProof="0" dirty="0">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832003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41266"/>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8" name="Picture 7" descr="22858PICdbgea5Gz679dY_PIC2018.png">
            <a:extLst>
              <a:ext uri="{FF2B5EF4-FFF2-40B4-BE49-F238E27FC236}">
                <a16:creationId xmlns:a16="http://schemas.microsoft.com/office/drawing/2014/main" id="{E77A2290-9089-48C7-A9C7-2630EA2BAF66}"/>
              </a:ext>
            </a:extLst>
          </p:cNvPr>
          <p:cNvPicPr>
            <a:picLocks noChangeAspect="1"/>
          </p:cNvPicPr>
          <p:nvPr/>
        </p:nvPicPr>
        <p:blipFill>
          <a:blip r:embed="rId3" cstate="print"/>
          <a:stretch>
            <a:fillRect/>
          </a:stretch>
        </p:blipFill>
        <p:spPr>
          <a:xfrm>
            <a:off x="7638473" y="2225961"/>
            <a:ext cx="4486564" cy="4486564"/>
          </a:xfrm>
          <a:prstGeom prst="rect">
            <a:avLst/>
          </a:prstGeom>
        </p:spPr>
      </p:pic>
      <p:sp>
        <p:nvSpPr>
          <p:cNvPr id="4" name="Cloud 3">
            <a:extLst>
              <a:ext uri="{FF2B5EF4-FFF2-40B4-BE49-F238E27FC236}">
                <a16:creationId xmlns:a16="http://schemas.microsoft.com/office/drawing/2014/main" id="{47B147DF-4B66-408A-92A1-C2C92EE7C03D}"/>
              </a:ext>
            </a:extLst>
          </p:cNvPr>
          <p:cNvSpPr/>
          <p:nvPr/>
        </p:nvSpPr>
        <p:spPr>
          <a:xfrm>
            <a:off x="2327564" y="1080655"/>
            <a:ext cx="5560291" cy="344516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62297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5881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7" name="TextBox 16">
            <a:extLst>
              <a:ext uri="{FF2B5EF4-FFF2-40B4-BE49-F238E27FC236}">
                <a16:creationId xmlns:a16="http://schemas.microsoft.com/office/drawing/2014/main" id="{99F11989-930E-4D49-AF77-25116D81AB87}"/>
              </a:ext>
            </a:extLst>
          </p:cNvPr>
          <p:cNvSpPr txBox="1"/>
          <p:nvPr/>
        </p:nvSpPr>
        <p:spPr>
          <a:xfrm>
            <a:off x="4877528" y="415554"/>
            <a:ext cx="35589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400" b="0" i="0" u="none" strike="noStrike" kern="1200" cap="none" spc="0" normalizeH="0" baseline="0" noProof="0" dirty="0" err="1">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Cảm</a:t>
            </a:r>
            <a:r>
              <a:rPr kumimoji="0" lang="en-SG" sz="4400" b="0" i="0" u="none" strike="noStrike" kern="1200" cap="none" spc="0" normalizeH="0" baseline="0" noProof="0" dirty="0">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 </a:t>
            </a:r>
            <a:r>
              <a:rPr kumimoji="0" lang="en-SG" sz="4400" b="0" i="0" u="none" strike="noStrike" kern="1200" cap="none" spc="0" normalizeH="0" baseline="0" noProof="0" dirty="0" err="1">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xúc</a:t>
            </a:r>
            <a:endParaRPr kumimoji="0" lang="en-SG" sz="4400" b="0" i="0" u="none" strike="noStrike" kern="1200" cap="none" spc="0" normalizeH="0" baseline="0" noProof="0" dirty="0">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endParaRPr>
          </a:p>
        </p:txBody>
      </p:sp>
      <p:sp>
        <p:nvSpPr>
          <p:cNvPr id="5" name="Arrow: Right 4">
            <a:extLst>
              <a:ext uri="{FF2B5EF4-FFF2-40B4-BE49-F238E27FC236}">
                <a16:creationId xmlns:a16="http://schemas.microsoft.com/office/drawing/2014/main" id="{ECFEE92C-556D-43AC-BA31-EA546DEC9DC4}"/>
              </a:ext>
            </a:extLst>
          </p:cNvPr>
          <p:cNvSpPr/>
          <p:nvPr/>
        </p:nvSpPr>
        <p:spPr>
          <a:xfrm>
            <a:off x="2875280" y="1848375"/>
            <a:ext cx="4043680" cy="1816101"/>
          </a:xfrm>
          <a:prstGeom prst="rightArrow">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ngờ</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54891D90-BC02-4A3C-AF66-EF789D74962C}"/>
              </a:ext>
            </a:extLst>
          </p:cNvPr>
          <p:cNvSpPr/>
          <p:nvPr/>
        </p:nvSpPr>
        <p:spPr>
          <a:xfrm>
            <a:off x="1046480" y="2133600"/>
            <a:ext cx="2032000" cy="1167065"/>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Bỗng</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Arrow: Right 13">
            <a:extLst>
              <a:ext uri="{FF2B5EF4-FFF2-40B4-BE49-F238E27FC236}">
                <a16:creationId xmlns:a16="http://schemas.microsoft.com/office/drawing/2014/main" id="{B887FE70-6DC2-4B38-9466-B4FBE28D872A}"/>
              </a:ext>
            </a:extLst>
          </p:cNvPr>
          <p:cNvSpPr/>
          <p:nvPr/>
        </p:nvSpPr>
        <p:spPr>
          <a:xfrm>
            <a:off x="2875280" y="4165504"/>
            <a:ext cx="4043680" cy="1816101"/>
          </a:xfrm>
          <a:prstGeom prst="rightArrow">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Nửa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nửa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ngờ</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5FAEFDBD-BEDC-4C29-A4DD-A012ABB262DD}"/>
              </a:ext>
            </a:extLst>
          </p:cNvPr>
          <p:cNvSpPr/>
          <p:nvPr/>
        </p:nvSpPr>
        <p:spPr>
          <a:xfrm>
            <a:off x="1046480" y="4457701"/>
            <a:ext cx="2032000" cy="1167065"/>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ight Brace 5">
            <a:extLst>
              <a:ext uri="{FF2B5EF4-FFF2-40B4-BE49-F238E27FC236}">
                <a16:creationId xmlns:a16="http://schemas.microsoft.com/office/drawing/2014/main" id="{370D233C-EECE-4BFE-8AAF-04FA4F81BA90}"/>
              </a:ext>
            </a:extLst>
          </p:cNvPr>
          <p:cNvSpPr/>
          <p:nvPr/>
        </p:nvSpPr>
        <p:spPr>
          <a:xfrm>
            <a:off x="7183120" y="1623060"/>
            <a:ext cx="711200" cy="467614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val 6">
            <a:extLst>
              <a:ext uri="{FF2B5EF4-FFF2-40B4-BE49-F238E27FC236}">
                <a16:creationId xmlns:a16="http://schemas.microsoft.com/office/drawing/2014/main" id="{89EA2B05-F3D7-4E0A-8175-7DB5DD0E59A4}"/>
              </a:ext>
            </a:extLst>
          </p:cNvPr>
          <p:cNvSpPr/>
          <p:nvPr/>
        </p:nvSpPr>
        <p:spPr>
          <a:xfrm>
            <a:off x="8397292" y="2414350"/>
            <a:ext cx="3103828" cy="3082209"/>
          </a:xfrm>
          <a:prstGeom prst="ellipse">
            <a:avLst/>
          </a:prstGeom>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25">
            <a:extLst>
              <a:ext uri="{FF2B5EF4-FFF2-40B4-BE49-F238E27FC236}">
                <a16:creationId xmlns:a16="http://schemas.microsoft.com/office/drawing/2014/main" id="{FB199F93-424A-41D7-88BD-67554A5C9087}"/>
              </a:ext>
            </a:extLst>
          </p:cNvPr>
          <p:cNvSpPr>
            <a:spLocks noChangeArrowheads="1"/>
          </p:cNvSpPr>
          <p:nvPr/>
        </p:nvSpPr>
        <p:spPr bwMode="auto">
          <a:xfrm>
            <a:off x="8534401" y="2661524"/>
            <a:ext cx="281945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ngạc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ngờ</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24803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heel(1)">
                                      <p:cBhvr>
                                        <p:cTn id="37" dur="2000"/>
                                        <p:tgtEl>
                                          <p:spTgt spid="18"/>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animBg="1"/>
      <p:bldP spid="12" grpId="0" animBg="1"/>
      <p:bldP spid="14" grpId="0" animBg="1"/>
      <p:bldP spid="15" grpId="0" animBg="1"/>
      <p:bldP spid="6" grpId="0" animBg="1"/>
      <p:bldP spid="7" grpId="0" animBg="1"/>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 name="Picture 4">
            <a:extLst>
              <a:ext uri="{FF2B5EF4-FFF2-40B4-BE49-F238E27FC236}">
                <a16:creationId xmlns:a16="http://schemas.microsoft.com/office/drawing/2014/main" id="{81183568-455E-4DA3-826B-8966E9E1A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286" y="1485654"/>
            <a:ext cx="5203371" cy="5203371"/>
          </a:xfrm>
          <a:prstGeom prst="rect">
            <a:avLst/>
          </a:prstGeom>
        </p:spPr>
      </p:pic>
      <p:sp>
        <p:nvSpPr>
          <p:cNvPr id="4" name="Rectangle: Rounded Corners 3">
            <a:extLst>
              <a:ext uri="{FF2B5EF4-FFF2-40B4-BE49-F238E27FC236}">
                <a16:creationId xmlns:a16="http://schemas.microsoft.com/office/drawing/2014/main" id="{75B5EFFE-A9D4-49D2-9318-17165EAAE564}"/>
              </a:ext>
            </a:extLst>
          </p:cNvPr>
          <p:cNvSpPr/>
          <p:nvPr/>
        </p:nvSpPr>
        <p:spPr>
          <a:xfrm>
            <a:off x="5529943" y="519398"/>
            <a:ext cx="5971177" cy="1240804"/>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Bước</a:t>
            </a:r>
            <a:r>
              <a:rPr kumimoji="0" lang="en-SG" sz="30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chuyển</a:t>
            </a:r>
            <a:r>
              <a:rPr kumimoji="0" lang="en-SG" sz="30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nhẹ</a:t>
            </a:r>
            <a:r>
              <a:rPr kumimoji="0" lang="en-SG" sz="30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nhàng</a:t>
            </a:r>
            <a:r>
              <a:rPr kumimoji="0" lang="en-SG" sz="30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mơ</a:t>
            </a:r>
            <a:r>
              <a:rPr kumimoji="0" lang="en-SG" sz="30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hồ</a:t>
            </a:r>
            <a:r>
              <a:rPr kumimoji="0" lang="en-SG" sz="30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của</a:t>
            </a:r>
            <a:r>
              <a:rPr kumimoji="0" lang="en-SG" sz="30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thiên</a:t>
            </a:r>
            <a:r>
              <a:rPr kumimoji="0" lang="en-SG" sz="30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nhiên</a:t>
            </a:r>
            <a:r>
              <a:rPr kumimoji="0" lang="en-SG" sz="30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thời</a:t>
            </a:r>
            <a:r>
              <a:rPr kumimoji="0" lang="en-SG" sz="30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điểm</a:t>
            </a:r>
            <a:r>
              <a:rPr kumimoji="0" lang="en-SG" sz="30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giao</a:t>
            </a:r>
            <a:r>
              <a:rPr kumimoji="0" lang="en-SG" sz="30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30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mùa</a:t>
            </a:r>
            <a:endParaRPr kumimoji="0" lang="en-SG" sz="3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F16BE6AC-6094-4E73-A823-20E91A02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08093">
            <a:off x="7762800" y="1777974"/>
            <a:ext cx="1505461" cy="1505461"/>
          </a:xfrm>
          <a:prstGeom prst="rect">
            <a:avLst/>
          </a:prstGeom>
        </p:spPr>
      </p:pic>
      <p:sp>
        <p:nvSpPr>
          <p:cNvPr id="11" name="Rectangle: Rounded Corners 10">
            <a:extLst>
              <a:ext uri="{FF2B5EF4-FFF2-40B4-BE49-F238E27FC236}">
                <a16:creationId xmlns:a16="http://schemas.microsoft.com/office/drawing/2014/main" id="{939E3EAA-B99B-4202-9C3A-79446593FDA1}"/>
              </a:ext>
            </a:extLst>
          </p:cNvPr>
          <p:cNvSpPr/>
          <p:nvPr/>
        </p:nvSpPr>
        <p:spPr>
          <a:xfrm>
            <a:off x="5550053" y="3027713"/>
            <a:ext cx="5971177" cy="873394"/>
          </a:xfrm>
          <a:prstGeom prst="roundRect">
            <a:avLst/>
          </a:prstGeom>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Lòng</a:t>
            </a:r>
            <a:r>
              <a:rPr kumimoji="0" lang="en-SG" sz="3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SG" sz="3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ngỡ</a:t>
            </a:r>
            <a:r>
              <a:rPr kumimoji="0" lang="en-SG" sz="3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ngàng</a:t>
            </a:r>
            <a:r>
              <a:rPr kumimoji="0" lang="en-SG" sz="3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xao</a:t>
            </a:r>
            <a:r>
              <a:rPr kumimoji="0" lang="en-SG" sz="3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xuyến</a:t>
            </a:r>
            <a:endParaRPr kumimoji="0" lang="en-SG" sz="30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5AB5D937-66EE-435C-A271-4262F6ABF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08093">
            <a:off x="7762799" y="3998842"/>
            <a:ext cx="1505461" cy="1505461"/>
          </a:xfrm>
          <a:prstGeom prst="rect">
            <a:avLst/>
          </a:prstGeom>
        </p:spPr>
      </p:pic>
      <p:sp>
        <p:nvSpPr>
          <p:cNvPr id="14" name="Rectangle: Rounded Corners 13">
            <a:extLst>
              <a:ext uri="{FF2B5EF4-FFF2-40B4-BE49-F238E27FC236}">
                <a16:creationId xmlns:a16="http://schemas.microsoft.com/office/drawing/2014/main" id="{F24A8905-FE63-4EE6-BD43-27DA564E1181}"/>
              </a:ext>
            </a:extLst>
          </p:cNvPr>
          <p:cNvSpPr/>
          <p:nvPr/>
        </p:nvSpPr>
        <p:spPr>
          <a:xfrm>
            <a:off x="5550053" y="5323840"/>
            <a:ext cx="5971177" cy="1080474"/>
          </a:xfrm>
          <a:prstGeom prst="roundRect">
            <a:avLst/>
          </a:prstGeom>
          <a:ln w="38100">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alt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nhạy</a:t>
            </a:r>
            <a:r>
              <a:rPr kumimoji="0" lang="en-US" alt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alt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lòng</a:t>
            </a:r>
            <a:r>
              <a:rPr kumimoji="0" lang="en-US" alt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alt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US" alt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alt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alt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nơi</a:t>
            </a:r>
            <a:r>
              <a:rPr kumimoji="0" lang="en-US" alt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alt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endParaRPr kumimoji="0" lang="en-SG" sz="3000" b="0" i="1"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201C3187-AD62-4DD9-99F6-1BA72DC2898E}"/>
              </a:ext>
            </a:extLst>
          </p:cNvPr>
          <p:cNvSpPr txBox="1">
            <a:spLocks noChangeArrowheads="1"/>
          </p:cNvSpPr>
          <p:nvPr/>
        </p:nvSpPr>
        <p:spPr bwMode="auto">
          <a:xfrm>
            <a:off x="458084" y="700823"/>
            <a:ext cx="49398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just" eaLnBrk="0" fontAlgn="base" hangingPunct="0">
              <a:spcBef>
                <a:spcPct val="0"/>
              </a:spcBef>
              <a:spcAft>
                <a:spcPct val="0"/>
              </a:spcAft>
            </a:pPr>
            <a:r>
              <a:rPr lang="en-US" altLang="en-US" sz="3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Bằng</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khứu</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altLang="en-US"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8619259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Ảnh động gif chim đẹp - Ảnh gif động vậ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72572" y="24533"/>
            <a:ext cx="3048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7495" y="24533"/>
            <a:ext cx="724910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iCiel Bambola" panose="02000000000000000000" pitchFamily="2" charset="0"/>
                <a:ea typeface="+mn-ea"/>
                <a:cs typeface="+mn-cs"/>
              </a:rPr>
              <a:t>2. </a:t>
            </a:r>
            <a:r>
              <a:rPr kumimoji="0" lang="en-US" sz="5400" b="1" i="0" u="none" strike="noStrike" kern="1200" cap="none" spc="0" normalizeH="0" baseline="0" noProof="0" dirty="0" err="1">
                <a:ln>
                  <a:noFill/>
                </a:ln>
                <a:solidFill>
                  <a:srgbClr val="FF0000"/>
                </a:solidFill>
                <a:effectLst/>
                <a:uLnTx/>
                <a:uFillTx/>
                <a:latin typeface="iCiel Bambola" panose="02000000000000000000" pitchFamily="2" charset="0"/>
                <a:ea typeface="+mn-ea"/>
                <a:cs typeface="+mn-cs"/>
              </a:rPr>
              <a:t>Không</a:t>
            </a:r>
            <a:r>
              <a:rPr kumimoji="0" lang="en-US" sz="5400" b="1" i="0" u="none" strike="noStrike" kern="1200" cap="none" spc="0" normalizeH="0" noProof="0" dirty="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a:ln>
                  <a:noFill/>
                </a:ln>
                <a:solidFill>
                  <a:srgbClr val="FF0000"/>
                </a:solidFill>
                <a:effectLst/>
                <a:uLnTx/>
                <a:uFillTx/>
                <a:latin typeface="iCiel Bambola" panose="02000000000000000000" pitchFamily="2" charset="0"/>
                <a:ea typeface="+mn-ea"/>
                <a:cs typeface="+mn-cs"/>
              </a:rPr>
              <a:t>gian</a:t>
            </a:r>
            <a:r>
              <a:rPr kumimoji="0" lang="en-US" sz="5400" b="1" i="0" u="none" strike="noStrike" kern="1200" cap="none" spc="0" normalizeH="0" noProof="0" dirty="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a:ln>
                  <a:noFill/>
                </a:ln>
                <a:solidFill>
                  <a:srgbClr val="FF0000"/>
                </a:solidFill>
                <a:effectLst/>
                <a:uLnTx/>
                <a:uFillTx/>
                <a:latin typeface="iCiel Bambola" panose="02000000000000000000" pitchFamily="2" charset="0"/>
                <a:ea typeface="+mn-ea"/>
                <a:cs typeface="+mn-cs"/>
              </a:rPr>
              <a:t>đất</a:t>
            </a:r>
            <a:r>
              <a:rPr kumimoji="0" lang="en-US" sz="5400" b="1" i="0" u="none" strike="noStrike" kern="1200" cap="none" spc="0" normalizeH="0" noProof="0" dirty="0">
                <a:ln>
                  <a:noFill/>
                </a:ln>
                <a:solidFill>
                  <a:srgbClr val="FF0000"/>
                </a:solidFill>
                <a:effectLst/>
                <a:uLnTx/>
                <a:uFillTx/>
                <a:latin typeface="iCiel Bambola" panose="02000000000000000000" pitchFamily="2" charset="0"/>
                <a:ea typeface="+mn-ea"/>
                <a:cs typeface="+mn-cs"/>
              </a:rPr>
              <a:t> </a:t>
            </a:r>
            <a:r>
              <a:rPr kumimoji="0" lang="en-US" sz="5400" b="1" i="0" u="none" strike="noStrike" kern="1200" cap="none" spc="0" normalizeH="0" noProof="0" dirty="0" err="1">
                <a:ln>
                  <a:noFill/>
                </a:ln>
                <a:solidFill>
                  <a:srgbClr val="FF0000"/>
                </a:solidFill>
                <a:effectLst/>
                <a:uLnTx/>
                <a:uFillTx/>
                <a:latin typeface="iCiel Bambola" panose="02000000000000000000" pitchFamily="2" charset="0"/>
                <a:ea typeface="+mn-ea"/>
                <a:cs typeface="+mn-cs"/>
              </a:rPr>
              <a:t>trời</a:t>
            </a:r>
            <a:r>
              <a:rPr kumimoji="0" lang="en-US" sz="5400" b="1" i="0" u="none" strike="noStrike" kern="1200" cap="none" spc="0" normalizeH="0" noProof="0" dirty="0">
                <a:ln>
                  <a:noFill/>
                </a:ln>
                <a:solidFill>
                  <a:srgbClr val="FF0000"/>
                </a:solidFill>
                <a:effectLst/>
                <a:uLnTx/>
                <a:uFillTx/>
                <a:latin typeface="iCiel Bambola" panose="02000000000000000000" pitchFamily="2" charset="0"/>
                <a:ea typeface="+mn-ea"/>
                <a:cs typeface="+mn-cs"/>
              </a:rPr>
              <a:t> sang </a:t>
            </a:r>
            <a:r>
              <a:rPr kumimoji="0" lang="en-US" sz="5400" b="1" i="0" u="none" strike="noStrike" kern="1200" cap="none" spc="0" normalizeH="0" noProof="0" dirty="0" err="1">
                <a:ln>
                  <a:noFill/>
                </a:ln>
                <a:solidFill>
                  <a:srgbClr val="FF0000"/>
                </a:solidFill>
                <a:effectLst/>
                <a:uLnTx/>
                <a:uFillTx/>
                <a:latin typeface="iCiel Bambola" panose="02000000000000000000" pitchFamily="2" charset="0"/>
                <a:ea typeface="+mn-ea"/>
                <a:cs typeface="+mn-cs"/>
              </a:rPr>
              <a:t>thu</a:t>
            </a:r>
            <a:endParaRPr kumimoji="0" lang="en-US" sz="5400" b="1" i="0" u="none" strike="noStrike" kern="1200" cap="none" spc="0" normalizeH="0" baseline="0" noProof="0" dirty="0">
              <a:ln>
                <a:noFill/>
              </a:ln>
              <a:solidFill>
                <a:srgbClr val="FF0000"/>
              </a:solidFill>
              <a:effectLst/>
              <a:uLnTx/>
              <a:uFillTx/>
              <a:latin typeface="iCiel Bambola" panose="02000000000000000000" pitchFamily="2" charset="0"/>
              <a:ea typeface="+mn-ea"/>
              <a:cs typeface="+mn-cs"/>
            </a:endParaRPr>
          </a:p>
        </p:txBody>
      </p:sp>
      <p:sp>
        <p:nvSpPr>
          <p:cNvPr id="11" name="Rectangle 22"/>
          <p:cNvSpPr>
            <a:spLocks noChangeArrowheads="1"/>
          </p:cNvSpPr>
          <p:nvPr/>
        </p:nvSpPr>
        <p:spPr bwMode="auto">
          <a:xfrm>
            <a:off x="277494" y="2142878"/>
            <a:ext cx="958694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5400" b="1" i="1" dirty="0" err="1">
                <a:latin typeface="iCiel Bambola" panose="02000000000000000000" pitchFamily="2" charset="0"/>
                <a:cs typeface="Times New Roman" panose="02020603050405020304" pitchFamily="18" charset="0"/>
              </a:rPr>
              <a:t>Sông</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được</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lúc</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dềnh</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dàng</a:t>
            </a:r>
            <a:endParaRPr lang="en-US" altLang="en-US" sz="5400" b="1" i="1" dirty="0">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b="1" i="1" dirty="0" err="1">
                <a:latin typeface="iCiel Bambola" panose="02000000000000000000" pitchFamily="2" charset="0"/>
                <a:cs typeface="Times New Roman" panose="02020603050405020304" pitchFamily="18" charset="0"/>
              </a:rPr>
              <a:t>Chim</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bắt</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đầu</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vội</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vã</a:t>
            </a:r>
            <a:endParaRPr lang="en-US" altLang="en-US" sz="5400" b="1" i="1" dirty="0">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b="1" i="1" dirty="0" err="1">
                <a:latin typeface="iCiel Bambola" panose="02000000000000000000" pitchFamily="2" charset="0"/>
                <a:cs typeface="Times New Roman" panose="02020603050405020304" pitchFamily="18" charset="0"/>
              </a:rPr>
              <a:t>Có</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đám</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mây</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mùa</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hạ</a:t>
            </a:r>
            <a:endParaRPr lang="en-US" altLang="en-US" sz="5400" b="1" i="1" dirty="0">
              <a:latin typeface="iCiel Bambola" panose="02000000000000000000" pitchFamily="2" charset="0"/>
              <a:cs typeface="Times New Roman" panose="02020603050405020304" pitchFamily="18" charset="0"/>
            </a:endParaRPr>
          </a:p>
          <a:p>
            <a:pPr fontAlgn="base">
              <a:spcBef>
                <a:spcPct val="0"/>
              </a:spcBef>
              <a:spcAft>
                <a:spcPct val="0"/>
              </a:spcAft>
              <a:buFontTx/>
              <a:buNone/>
            </a:pPr>
            <a:r>
              <a:rPr lang="en-US" altLang="en-US" sz="5400" b="1" i="1" dirty="0" err="1">
                <a:latin typeface="iCiel Bambola" panose="02000000000000000000" pitchFamily="2" charset="0"/>
                <a:cs typeface="Times New Roman" panose="02020603050405020304" pitchFamily="18" charset="0"/>
              </a:rPr>
              <a:t>Vắt</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nửa</a:t>
            </a:r>
            <a:r>
              <a:rPr lang="en-US" altLang="en-US" sz="5400" b="1" i="1" dirty="0">
                <a:latin typeface="iCiel Bambola" panose="02000000000000000000" pitchFamily="2" charset="0"/>
                <a:cs typeface="Times New Roman" panose="02020603050405020304" pitchFamily="18" charset="0"/>
              </a:rPr>
              <a:t> </a:t>
            </a:r>
            <a:r>
              <a:rPr lang="en-US" altLang="en-US" sz="5400" b="1" i="1" dirty="0" err="1">
                <a:latin typeface="iCiel Bambola" panose="02000000000000000000" pitchFamily="2" charset="0"/>
                <a:cs typeface="Times New Roman" panose="02020603050405020304" pitchFamily="18" charset="0"/>
              </a:rPr>
              <a:t>mình</a:t>
            </a:r>
            <a:r>
              <a:rPr lang="en-US" altLang="en-US" sz="5400" b="1" i="1" dirty="0">
                <a:latin typeface="iCiel Bambola" panose="02000000000000000000" pitchFamily="2" charset="0"/>
                <a:cs typeface="Times New Roman" panose="02020603050405020304" pitchFamily="18" charset="0"/>
              </a:rPr>
              <a:t> sang </a:t>
            </a:r>
            <a:r>
              <a:rPr lang="en-US" altLang="en-US" sz="5400" b="1" i="1" dirty="0" err="1">
                <a:latin typeface="iCiel Bambola" panose="02000000000000000000" pitchFamily="2" charset="0"/>
                <a:cs typeface="Times New Roman" panose="02020603050405020304" pitchFamily="18" charset="0"/>
              </a:rPr>
              <a:t>thu</a:t>
            </a:r>
            <a:endParaRPr lang="en-US" altLang="en-US" sz="5400" b="1" i="1" dirty="0">
              <a:latin typeface="iCiel Bambola" panose="02000000000000000000" pitchFamily="2" charset="0"/>
              <a:cs typeface="Times New Roman" panose="02020603050405020304" pitchFamily="18" charset="0"/>
            </a:endParaRPr>
          </a:p>
        </p:txBody>
      </p:sp>
      <p:pic>
        <p:nvPicPr>
          <p:cNvPr id="47106" name="Picture 2" descr="Otoño, Papel, Paisaje imagen png - imagen transparente descarga gratuita"/>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37897" y="-1258797"/>
            <a:ext cx="9838056"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711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4" name="Picture 6" descr="E:\PPT素材\卡通b03.png">
            <a:extLst>
              <a:ext uri="{FF2B5EF4-FFF2-40B4-BE49-F238E27FC236}">
                <a16:creationId xmlns:a16="http://schemas.microsoft.com/office/drawing/2014/main" id="{DD465831-8B34-4573-AA03-412CC561B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60" y="362013"/>
            <a:ext cx="4287520" cy="59649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33009F-0A7A-4F14-B31C-F1E92F5FA9DD}"/>
              </a:ext>
            </a:extLst>
          </p:cNvPr>
          <p:cNvSpPr txBox="1"/>
          <p:nvPr/>
        </p:nvSpPr>
        <p:spPr>
          <a:xfrm>
            <a:off x="6096000" y="1536174"/>
            <a:ext cx="3837709"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thầm</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a:t>
            </a:r>
            <a:r>
              <a:rPr kumimoji="0" lang="en-SG"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phác</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nhanh</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sang </a:t>
            </a:r>
            <a:r>
              <a:rPr kumimoji="0" lang="en-SG"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endParaRPr kumimoji="0" lang="en-SG"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70041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3849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7" name="矩形 3">
            <a:extLst>
              <a:ext uri="{FF2B5EF4-FFF2-40B4-BE49-F238E27FC236}">
                <a16:creationId xmlns:a16="http://schemas.microsoft.com/office/drawing/2014/main" id="{0CBFACA6-C0FA-48ED-96C8-06BEC7CE6C71}"/>
              </a:ext>
            </a:extLst>
          </p:cNvPr>
          <p:cNvSpPr/>
          <p:nvPr/>
        </p:nvSpPr>
        <p:spPr>
          <a:xfrm>
            <a:off x="1039312" y="4073438"/>
            <a:ext cx="3295687" cy="2092997"/>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Calibri"/>
              <a:ea typeface="宋体" panose="02010600030101010101" pitchFamily="2" charset="-122"/>
              <a:cs typeface="+mn-cs"/>
            </a:endParaRPr>
          </a:p>
        </p:txBody>
      </p:sp>
      <p:sp>
        <p:nvSpPr>
          <p:cNvPr id="49" name="矩形 5">
            <a:extLst>
              <a:ext uri="{FF2B5EF4-FFF2-40B4-BE49-F238E27FC236}">
                <a16:creationId xmlns:a16="http://schemas.microsoft.com/office/drawing/2014/main" id="{FBB026A8-AFE4-4869-AAB7-2D90AB427DE3}"/>
              </a:ext>
            </a:extLst>
          </p:cNvPr>
          <p:cNvSpPr/>
          <p:nvPr/>
        </p:nvSpPr>
        <p:spPr>
          <a:xfrm>
            <a:off x="4413560" y="1910642"/>
            <a:ext cx="3295687" cy="2092997"/>
          </a:xfrm>
          <a:prstGeom prst="rect">
            <a:avLst/>
          </a:prstGeom>
          <a:noFill/>
          <a:ln w="50800">
            <a:solidFill>
              <a:srgbClr val="198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Calibri"/>
              <a:ea typeface="宋体" panose="02010600030101010101" pitchFamily="2" charset="-122"/>
              <a:cs typeface="+mn-cs"/>
            </a:endParaRPr>
          </a:p>
        </p:txBody>
      </p:sp>
      <p:sp>
        <p:nvSpPr>
          <p:cNvPr id="52" name="矩形 8">
            <a:extLst>
              <a:ext uri="{FF2B5EF4-FFF2-40B4-BE49-F238E27FC236}">
                <a16:creationId xmlns:a16="http://schemas.microsoft.com/office/drawing/2014/main" id="{5D223A71-0A74-4BE8-BD9F-8479792C4717}"/>
              </a:ext>
            </a:extLst>
          </p:cNvPr>
          <p:cNvSpPr/>
          <p:nvPr/>
        </p:nvSpPr>
        <p:spPr>
          <a:xfrm>
            <a:off x="7799455" y="4111710"/>
            <a:ext cx="3295687" cy="2092997"/>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Calibri"/>
              <a:ea typeface="宋体" panose="02010600030101010101" pitchFamily="2" charset="-122"/>
              <a:cs typeface="+mn-cs"/>
            </a:endParaRPr>
          </a:p>
        </p:txBody>
      </p:sp>
      <p:sp>
        <p:nvSpPr>
          <p:cNvPr id="53" name="文本框 34">
            <a:extLst>
              <a:ext uri="{FF2B5EF4-FFF2-40B4-BE49-F238E27FC236}">
                <a16:creationId xmlns:a16="http://schemas.microsoft.com/office/drawing/2014/main" id="{7E485846-C0ED-484A-9B93-87E9964944D4}"/>
              </a:ext>
            </a:extLst>
          </p:cNvPr>
          <p:cNvSpPr txBox="1"/>
          <p:nvPr/>
        </p:nvSpPr>
        <p:spPr>
          <a:xfrm>
            <a:off x="1224805" y="4534640"/>
            <a:ext cx="2924699" cy="132343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Sông</a:t>
            </a:r>
            <a:r>
              <a:rPr kumimoji="0" lang="en-SG" altLang="zh-CN" sz="40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dềnh</a:t>
            </a:r>
            <a:r>
              <a:rPr kumimoji="0" lang="en-SG" altLang="zh-CN" sz="40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dàng</a:t>
            </a:r>
            <a:endParaRPr kumimoji="0" lang="en-US" altLang="zh-CN" sz="40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54" name="文本框 35">
            <a:extLst>
              <a:ext uri="{FF2B5EF4-FFF2-40B4-BE49-F238E27FC236}">
                <a16:creationId xmlns:a16="http://schemas.microsoft.com/office/drawing/2014/main" id="{9B333932-8CD8-4325-BC32-6745A6CEE46E}"/>
              </a:ext>
            </a:extLst>
          </p:cNvPr>
          <p:cNvSpPr txBox="1"/>
          <p:nvPr/>
        </p:nvSpPr>
        <p:spPr>
          <a:xfrm>
            <a:off x="4594815" y="2560581"/>
            <a:ext cx="2836034" cy="707886"/>
          </a:xfrm>
          <a:prstGeom prst="rect">
            <a:avLst/>
          </a:prstGeom>
          <a:noFill/>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Chim</a:t>
            </a:r>
            <a:r>
              <a:rPr kumimoji="0" lang="en-SG" altLang="zh-CN" sz="40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vội</a:t>
            </a:r>
            <a:r>
              <a:rPr kumimoji="0" lang="en-SG" altLang="zh-CN" sz="40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vã</a:t>
            </a:r>
            <a:endParaRPr kumimoji="0" lang="en-US" altLang="zh-CN" sz="40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55" name="文本框 36">
            <a:extLst>
              <a:ext uri="{FF2B5EF4-FFF2-40B4-BE49-F238E27FC236}">
                <a16:creationId xmlns:a16="http://schemas.microsoft.com/office/drawing/2014/main" id="{E80DDD0C-4862-4877-A6EA-3CD24948F6E3}"/>
              </a:ext>
            </a:extLst>
          </p:cNvPr>
          <p:cNvSpPr txBox="1"/>
          <p:nvPr/>
        </p:nvSpPr>
        <p:spPr>
          <a:xfrm>
            <a:off x="8019767" y="4431994"/>
            <a:ext cx="2892073" cy="1323439"/>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Mây</a:t>
            </a:r>
            <a:r>
              <a:rPr kumimoji="0" lang="en-SG" altLang="zh-CN" sz="40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vắt</a:t>
            </a:r>
            <a:r>
              <a:rPr kumimoji="0" lang="en-SG" altLang="zh-CN" sz="40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nửa</a:t>
            </a:r>
            <a:r>
              <a:rPr kumimoji="0" lang="en-SG" altLang="zh-CN" sz="40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rPr>
              <a:t>mình</a:t>
            </a:r>
            <a:endParaRPr kumimoji="0" lang="en-US" altLang="zh-CN" sz="40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微软雅黑" pitchFamily="34" charset="-122"/>
              <a:cs typeface="Times New Roman" panose="02020603050405020304" pitchFamily="18" charset="0"/>
            </a:endParaRPr>
          </a:p>
        </p:txBody>
      </p:sp>
      <p:pic>
        <p:nvPicPr>
          <p:cNvPr id="2050" name="Picture 2" descr="Káº¿t quáº£ hÃ¬nh áº£nh cho mÃ¢y trÃ´i gif">
            <a:extLst>
              <a:ext uri="{FF2B5EF4-FFF2-40B4-BE49-F238E27FC236}">
                <a16:creationId xmlns:a16="http://schemas.microsoft.com/office/drawing/2014/main" id="{39008FE9-E8A5-4CB5-9A0A-917E893C88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13316" y="1861588"/>
            <a:ext cx="3281826" cy="20929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Káº¿t quáº£ hÃ¬nh áº£nh cho chim bay gif">
            <a:extLst>
              <a:ext uri="{FF2B5EF4-FFF2-40B4-BE49-F238E27FC236}">
                <a16:creationId xmlns:a16="http://schemas.microsoft.com/office/drawing/2014/main" id="{368712CA-505F-4CD9-8CEA-600B4CCBCFB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13560" y="4082976"/>
            <a:ext cx="3295687" cy="20929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6" name="Picture 8" descr="Káº¿t quáº£ hÃ¬nh áº£nh cho sÃ´ng dá»nh dang gif">
            <a:extLst>
              <a:ext uri="{FF2B5EF4-FFF2-40B4-BE49-F238E27FC236}">
                <a16:creationId xmlns:a16="http://schemas.microsoft.com/office/drawing/2014/main" id="{F18BF134-0538-4C5B-9777-F25950B672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4141" y="1889403"/>
            <a:ext cx="3281826" cy="20755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EC44C788-CD02-4137-8D85-E9F5826212AB}"/>
              </a:ext>
            </a:extLst>
          </p:cNvPr>
          <p:cNvSpPr txBox="1"/>
          <p:nvPr/>
        </p:nvSpPr>
        <p:spPr>
          <a:xfrm>
            <a:off x="4663997" y="484419"/>
            <a:ext cx="31493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err="1">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Cảnh</a:t>
            </a:r>
            <a:r>
              <a:rPr kumimoji="0" lang="en-SG" sz="5400" b="0" i="0" u="none" strike="noStrike" kern="1200" cap="none" spc="0" normalizeH="0" baseline="0" noProof="0" dirty="0">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 </a:t>
            </a:r>
            <a:r>
              <a:rPr kumimoji="0" lang="en-SG" sz="5400" b="0" i="0" u="none" strike="noStrike" kern="1200" cap="none" spc="0" normalizeH="0" baseline="0" noProof="0" dirty="0" err="1">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vật</a:t>
            </a:r>
            <a:endParaRPr kumimoji="0" lang="en-SG" sz="5400" b="0" i="0" u="none" strike="noStrike" kern="1200" cap="none" spc="0" normalizeH="0" baseline="0" noProof="0" dirty="0">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8902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nodeType="withEffect">
                                  <p:stCondLst>
                                    <p:cond delay="0"/>
                                  </p:stCondLst>
                                  <p:childTnLst>
                                    <p:set>
                                      <p:cBhvr>
                                        <p:cTn id="17" dur="1" fill="hold">
                                          <p:stCondLst>
                                            <p:cond delay="0"/>
                                          </p:stCondLst>
                                        </p:cTn>
                                        <p:tgtEl>
                                          <p:spTgt spid="2056"/>
                                        </p:tgtEl>
                                        <p:attrNameLst>
                                          <p:attrName>style.visibility</p:attrName>
                                        </p:attrNameLst>
                                      </p:cBhvr>
                                      <p:to>
                                        <p:strVal val="visible"/>
                                      </p:to>
                                    </p:set>
                                    <p:animEffect transition="in" filter="randombar(horizontal)">
                                      <p:cBhvr>
                                        <p:cTn id="18" dur="500"/>
                                        <p:tgtEl>
                                          <p:spTgt spid="205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randombar(horizontal)">
                                      <p:cBhvr>
                                        <p:cTn id="26" dur="500"/>
                                        <p:tgtEl>
                                          <p:spTgt spid="54"/>
                                        </p:tgtEl>
                                      </p:cBhvr>
                                    </p:animEffect>
                                  </p:childTnLst>
                                </p:cTn>
                              </p:par>
                              <p:par>
                                <p:cTn id="27" presetID="14" presetClass="entr" presetSubtype="10"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randombar(horizontal)">
                                      <p:cBhvr>
                                        <p:cTn id="29" dur="500"/>
                                        <p:tgtEl>
                                          <p:spTgt spid="205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randombar(horizontal)">
                                      <p:cBhvr>
                                        <p:cTn id="34" dur="500"/>
                                        <p:tgtEl>
                                          <p:spTgt spid="5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randombar(horizontal)">
                                      <p:cBhvr>
                                        <p:cTn id="37" dur="500"/>
                                        <p:tgtEl>
                                          <p:spTgt spid="55"/>
                                        </p:tgtEl>
                                      </p:cBhvr>
                                    </p:animEffect>
                                  </p:childTnLst>
                                </p:cTn>
                              </p:par>
                              <p:par>
                                <p:cTn id="38" presetID="14" presetClass="entr" presetSubtype="10" fill="hold" nodeType="with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randombar(horizontal)">
                                      <p:cBhvr>
                                        <p:cTn id="4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2" grpId="0" animBg="1"/>
      <p:bldP spid="53" grpId="0"/>
      <p:bldP spid="54" grpId="0"/>
      <p:bldP spid="55" grpId="0"/>
      <p:bldP spid="5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5" name="Rounded Rectangle 11">
            <a:extLst>
              <a:ext uri="{FF2B5EF4-FFF2-40B4-BE49-F238E27FC236}">
                <a16:creationId xmlns:a16="http://schemas.microsoft.com/office/drawing/2014/main" id="{DC2F3A8C-21AB-445C-A4E7-C01E6098813F}"/>
              </a:ext>
            </a:extLst>
          </p:cNvPr>
          <p:cNvSpPr/>
          <p:nvPr/>
        </p:nvSpPr>
        <p:spPr>
          <a:xfrm>
            <a:off x="1045709" y="5130800"/>
            <a:ext cx="4130523" cy="894080"/>
          </a:xfrm>
          <a:prstGeom prst="roundRect">
            <a:avLst>
              <a:gd name="adj" fmla="val 50000"/>
            </a:avLst>
          </a:prstGeom>
          <a:solidFill>
            <a:srgbClr val="A9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DÒNG SÔNG</a:t>
            </a:r>
          </a:p>
        </p:txBody>
      </p:sp>
      <p:sp>
        <p:nvSpPr>
          <p:cNvPr id="6" name="Rounded Rectangle 11">
            <a:extLst>
              <a:ext uri="{FF2B5EF4-FFF2-40B4-BE49-F238E27FC236}">
                <a16:creationId xmlns:a16="http://schemas.microsoft.com/office/drawing/2014/main" id="{9E7925B7-5C53-4115-9DE0-79C08ADDABA8}"/>
              </a:ext>
            </a:extLst>
          </p:cNvPr>
          <p:cNvSpPr/>
          <p:nvPr/>
        </p:nvSpPr>
        <p:spPr>
          <a:xfrm>
            <a:off x="1045709" y="3124200"/>
            <a:ext cx="4130523" cy="894080"/>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CÁNH CHIM</a:t>
            </a:r>
          </a:p>
        </p:txBody>
      </p:sp>
      <p:sp>
        <p:nvSpPr>
          <p:cNvPr id="7" name="Rounded Rectangle 11">
            <a:extLst>
              <a:ext uri="{FF2B5EF4-FFF2-40B4-BE49-F238E27FC236}">
                <a16:creationId xmlns:a16="http://schemas.microsoft.com/office/drawing/2014/main" id="{51F0136E-F540-464D-9105-17FE1117F5F9}"/>
              </a:ext>
            </a:extLst>
          </p:cNvPr>
          <p:cNvSpPr/>
          <p:nvPr/>
        </p:nvSpPr>
        <p:spPr>
          <a:xfrm>
            <a:off x="1045709" y="953168"/>
            <a:ext cx="4130523" cy="89408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ĐÁM MÂY</a:t>
            </a:r>
          </a:p>
        </p:txBody>
      </p:sp>
      <p:pic>
        <p:nvPicPr>
          <p:cNvPr id="9" name="Picture 8">
            <a:extLst>
              <a:ext uri="{FF2B5EF4-FFF2-40B4-BE49-F238E27FC236}">
                <a16:creationId xmlns:a16="http://schemas.microsoft.com/office/drawing/2014/main" id="{0941493F-2071-47F1-924D-1E57D745B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407673" y="3834194"/>
            <a:ext cx="1264920" cy="1264920"/>
          </a:xfrm>
          <a:prstGeom prst="rect">
            <a:avLst/>
          </a:prstGeom>
        </p:spPr>
      </p:pic>
      <p:pic>
        <p:nvPicPr>
          <p:cNvPr id="10" name="Picture 9">
            <a:extLst>
              <a:ext uri="{FF2B5EF4-FFF2-40B4-BE49-F238E27FC236}">
                <a16:creationId xmlns:a16="http://schemas.microsoft.com/office/drawing/2014/main" id="{FC37F194-EFE6-4E1B-A009-385709F286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430236" y="1774793"/>
            <a:ext cx="1264920" cy="1264920"/>
          </a:xfrm>
          <a:prstGeom prst="rect">
            <a:avLst/>
          </a:prstGeom>
        </p:spPr>
      </p:pic>
      <p:sp>
        <p:nvSpPr>
          <p:cNvPr id="11" name="Right Brace 10">
            <a:extLst>
              <a:ext uri="{FF2B5EF4-FFF2-40B4-BE49-F238E27FC236}">
                <a16:creationId xmlns:a16="http://schemas.microsoft.com/office/drawing/2014/main" id="{95CD68AD-C7F2-467B-B243-54D28B5C7372}"/>
              </a:ext>
            </a:extLst>
          </p:cNvPr>
          <p:cNvSpPr/>
          <p:nvPr/>
        </p:nvSpPr>
        <p:spPr>
          <a:xfrm>
            <a:off x="5802085" y="726440"/>
            <a:ext cx="1264922" cy="540512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7EC8FFCD-EE4E-43B0-A58F-8B078B56BC0E}"/>
              </a:ext>
            </a:extLst>
          </p:cNvPr>
          <p:cNvPicPr>
            <a:picLocks noChangeAspect="1"/>
          </p:cNvPicPr>
          <p:nvPr/>
        </p:nvPicPr>
        <p:blipFill rotWithShape="1">
          <a:blip r:embed="rId4">
            <a:extLst>
              <a:ext uri="{28A0092B-C50C-407E-A947-70E740481C1C}">
                <a14:useLocalDpi xmlns:a14="http://schemas.microsoft.com/office/drawing/2010/main" val="0"/>
              </a:ext>
            </a:extLst>
          </a:blip>
          <a:srcRect l="13791" t="12459" r="12010" b="12435"/>
          <a:stretch/>
        </p:blipFill>
        <p:spPr>
          <a:xfrm>
            <a:off x="7305723" y="1432561"/>
            <a:ext cx="4205557" cy="4257040"/>
          </a:xfrm>
          <a:prstGeom prst="rect">
            <a:avLst/>
          </a:prstGeom>
        </p:spPr>
      </p:pic>
      <p:sp>
        <p:nvSpPr>
          <p:cNvPr id="14" name="TextBox 13">
            <a:extLst>
              <a:ext uri="{FF2B5EF4-FFF2-40B4-BE49-F238E27FC236}">
                <a16:creationId xmlns:a16="http://schemas.microsoft.com/office/drawing/2014/main" id="{CF0C48B5-CC47-4281-B783-3B1483D45C3D}"/>
              </a:ext>
            </a:extLst>
          </p:cNvPr>
          <p:cNvSpPr txBox="1"/>
          <p:nvPr/>
        </p:nvSpPr>
        <p:spPr>
          <a:xfrm>
            <a:off x="7914980" y="2327016"/>
            <a:ext cx="30781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rộng</a:t>
            </a:r>
            <a:r>
              <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mở</a:t>
            </a:r>
            <a:r>
              <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tầng</a:t>
            </a:r>
            <a:r>
              <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bậc</a:t>
            </a:r>
            <a:r>
              <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vừa</a:t>
            </a:r>
            <a:r>
              <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cao</a:t>
            </a:r>
            <a:r>
              <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vời</a:t>
            </a:r>
            <a:r>
              <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vừa</a:t>
            </a:r>
            <a:r>
              <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thoáng</a:t>
            </a:r>
            <a:r>
              <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đãng</a:t>
            </a:r>
            <a:endParaRPr kumimoji="0" lang="en-SG"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7256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par>
                                <p:cTn id="38" presetID="21" presetClass="entr" presetSubtype="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heel(1)">
                                      <p:cBhvr>
                                        <p:cTn id="4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7" name="Group 6">
            <a:extLst>
              <a:ext uri="{FF2B5EF4-FFF2-40B4-BE49-F238E27FC236}">
                <a16:creationId xmlns:a16="http://schemas.microsoft.com/office/drawing/2014/main" id="{9871FCF6-91B8-4833-8E21-5730BEF7DE03}"/>
              </a:ext>
            </a:extLst>
          </p:cNvPr>
          <p:cNvGrpSpPr/>
          <p:nvPr/>
        </p:nvGrpSpPr>
        <p:grpSpPr>
          <a:xfrm>
            <a:off x="841100" y="639723"/>
            <a:ext cx="4289699" cy="2712938"/>
            <a:chOff x="841100" y="639723"/>
            <a:chExt cx="4289699" cy="2712938"/>
          </a:xfrm>
        </p:grpSpPr>
        <p:pic>
          <p:nvPicPr>
            <p:cNvPr id="5" name="Picture 8" descr="Káº¿t quáº£ hÃ¬nh áº£nh cho sÃ´ng dá»nh dang gif">
              <a:extLst>
                <a:ext uri="{FF2B5EF4-FFF2-40B4-BE49-F238E27FC236}">
                  <a16:creationId xmlns:a16="http://schemas.microsoft.com/office/drawing/2014/main" id="{D8923286-5ADA-4DC6-8E39-D2B272CDBA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1100" y="639723"/>
              <a:ext cx="4289699" cy="27129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5C44B-2939-41F6-B273-12F535F2241E}"/>
                </a:ext>
              </a:extLst>
            </p:cNvPr>
            <p:cNvSpPr txBox="1"/>
            <p:nvPr/>
          </p:nvSpPr>
          <p:spPr>
            <a:xfrm>
              <a:off x="1411149" y="914400"/>
              <a:ext cx="314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Sông</a:t>
              </a:r>
              <a:r>
                <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1"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dềnh</a:t>
              </a:r>
              <a:r>
                <a:rPr kumimoji="0" lang="en-SG" sz="32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200" b="1"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dàng</a:t>
              </a:r>
              <a:endParaRPr kumimoji="0" lang="en-SG" sz="32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8">
            <a:extLst>
              <a:ext uri="{FF2B5EF4-FFF2-40B4-BE49-F238E27FC236}">
                <a16:creationId xmlns:a16="http://schemas.microsoft.com/office/drawing/2014/main" id="{98395B05-35A9-4C33-A916-4347E8642879}"/>
              </a:ext>
            </a:extLst>
          </p:cNvPr>
          <p:cNvGrpSpPr/>
          <p:nvPr/>
        </p:nvGrpSpPr>
        <p:grpSpPr>
          <a:xfrm>
            <a:off x="7061203" y="616889"/>
            <a:ext cx="4307817" cy="2735772"/>
            <a:chOff x="7061203" y="616889"/>
            <a:chExt cx="4307817" cy="2735772"/>
          </a:xfrm>
        </p:grpSpPr>
        <p:pic>
          <p:nvPicPr>
            <p:cNvPr id="4" name="Picture 6" descr="Káº¿t quáº£ hÃ¬nh áº£nh cho chim bay gif">
              <a:extLst>
                <a:ext uri="{FF2B5EF4-FFF2-40B4-BE49-F238E27FC236}">
                  <a16:creationId xmlns:a16="http://schemas.microsoft.com/office/drawing/2014/main" id="{04B1E283-2324-4A4F-8576-3D554C0699A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61203" y="616889"/>
              <a:ext cx="4307817" cy="27357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D8009F-DD15-4CD8-BE91-8571F36804BE}"/>
                </a:ext>
              </a:extLst>
            </p:cNvPr>
            <p:cNvSpPr txBox="1"/>
            <p:nvPr/>
          </p:nvSpPr>
          <p:spPr>
            <a:xfrm>
              <a:off x="7182029" y="2661920"/>
              <a:ext cx="314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Chim</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vội</a:t>
              </a:r>
              <a:r>
                <a:rPr kumimoji="0" lang="en-SG"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vã</a:t>
              </a:r>
              <a:endParaRPr kumimoji="0" lang="en-SG"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0" name="TextBox 9">
            <a:extLst>
              <a:ext uri="{FF2B5EF4-FFF2-40B4-BE49-F238E27FC236}">
                <a16:creationId xmlns:a16="http://schemas.microsoft.com/office/drawing/2014/main" id="{03AEC94D-D82E-445D-A484-551B46739F9F}"/>
              </a:ext>
            </a:extLst>
          </p:cNvPr>
          <p:cNvSpPr txBox="1"/>
          <p:nvPr/>
        </p:nvSpPr>
        <p:spPr>
          <a:xfrm>
            <a:off x="5497885" y="1499175"/>
            <a:ext cx="22504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&gt;&lt;</a:t>
            </a:r>
          </a:p>
        </p:txBody>
      </p:sp>
      <p:sp>
        <p:nvSpPr>
          <p:cNvPr id="11" name="Oval 10">
            <a:extLst>
              <a:ext uri="{FF2B5EF4-FFF2-40B4-BE49-F238E27FC236}">
                <a16:creationId xmlns:a16="http://schemas.microsoft.com/office/drawing/2014/main" id="{BBD0E8B0-2C37-4E9A-AE57-3AF2D0B2095E}"/>
              </a:ext>
            </a:extLst>
          </p:cNvPr>
          <p:cNvSpPr/>
          <p:nvPr/>
        </p:nvSpPr>
        <p:spPr>
          <a:xfrm>
            <a:off x="995784" y="3731968"/>
            <a:ext cx="2692296" cy="263835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láy</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4C34C234-148D-4F7D-8B3E-648472ECB7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3254" y="4234947"/>
            <a:ext cx="1960985" cy="1605072"/>
          </a:xfrm>
          <a:prstGeom prst="rect">
            <a:avLst/>
          </a:prstGeom>
        </p:spPr>
      </p:pic>
      <p:sp>
        <p:nvSpPr>
          <p:cNvPr id="13" name="Rectangle: Rounded Corners 12">
            <a:extLst>
              <a:ext uri="{FF2B5EF4-FFF2-40B4-BE49-F238E27FC236}">
                <a16:creationId xmlns:a16="http://schemas.microsoft.com/office/drawing/2014/main" id="{64F4DEE8-60F9-442E-9E3D-C087DA3696CC}"/>
              </a:ext>
            </a:extLst>
          </p:cNvPr>
          <p:cNvSpPr/>
          <p:nvPr/>
        </p:nvSpPr>
        <p:spPr>
          <a:xfrm>
            <a:off x="6096000" y="4234947"/>
            <a:ext cx="5273020" cy="17068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xứng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cao</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tầng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thấp</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vận</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ngược</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30957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fltVal val="0"/>
                                          </p:val>
                                        </p:tav>
                                        <p:tav tm="100000">
                                          <p:val>
                                            <p:strVal val="#ppt_w"/>
                                          </p:val>
                                        </p:tav>
                                      </p:tavLst>
                                    </p:anim>
                                    <p:anim calcmode="lin" valueType="num">
                                      <p:cBhvr>
                                        <p:cTn id="33" dur="1000" fill="hold"/>
                                        <p:tgtEl>
                                          <p:spTgt spid="13"/>
                                        </p:tgtEl>
                                        <p:attrNameLst>
                                          <p:attrName>ppt_h</p:attrName>
                                        </p:attrNameLst>
                                      </p:cBhvr>
                                      <p:tavLst>
                                        <p:tav tm="0">
                                          <p:val>
                                            <p:fltVal val="0"/>
                                          </p:val>
                                        </p:tav>
                                        <p:tav tm="100000">
                                          <p:val>
                                            <p:strVal val="#ppt_h"/>
                                          </p:val>
                                        </p:tav>
                                      </p:tavLst>
                                    </p:anim>
                                    <p:anim calcmode="lin" valueType="num">
                                      <p:cBhvr>
                                        <p:cTn id="34" dur="1000" fill="hold"/>
                                        <p:tgtEl>
                                          <p:spTgt spid="13"/>
                                        </p:tgtEl>
                                        <p:attrNameLst>
                                          <p:attrName>style.rotation</p:attrName>
                                        </p:attrNameLst>
                                      </p:cBhvr>
                                      <p:tavLst>
                                        <p:tav tm="0">
                                          <p:val>
                                            <p:fltVal val="90"/>
                                          </p:val>
                                        </p:tav>
                                        <p:tav tm="100000">
                                          <p:val>
                                            <p:fltVal val="0"/>
                                          </p:val>
                                        </p:tav>
                                      </p:tavLst>
                                    </p:anim>
                                    <p:animEffect transition="in" filter="fade">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7" name="Group 6">
            <a:extLst>
              <a:ext uri="{FF2B5EF4-FFF2-40B4-BE49-F238E27FC236}">
                <a16:creationId xmlns:a16="http://schemas.microsoft.com/office/drawing/2014/main" id="{9871FCF6-91B8-4833-8E21-5730BEF7DE03}"/>
              </a:ext>
            </a:extLst>
          </p:cNvPr>
          <p:cNvGrpSpPr/>
          <p:nvPr/>
        </p:nvGrpSpPr>
        <p:grpSpPr>
          <a:xfrm>
            <a:off x="841098" y="639723"/>
            <a:ext cx="4289701" cy="2712938"/>
            <a:chOff x="841098" y="639723"/>
            <a:chExt cx="4289701" cy="2712938"/>
          </a:xfrm>
        </p:grpSpPr>
        <p:pic>
          <p:nvPicPr>
            <p:cNvPr id="5" name="Picture 8" descr="Káº¿t quáº£ hÃ¬nh áº£nh cho sÃ´ng dá»nh dang gif">
              <a:extLst>
                <a:ext uri="{FF2B5EF4-FFF2-40B4-BE49-F238E27FC236}">
                  <a16:creationId xmlns:a16="http://schemas.microsoft.com/office/drawing/2014/main" id="{D8923286-5ADA-4DC6-8E39-D2B272CDBA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1100" y="639723"/>
              <a:ext cx="4289699" cy="27129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5C44B-2939-41F6-B273-12F535F2241E}"/>
                </a:ext>
              </a:extLst>
            </p:cNvPr>
            <p:cNvSpPr txBox="1"/>
            <p:nvPr/>
          </p:nvSpPr>
          <p:spPr>
            <a:xfrm>
              <a:off x="841098" y="914400"/>
              <a:ext cx="42896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Sông</a:t>
              </a:r>
              <a:r>
                <a:rPr kumimoji="0" lang="en-SG"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0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a:t>
              </a:r>
              <a:r>
                <a:rPr kumimoji="0" lang="vi-VN" sz="30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ư</a:t>
              </a:r>
              <a:r>
                <a:rPr kumimoji="0" lang="en-SG" sz="3000" b="1"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ợc</a:t>
              </a:r>
              <a:r>
                <a:rPr kumimoji="0" lang="en-SG" sz="30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000" b="1" i="0" u="sng"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lúc</a:t>
              </a:r>
              <a:r>
                <a:rPr kumimoji="0" lang="en-SG" sz="30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dềnh</a:t>
              </a:r>
              <a:r>
                <a:rPr kumimoji="0" lang="en-SG"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SG"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dàng</a:t>
              </a:r>
              <a:endParaRPr kumimoji="0" lang="en-SG"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8">
            <a:extLst>
              <a:ext uri="{FF2B5EF4-FFF2-40B4-BE49-F238E27FC236}">
                <a16:creationId xmlns:a16="http://schemas.microsoft.com/office/drawing/2014/main" id="{98395B05-35A9-4C33-A916-4347E8642879}"/>
              </a:ext>
            </a:extLst>
          </p:cNvPr>
          <p:cNvGrpSpPr/>
          <p:nvPr/>
        </p:nvGrpSpPr>
        <p:grpSpPr>
          <a:xfrm>
            <a:off x="7061203" y="616889"/>
            <a:ext cx="4307817" cy="2735772"/>
            <a:chOff x="7061203" y="616889"/>
            <a:chExt cx="4307817" cy="2735772"/>
          </a:xfrm>
        </p:grpSpPr>
        <p:pic>
          <p:nvPicPr>
            <p:cNvPr id="4" name="Picture 6" descr="Káº¿t quáº£ hÃ¬nh áº£nh cho chim bay gif">
              <a:extLst>
                <a:ext uri="{FF2B5EF4-FFF2-40B4-BE49-F238E27FC236}">
                  <a16:creationId xmlns:a16="http://schemas.microsoft.com/office/drawing/2014/main" id="{04B1E283-2324-4A4F-8576-3D554C0699A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61203" y="616889"/>
              <a:ext cx="4307817" cy="27357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D8009F-DD15-4CD8-BE91-8571F36804BE}"/>
                </a:ext>
              </a:extLst>
            </p:cNvPr>
            <p:cNvSpPr txBox="1"/>
            <p:nvPr/>
          </p:nvSpPr>
          <p:spPr>
            <a:xfrm>
              <a:off x="7070268" y="2753360"/>
              <a:ext cx="39126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Chim</a:t>
              </a:r>
              <a:r>
                <a:rPr kumimoji="0" lang="en-SG"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SG" sz="3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SG" sz="3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vội</a:t>
              </a:r>
              <a:r>
                <a:rPr kumimoji="0" lang="en-SG"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vã</a:t>
              </a:r>
              <a:endParaRPr kumimoji="0" lang="en-SG"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0" name="TextBox 9">
            <a:extLst>
              <a:ext uri="{FF2B5EF4-FFF2-40B4-BE49-F238E27FC236}">
                <a16:creationId xmlns:a16="http://schemas.microsoft.com/office/drawing/2014/main" id="{03AEC94D-D82E-445D-A484-551B46739F9F}"/>
              </a:ext>
            </a:extLst>
          </p:cNvPr>
          <p:cNvSpPr txBox="1"/>
          <p:nvPr/>
        </p:nvSpPr>
        <p:spPr>
          <a:xfrm>
            <a:off x="5497885" y="1499175"/>
            <a:ext cx="22504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&gt;&lt;</a:t>
            </a:r>
          </a:p>
        </p:txBody>
      </p:sp>
      <p:pic>
        <p:nvPicPr>
          <p:cNvPr id="14" name="Picture 13">
            <a:extLst>
              <a:ext uri="{FF2B5EF4-FFF2-40B4-BE49-F238E27FC236}">
                <a16:creationId xmlns:a16="http://schemas.microsoft.com/office/drawing/2014/main" id="{46A88D6A-3CCD-4AD5-8CA3-F52023D5C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81271">
            <a:off x="2153672" y="3560569"/>
            <a:ext cx="1264920" cy="1264920"/>
          </a:xfrm>
          <a:prstGeom prst="rect">
            <a:avLst/>
          </a:prstGeom>
        </p:spPr>
      </p:pic>
      <p:sp>
        <p:nvSpPr>
          <p:cNvPr id="15" name="Rounded Rectangle 11">
            <a:extLst>
              <a:ext uri="{FF2B5EF4-FFF2-40B4-BE49-F238E27FC236}">
                <a16:creationId xmlns:a16="http://schemas.microsoft.com/office/drawing/2014/main" id="{2D679754-D13D-4545-9DCA-D78A21DC0621}"/>
              </a:ext>
            </a:extLst>
          </p:cNvPr>
          <p:cNvSpPr/>
          <p:nvPr/>
        </p:nvSpPr>
        <p:spPr>
          <a:xfrm>
            <a:off x="841098" y="4612226"/>
            <a:ext cx="4289699" cy="691294"/>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Êm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đềm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sâu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lắng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6" name="Rounded Rectangle 11">
            <a:extLst>
              <a:ext uri="{FF2B5EF4-FFF2-40B4-BE49-F238E27FC236}">
                <a16:creationId xmlns:a16="http://schemas.microsoft.com/office/drawing/2014/main" id="{F28442EF-736D-47D3-A2EE-EBAB0027B33B}"/>
              </a:ext>
            </a:extLst>
          </p:cNvPr>
          <p:cNvSpPr/>
          <p:nvPr/>
        </p:nvSpPr>
        <p:spPr>
          <a:xfrm>
            <a:off x="841097" y="5670946"/>
            <a:ext cx="4289699" cy="691294"/>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Ngẫm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ngợi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suy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tư</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endParaRPr>
          </a:p>
        </p:txBody>
      </p:sp>
      <p:pic>
        <p:nvPicPr>
          <p:cNvPr id="17" name="Picture 16">
            <a:extLst>
              <a:ext uri="{FF2B5EF4-FFF2-40B4-BE49-F238E27FC236}">
                <a16:creationId xmlns:a16="http://schemas.microsoft.com/office/drawing/2014/main" id="{9A236776-0CF3-4963-8BA4-CBDE5A80A0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81271">
            <a:off x="8786448" y="3560569"/>
            <a:ext cx="1264920" cy="1264920"/>
          </a:xfrm>
          <a:prstGeom prst="rect">
            <a:avLst/>
          </a:prstGeom>
        </p:spPr>
      </p:pic>
      <p:sp>
        <p:nvSpPr>
          <p:cNvPr id="18" name="Rounded Rectangle 11">
            <a:extLst>
              <a:ext uri="{FF2B5EF4-FFF2-40B4-BE49-F238E27FC236}">
                <a16:creationId xmlns:a16="http://schemas.microsoft.com/office/drawing/2014/main" id="{690D708C-9521-4DDA-B11E-E7F62300FF3B}"/>
              </a:ext>
            </a:extLst>
          </p:cNvPr>
          <p:cNvSpPr/>
          <p:nvPr/>
        </p:nvSpPr>
        <p:spPr>
          <a:xfrm>
            <a:off x="6784680" y="4612226"/>
            <a:ext cx="4716440" cy="691294"/>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Sinh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động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thoáng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bận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rộn</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9" name="Rounded Rectangle 11">
            <a:extLst>
              <a:ext uri="{FF2B5EF4-FFF2-40B4-BE49-F238E27FC236}">
                <a16:creationId xmlns:a16="http://schemas.microsoft.com/office/drawing/2014/main" id="{3CC6303D-E692-4C37-93FB-E89B79222783}"/>
              </a:ext>
            </a:extLst>
          </p:cNvPr>
          <p:cNvSpPr/>
          <p:nvPr/>
        </p:nvSpPr>
        <p:spPr>
          <a:xfrm>
            <a:off x="7079319" y="5670946"/>
            <a:ext cx="4289699" cy="691294"/>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Xao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xuyến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xốn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xang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Tree>
    <p:extLst>
      <p:ext uri="{BB962C8B-B14F-4D97-AF65-F5344CB8AC3E}">
        <p14:creationId xmlns:p14="http://schemas.microsoft.com/office/powerpoint/2010/main" val="41595323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9EF878B0-F44B-461E-9473-B787CD6151CC}"/>
              </a:ext>
            </a:extLst>
          </p:cNvPr>
          <p:cNvSpPr>
            <a:spLocks noGrp="1" noChangeArrowheads="1"/>
          </p:cNvSpPr>
          <p:nvPr>
            <p:ph type="title" idx="4294967295"/>
          </p:nvPr>
        </p:nvSpPr>
        <p:spPr>
          <a:xfrm>
            <a:off x="1981200" y="731838"/>
            <a:ext cx="2895600" cy="563562"/>
          </a:xfrm>
          <a:solidFill>
            <a:srgbClr val="00FFFF"/>
          </a:solidFill>
        </p:spPr>
        <p:txBody>
          <a:bodyPr/>
          <a:lstStyle/>
          <a:p>
            <a:pPr eaLnBrk="1" hangingPunct="1"/>
            <a:br>
              <a:rPr lang="en-US" altLang="en-US" sz="2400" b="1" i="1">
                <a:latin typeface="Times New Roman" panose="02020603050405020304" pitchFamily="18" charset="0"/>
              </a:rPr>
            </a:br>
            <a:r>
              <a:rPr lang="en-US" altLang="en-US" sz="2400" b="1" i="1">
                <a:latin typeface="Times New Roman" panose="02020603050405020304" pitchFamily="18" charset="0"/>
              </a:rPr>
              <a:t>Với Lưu Trọng Lư:</a:t>
            </a:r>
            <a:br>
              <a:rPr lang="en-US" altLang="en-US" sz="2400" b="1" i="1">
                <a:latin typeface="Times New Roman" panose="02020603050405020304" pitchFamily="18" charset="0"/>
              </a:rPr>
            </a:br>
            <a:endParaRPr lang="en-US" altLang="en-US" sz="2400">
              <a:solidFill>
                <a:srgbClr val="FF0000"/>
              </a:solidFill>
            </a:endParaRPr>
          </a:p>
        </p:txBody>
      </p:sp>
      <p:pic>
        <p:nvPicPr>
          <p:cNvPr id="131080" name="Picture 8" descr="untitled20">
            <a:extLst>
              <a:ext uri="{FF2B5EF4-FFF2-40B4-BE49-F238E27FC236}">
                <a16:creationId xmlns:a16="http://schemas.microsoft.com/office/drawing/2014/main" id="{01BBC999-A755-46C7-8784-C1278380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917" b="4472"/>
          <a:stretch>
            <a:fillRect/>
          </a:stretch>
        </p:blipFill>
        <p:spPr bwMode="auto">
          <a:xfrm>
            <a:off x="1981200" y="1746250"/>
            <a:ext cx="8305800" cy="4883150"/>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131081" name="Rectangle 9">
            <a:extLst>
              <a:ext uri="{FF2B5EF4-FFF2-40B4-BE49-F238E27FC236}">
                <a16:creationId xmlns:a16="http://schemas.microsoft.com/office/drawing/2014/main" id="{59576388-1635-4DB2-9CDE-93280B56D501}"/>
              </a:ext>
            </a:extLst>
          </p:cNvPr>
          <p:cNvSpPr>
            <a:spLocks noChangeArrowheads="1"/>
          </p:cNvSpPr>
          <p:nvPr/>
        </p:nvSpPr>
        <p:spPr bwMode="auto">
          <a:xfrm>
            <a:off x="5715000" y="533400"/>
            <a:ext cx="4495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b="1" i="1">
                <a:solidFill>
                  <a:srgbClr val="FF0000"/>
                </a:solidFill>
                <a:latin typeface="Times New Roman" panose="02020603050405020304" pitchFamily="18" charset="0"/>
              </a:rPr>
              <a:t>Con nai vàng ngơ ngác</a:t>
            </a:r>
            <a:br>
              <a:rPr lang="en-US" altLang="en-US" sz="2800" b="1" i="1">
                <a:solidFill>
                  <a:srgbClr val="FF0000"/>
                </a:solidFill>
                <a:latin typeface="Times New Roman" panose="02020603050405020304" pitchFamily="18" charset="0"/>
              </a:rPr>
            </a:br>
            <a:r>
              <a:rPr lang="en-US" altLang="en-US" sz="2800" b="1" i="1">
                <a:solidFill>
                  <a:srgbClr val="FF0000"/>
                </a:solidFill>
                <a:latin typeface="Times New Roman" panose="02020603050405020304" pitchFamily="18" charset="0"/>
              </a:rPr>
              <a:t> Đạp trên lá vàng khô</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1074"/>
                                        </p:tgtEl>
                                        <p:attrNameLst>
                                          <p:attrName>style.visibility</p:attrName>
                                        </p:attrNameLst>
                                      </p:cBhvr>
                                      <p:to>
                                        <p:strVal val="visible"/>
                                      </p:to>
                                    </p:set>
                                    <p:anim calcmode="lin" valueType="num">
                                      <p:cBhvr>
                                        <p:cTn id="7" dur="500" fill="hold"/>
                                        <p:tgtEl>
                                          <p:spTgt spid="131074"/>
                                        </p:tgtEl>
                                        <p:attrNameLst>
                                          <p:attrName>ppt_w</p:attrName>
                                        </p:attrNameLst>
                                      </p:cBhvr>
                                      <p:tavLst>
                                        <p:tav tm="0">
                                          <p:val>
                                            <p:fltVal val="0"/>
                                          </p:val>
                                        </p:tav>
                                        <p:tav tm="100000">
                                          <p:val>
                                            <p:strVal val="#ppt_w"/>
                                          </p:val>
                                        </p:tav>
                                      </p:tavLst>
                                    </p:anim>
                                    <p:anim calcmode="lin" valueType="num">
                                      <p:cBhvr>
                                        <p:cTn id="8" dur="500" fill="hold"/>
                                        <p:tgtEl>
                                          <p:spTgt spid="131074"/>
                                        </p:tgtEl>
                                        <p:attrNameLst>
                                          <p:attrName>ppt_h</p:attrName>
                                        </p:attrNameLst>
                                      </p:cBhvr>
                                      <p:tavLst>
                                        <p:tav tm="0">
                                          <p:val>
                                            <p:fltVal val="0"/>
                                          </p:val>
                                        </p:tav>
                                        <p:tav tm="100000">
                                          <p:val>
                                            <p:strVal val="#ppt_h"/>
                                          </p:val>
                                        </p:tav>
                                      </p:tavLst>
                                    </p:anim>
                                    <p:animEffect transition="in" filter="fade">
                                      <p:cBhvr>
                                        <p:cTn id="9" dur="500"/>
                                        <p:tgtEl>
                                          <p:spTgt spid="131074"/>
                                        </p:tgtEl>
                                      </p:cBhvr>
                                    </p:animEffect>
                                  </p:childTnLst>
                                </p:cTn>
                              </p:par>
                              <p:par>
                                <p:cTn id="10" presetID="53" presetClass="entr" presetSubtype="0" fill="hold" nodeType="withEffect">
                                  <p:stCondLst>
                                    <p:cond delay="0"/>
                                  </p:stCondLst>
                                  <p:childTnLst>
                                    <p:set>
                                      <p:cBhvr>
                                        <p:cTn id="11" dur="1" fill="hold">
                                          <p:stCondLst>
                                            <p:cond delay="0"/>
                                          </p:stCondLst>
                                        </p:cTn>
                                        <p:tgtEl>
                                          <p:spTgt spid="131080"/>
                                        </p:tgtEl>
                                        <p:attrNameLst>
                                          <p:attrName>style.visibility</p:attrName>
                                        </p:attrNameLst>
                                      </p:cBhvr>
                                      <p:to>
                                        <p:strVal val="visible"/>
                                      </p:to>
                                    </p:set>
                                    <p:anim calcmode="lin" valueType="num">
                                      <p:cBhvr>
                                        <p:cTn id="12" dur="500" fill="hold"/>
                                        <p:tgtEl>
                                          <p:spTgt spid="131080"/>
                                        </p:tgtEl>
                                        <p:attrNameLst>
                                          <p:attrName>ppt_w</p:attrName>
                                        </p:attrNameLst>
                                      </p:cBhvr>
                                      <p:tavLst>
                                        <p:tav tm="0">
                                          <p:val>
                                            <p:fltVal val="0"/>
                                          </p:val>
                                        </p:tav>
                                        <p:tav tm="100000">
                                          <p:val>
                                            <p:strVal val="#ppt_w"/>
                                          </p:val>
                                        </p:tav>
                                      </p:tavLst>
                                    </p:anim>
                                    <p:anim calcmode="lin" valueType="num">
                                      <p:cBhvr>
                                        <p:cTn id="13" dur="500" fill="hold"/>
                                        <p:tgtEl>
                                          <p:spTgt spid="131080"/>
                                        </p:tgtEl>
                                        <p:attrNameLst>
                                          <p:attrName>ppt_h</p:attrName>
                                        </p:attrNameLst>
                                      </p:cBhvr>
                                      <p:tavLst>
                                        <p:tav tm="0">
                                          <p:val>
                                            <p:fltVal val="0"/>
                                          </p:val>
                                        </p:tav>
                                        <p:tav tm="100000">
                                          <p:val>
                                            <p:strVal val="#ppt_h"/>
                                          </p:val>
                                        </p:tav>
                                      </p:tavLst>
                                    </p:anim>
                                    <p:animEffect transition="in" filter="fade">
                                      <p:cBhvr>
                                        <p:cTn id="14" dur="500"/>
                                        <p:tgtEl>
                                          <p:spTgt spid="13108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1081"/>
                                        </p:tgtEl>
                                        <p:attrNameLst>
                                          <p:attrName>style.visibility</p:attrName>
                                        </p:attrNameLst>
                                      </p:cBhvr>
                                      <p:to>
                                        <p:strVal val="visible"/>
                                      </p:to>
                                    </p:set>
                                    <p:anim calcmode="lin" valueType="num">
                                      <p:cBhvr>
                                        <p:cTn id="17" dur="500" fill="hold"/>
                                        <p:tgtEl>
                                          <p:spTgt spid="131081"/>
                                        </p:tgtEl>
                                        <p:attrNameLst>
                                          <p:attrName>ppt_w</p:attrName>
                                        </p:attrNameLst>
                                      </p:cBhvr>
                                      <p:tavLst>
                                        <p:tav tm="0">
                                          <p:val>
                                            <p:fltVal val="0"/>
                                          </p:val>
                                        </p:tav>
                                        <p:tav tm="100000">
                                          <p:val>
                                            <p:strVal val="#ppt_w"/>
                                          </p:val>
                                        </p:tav>
                                      </p:tavLst>
                                    </p:anim>
                                    <p:anim calcmode="lin" valueType="num">
                                      <p:cBhvr>
                                        <p:cTn id="18" dur="500" fill="hold"/>
                                        <p:tgtEl>
                                          <p:spTgt spid="131081"/>
                                        </p:tgtEl>
                                        <p:attrNameLst>
                                          <p:attrName>ppt_h</p:attrName>
                                        </p:attrNameLst>
                                      </p:cBhvr>
                                      <p:tavLst>
                                        <p:tav tm="0">
                                          <p:val>
                                            <p:fltVal val="0"/>
                                          </p:val>
                                        </p:tav>
                                        <p:tav tm="100000">
                                          <p:val>
                                            <p:strVal val="#ppt_h"/>
                                          </p:val>
                                        </p:tav>
                                      </p:tavLst>
                                    </p:anim>
                                    <p:animEffect transition="in" filter="fade">
                                      <p:cBhvr>
                                        <p:cTn id="19"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nimBg="1"/>
      <p:bldP spid="13108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 name="Cloud 3">
            <a:extLst>
              <a:ext uri="{FF2B5EF4-FFF2-40B4-BE49-F238E27FC236}">
                <a16:creationId xmlns:a16="http://schemas.microsoft.com/office/drawing/2014/main" id="{F4185632-05AD-4F4B-999B-0A3A0FFDB8E8}"/>
              </a:ext>
            </a:extLst>
          </p:cNvPr>
          <p:cNvSpPr/>
          <p:nvPr/>
        </p:nvSpPr>
        <p:spPr>
          <a:xfrm>
            <a:off x="3073399" y="565741"/>
            <a:ext cx="5801360" cy="1859280"/>
          </a:xfrm>
          <a:prstGeom prst="cloud">
            <a:avLst/>
          </a:prstGeom>
          <a:ln w="381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FEDDE02-46C4-4D71-8CF9-D019787631E6}"/>
              </a:ext>
            </a:extLst>
          </p:cNvPr>
          <p:cNvSpPr txBox="1"/>
          <p:nvPr/>
        </p:nvSpPr>
        <p:spPr>
          <a:xfrm flipH="1">
            <a:off x="3972557" y="946612"/>
            <a:ext cx="427228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SG"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đám</a:t>
            </a:r>
            <a:r>
              <a:rPr kumimoji="0" lang="en-SG"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mây</a:t>
            </a:r>
            <a:r>
              <a:rPr kumimoji="0" lang="en-SG"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SG"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a:t>
            </a:r>
            <a:endParaRPr kumimoji="0" lang="en-SG"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32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Vắt</a:t>
            </a:r>
            <a:r>
              <a:rPr kumimoji="0" lang="en-SG" sz="32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SG"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nửa</a:t>
            </a:r>
            <a:r>
              <a:rPr kumimoji="0" lang="en-SG"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mình</a:t>
            </a:r>
            <a:r>
              <a:rPr kumimoji="0" lang="en-SG"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sang </a:t>
            </a:r>
            <a:r>
              <a:rPr kumimoji="0" lang="en-SG"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endParaRPr kumimoji="0" lang="en-SG"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4DF9345D-ACE7-4447-ADCB-2FC3BE73FA79}"/>
              </a:ext>
            </a:extLst>
          </p:cNvPr>
          <p:cNvSpPr/>
          <p:nvPr/>
        </p:nvSpPr>
        <p:spPr>
          <a:xfrm>
            <a:off x="446315" y="3039501"/>
            <a:ext cx="3048000" cy="300207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vắt</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đáo</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C691CD3F-46F9-4FC8-B6C4-EFCBF49C45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4315" y="3814318"/>
            <a:ext cx="1960985" cy="1605072"/>
          </a:xfrm>
          <a:prstGeom prst="rect">
            <a:avLst/>
          </a:prstGeom>
        </p:spPr>
      </p:pic>
      <p:sp>
        <p:nvSpPr>
          <p:cNvPr id="8" name="Rectangle: Rounded Corners 7">
            <a:extLst>
              <a:ext uri="{FF2B5EF4-FFF2-40B4-BE49-F238E27FC236}">
                <a16:creationId xmlns:a16="http://schemas.microsoft.com/office/drawing/2014/main" id="{EFDA585D-5271-4242-8A3D-6B82E2D721E9}"/>
              </a:ext>
            </a:extLst>
          </p:cNvPr>
          <p:cNvSpPr/>
          <p:nvPr/>
        </p:nvSpPr>
        <p:spPr>
          <a:xfrm>
            <a:off x="5455300" y="2797629"/>
            <a:ext cx="3682116" cy="202762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ảnh</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đám</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mây</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bồng</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bềnh</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duyên</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dáng</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Không</a:t>
            </a:r>
            <a:r>
              <a:rPr kumimoji="0" lang="en-SG" sz="3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gian</a:t>
            </a:r>
            <a:r>
              <a:rPr kumimoji="0" lang="en-SG" sz="3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êm</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đềm</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trẻo</a:t>
            </a:r>
            <a:endPar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22D1A3BD-2455-4A6C-B980-D58F3E02CA41}"/>
              </a:ext>
            </a:extLst>
          </p:cNvPr>
          <p:cNvSpPr/>
          <p:nvPr/>
        </p:nvSpPr>
        <p:spPr>
          <a:xfrm>
            <a:off x="9401472" y="2797629"/>
            <a:ext cx="2084459" cy="202762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Hữu</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hóa</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bước</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SG" sz="3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thời</a:t>
            </a:r>
            <a:r>
              <a:rPr kumimoji="0" lang="en-SG" sz="3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gian</a:t>
            </a:r>
            <a:endParaRPr kumimoji="0" lang="en-SG" sz="3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FF03B2F4-4D3D-4F6D-8434-842AC0E9017E}"/>
              </a:ext>
            </a:extLst>
          </p:cNvPr>
          <p:cNvSpPr/>
          <p:nvPr/>
        </p:nvSpPr>
        <p:spPr>
          <a:xfrm>
            <a:off x="5455300" y="5135777"/>
            <a:ext cx="6030632" cy="115648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thay</a:t>
            </a:r>
            <a:r>
              <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đổi</a:t>
            </a:r>
            <a:r>
              <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tạo</a:t>
            </a:r>
            <a:r>
              <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vật</a:t>
            </a:r>
            <a:r>
              <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nhẹ</a:t>
            </a:r>
            <a:r>
              <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nhàng</a:t>
            </a:r>
            <a:r>
              <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mà</a:t>
            </a:r>
            <a:r>
              <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rõ</a:t>
            </a:r>
            <a:r>
              <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rệt</a:t>
            </a:r>
            <a:endParaRPr kumimoji="0" lang="en-SG"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493508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Otoño, Papel, Paisaje imagen png - imagen transparente descarga gratuit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9366" y="-1289277"/>
            <a:ext cx="9838056" cy="96194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bwMode="auto">
          <a:xfrm>
            <a:off x="161109" y="2157549"/>
            <a:ext cx="781812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kern="12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2pPr>
            <a:lvl3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3pPr>
            <a:lvl4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4pPr>
            <a:lvl5pPr algn="l" rtl="0" eaLnBrk="0" fontAlgn="base" hangingPunct="0">
              <a:spcBef>
                <a:spcPct val="0"/>
              </a:spcBef>
              <a:spcAft>
                <a:spcPct val="0"/>
              </a:spcAft>
              <a:defRPr sz="28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pPr marL="0" marR="0" lvl="0" indent="0" algn="just" defTabSz="914400" rtl="0" eaLnBrk="1" fontAlgn="base" latinLnBrk="0" hangingPunct="1">
              <a:spcBef>
                <a:spcPct val="0"/>
              </a:spcBef>
              <a:spcAft>
                <a:spcPct val="0"/>
              </a:spcAft>
              <a:buClrTx/>
              <a:buSzTx/>
              <a:buFontTx/>
              <a:buNone/>
              <a:tabLst/>
              <a:defRPr/>
            </a:pP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=&gt;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Thiên</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nhiên</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trong</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thời</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khắc</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chuyển</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mùa</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được</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cụ</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thể</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hoá</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bằng</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những</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đổi</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thay</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của</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vạn</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r>
              <a:rPr kumimoji="0" lang="en-US" sz="4000" b="0" u="none" strike="noStrike" kern="1200" cap="none" spc="0" normalizeH="0" baseline="0" noProof="0" dirty="0" err="1">
                <a:ln>
                  <a:noFill/>
                </a:ln>
                <a:solidFill>
                  <a:srgbClr val="FF0000"/>
                </a:solidFill>
                <a:effectLst/>
                <a:uLnTx/>
                <a:uFillTx/>
                <a:latin typeface="Times New Roman" panose="02020603050405020304" pitchFamily="18" charset="0"/>
                <a:ea typeface="SimSun"/>
                <a:cs typeface="Times New Roman" panose="02020603050405020304" pitchFamily="18" charset="0"/>
              </a:rPr>
              <a:t>vật</a:t>
            </a:r>
            <a:r>
              <a:rPr kumimoji="0" lang="en-US" sz="4000" b="0"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rPr>
              <a:t>. </a:t>
            </a:r>
            <a:endParaRPr kumimoji="0" lang="en-US" altLang="en-US" sz="4000" b="1" u="none" strike="noStrike" kern="1200" cap="none" spc="0" normalizeH="0" baseline="0" noProof="0" dirty="0">
              <a:ln>
                <a:noFill/>
              </a:ln>
              <a:solidFill>
                <a:srgbClr val="FF0000"/>
              </a:solidFill>
              <a:effectLst/>
              <a:uLnTx/>
              <a:uFillTx/>
              <a:latin typeface="Times New Roman" panose="02020603050405020304" pitchFamily="18" charset="0"/>
              <a:ea typeface="SimSun"/>
              <a:cs typeface="Times New Roman" panose="02020603050405020304" pitchFamily="18" charset="0"/>
            </a:endParaRPr>
          </a:p>
        </p:txBody>
      </p:sp>
    </p:spTree>
    <p:extLst>
      <p:ext uri="{BB962C8B-B14F-4D97-AF65-F5344CB8AC3E}">
        <p14:creationId xmlns:p14="http://schemas.microsoft.com/office/powerpoint/2010/main" val="3734547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utumn Scenery PNG, Clipart, Autumn, Autumn Clipart, Autumn Scenery, Fall,  Ginkgo Free PNG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b="9478"/>
          <a:stretch/>
        </p:blipFill>
        <p:spPr bwMode="auto">
          <a:xfrm>
            <a:off x="0" y="-113348"/>
            <a:ext cx="12192000" cy="69713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19199" y="617726"/>
            <a:ext cx="9753601" cy="5509200"/>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just" defTabSz="914400" eaLnBrk="1" fontAlgn="base" latinLnBrk="0" hangingPunct="1">
              <a:spcBef>
                <a:spcPct val="0"/>
              </a:spcBef>
              <a:buClrTx/>
              <a:buSzTx/>
              <a:buFontTx/>
              <a:buNone/>
              <a:tabLst/>
              <a:defRPr/>
            </a:pPr>
            <a:r>
              <a:rPr kumimoji="0" lang="fr-FR" sz="3200" i="0"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thường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chứa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màu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sắc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thậm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chí</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giông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bão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tựa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hồ</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những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khao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khát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nhiên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giữa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hai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giới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luôn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đối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lập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nhau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và</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chẳng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ước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nào</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dang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dở</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mát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là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một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hiện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thực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buộc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chúng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ta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phải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chấp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nhận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sống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Ngay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người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lính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cũng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vậy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nhiều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đồng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đội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tôi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nằm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tuổi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rất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trẻ</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ở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ngưỡng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mùa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đẹp</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nhất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của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cuộc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Vì</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thế</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nên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đám</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mây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trong</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thơ</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ấy</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chỉ</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vắt</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mình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sang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thu</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thôi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nửa</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còn</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lại</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đã</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trở</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thành</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kí</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Times New Roman" pitchFamily="18" charset="0"/>
              </a:rPr>
              <a:t>ức</a:t>
            </a:r>
            <a:r>
              <a:rPr kumimoji="0" lang="fr-FR" sz="3200" i="1" u="none" strike="noStrike" kern="0" cap="none" spc="0" normalizeH="0" baseline="0" noProof="0" dirty="0">
                <a:ln>
                  <a:noFill/>
                </a:ln>
                <a:solidFill>
                  <a:srgbClr val="002060"/>
                </a:solidFill>
                <a:uLnTx/>
                <a:uFillTx/>
                <a:latin typeface="Times New Roman" pitchFamily="18" charset="0"/>
                <a:ea typeface="+mn-ea"/>
                <a:cs typeface="Times New Roman" pitchFamily="18" charset="0"/>
              </a:rPr>
              <a:t>… »</a:t>
            </a:r>
          </a:p>
          <a:p>
            <a:pPr marL="0" marR="0" lvl="0" indent="0" algn="r" defTabSz="914400" eaLnBrk="1" fontAlgn="base" latinLnBrk="0" hangingPunct="1">
              <a:spcBef>
                <a:spcPct val="0"/>
              </a:spcBef>
              <a:buClrTx/>
              <a:buSzTx/>
              <a:buFontTx/>
              <a:buNone/>
              <a:tabLst/>
              <a:defRPr/>
            </a:pP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Lời</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tự</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 </a:t>
            </a:r>
            <a:r>
              <a:rPr kumimoji="0" lang="fr-FR" sz="3200" i="1" u="none" strike="noStrike" kern="0" cap="none" spc="0" normalizeH="0" baseline="0" noProof="0" dirty="0" err="1">
                <a:ln>
                  <a:noFill/>
                </a:ln>
                <a:solidFill>
                  <a:srgbClr val="002060"/>
                </a:solidFill>
                <a:uLnTx/>
                <a:uFillTx/>
                <a:latin typeface="Times New Roman" pitchFamily="18" charset="0"/>
                <a:ea typeface="+mn-ea"/>
                <a:cs typeface="Calibri" pitchFamily="34" charset="0"/>
              </a:rPr>
              <a:t>bạch</a:t>
            </a:r>
            <a:r>
              <a:rPr kumimoji="0" lang="fr-FR" sz="3200" i="1" u="none" strike="noStrike" kern="0" cap="none" spc="0" normalizeH="0" baseline="0" noProof="0" dirty="0">
                <a:ln>
                  <a:noFill/>
                </a:ln>
                <a:solidFill>
                  <a:srgbClr val="002060"/>
                </a:solidFill>
                <a:uLnTx/>
                <a:uFillTx/>
                <a:latin typeface="Times New Roman" pitchFamily="18" charset="0"/>
                <a:ea typeface="+mn-ea"/>
                <a:cs typeface="Calibri" pitchFamily="34" charset="0"/>
              </a:rPr>
              <a:t>)</a:t>
            </a:r>
            <a:endParaRPr kumimoji="0" lang="en-US" sz="3200" i="0" u="none" strike="noStrike" kern="0" cap="none" spc="0" normalizeH="0" baseline="0" noProof="0" dirty="0">
              <a:ln>
                <a:noFill/>
              </a:ln>
              <a:solidFill>
                <a:srgbClr val="002060"/>
              </a:solidFill>
              <a:uLnTx/>
              <a:uFillTx/>
              <a:latin typeface="Calibri"/>
              <a:ea typeface="+mn-ea"/>
              <a:cs typeface="Calibri" pitchFamily="34" charset="0"/>
            </a:endParaRPr>
          </a:p>
        </p:txBody>
      </p:sp>
    </p:spTree>
    <p:extLst>
      <p:ext uri="{BB962C8B-B14F-4D97-AF65-F5344CB8AC3E}">
        <p14:creationId xmlns:p14="http://schemas.microsoft.com/office/powerpoint/2010/main" val="814523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u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79" y="3925292"/>
            <a:ext cx="4924431" cy="2667000"/>
          </a:xfrm>
          <a:prstGeom prst="rect">
            <a:avLst/>
          </a:prstGeom>
          <a:solidFill>
            <a:srgbClr val="FFFF00"/>
          </a:solidFill>
          <a:ln w="28575">
            <a:noFill/>
            <a:miter lim="800000"/>
            <a:headEnd/>
            <a:tailEnd/>
          </a:ln>
        </p:spPr>
      </p:pic>
      <p:pic>
        <p:nvPicPr>
          <p:cNvPr id="117763" name="Picture 5" descr="image_paste_0712121337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79" y="1182092"/>
            <a:ext cx="4924431" cy="2590800"/>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22542" name="Text Box 14"/>
          <p:cNvSpPr txBox="1">
            <a:spLocks noChangeArrowheads="1"/>
          </p:cNvSpPr>
          <p:nvPr/>
        </p:nvSpPr>
        <p:spPr bwMode="auto">
          <a:xfrm>
            <a:off x="1249680" y="3310930"/>
            <a:ext cx="3957132" cy="461962"/>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Vẫn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còn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bao</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nhiêu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nắng</a:t>
            </a:r>
            <a:endParaRPr lang="en-US" sz="2400" b="1" i="1" dirty="0">
              <a:solidFill>
                <a:schemeClr val="tx1"/>
              </a:solidFill>
              <a:latin typeface="Times New Roman" pitchFamily="18" charset="0"/>
              <a:cs typeface="Times New Roman" pitchFamily="18" charset="0"/>
            </a:endParaRPr>
          </a:p>
        </p:txBody>
      </p:sp>
      <p:sp>
        <p:nvSpPr>
          <p:cNvPr id="22543" name="Text Box 15"/>
          <p:cNvSpPr txBox="1">
            <a:spLocks noChangeArrowheads="1"/>
          </p:cNvSpPr>
          <p:nvPr/>
        </p:nvSpPr>
        <p:spPr bwMode="auto">
          <a:xfrm>
            <a:off x="1249680" y="6135092"/>
            <a:ext cx="3781260" cy="457200"/>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Đã</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vơi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dần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cơn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mưa</a:t>
            </a:r>
            <a:endParaRPr lang="en-US" sz="2400" b="1" i="1" dirty="0">
              <a:solidFill>
                <a:schemeClr val="tx1"/>
              </a:solidFill>
              <a:latin typeface="Times New Roman" pitchFamily="18" charset="0"/>
              <a:cs typeface="Times New Roman" pitchFamily="18" charset="0"/>
            </a:endParaRPr>
          </a:p>
        </p:txBody>
      </p:sp>
      <p:pic>
        <p:nvPicPr>
          <p:cNvPr id="117766" name="Picture 17" descr="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441" y="1182092"/>
            <a:ext cx="4876799" cy="2590800"/>
          </a:xfrm>
          <a:prstGeom prst="rect">
            <a:avLst/>
          </a:prstGeom>
          <a:solidFill>
            <a:schemeClr val="bg1"/>
          </a:solidFill>
          <a:ln w="38100">
            <a:solidFill>
              <a:srgbClr val="CC0099"/>
            </a:solidFill>
            <a:miter lim="800000"/>
            <a:headEnd/>
            <a:tailEnd/>
          </a:ln>
        </p:spPr>
      </p:pic>
      <p:sp>
        <p:nvSpPr>
          <p:cNvPr id="117767" name="Text Box 18"/>
          <p:cNvSpPr txBox="1">
            <a:spLocks noChangeArrowheads="1"/>
          </p:cNvSpPr>
          <p:nvPr/>
        </p:nvSpPr>
        <p:spPr bwMode="auto">
          <a:xfrm>
            <a:off x="6446520" y="2164755"/>
            <a:ext cx="70349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n-US" altLang="en-US" sz="1800" b="1">
              <a:solidFill>
                <a:srgbClr val="000000"/>
              </a:solidFill>
              <a:latin typeface="Arial Narrow" panose="020B0606020202030204" pitchFamily="34" charset="0"/>
            </a:endParaRPr>
          </a:p>
        </p:txBody>
      </p:sp>
      <p:sp>
        <p:nvSpPr>
          <p:cNvPr id="22547" name="Text Box 19"/>
          <p:cNvSpPr txBox="1">
            <a:spLocks noChangeArrowheads="1"/>
          </p:cNvSpPr>
          <p:nvPr/>
        </p:nvSpPr>
        <p:spPr bwMode="auto">
          <a:xfrm>
            <a:off x="6873240" y="3315692"/>
            <a:ext cx="3957132" cy="457200"/>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Sấm</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bớt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bất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ngờ</a:t>
            </a:r>
            <a:endParaRPr lang="en-US" sz="2400" b="1" i="1" dirty="0">
              <a:solidFill>
                <a:schemeClr val="tx1"/>
              </a:solidFill>
              <a:latin typeface="Times New Roman" pitchFamily="18" charset="0"/>
              <a:cs typeface="Times New Roman" pitchFamily="18" charset="0"/>
            </a:endParaRPr>
          </a:p>
        </p:txBody>
      </p:sp>
      <p:pic>
        <p:nvPicPr>
          <p:cNvPr id="117769"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441" y="3925292"/>
            <a:ext cx="4876799" cy="2667000"/>
          </a:xfrm>
          <a:prstGeom prst="rect">
            <a:avLst/>
          </a:prstGeom>
          <a:solidFill>
            <a:srgbClr val="FFFF00"/>
          </a:solidFill>
          <a:ln>
            <a:noFill/>
          </a:ln>
        </p:spPr>
      </p:pic>
      <p:sp>
        <p:nvSpPr>
          <p:cNvPr id="2" name="TextBox 1"/>
          <p:cNvSpPr txBox="1"/>
          <p:nvPr/>
        </p:nvSpPr>
        <p:spPr>
          <a:xfrm>
            <a:off x="6963727" y="6130330"/>
            <a:ext cx="3852707" cy="461962"/>
          </a:xfrm>
          <a:prstGeom prst="rect">
            <a:avLst/>
          </a:prstGeom>
          <a:solidFill>
            <a:srgbClr val="FFFF00"/>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defRPr/>
            </a:pPr>
            <a:r>
              <a:rPr lang="en-US" sz="2400" b="1" i="1" dirty="0" err="1">
                <a:solidFill>
                  <a:schemeClr val="tx1"/>
                </a:solidFill>
                <a:latin typeface="Times New Roman" pitchFamily="18" charset="0"/>
                <a:cs typeface="Times New Roman" pitchFamily="18" charset="0"/>
              </a:rPr>
              <a:t>Trên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hàng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cây</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tuổi</a:t>
            </a:r>
            <a:endParaRPr lang="en-US" sz="2400" b="1" i="1" dirty="0">
              <a:solidFill>
                <a:schemeClr val="tx1"/>
              </a:solidFill>
              <a:latin typeface="Times New Roman" pitchFamily="18" charset="0"/>
              <a:cs typeface="Times New Roman" pitchFamily="18" charset="0"/>
            </a:endParaRPr>
          </a:p>
        </p:txBody>
      </p:sp>
      <p:sp>
        <p:nvSpPr>
          <p:cNvPr id="12" name="TextBox 11"/>
          <p:cNvSpPr txBox="1"/>
          <p:nvPr/>
        </p:nvSpPr>
        <p:spPr>
          <a:xfrm>
            <a:off x="3024628" y="106362"/>
            <a:ext cx="5963236" cy="923330"/>
          </a:xfrm>
          <a:prstGeom prst="rect">
            <a:avLst/>
          </a:prstGeom>
          <a:noFill/>
        </p:spPr>
        <p:txBody>
          <a:bodyPr wrap="none" rtlCol="0">
            <a:spAutoFit/>
          </a:bodyPr>
          <a:lstStyle/>
          <a:p>
            <a:r>
              <a:rPr lang="en-US" sz="5400" b="1" dirty="0">
                <a:solidFill>
                  <a:srgbClr val="FF0000"/>
                </a:solidFill>
                <a:latin typeface="iCiel Bambola" panose="02000000000000000000" pitchFamily="2" charset="0"/>
              </a:rPr>
              <a:t>3. </a:t>
            </a:r>
            <a:r>
              <a:rPr lang="en-US" sz="5400" b="1" dirty="0" err="1">
                <a:solidFill>
                  <a:srgbClr val="FF0000"/>
                </a:solidFill>
                <a:latin typeface="iCiel Bambola" panose="02000000000000000000" pitchFamily="2" charset="0"/>
              </a:rPr>
              <a:t>Suy</a:t>
            </a:r>
            <a:r>
              <a:rPr lang="en-US" sz="5400" b="1" dirty="0">
                <a:solidFill>
                  <a:srgbClr val="FF0000"/>
                </a:solidFill>
                <a:latin typeface="iCiel Bambola" panose="02000000000000000000" pitchFamily="2" charset="0"/>
              </a:rPr>
              <a:t> </a:t>
            </a:r>
            <a:r>
              <a:rPr lang="en-US" sz="5400" b="1" dirty="0" err="1">
                <a:solidFill>
                  <a:srgbClr val="FF0000"/>
                </a:solidFill>
                <a:latin typeface="iCiel Bambola" panose="02000000000000000000" pitchFamily="2" charset="0"/>
              </a:rPr>
              <a:t>ngẫm</a:t>
            </a:r>
            <a:r>
              <a:rPr lang="en-US" sz="5400" b="1" dirty="0">
                <a:solidFill>
                  <a:srgbClr val="FF0000"/>
                </a:solidFill>
                <a:latin typeface="iCiel Bambola" panose="02000000000000000000" pitchFamily="2" charset="0"/>
              </a:rPr>
              <a:t>  </a:t>
            </a:r>
            <a:r>
              <a:rPr lang="en-US" sz="5400" b="1" dirty="0" err="1">
                <a:solidFill>
                  <a:srgbClr val="FF0000"/>
                </a:solidFill>
                <a:latin typeface="iCiel Bambola" panose="02000000000000000000" pitchFamily="2" charset="0"/>
              </a:rPr>
              <a:t>lúc</a:t>
            </a:r>
            <a:r>
              <a:rPr lang="en-US" sz="5400" b="1" dirty="0">
                <a:solidFill>
                  <a:srgbClr val="FF0000"/>
                </a:solidFill>
                <a:latin typeface="iCiel Bambola" panose="02000000000000000000" pitchFamily="2" charset="0"/>
              </a:rPr>
              <a:t> sang </a:t>
            </a:r>
            <a:r>
              <a:rPr lang="en-US" sz="5400" b="1" dirty="0" err="1">
                <a:solidFill>
                  <a:srgbClr val="FF0000"/>
                </a:solidFill>
                <a:latin typeface="iCiel Bambola" panose="02000000000000000000" pitchFamily="2" charset="0"/>
              </a:rPr>
              <a:t>thu</a:t>
            </a:r>
            <a:endParaRPr lang="en-US" sz="5400" b="1" dirty="0">
              <a:solidFill>
                <a:srgbClr val="FF0000"/>
              </a:solidFill>
              <a:latin typeface="iCiel Bambola" panose="02000000000000000000" pitchFamily="2" charset="0"/>
            </a:endParaRPr>
          </a:p>
        </p:txBody>
      </p:sp>
    </p:spTree>
    <p:custDataLst>
      <p:tags r:id="rId1"/>
    </p:custDataLst>
    <p:extLst>
      <p:ext uri="{BB962C8B-B14F-4D97-AF65-F5344CB8AC3E}">
        <p14:creationId xmlns:p14="http://schemas.microsoft.com/office/powerpoint/2010/main" val="3558119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7763"/>
                                        </p:tgtEl>
                                        <p:attrNameLst>
                                          <p:attrName>style.visibility</p:attrName>
                                        </p:attrNameLst>
                                      </p:cBhvr>
                                      <p:to>
                                        <p:strVal val="visible"/>
                                      </p:to>
                                    </p:set>
                                    <p:anim calcmode="lin" valueType="num">
                                      <p:cBhvr additive="base">
                                        <p:cTn id="12" dur="500" fill="hold"/>
                                        <p:tgtEl>
                                          <p:spTgt spid="117763"/>
                                        </p:tgtEl>
                                        <p:attrNameLst>
                                          <p:attrName>ppt_x</p:attrName>
                                        </p:attrNameLst>
                                      </p:cBhvr>
                                      <p:tavLst>
                                        <p:tav tm="0">
                                          <p:val>
                                            <p:strVal val="#ppt_x"/>
                                          </p:val>
                                        </p:tav>
                                        <p:tav tm="100000">
                                          <p:val>
                                            <p:strVal val="#ppt_x"/>
                                          </p:val>
                                        </p:tav>
                                      </p:tavLst>
                                    </p:anim>
                                    <p:anim calcmode="lin" valueType="num">
                                      <p:cBhvr additive="base">
                                        <p:cTn id="13" dur="500" fill="hold"/>
                                        <p:tgtEl>
                                          <p:spTgt spid="11776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542"/>
                                        </p:tgtEl>
                                        <p:attrNameLst>
                                          <p:attrName>style.visibility</p:attrName>
                                        </p:attrNameLst>
                                      </p:cBhvr>
                                      <p:to>
                                        <p:strVal val="visible"/>
                                      </p:to>
                                    </p:set>
                                    <p:anim calcmode="lin" valueType="num">
                                      <p:cBhvr additive="base">
                                        <p:cTn id="16" dur="500" fill="hold"/>
                                        <p:tgtEl>
                                          <p:spTgt spid="22542"/>
                                        </p:tgtEl>
                                        <p:attrNameLst>
                                          <p:attrName>ppt_x</p:attrName>
                                        </p:attrNameLst>
                                      </p:cBhvr>
                                      <p:tavLst>
                                        <p:tav tm="0">
                                          <p:val>
                                            <p:strVal val="#ppt_x"/>
                                          </p:val>
                                        </p:tav>
                                        <p:tav tm="100000">
                                          <p:val>
                                            <p:strVal val="#ppt_x"/>
                                          </p:val>
                                        </p:tav>
                                      </p:tavLst>
                                    </p:anim>
                                    <p:anim calcmode="lin" valueType="num">
                                      <p:cBhvr additive="base">
                                        <p:cTn id="17" dur="500" fill="hold"/>
                                        <p:tgtEl>
                                          <p:spTgt spid="2254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7762"/>
                                        </p:tgtEl>
                                        <p:attrNameLst>
                                          <p:attrName>style.visibility</p:attrName>
                                        </p:attrNameLst>
                                      </p:cBhvr>
                                      <p:to>
                                        <p:strVal val="visible"/>
                                      </p:to>
                                    </p:set>
                                    <p:anim calcmode="lin" valueType="num">
                                      <p:cBhvr additive="base">
                                        <p:cTn id="22" dur="500" fill="hold"/>
                                        <p:tgtEl>
                                          <p:spTgt spid="117762"/>
                                        </p:tgtEl>
                                        <p:attrNameLst>
                                          <p:attrName>ppt_x</p:attrName>
                                        </p:attrNameLst>
                                      </p:cBhvr>
                                      <p:tavLst>
                                        <p:tav tm="0">
                                          <p:val>
                                            <p:strVal val="#ppt_x"/>
                                          </p:val>
                                        </p:tav>
                                        <p:tav tm="100000">
                                          <p:val>
                                            <p:strVal val="#ppt_x"/>
                                          </p:val>
                                        </p:tav>
                                      </p:tavLst>
                                    </p:anim>
                                    <p:anim calcmode="lin" valueType="num">
                                      <p:cBhvr additive="base">
                                        <p:cTn id="23" dur="500" fill="hold"/>
                                        <p:tgtEl>
                                          <p:spTgt spid="11776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543"/>
                                        </p:tgtEl>
                                        <p:attrNameLst>
                                          <p:attrName>style.visibility</p:attrName>
                                        </p:attrNameLst>
                                      </p:cBhvr>
                                      <p:to>
                                        <p:strVal val="visible"/>
                                      </p:to>
                                    </p:set>
                                    <p:anim calcmode="lin" valueType="num">
                                      <p:cBhvr additive="base">
                                        <p:cTn id="26" dur="500" fill="hold"/>
                                        <p:tgtEl>
                                          <p:spTgt spid="22543"/>
                                        </p:tgtEl>
                                        <p:attrNameLst>
                                          <p:attrName>ppt_x</p:attrName>
                                        </p:attrNameLst>
                                      </p:cBhvr>
                                      <p:tavLst>
                                        <p:tav tm="0">
                                          <p:val>
                                            <p:strVal val="#ppt_x"/>
                                          </p:val>
                                        </p:tav>
                                        <p:tav tm="100000">
                                          <p:val>
                                            <p:strVal val="#ppt_x"/>
                                          </p:val>
                                        </p:tav>
                                      </p:tavLst>
                                    </p:anim>
                                    <p:anim calcmode="lin" valueType="num">
                                      <p:cBhvr additive="base">
                                        <p:cTn id="27" dur="500" fill="hold"/>
                                        <p:tgtEl>
                                          <p:spTgt spid="225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7766"/>
                                        </p:tgtEl>
                                        <p:attrNameLst>
                                          <p:attrName>style.visibility</p:attrName>
                                        </p:attrNameLst>
                                      </p:cBhvr>
                                      <p:to>
                                        <p:strVal val="visible"/>
                                      </p:to>
                                    </p:set>
                                    <p:anim calcmode="lin" valueType="num">
                                      <p:cBhvr additive="base">
                                        <p:cTn id="32" dur="500" fill="hold"/>
                                        <p:tgtEl>
                                          <p:spTgt spid="117766"/>
                                        </p:tgtEl>
                                        <p:attrNameLst>
                                          <p:attrName>ppt_x</p:attrName>
                                        </p:attrNameLst>
                                      </p:cBhvr>
                                      <p:tavLst>
                                        <p:tav tm="0">
                                          <p:val>
                                            <p:strVal val="#ppt_x"/>
                                          </p:val>
                                        </p:tav>
                                        <p:tav tm="100000">
                                          <p:val>
                                            <p:strVal val="#ppt_x"/>
                                          </p:val>
                                        </p:tav>
                                      </p:tavLst>
                                    </p:anim>
                                    <p:anim calcmode="lin" valueType="num">
                                      <p:cBhvr additive="base">
                                        <p:cTn id="33" dur="500" fill="hold"/>
                                        <p:tgtEl>
                                          <p:spTgt spid="11776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nodePh="1">
                                  <p:stCondLst>
                                    <p:cond delay="0"/>
                                  </p:stCondLst>
                                  <p:endCondLst>
                                    <p:cond evt="begin" delay="0">
                                      <p:tn val="34"/>
                                    </p:cond>
                                  </p:endCondLst>
                                  <p:childTnLst>
                                    <p:set>
                                      <p:cBhvr>
                                        <p:cTn id="35" dur="1" fill="hold">
                                          <p:stCondLst>
                                            <p:cond delay="0"/>
                                          </p:stCondLst>
                                        </p:cTn>
                                        <p:tgtEl>
                                          <p:spTgt spid="117767"/>
                                        </p:tgtEl>
                                        <p:attrNameLst>
                                          <p:attrName>style.visibility</p:attrName>
                                        </p:attrNameLst>
                                      </p:cBhvr>
                                      <p:to>
                                        <p:strVal val="visible"/>
                                      </p:to>
                                    </p:set>
                                    <p:anim calcmode="lin" valueType="num">
                                      <p:cBhvr additive="base">
                                        <p:cTn id="36" dur="500" fill="hold"/>
                                        <p:tgtEl>
                                          <p:spTgt spid="117767"/>
                                        </p:tgtEl>
                                        <p:attrNameLst>
                                          <p:attrName>ppt_x</p:attrName>
                                        </p:attrNameLst>
                                      </p:cBhvr>
                                      <p:tavLst>
                                        <p:tav tm="0">
                                          <p:val>
                                            <p:strVal val="#ppt_x"/>
                                          </p:val>
                                        </p:tav>
                                        <p:tav tm="100000">
                                          <p:val>
                                            <p:strVal val="#ppt_x"/>
                                          </p:val>
                                        </p:tav>
                                      </p:tavLst>
                                    </p:anim>
                                    <p:anim calcmode="lin" valueType="num">
                                      <p:cBhvr additive="base">
                                        <p:cTn id="37" dur="500" fill="hold"/>
                                        <p:tgtEl>
                                          <p:spTgt spid="11776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547"/>
                                        </p:tgtEl>
                                        <p:attrNameLst>
                                          <p:attrName>style.visibility</p:attrName>
                                        </p:attrNameLst>
                                      </p:cBhvr>
                                      <p:to>
                                        <p:strVal val="visible"/>
                                      </p:to>
                                    </p:set>
                                    <p:anim calcmode="lin" valueType="num">
                                      <p:cBhvr additive="base">
                                        <p:cTn id="40" dur="500" fill="hold"/>
                                        <p:tgtEl>
                                          <p:spTgt spid="22547"/>
                                        </p:tgtEl>
                                        <p:attrNameLst>
                                          <p:attrName>ppt_x</p:attrName>
                                        </p:attrNameLst>
                                      </p:cBhvr>
                                      <p:tavLst>
                                        <p:tav tm="0">
                                          <p:val>
                                            <p:strVal val="#ppt_x"/>
                                          </p:val>
                                        </p:tav>
                                        <p:tav tm="100000">
                                          <p:val>
                                            <p:strVal val="#ppt_x"/>
                                          </p:val>
                                        </p:tav>
                                      </p:tavLst>
                                    </p:anim>
                                    <p:anim calcmode="lin" valueType="num">
                                      <p:cBhvr additive="base">
                                        <p:cTn id="41" dur="500" fill="hold"/>
                                        <p:tgtEl>
                                          <p:spTgt spid="2254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7769"/>
                                        </p:tgtEl>
                                        <p:attrNameLst>
                                          <p:attrName>style.visibility</p:attrName>
                                        </p:attrNameLst>
                                      </p:cBhvr>
                                      <p:to>
                                        <p:strVal val="visible"/>
                                      </p:to>
                                    </p:set>
                                    <p:anim calcmode="lin" valueType="num">
                                      <p:cBhvr additive="base">
                                        <p:cTn id="46" dur="500" fill="hold"/>
                                        <p:tgtEl>
                                          <p:spTgt spid="117769"/>
                                        </p:tgtEl>
                                        <p:attrNameLst>
                                          <p:attrName>ppt_x</p:attrName>
                                        </p:attrNameLst>
                                      </p:cBhvr>
                                      <p:tavLst>
                                        <p:tav tm="0">
                                          <p:val>
                                            <p:strVal val="#ppt_x"/>
                                          </p:val>
                                        </p:tav>
                                        <p:tav tm="100000">
                                          <p:val>
                                            <p:strVal val="#ppt_x"/>
                                          </p:val>
                                        </p:tav>
                                      </p:tavLst>
                                    </p:anim>
                                    <p:anim calcmode="lin" valueType="num">
                                      <p:cBhvr additive="base">
                                        <p:cTn id="47" dur="500" fill="hold"/>
                                        <p:tgtEl>
                                          <p:spTgt spid="11776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2" grpId="0" animBg="1"/>
      <p:bldP spid="22543" grpId="0" animBg="1"/>
      <p:bldP spid="117767" grpId="0"/>
      <p:bldP spid="22547" grpId="0" animBg="1"/>
      <p:bldP spid="2" grpId="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 name="Rounded Rectangle 11">
            <a:extLst>
              <a:ext uri="{FF2B5EF4-FFF2-40B4-BE49-F238E27FC236}">
                <a16:creationId xmlns:a16="http://schemas.microsoft.com/office/drawing/2014/main" id="{693B2946-6F38-46B3-937C-8CBCB0E8342C}"/>
              </a:ext>
            </a:extLst>
          </p:cNvPr>
          <p:cNvSpPr/>
          <p:nvPr/>
        </p:nvSpPr>
        <p:spPr>
          <a:xfrm>
            <a:off x="5151047" y="2377440"/>
            <a:ext cx="1889905" cy="3855607"/>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Làm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việc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nhóm</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(5’)</a:t>
            </a:r>
          </a:p>
        </p:txBody>
      </p:sp>
      <p:grpSp>
        <p:nvGrpSpPr>
          <p:cNvPr id="5" name="Group 4">
            <a:extLst>
              <a:ext uri="{FF2B5EF4-FFF2-40B4-BE49-F238E27FC236}">
                <a16:creationId xmlns:a16="http://schemas.microsoft.com/office/drawing/2014/main" id="{CF61BCA3-C953-4C21-9065-BC3FE4CBF9E4}"/>
              </a:ext>
            </a:extLst>
          </p:cNvPr>
          <p:cNvGrpSpPr>
            <a:grpSpLocks noChangeAspect="1"/>
          </p:cNvGrpSpPr>
          <p:nvPr/>
        </p:nvGrpSpPr>
        <p:grpSpPr bwMode="auto">
          <a:xfrm>
            <a:off x="5650986" y="624953"/>
            <a:ext cx="890027" cy="1415688"/>
            <a:chOff x="2813" y="511"/>
            <a:chExt cx="916" cy="1457"/>
          </a:xfrm>
          <a:gradFill>
            <a:gsLst>
              <a:gs pos="0">
                <a:srgbClr val="C72319"/>
              </a:gs>
              <a:gs pos="100000">
                <a:srgbClr val="F34347"/>
              </a:gs>
            </a:gsLst>
            <a:lin ang="5400000" scaled="1"/>
          </a:gradFill>
        </p:grpSpPr>
        <p:sp>
          <p:nvSpPr>
            <p:cNvPr id="6" name="Freeform 5">
              <a:extLst>
                <a:ext uri="{FF2B5EF4-FFF2-40B4-BE49-F238E27FC236}">
                  <a16:creationId xmlns:a16="http://schemas.microsoft.com/office/drawing/2014/main" id="{FC5CC88A-E448-4C90-8C63-6A690B638A56}"/>
                </a:ext>
              </a:extLst>
            </p:cNvPr>
            <p:cNvSpPr>
              <a:spLocks noEditPoints="1"/>
            </p:cNvSpPr>
            <p:nvPr/>
          </p:nvSpPr>
          <p:spPr bwMode="auto">
            <a:xfrm>
              <a:off x="2813" y="1159"/>
              <a:ext cx="248" cy="546"/>
            </a:xfrm>
            <a:custGeom>
              <a:avLst/>
              <a:gdLst>
                <a:gd name="T0" fmla="*/ 0 w 104"/>
                <a:gd name="T1" fmla="*/ 108 h 230"/>
                <a:gd name="T2" fmla="*/ 21 w 104"/>
                <a:gd name="T3" fmla="*/ 230 h 230"/>
                <a:gd name="T4" fmla="*/ 78 w 104"/>
                <a:gd name="T5" fmla="*/ 144 h 230"/>
                <a:gd name="T6" fmla="*/ 104 w 104"/>
                <a:gd name="T7" fmla="*/ 144 h 230"/>
                <a:gd name="T8" fmla="*/ 59 w 104"/>
                <a:gd name="T9" fmla="*/ 0 h 230"/>
                <a:gd name="T10" fmla="*/ 0 w 104"/>
                <a:gd name="T11" fmla="*/ 108 h 230"/>
                <a:gd name="T12" fmla="*/ 0 w 104"/>
                <a:gd name="T13" fmla="*/ 108 h 230"/>
                <a:gd name="T14" fmla="*/ 0 w 104"/>
                <a:gd name="T15" fmla="*/ 108 h 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230">
                  <a:moveTo>
                    <a:pt x="0" y="108"/>
                  </a:moveTo>
                  <a:cubicBezTo>
                    <a:pt x="21" y="230"/>
                    <a:pt x="21" y="230"/>
                    <a:pt x="21" y="230"/>
                  </a:cubicBezTo>
                  <a:cubicBezTo>
                    <a:pt x="78" y="144"/>
                    <a:pt x="78" y="144"/>
                    <a:pt x="78" y="144"/>
                  </a:cubicBezTo>
                  <a:cubicBezTo>
                    <a:pt x="104" y="144"/>
                    <a:pt x="104" y="144"/>
                    <a:pt x="104" y="144"/>
                  </a:cubicBezTo>
                  <a:cubicBezTo>
                    <a:pt x="84" y="86"/>
                    <a:pt x="70" y="38"/>
                    <a:pt x="59" y="0"/>
                  </a:cubicBezTo>
                  <a:lnTo>
                    <a:pt x="0" y="108"/>
                  </a:lnTo>
                  <a:close/>
                  <a:moveTo>
                    <a:pt x="0" y="108"/>
                  </a:moveTo>
                  <a:cubicBezTo>
                    <a:pt x="0" y="108"/>
                    <a:pt x="0" y="108"/>
                    <a:pt x="0" y="10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2" b="0" i="0" u="none" strike="noStrike" kern="1200" cap="none" spc="0" normalizeH="0" baseline="0" noProof="0" dirty="0">
                <a:ln>
                  <a:noFill/>
                </a:ln>
                <a:solidFill>
                  <a:prstClr val="black"/>
                </a:solidFill>
                <a:effectLst/>
                <a:uLnTx/>
                <a:uFillTx/>
                <a:latin typeface="微软雅黑" panose="020B0503020204020204" pitchFamily="34" charset="-122"/>
                <a:ea typeface="宋体" panose="02010600030101010101" pitchFamily="2" charset="-122"/>
                <a:cs typeface="+mn-cs"/>
              </a:endParaRPr>
            </a:p>
          </p:txBody>
        </p:sp>
        <p:sp>
          <p:nvSpPr>
            <p:cNvPr id="7" name="Freeform 6">
              <a:extLst>
                <a:ext uri="{FF2B5EF4-FFF2-40B4-BE49-F238E27FC236}">
                  <a16:creationId xmlns:a16="http://schemas.microsoft.com/office/drawing/2014/main" id="{5F5FAA73-3162-4BC2-8619-CD227FF9ED96}"/>
                </a:ext>
              </a:extLst>
            </p:cNvPr>
            <p:cNvSpPr>
              <a:spLocks noEditPoints="1"/>
            </p:cNvSpPr>
            <p:nvPr/>
          </p:nvSpPr>
          <p:spPr bwMode="auto">
            <a:xfrm>
              <a:off x="3482" y="1159"/>
              <a:ext cx="247" cy="546"/>
            </a:xfrm>
            <a:custGeom>
              <a:avLst/>
              <a:gdLst>
                <a:gd name="T0" fmla="*/ 45 w 104"/>
                <a:gd name="T1" fmla="*/ 0 h 230"/>
                <a:gd name="T2" fmla="*/ 0 w 104"/>
                <a:gd name="T3" fmla="*/ 144 h 230"/>
                <a:gd name="T4" fmla="*/ 26 w 104"/>
                <a:gd name="T5" fmla="*/ 144 h 230"/>
                <a:gd name="T6" fmla="*/ 84 w 104"/>
                <a:gd name="T7" fmla="*/ 230 h 230"/>
                <a:gd name="T8" fmla="*/ 104 w 104"/>
                <a:gd name="T9" fmla="*/ 108 h 230"/>
                <a:gd name="T10" fmla="*/ 45 w 104"/>
                <a:gd name="T11" fmla="*/ 0 h 230"/>
                <a:gd name="T12" fmla="*/ 45 w 104"/>
                <a:gd name="T13" fmla="*/ 0 h 230"/>
                <a:gd name="T14" fmla="*/ 45 w 104"/>
                <a:gd name="T15" fmla="*/ 0 h 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230">
                  <a:moveTo>
                    <a:pt x="45" y="0"/>
                  </a:moveTo>
                  <a:cubicBezTo>
                    <a:pt x="35" y="38"/>
                    <a:pt x="20" y="86"/>
                    <a:pt x="0" y="144"/>
                  </a:cubicBezTo>
                  <a:cubicBezTo>
                    <a:pt x="26" y="144"/>
                    <a:pt x="26" y="144"/>
                    <a:pt x="26" y="144"/>
                  </a:cubicBezTo>
                  <a:cubicBezTo>
                    <a:pt x="84" y="230"/>
                    <a:pt x="84" y="230"/>
                    <a:pt x="84" y="230"/>
                  </a:cubicBezTo>
                  <a:cubicBezTo>
                    <a:pt x="104" y="108"/>
                    <a:pt x="104" y="108"/>
                    <a:pt x="104" y="108"/>
                  </a:cubicBezTo>
                  <a:lnTo>
                    <a:pt x="45" y="0"/>
                  </a:lnTo>
                  <a:close/>
                  <a:moveTo>
                    <a:pt x="45" y="0"/>
                  </a:moveTo>
                  <a:cubicBezTo>
                    <a:pt x="45" y="0"/>
                    <a:pt x="45" y="0"/>
                    <a:pt x="45"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2" b="0" i="0" u="none" strike="noStrike" kern="1200" cap="none" spc="0" normalizeH="0" baseline="0" noProof="0" dirty="0">
                <a:ln>
                  <a:noFill/>
                </a:ln>
                <a:solidFill>
                  <a:prstClr val="black"/>
                </a:solidFill>
                <a:effectLst/>
                <a:uLnTx/>
                <a:uFillTx/>
                <a:latin typeface="微软雅黑" panose="020B0503020204020204" pitchFamily="34" charset="-122"/>
                <a:ea typeface="宋体" panose="02010600030101010101" pitchFamily="2" charset="-122"/>
                <a:cs typeface="+mn-cs"/>
              </a:endParaRPr>
            </a:p>
          </p:txBody>
        </p:sp>
        <p:sp>
          <p:nvSpPr>
            <p:cNvPr id="8" name="Freeform 7">
              <a:extLst>
                <a:ext uri="{FF2B5EF4-FFF2-40B4-BE49-F238E27FC236}">
                  <a16:creationId xmlns:a16="http://schemas.microsoft.com/office/drawing/2014/main" id="{B7C45302-C785-4A4A-99DA-371418A5D110}"/>
                </a:ext>
              </a:extLst>
            </p:cNvPr>
            <p:cNvSpPr>
              <a:spLocks noEditPoints="1"/>
            </p:cNvSpPr>
            <p:nvPr/>
          </p:nvSpPr>
          <p:spPr bwMode="auto">
            <a:xfrm>
              <a:off x="3172" y="1669"/>
              <a:ext cx="198" cy="299"/>
            </a:xfrm>
            <a:custGeom>
              <a:avLst/>
              <a:gdLst>
                <a:gd name="T0" fmla="*/ 42 w 83"/>
                <a:gd name="T1" fmla="*/ 0 h 126"/>
                <a:gd name="T2" fmla="*/ 0 w 83"/>
                <a:gd name="T3" fmla="*/ 41 h 126"/>
                <a:gd name="T4" fmla="*/ 42 w 83"/>
                <a:gd name="T5" fmla="*/ 126 h 126"/>
                <a:gd name="T6" fmla="*/ 83 w 83"/>
                <a:gd name="T7" fmla="*/ 41 h 126"/>
                <a:gd name="T8" fmla="*/ 42 w 83"/>
                <a:gd name="T9" fmla="*/ 0 h 126"/>
                <a:gd name="T10" fmla="*/ 42 w 83"/>
                <a:gd name="T11" fmla="*/ 0 h 126"/>
                <a:gd name="T12" fmla="*/ 42 w 83"/>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83" h="126">
                  <a:moveTo>
                    <a:pt x="42" y="0"/>
                  </a:moveTo>
                  <a:cubicBezTo>
                    <a:pt x="19" y="0"/>
                    <a:pt x="0" y="18"/>
                    <a:pt x="0" y="41"/>
                  </a:cubicBezTo>
                  <a:cubicBezTo>
                    <a:pt x="0" y="64"/>
                    <a:pt x="42" y="126"/>
                    <a:pt x="42" y="126"/>
                  </a:cubicBezTo>
                  <a:cubicBezTo>
                    <a:pt x="42" y="126"/>
                    <a:pt x="83" y="64"/>
                    <a:pt x="83" y="41"/>
                  </a:cubicBezTo>
                  <a:cubicBezTo>
                    <a:pt x="83" y="18"/>
                    <a:pt x="65" y="0"/>
                    <a:pt x="42" y="0"/>
                  </a:cubicBezTo>
                  <a:close/>
                  <a:moveTo>
                    <a:pt x="42" y="0"/>
                  </a:moveTo>
                  <a:cubicBezTo>
                    <a:pt x="42" y="0"/>
                    <a:pt x="42" y="0"/>
                    <a:pt x="4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2" b="0" i="0" u="none" strike="noStrike" kern="1200" cap="none" spc="0" normalizeH="0" baseline="0" noProof="0" dirty="0">
                <a:ln>
                  <a:noFill/>
                </a:ln>
                <a:solidFill>
                  <a:prstClr val="black"/>
                </a:solidFill>
                <a:effectLst/>
                <a:uLnTx/>
                <a:uFillTx/>
                <a:latin typeface="微软雅黑" panose="020B0503020204020204" pitchFamily="34" charset="-122"/>
                <a:ea typeface="宋体" panose="02010600030101010101" pitchFamily="2" charset="-122"/>
                <a:cs typeface="+mn-cs"/>
              </a:endParaRPr>
            </a:p>
          </p:txBody>
        </p:sp>
        <p:sp>
          <p:nvSpPr>
            <p:cNvPr id="9" name="Freeform 8">
              <a:extLst>
                <a:ext uri="{FF2B5EF4-FFF2-40B4-BE49-F238E27FC236}">
                  <a16:creationId xmlns:a16="http://schemas.microsoft.com/office/drawing/2014/main" id="{0B5B7217-8CEA-460D-AB21-C665A78DB9C3}"/>
                </a:ext>
              </a:extLst>
            </p:cNvPr>
            <p:cNvSpPr>
              <a:spLocks noEditPoints="1"/>
            </p:cNvSpPr>
            <p:nvPr/>
          </p:nvSpPr>
          <p:spPr bwMode="auto">
            <a:xfrm>
              <a:off x="2968" y="872"/>
              <a:ext cx="609" cy="759"/>
            </a:xfrm>
            <a:custGeom>
              <a:avLst/>
              <a:gdLst>
                <a:gd name="T0" fmla="*/ 128 w 256"/>
                <a:gd name="T1" fmla="*/ 0 h 320"/>
                <a:gd name="T2" fmla="*/ 58 w 256"/>
                <a:gd name="T3" fmla="*/ 14 h 320"/>
                <a:gd name="T4" fmla="*/ 94 w 256"/>
                <a:gd name="T5" fmla="*/ 282 h 320"/>
                <a:gd name="T6" fmla="*/ 28 w 256"/>
                <a:gd name="T7" fmla="*/ 29 h 320"/>
                <a:gd name="T8" fmla="*/ 0 w 256"/>
                <a:gd name="T9" fmla="*/ 50 h 320"/>
                <a:gd name="T10" fmla="*/ 81 w 256"/>
                <a:gd name="T11" fmla="*/ 320 h 320"/>
                <a:gd name="T12" fmla="*/ 175 w 256"/>
                <a:gd name="T13" fmla="*/ 320 h 320"/>
                <a:gd name="T14" fmla="*/ 256 w 256"/>
                <a:gd name="T15" fmla="*/ 50 h 320"/>
                <a:gd name="T16" fmla="*/ 128 w 256"/>
                <a:gd name="T17" fmla="*/ 0 h 320"/>
                <a:gd name="T18" fmla="*/ 128 w 256"/>
                <a:gd name="T19" fmla="*/ 0 h 320"/>
                <a:gd name="T20" fmla="*/ 128 w 256"/>
                <a:gd name="T21"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320">
                  <a:moveTo>
                    <a:pt x="128" y="0"/>
                  </a:moveTo>
                  <a:cubicBezTo>
                    <a:pt x="103" y="0"/>
                    <a:pt x="80" y="5"/>
                    <a:pt x="58" y="14"/>
                  </a:cubicBezTo>
                  <a:cubicBezTo>
                    <a:pt x="58" y="102"/>
                    <a:pt x="82" y="207"/>
                    <a:pt x="94" y="282"/>
                  </a:cubicBezTo>
                  <a:cubicBezTo>
                    <a:pt x="79" y="235"/>
                    <a:pt x="30" y="125"/>
                    <a:pt x="28" y="29"/>
                  </a:cubicBezTo>
                  <a:cubicBezTo>
                    <a:pt x="18" y="35"/>
                    <a:pt x="9" y="42"/>
                    <a:pt x="0" y="50"/>
                  </a:cubicBezTo>
                  <a:cubicBezTo>
                    <a:pt x="7" y="104"/>
                    <a:pt x="48" y="225"/>
                    <a:pt x="81" y="320"/>
                  </a:cubicBezTo>
                  <a:cubicBezTo>
                    <a:pt x="175" y="320"/>
                    <a:pt x="175" y="320"/>
                    <a:pt x="175" y="320"/>
                  </a:cubicBezTo>
                  <a:cubicBezTo>
                    <a:pt x="208" y="225"/>
                    <a:pt x="248" y="104"/>
                    <a:pt x="256" y="50"/>
                  </a:cubicBezTo>
                  <a:cubicBezTo>
                    <a:pt x="222" y="19"/>
                    <a:pt x="177" y="0"/>
                    <a:pt x="128" y="0"/>
                  </a:cubicBezTo>
                  <a:close/>
                  <a:moveTo>
                    <a:pt x="128" y="0"/>
                  </a:moveTo>
                  <a:cubicBezTo>
                    <a:pt x="128" y="0"/>
                    <a:pt x="128" y="0"/>
                    <a:pt x="12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2" b="0" i="0" u="none" strike="noStrike" kern="1200" cap="none" spc="0" normalizeH="0" baseline="0" noProof="0" dirty="0">
                <a:ln>
                  <a:noFill/>
                </a:ln>
                <a:solidFill>
                  <a:prstClr val="black"/>
                </a:solidFill>
                <a:effectLst/>
                <a:uLnTx/>
                <a:uFillTx/>
                <a:latin typeface="微软雅黑" panose="020B0503020204020204" pitchFamily="34" charset="-122"/>
                <a:ea typeface="宋体" panose="02010600030101010101" pitchFamily="2" charset="-122"/>
                <a:cs typeface="+mn-cs"/>
              </a:endParaRPr>
            </a:p>
          </p:txBody>
        </p:sp>
        <p:sp>
          <p:nvSpPr>
            <p:cNvPr id="10" name="Freeform 9">
              <a:extLst>
                <a:ext uri="{FF2B5EF4-FFF2-40B4-BE49-F238E27FC236}">
                  <a16:creationId xmlns:a16="http://schemas.microsoft.com/office/drawing/2014/main" id="{E2D08A06-4A6F-471B-9E11-1CF293579F7A}"/>
                </a:ext>
              </a:extLst>
            </p:cNvPr>
            <p:cNvSpPr>
              <a:spLocks noEditPoints="1"/>
            </p:cNvSpPr>
            <p:nvPr/>
          </p:nvSpPr>
          <p:spPr bwMode="auto">
            <a:xfrm>
              <a:off x="2968" y="511"/>
              <a:ext cx="609" cy="391"/>
            </a:xfrm>
            <a:custGeom>
              <a:avLst/>
              <a:gdLst>
                <a:gd name="T0" fmla="*/ 86 w 256"/>
                <a:gd name="T1" fmla="*/ 42 h 165"/>
                <a:gd name="T2" fmla="*/ 59 w 256"/>
                <a:gd name="T3" fmla="*/ 135 h 165"/>
                <a:gd name="T4" fmla="*/ 128 w 256"/>
                <a:gd name="T5" fmla="*/ 124 h 165"/>
                <a:gd name="T6" fmla="*/ 256 w 256"/>
                <a:gd name="T7" fmla="*/ 165 h 165"/>
                <a:gd name="T8" fmla="*/ 128 w 256"/>
                <a:gd name="T9" fmla="*/ 0 h 165"/>
                <a:gd name="T10" fmla="*/ 0 w 256"/>
                <a:gd name="T11" fmla="*/ 165 h 165"/>
                <a:gd name="T12" fmla="*/ 30 w 256"/>
                <a:gd name="T13" fmla="*/ 147 h 165"/>
                <a:gd name="T14" fmla="*/ 86 w 256"/>
                <a:gd name="T15" fmla="*/ 42 h 165"/>
                <a:gd name="T16" fmla="*/ 86 w 256"/>
                <a:gd name="T17" fmla="*/ 42 h 165"/>
                <a:gd name="T18" fmla="*/ 86 w 256"/>
                <a:gd name="T19" fmla="*/ 4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6" h="165">
                  <a:moveTo>
                    <a:pt x="86" y="42"/>
                  </a:moveTo>
                  <a:cubicBezTo>
                    <a:pt x="70" y="67"/>
                    <a:pt x="62" y="99"/>
                    <a:pt x="59" y="135"/>
                  </a:cubicBezTo>
                  <a:cubicBezTo>
                    <a:pt x="81" y="128"/>
                    <a:pt x="104" y="124"/>
                    <a:pt x="128" y="124"/>
                  </a:cubicBezTo>
                  <a:cubicBezTo>
                    <a:pt x="176" y="124"/>
                    <a:pt x="220" y="139"/>
                    <a:pt x="256" y="165"/>
                  </a:cubicBezTo>
                  <a:cubicBezTo>
                    <a:pt x="245" y="29"/>
                    <a:pt x="128" y="0"/>
                    <a:pt x="128" y="0"/>
                  </a:cubicBezTo>
                  <a:cubicBezTo>
                    <a:pt x="128" y="0"/>
                    <a:pt x="11" y="29"/>
                    <a:pt x="0" y="165"/>
                  </a:cubicBezTo>
                  <a:cubicBezTo>
                    <a:pt x="9" y="158"/>
                    <a:pt x="19" y="152"/>
                    <a:pt x="30" y="147"/>
                  </a:cubicBezTo>
                  <a:cubicBezTo>
                    <a:pt x="34" y="105"/>
                    <a:pt x="50" y="67"/>
                    <a:pt x="86" y="42"/>
                  </a:cubicBezTo>
                  <a:close/>
                  <a:moveTo>
                    <a:pt x="86" y="42"/>
                  </a:moveTo>
                  <a:cubicBezTo>
                    <a:pt x="86" y="42"/>
                    <a:pt x="86" y="42"/>
                    <a:pt x="86" y="4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62" tIns="34281" rIns="68562" bIns="3428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12" b="0" i="0" u="none" strike="noStrike" kern="1200" cap="none" spc="0" normalizeH="0" baseline="0" noProof="0" dirty="0">
                <a:ln>
                  <a:noFill/>
                </a:ln>
                <a:solidFill>
                  <a:prstClr val="black"/>
                </a:solidFill>
                <a:effectLst/>
                <a:uLnTx/>
                <a:uFillTx/>
                <a:latin typeface="微软雅黑" panose="020B0503020204020204" pitchFamily="34" charset="-122"/>
                <a:ea typeface="宋体" panose="02010600030101010101" pitchFamily="2" charset="-122"/>
                <a:cs typeface="+mn-cs"/>
              </a:endParaRPr>
            </a:p>
          </p:txBody>
        </p:sp>
      </p:grpSp>
      <p:sp>
        <p:nvSpPr>
          <p:cNvPr id="11" name="Rectangle 10">
            <a:extLst>
              <a:ext uri="{FF2B5EF4-FFF2-40B4-BE49-F238E27FC236}">
                <a16:creationId xmlns:a16="http://schemas.microsoft.com/office/drawing/2014/main" id="{82367EB1-E10C-4887-B86D-DEDC79F0317D}"/>
              </a:ext>
            </a:extLst>
          </p:cNvPr>
          <p:cNvSpPr/>
          <p:nvPr/>
        </p:nvSpPr>
        <p:spPr>
          <a:xfrm>
            <a:off x="1036232" y="2781749"/>
            <a:ext cx="3342640"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Liệt</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kê</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từ</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ngữ</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thể</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hiện</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thái</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tâm</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trạng</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thơ</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trước</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biến</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đổi</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trời</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sang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thu</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12" name="Rectangle 11">
            <a:extLst>
              <a:ext uri="{FF2B5EF4-FFF2-40B4-BE49-F238E27FC236}">
                <a16:creationId xmlns:a16="http://schemas.microsoft.com/office/drawing/2014/main" id="{09FF0CDB-E4EB-46DD-A069-93E0EEF5D298}"/>
              </a:ext>
            </a:extLst>
          </p:cNvPr>
          <p:cNvSpPr/>
          <p:nvPr/>
        </p:nvSpPr>
        <p:spPr>
          <a:xfrm>
            <a:off x="7813126" y="2974789"/>
            <a:ext cx="3484793"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Phân</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tích</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thái</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tâm</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trạng</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thơ</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thấy</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được</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tinh</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tế</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cảm</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nhận</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tác</a:t>
            </a:r>
            <a:r>
              <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giả</a:t>
            </a:r>
            <a:endParaRPr kumimoji="0" lang="en-SG"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842433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Freeform 5">
            <a:extLst>
              <a:ext uri="{FF2B5EF4-FFF2-40B4-BE49-F238E27FC236}">
                <a16:creationId xmlns:a16="http://schemas.microsoft.com/office/drawing/2014/main" id="{875B50F6-A728-4A28-B1E6-CCC4B89899E2}"/>
              </a:ext>
            </a:extLst>
          </p:cNvPr>
          <p:cNvSpPr/>
          <p:nvPr/>
        </p:nvSpPr>
        <p:spPr bwMode="auto">
          <a:xfrm>
            <a:off x="2100944" y="603059"/>
            <a:ext cx="2209800" cy="114954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accent1"/>
            </a:soli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Nắng</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p:txBody>
      </p:sp>
      <p:sp>
        <p:nvSpPr>
          <p:cNvPr id="5" name="Freeform 5">
            <a:extLst>
              <a:ext uri="{FF2B5EF4-FFF2-40B4-BE49-F238E27FC236}">
                <a16:creationId xmlns:a16="http://schemas.microsoft.com/office/drawing/2014/main" id="{6BEB9880-6925-43DD-B8D4-D9D70C4B145C}"/>
              </a:ext>
            </a:extLst>
          </p:cNvPr>
          <p:cNvSpPr/>
          <p:nvPr/>
        </p:nvSpPr>
        <p:spPr bwMode="auto">
          <a:xfrm>
            <a:off x="2144484" y="2148831"/>
            <a:ext cx="2209800" cy="114954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accent1"/>
            </a:soli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M</a:t>
            </a:r>
            <a:r>
              <a:rPr kumimoji="0" lang="vi-VN"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ư</a:t>
            </a:r>
            <a:r>
              <a:rPr kumimoji="0" lang="en-SG"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a</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p:txBody>
      </p:sp>
      <p:sp>
        <p:nvSpPr>
          <p:cNvPr id="6" name="Freeform 5">
            <a:extLst>
              <a:ext uri="{FF2B5EF4-FFF2-40B4-BE49-F238E27FC236}">
                <a16:creationId xmlns:a16="http://schemas.microsoft.com/office/drawing/2014/main" id="{EB8C589B-38D6-4C63-8BF1-8415E6348D97}"/>
              </a:ext>
            </a:extLst>
          </p:cNvPr>
          <p:cNvSpPr/>
          <p:nvPr/>
        </p:nvSpPr>
        <p:spPr bwMode="auto">
          <a:xfrm>
            <a:off x="2144484" y="3548071"/>
            <a:ext cx="2209800" cy="114954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accent1"/>
            </a:soli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Sấm</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p:txBody>
      </p:sp>
      <p:sp>
        <p:nvSpPr>
          <p:cNvPr id="7" name="Freeform 5">
            <a:extLst>
              <a:ext uri="{FF2B5EF4-FFF2-40B4-BE49-F238E27FC236}">
                <a16:creationId xmlns:a16="http://schemas.microsoft.com/office/drawing/2014/main" id="{73EB0DD3-279D-4293-89B1-4DC7A6B4C650}"/>
              </a:ext>
            </a:extLst>
          </p:cNvPr>
          <p:cNvSpPr/>
          <p:nvPr/>
        </p:nvSpPr>
        <p:spPr bwMode="auto">
          <a:xfrm>
            <a:off x="2188024" y="5093843"/>
            <a:ext cx="2209800" cy="114954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accent1"/>
            </a:soli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Hàng</a:t>
            </a:r>
            <a:r>
              <a:rPr kumimoji="0" lang="en-SG"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r>
              <a:rPr kumimoji="0" lang="en-SG"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cây</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p:txBody>
      </p:sp>
      <p:sp>
        <p:nvSpPr>
          <p:cNvPr id="8" name="Rounded Rectangle 11">
            <a:extLst>
              <a:ext uri="{FF2B5EF4-FFF2-40B4-BE49-F238E27FC236}">
                <a16:creationId xmlns:a16="http://schemas.microsoft.com/office/drawing/2014/main" id="{FAEA6D1E-A0DB-4E34-A0C2-756CFF5B8B61}"/>
              </a:ext>
            </a:extLst>
          </p:cNvPr>
          <p:cNvSpPr/>
          <p:nvPr/>
        </p:nvSpPr>
        <p:spPr>
          <a:xfrm>
            <a:off x="4757057" y="755979"/>
            <a:ext cx="2579916" cy="822447"/>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Vẫn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còn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9" name="Rounded Rectangle 11">
            <a:extLst>
              <a:ext uri="{FF2B5EF4-FFF2-40B4-BE49-F238E27FC236}">
                <a16:creationId xmlns:a16="http://schemas.microsoft.com/office/drawing/2014/main" id="{FBB8BA60-452A-41CF-A0E2-8BB35DE8D11B}"/>
              </a:ext>
            </a:extLst>
          </p:cNvPr>
          <p:cNvSpPr/>
          <p:nvPr/>
        </p:nvSpPr>
        <p:spPr>
          <a:xfrm>
            <a:off x="4757052" y="2312377"/>
            <a:ext cx="2579916" cy="822447"/>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Đã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vơi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0" name="Rounded Rectangle 11">
            <a:extLst>
              <a:ext uri="{FF2B5EF4-FFF2-40B4-BE49-F238E27FC236}">
                <a16:creationId xmlns:a16="http://schemas.microsoft.com/office/drawing/2014/main" id="{B406C76E-C192-4F7F-8BA0-41BBF29A6661}"/>
              </a:ext>
            </a:extLst>
          </p:cNvPr>
          <p:cNvSpPr/>
          <p:nvPr/>
        </p:nvSpPr>
        <p:spPr>
          <a:xfrm>
            <a:off x="4757057" y="3723176"/>
            <a:ext cx="2579916" cy="822447"/>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Cũng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bớt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1" name="Rounded Rectangle 11">
            <a:extLst>
              <a:ext uri="{FF2B5EF4-FFF2-40B4-BE49-F238E27FC236}">
                <a16:creationId xmlns:a16="http://schemas.microsoft.com/office/drawing/2014/main" id="{A9394FC0-A8FF-4CB7-89C0-95DC84FF0DD8}"/>
              </a:ext>
            </a:extLst>
          </p:cNvPr>
          <p:cNvSpPr/>
          <p:nvPr/>
        </p:nvSpPr>
        <p:spPr>
          <a:xfrm>
            <a:off x="4757052" y="5279574"/>
            <a:ext cx="2579916" cy="822447"/>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Đứng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tuổi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2" name="Right Brace 11">
            <a:extLst>
              <a:ext uri="{FF2B5EF4-FFF2-40B4-BE49-F238E27FC236}">
                <a16:creationId xmlns:a16="http://schemas.microsoft.com/office/drawing/2014/main" id="{87D0E682-94A2-46D9-8308-8080F8BA54B4}"/>
              </a:ext>
            </a:extLst>
          </p:cNvPr>
          <p:cNvSpPr/>
          <p:nvPr/>
        </p:nvSpPr>
        <p:spPr>
          <a:xfrm>
            <a:off x="8112812" y="635716"/>
            <a:ext cx="731521" cy="5266320"/>
          </a:xfrm>
          <a:prstGeom prst="rightBrace">
            <a:avLst/>
          </a:prstGeom>
          <a:ln w="38100">
            <a:solidFill>
              <a:srgbClr val="0FAC8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CBC2EA31-9C1B-4AB4-A148-B0595C11D1A2}"/>
              </a:ext>
            </a:extLst>
          </p:cNvPr>
          <p:cNvSpPr/>
          <p:nvPr/>
        </p:nvSpPr>
        <p:spPr>
          <a:xfrm>
            <a:off x="9325431" y="1463116"/>
            <a:ext cx="1999065" cy="223254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nhạt</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dần</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Oval 14">
            <a:extLst>
              <a:ext uri="{FF2B5EF4-FFF2-40B4-BE49-F238E27FC236}">
                <a16:creationId xmlns:a16="http://schemas.microsoft.com/office/drawing/2014/main" id="{CBDF779F-BF78-451D-AC00-AE8458795F0A}"/>
              </a:ext>
            </a:extLst>
          </p:cNvPr>
          <p:cNvSpPr/>
          <p:nvPr/>
        </p:nvSpPr>
        <p:spPr>
          <a:xfrm>
            <a:off x="9209314" y="5080221"/>
            <a:ext cx="2359724" cy="125970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Thu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đậm</a:t>
            </a:r>
            <a:r>
              <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1">
            <a:extLst>
              <a:ext uri="{FF2B5EF4-FFF2-40B4-BE49-F238E27FC236}">
                <a16:creationId xmlns:a16="http://schemas.microsoft.com/office/drawing/2014/main" id="{47331721-2078-4037-B9FD-3913D2DF6F5A}"/>
              </a:ext>
            </a:extLst>
          </p:cNvPr>
          <p:cNvSpPr/>
          <p:nvPr/>
        </p:nvSpPr>
        <p:spPr>
          <a:xfrm rot="16200000">
            <a:off x="-1703852" y="3001737"/>
            <a:ext cx="5639381" cy="822447"/>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Đảo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ngữ</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Nhân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hoá</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4" name="Arrow: Down 13">
            <a:extLst>
              <a:ext uri="{FF2B5EF4-FFF2-40B4-BE49-F238E27FC236}">
                <a16:creationId xmlns:a16="http://schemas.microsoft.com/office/drawing/2014/main" id="{8E7496D9-6E6B-4B96-BDB5-EFC3E722701D}"/>
              </a:ext>
            </a:extLst>
          </p:cNvPr>
          <p:cNvSpPr/>
          <p:nvPr/>
        </p:nvSpPr>
        <p:spPr>
          <a:xfrm>
            <a:off x="10065079" y="3978867"/>
            <a:ext cx="648193" cy="8181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709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circle(in)">
                                      <p:cBhvr>
                                        <p:cTn id="57" dur="20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ircle(in)">
                                      <p:cBhvr>
                                        <p:cTn id="6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5" grpId="0" animBg="1"/>
      <p:bldP spid="17"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4" name="Picture 3" descr="b147407057c3e2541113905c55f403a2.png">
            <a:extLst>
              <a:ext uri="{FF2B5EF4-FFF2-40B4-BE49-F238E27FC236}">
                <a16:creationId xmlns:a16="http://schemas.microsoft.com/office/drawing/2014/main" id="{74B7F0AD-0752-4438-A5AE-6F81ED3235BA}"/>
              </a:ext>
            </a:extLst>
          </p:cNvPr>
          <p:cNvPicPr>
            <a:picLocks noChangeAspect="1"/>
          </p:cNvPicPr>
          <p:nvPr/>
        </p:nvPicPr>
        <p:blipFill>
          <a:blip r:embed="rId3"/>
          <a:srcRect l="20000" r="26667"/>
          <a:stretch>
            <a:fillRect/>
          </a:stretch>
        </p:blipFill>
        <p:spPr>
          <a:xfrm>
            <a:off x="468086" y="2020751"/>
            <a:ext cx="3124200" cy="4668274"/>
          </a:xfrm>
          <a:prstGeom prst="rect">
            <a:avLst/>
          </a:prstGeom>
        </p:spPr>
      </p:pic>
      <p:sp>
        <p:nvSpPr>
          <p:cNvPr id="5" name="Cloud 4">
            <a:extLst>
              <a:ext uri="{FF2B5EF4-FFF2-40B4-BE49-F238E27FC236}">
                <a16:creationId xmlns:a16="http://schemas.microsoft.com/office/drawing/2014/main" id="{45866B0F-2F48-427B-8364-BFFE029775C9}"/>
              </a:ext>
            </a:extLst>
          </p:cNvPr>
          <p:cNvSpPr/>
          <p:nvPr/>
        </p:nvSpPr>
        <p:spPr>
          <a:xfrm>
            <a:off x="4158343" y="914400"/>
            <a:ext cx="6792686" cy="3929743"/>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42C01A72-B6B5-44C1-99C9-A493DA831308}"/>
              </a:ext>
            </a:extLst>
          </p:cNvPr>
          <p:cNvSpPr/>
          <p:nvPr/>
        </p:nvSpPr>
        <p:spPr>
          <a:xfrm>
            <a:off x="4914899" y="1525796"/>
            <a:ext cx="5279573"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rằng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ơ</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đựng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hàm</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sâu</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SG"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545916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71"/>
          <p:cNvGraphicFramePr>
            <a:graphicFrameLocks noGrp="1"/>
          </p:cNvGraphicFramePr>
          <p:nvPr>
            <p:extLst>
              <p:ext uri="{D42A27DB-BD31-4B8C-83A1-F6EECF244321}">
                <p14:modId xmlns:p14="http://schemas.microsoft.com/office/powerpoint/2010/main" val="204664254"/>
              </p:ext>
            </p:extLst>
          </p:nvPr>
        </p:nvGraphicFramePr>
        <p:xfrm>
          <a:off x="289560" y="533400"/>
          <a:ext cx="11750041" cy="5836920"/>
        </p:xfrm>
        <a:graphic>
          <a:graphicData uri="http://schemas.openxmlformats.org/drawingml/2006/table">
            <a:tbl>
              <a:tblPr/>
              <a:tblGrid>
                <a:gridCol w="2678072">
                  <a:extLst>
                    <a:ext uri="{9D8B030D-6E8A-4147-A177-3AD203B41FA5}">
                      <a16:colId xmlns:a16="http://schemas.microsoft.com/office/drawing/2014/main" val="20000"/>
                    </a:ext>
                  </a:extLst>
                </a:gridCol>
                <a:gridCol w="4772021">
                  <a:extLst>
                    <a:ext uri="{9D8B030D-6E8A-4147-A177-3AD203B41FA5}">
                      <a16:colId xmlns:a16="http://schemas.microsoft.com/office/drawing/2014/main" val="20001"/>
                    </a:ext>
                  </a:extLst>
                </a:gridCol>
                <a:gridCol w="4299948">
                  <a:extLst>
                    <a:ext uri="{9D8B030D-6E8A-4147-A177-3AD203B41FA5}">
                      <a16:colId xmlns:a16="http://schemas.microsoft.com/office/drawing/2014/main" val="20002"/>
                    </a:ext>
                  </a:extLst>
                </a:gridCol>
              </a:tblGrid>
              <a:tr h="574670">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Sấm</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cũng</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bớt</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bất</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ngờ</a:t>
                      </a: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Trên</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hàng</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cây</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đứng</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tuổi</a:t>
                      </a: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14175">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anose="02020603050405020304" pitchFamily="18" charset="0"/>
                        </a:rPr>
                        <a:t>Tả thực</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67131">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anose="02020603050405020304" pitchFamily="18" charset="0"/>
                        </a:rPr>
                        <a:t>Tượng trưng</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80944">
                <a:tc>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0000"/>
                          </a:solidFill>
                          <a:effectLst/>
                          <a:latin typeface="Times New Roman" panose="02020603050405020304" pitchFamily="18" charset="0"/>
                        </a:rPr>
                        <a:t>Biện</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pháp</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nghệ</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thuật</a:t>
                      </a:r>
                      <a:r>
                        <a:rPr kumimoji="0" lang="en-US" sz="2800" b="1" i="0" u="none" strike="noStrike" cap="none" normalizeH="0" baseline="0" dirty="0">
                          <a:ln>
                            <a:noFill/>
                          </a:ln>
                          <a:solidFill>
                            <a:srgbClr val="FF0000"/>
                          </a:solidFill>
                          <a:effectLst/>
                          <a:latin typeface="Times New Roman" panose="02020603050405020304" pitchFamily="18" charset="0"/>
                        </a:rPr>
                        <a:t> – </a:t>
                      </a:r>
                      <a:r>
                        <a:rPr kumimoji="0" lang="en-US" sz="2800" b="1" i="0" u="none" strike="noStrike" cap="none" normalizeH="0" baseline="0" dirty="0" err="1">
                          <a:ln>
                            <a:noFill/>
                          </a:ln>
                          <a:solidFill>
                            <a:srgbClr val="FF0000"/>
                          </a:solidFill>
                          <a:effectLst/>
                          <a:latin typeface="Times New Roman" panose="02020603050405020304" pitchFamily="18" charset="0"/>
                        </a:rPr>
                        <a:t>Tác</a:t>
                      </a:r>
                      <a:r>
                        <a:rPr kumimoji="0" lang="en-US" sz="2800" b="1" i="0" u="none" strike="noStrike" cap="none" normalizeH="0" baseline="0" dirty="0">
                          <a:ln>
                            <a:noFill/>
                          </a:ln>
                          <a:solidFill>
                            <a:srgbClr val="FF0000"/>
                          </a:solidFill>
                          <a:effectLst/>
                          <a:latin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rPr>
                        <a:t>dụng</a:t>
                      </a:r>
                      <a:endParaRPr kumimoji="0" lang="en-US" sz="2800" b="1" i="0" u="none" strike="noStrike" cap="none" normalizeH="0" baseline="0" dirty="0">
                        <a:ln>
                          <a:noFill/>
                        </a:ln>
                        <a:solidFill>
                          <a:srgbClr val="FF0000"/>
                        </a:solidFill>
                        <a:effectLst/>
                        <a:latin typeface="Times New Roman" panose="02020603050405020304" pitchFamily="18"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marL="0" algn="l" defTabSz="914400" rtl="0" eaLnBrk="0" latinLnBrk="0" hangingPunct="0">
                        <a:spcBef>
                          <a:spcPct val="20000"/>
                        </a:spcBef>
                        <a:defRPr sz="2800" kern="1200">
                          <a:solidFill>
                            <a:schemeClr val="tx1"/>
                          </a:solidFill>
                          <a:latin typeface="Arial" panose="020B0604020202020204" pitchFamily="34" charset="0"/>
                        </a:defRPr>
                      </a:lvl1pPr>
                      <a:lvl2pPr marL="457200" algn="l" defTabSz="914400" rtl="0" eaLnBrk="0" latinLnBrk="0" hangingPunct="0">
                        <a:spcBef>
                          <a:spcPct val="20000"/>
                        </a:spcBef>
                        <a:defRPr sz="2400" kern="1200">
                          <a:solidFill>
                            <a:schemeClr val="tx1"/>
                          </a:solidFill>
                          <a:latin typeface="Arial" panose="020B0604020202020204" pitchFamily="34" charset="0"/>
                        </a:defRPr>
                      </a:lvl2pPr>
                      <a:lvl3pPr marL="914400" algn="l" defTabSz="914400" rtl="0" eaLnBrk="0" latinLnBrk="0" hangingPunct="0">
                        <a:spcBef>
                          <a:spcPct val="20000"/>
                        </a:spcBef>
                        <a:defRPr sz="2000" kern="1200">
                          <a:solidFill>
                            <a:schemeClr val="tx1"/>
                          </a:solidFill>
                          <a:latin typeface="Arial" panose="020B0604020202020204" pitchFamily="34" charset="0"/>
                        </a:defRPr>
                      </a:lvl3pPr>
                      <a:lvl4pPr marL="1371600" algn="l" defTabSz="914400" rtl="0" eaLnBrk="0" latinLnBrk="0" hangingPunct="0">
                        <a:spcBef>
                          <a:spcPct val="20000"/>
                        </a:spcBef>
                        <a:defRPr sz="1800" kern="1200">
                          <a:solidFill>
                            <a:schemeClr val="tx1"/>
                          </a:solidFill>
                          <a:latin typeface="Arial" panose="020B0604020202020204" pitchFamily="34" charset="0"/>
                        </a:defRPr>
                      </a:lvl4pPr>
                      <a:lvl5pPr marL="1828800" algn="l" defTabSz="914400" rtl="0" eaLnBrk="0" latinLnBrk="0" hangingPunct="0">
                        <a:spcBef>
                          <a:spcPct val="20000"/>
                        </a:spcBef>
                        <a:defRPr sz="18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defRPr sz="1800" kern="12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Text Box 59"/>
          <p:cNvSpPr txBox="1">
            <a:spLocks noChangeArrowheads="1"/>
          </p:cNvSpPr>
          <p:nvPr/>
        </p:nvSpPr>
        <p:spPr bwMode="auto">
          <a:xfrm>
            <a:off x="2971800" y="1236762"/>
            <a:ext cx="477012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a:ln>
                  <a:noFill/>
                </a:ln>
                <a:solidFill>
                  <a:srgbClr val="002060"/>
                </a:solidFill>
                <a:effectLst/>
                <a:uLnTx/>
                <a:uFillTx/>
                <a:latin typeface="Times New Roman" panose="02020603050405020304" pitchFamily="18" charset="0"/>
              </a:rPr>
              <a:t>Sấm là hiện tượng tự</a:t>
            </a:r>
            <a:r>
              <a:rPr kumimoji="0" lang="en-US" altLang="en-US" b="0" i="0" u="none" strike="noStrike" kern="0" cap="none" spc="0" normalizeH="0" noProof="0" dirty="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a:ln>
                  <a:noFill/>
                </a:ln>
                <a:solidFill>
                  <a:srgbClr val="002060"/>
                </a:solidFill>
                <a:effectLst/>
                <a:uLnTx/>
                <a:uFillTx/>
                <a:latin typeface="Times New Roman" panose="02020603050405020304" pitchFamily="18" charset="0"/>
              </a:rPr>
              <a:t>nhiên thường xuất hiện trong những cơn mưa, cuối mùa thì ít đi.</a:t>
            </a:r>
          </a:p>
        </p:txBody>
      </p:sp>
      <p:sp>
        <p:nvSpPr>
          <p:cNvPr id="6" name="Text Box 61"/>
          <p:cNvSpPr txBox="1">
            <a:spLocks noChangeArrowheads="1"/>
          </p:cNvSpPr>
          <p:nvPr/>
        </p:nvSpPr>
        <p:spPr bwMode="auto">
          <a:xfrm>
            <a:off x="7924800" y="1236761"/>
            <a:ext cx="397764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Những</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cây</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cổ</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thụ</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vào</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thu</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không</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còn</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bất</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ngờ</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bởi</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tiếng</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2060"/>
                </a:solidFill>
                <a:effectLst/>
                <a:uLnTx/>
                <a:uFillTx/>
                <a:latin typeface="Times New Roman" panose="02020603050405020304" pitchFamily="18" charset="0"/>
              </a:rPr>
              <a:t>sấm</a:t>
            </a: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a:t>
            </a:r>
          </a:p>
        </p:txBody>
      </p:sp>
      <p:sp>
        <p:nvSpPr>
          <p:cNvPr id="7" name="Text Box 62"/>
          <p:cNvSpPr txBox="1">
            <a:spLocks noChangeArrowheads="1"/>
          </p:cNvSpPr>
          <p:nvPr/>
        </p:nvSpPr>
        <p:spPr bwMode="auto">
          <a:xfrm>
            <a:off x="2971800" y="2819400"/>
            <a:ext cx="4267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vi-VN" altLang="en-US" b="0" i="0" u="none" strike="noStrike" kern="0" cap="none" spc="0" normalizeH="0" baseline="0" noProof="0" dirty="0">
                <a:ln>
                  <a:noFill/>
                </a:ln>
                <a:solidFill>
                  <a:srgbClr val="002060"/>
                </a:solidFill>
                <a:effectLst/>
                <a:uLnTx/>
                <a:uFillTx/>
                <a:latin typeface="Times New Roman" panose="02020603050405020304" pitchFamily="18" charset="0"/>
              </a:rPr>
              <a:t>Sấm là những vang động bất thường của ngoại cảnh của cuộc đời.</a:t>
            </a:r>
            <a:endPar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endParaRPr>
          </a:p>
        </p:txBody>
      </p:sp>
      <p:sp>
        <p:nvSpPr>
          <p:cNvPr id="8" name="Text Box 63"/>
          <p:cNvSpPr txBox="1">
            <a:spLocks noChangeArrowheads="1"/>
          </p:cNvSpPr>
          <p:nvPr/>
        </p:nvSpPr>
        <p:spPr bwMode="auto">
          <a:xfrm>
            <a:off x="7985761" y="2854939"/>
            <a:ext cx="405384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vi-VN" altLang="en-US" b="0" i="0" u="none" strike="noStrike" kern="0" cap="none" spc="0" normalizeH="0" baseline="0" noProof="0" dirty="0">
                <a:ln>
                  <a:noFill/>
                </a:ln>
                <a:solidFill>
                  <a:srgbClr val="002060"/>
                </a:solidFill>
                <a:effectLst/>
                <a:uLnTx/>
                <a:uFillTx/>
                <a:latin typeface="Times New Roman" panose="02020603050405020304" pitchFamily="18" charset="0"/>
              </a:rPr>
              <a:t>- Những con người từng trải, qua tuổi thanh niên bồng bột.</a:t>
            </a:r>
          </a:p>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b="0" i="0" u="none" strike="noStrike" kern="0" cap="none" spc="0" normalizeH="0" baseline="0" noProof="0" dirty="0">
              <a:ln>
                <a:noFill/>
              </a:ln>
              <a:solidFill>
                <a:srgbClr val="002060"/>
              </a:solidFill>
              <a:effectLst/>
              <a:uLnTx/>
              <a:uFillTx/>
              <a:latin typeface="Times New Roman" panose="02020603050405020304" pitchFamily="18" charset="0"/>
            </a:endParaRPr>
          </a:p>
        </p:txBody>
      </p:sp>
      <p:sp>
        <p:nvSpPr>
          <p:cNvPr id="9" name="Text Box 67"/>
          <p:cNvSpPr txBox="1">
            <a:spLocks noChangeArrowheads="1"/>
          </p:cNvSpPr>
          <p:nvPr/>
        </p:nvSpPr>
        <p:spPr bwMode="auto">
          <a:xfrm>
            <a:off x="3078480" y="4401799"/>
            <a:ext cx="88239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50000"/>
              </a:spcBef>
              <a:defRPr sz="2800">
                <a:solidFill>
                  <a:schemeClr val="tx1"/>
                </a:solidFill>
                <a:latin typeface="Times New Roman" panose="02020603050405020304" pitchFamily="18" charset="0"/>
              </a:defRPr>
            </a:lvl1pPr>
            <a:lvl2pPr marL="742950" indent="-285750">
              <a:spcBef>
                <a:spcPct val="50000"/>
              </a:spcBef>
              <a:defRPr sz="2800">
                <a:solidFill>
                  <a:schemeClr val="tx1"/>
                </a:solidFill>
                <a:latin typeface="Times New Roman" panose="02020603050405020304" pitchFamily="18" charset="0"/>
              </a:defRPr>
            </a:lvl2pPr>
            <a:lvl3pPr marL="1143000" indent="-228600">
              <a:spcBef>
                <a:spcPct val="50000"/>
              </a:spcBef>
              <a:defRPr sz="2800">
                <a:solidFill>
                  <a:schemeClr val="tx1"/>
                </a:solidFill>
                <a:latin typeface="Times New Roman" panose="02020603050405020304" pitchFamily="18" charset="0"/>
              </a:defRPr>
            </a:lvl3pPr>
            <a:lvl4pPr marL="1600200" indent="-228600">
              <a:spcBef>
                <a:spcPct val="50000"/>
              </a:spcBef>
              <a:defRPr sz="2800">
                <a:solidFill>
                  <a:schemeClr val="tx1"/>
                </a:solidFill>
                <a:latin typeface="Times New Roman" panose="02020603050405020304" pitchFamily="18" charset="0"/>
              </a:defRPr>
            </a:lvl4pPr>
            <a:lvl5pPr marL="2057400" indent="-228600">
              <a:spcBef>
                <a:spcPct val="50000"/>
              </a:spcBef>
              <a:defRPr sz="2800">
                <a:solidFill>
                  <a:schemeClr val="tx1"/>
                </a:solidFill>
                <a:latin typeface="Times New Roman" panose="02020603050405020304" pitchFamily="18" charset="0"/>
              </a:defRPr>
            </a:lvl5pPr>
            <a:lvl6pPr marL="2514600" indent="-228600" eaLnBrk="0" fontAlgn="base" hangingPunct="0">
              <a:spcBef>
                <a:spcPct val="5000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5000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5000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50000"/>
              </a:spcBef>
              <a:spcAft>
                <a:spcPct val="0"/>
              </a:spcAft>
              <a:defRPr sz="28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b="0" i="1" u="none" strike="noStrike" kern="0" cap="none" spc="0" normalizeH="0" baseline="0" noProof="0" dirty="0">
                <a:ln>
                  <a:noFill/>
                </a:ln>
                <a:solidFill>
                  <a:srgbClr val="002060"/>
                </a:solidFill>
                <a:effectLst/>
                <a:uLnTx/>
                <a:uFillTx/>
                <a:latin typeface="Times New Roman" panose="02020603050405020304" pitchFamily="18" charset="0"/>
              </a:rPr>
              <a:t>NT </a:t>
            </a:r>
            <a:r>
              <a:rPr kumimoji="0" lang="en-US" altLang="en-US" b="0" i="1" u="none" strike="noStrike" kern="0" cap="none" spc="0" normalizeH="0" baseline="0" noProof="0" dirty="0" err="1">
                <a:ln>
                  <a:noFill/>
                </a:ln>
                <a:solidFill>
                  <a:srgbClr val="002060"/>
                </a:solidFill>
                <a:effectLst/>
                <a:uLnTx/>
                <a:uFillTx/>
                <a:latin typeface="Times New Roman" panose="02020603050405020304" pitchFamily="18" charset="0"/>
              </a:rPr>
              <a:t>ẩn</a:t>
            </a:r>
            <a:r>
              <a:rPr kumimoji="0" lang="en-US" altLang="en-US" b="0" i="1" u="none" strike="noStrike" kern="0" cap="none" spc="0" normalizeH="0" baseline="0" noProof="0" dirty="0">
                <a:ln>
                  <a:noFill/>
                </a:ln>
                <a:solidFill>
                  <a:srgbClr val="002060"/>
                </a:solidFill>
                <a:effectLst/>
                <a:uLnTx/>
                <a:uFillTx/>
                <a:latin typeface="Times New Roman" panose="02020603050405020304" pitchFamily="18" charset="0"/>
              </a:rPr>
              <a:t> </a:t>
            </a:r>
            <a:r>
              <a:rPr kumimoji="0" lang="en-US" altLang="en-US" b="0" i="1" u="none" strike="noStrike" kern="0" cap="none" spc="0" normalizeH="0" baseline="0" noProof="0" dirty="0" err="1">
                <a:ln>
                  <a:noFill/>
                </a:ln>
                <a:solidFill>
                  <a:srgbClr val="002060"/>
                </a:solidFill>
                <a:effectLst/>
                <a:uLnTx/>
                <a:uFillTx/>
                <a:latin typeface="Times New Roman" panose="02020603050405020304" pitchFamily="18" charset="0"/>
              </a:rPr>
              <a:t>dụ</a:t>
            </a:r>
            <a:r>
              <a:rPr kumimoji="0" lang="en-US" altLang="en-US" b="0" i="1" u="none" strike="noStrike" kern="0" cap="none" spc="0" normalizeH="0" baseline="0" noProof="0" dirty="0">
                <a:ln>
                  <a:noFill/>
                </a:ln>
                <a:solidFill>
                  <a:srgbClr val="002060"/>
                </a:solidFill>
                <a:effectLst/>
                <a:uLnTx/>
                <a:uFillTx/>
                <a:latin typeface="Times New Roman" panose="02020603050405020304" pitchFamily="18" charset="0"/>
              </a:rPr>
              <a:t> -&gt; </a:t>
            </a:r>
            <a:r>
              <a:rPr kumimoji="0" lang="vi-VN" altLang="en-US" b="0" i="1" u="none" strike="noStrike" kern="0" cap="none" spc="0" normalizeH="0" baseline="0" noProof="0" dirty="0">
                <a:ln>
                  <a:noFill/>
                </a:ln>
                <a:solidFill>
                  <a:srgbClr val="002060"/>
                </a:solidFill>
                <a:effectLst/>
                <a:uLnTx/>
                <a:uFillTx/>
                <a:latin typeface="Times New Roman" panose="02020603050405020304" pitchFamily="18" charset="0"/>
              </a:rPr>
              <a:t>Câu thơ mang đậm tính suy ngẫm, triết lí : Vẻ chín chắn, điềm tĩnh của hàng cây trước nắng, mưa, sấm ... vào lúc sang thu hay đó là sự từng trải, chín chắn của con người sau những mưa, nắng, vang động  của cuộc đời.</a:t>
            </a:r>
            <a:endParaRPr kumimoji="0" lang="en-US" altLang="en-US" b="0" i="1" u="none" strike="noStrike" kern="0" cap="none" spc="0" normalizeH="0" baseline="0" noProof="0" dirty="0">
              <a:ln>
                <a:noFill/>
              </a:ln>
              <a:solidFill>
                <a:srgbClr val="002060"/>
              </a:solidFill>
              <a:effectLst/>
              <a:uLnTx/>
              <a:uFillTx/>
              <a:latin typeface="Times New Roman" panose="02020603050405020304" pitchFamily="18" charset="0"/>
            </a:endParaRPr>
          </a:p>
        </p:txBody>
      </p:sp>
      <p:pic>
        <p:nvPicPr>
          <p:cNvPr id="64514"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52147"/>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280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iterate type="lt">
                                    <p:tmPct val="0"/>
                                  </p:iterate>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heckerboard(across)">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mph" presetSubtype="0" fill="hold" nodeType="clickEffect">
                                  <p:stCondLst>
                                    <p:cond delay="0"/>
                                  </p:stCondLst>
                                  <p:iterate type="lt">
                                    <p:tmPct val="10000"/>
                                  </p:iterate>
                                  <p:childTnLst>
                                    <p:set>
                                      <p:cBhvr override="childStyle">
                                        <p:cTn id="36" dur="500" autoRev="1" fill="hold"/>
                                        <p:tgtEl>
                                          <p:spTgt spid="9">
                                            <p:txEl>
                                              <p:pRg st="0" end="0"/>
                                            </p:txEl>
                                          </p:spTgt>
                                        </p:tgtEl>
                                        <p:attrNameLst>
                                          <p:attrName>style.color</p:attrName>
                                        </p:attrNameLst>
                                      </p:cBhvr>
                                      <p:to>
                                        <p:clrVal>
                                          <a:schemeClr val="accent2"/>
                                        </p:clrVal>
                                      </p:to>
                                    </p:set>
                                    <p:set>
                                      <p:cBhvr>
                                        <p:cTn id="37" dur="500" autoRev="1" fill="hold"/>
                                        <p:tgtEl>
                                          <p:spTgt spid="9">
                                            <p:txEl>
                                              <p:pRg st="0" end="0"/>
                                            </p:txEl>
                                          </p:spTgt>
                                        </p:tgtEl>
                                        <p:attrNameLst>
                                          <p:attrName>fillcolor</p:attrName>
                                        </p:attrNameLst>
                                      </p:cBhvr>
                                      <p:to>
                                        <p:clrVal>
                                          <a:schemeClr val="accent2"/>
                                        </p:clrVal>
                                      </p:to>
                                    </p:set>
                                    <p:set>
                                      <p:cBhvr>
                                        <p:cTn id="38" dur="500" autoRev="1"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5" name="Picture 20" descr="1">
            <a:extLst>
              <a:ext uri="{FF2B5EF4-FFF2-40B4-BE49-F238E27FC236}">
                <a16:creationId xmlns:a16="http://schemas.microsoft.com/office/drawing/2014/main" id="{D5A1DB95-227D-4347-9720-2DA9AD87252F}"/>
              </a:ext>
            </a:extLst>
          </p:cNvPr>
          <p:cNvPicPr>
            <a:picLocks noChangeAspect="1" noChangeArrowheads="1"/>
          </p:cNvPicPr>
          <p:nvPr/>
        </p:nvPicPr>
        <p:blipFill>
          <a:blip r:embed="rId3">
            <a:clrChange>
              <a:clrFrom>
                <a:srgbClr val="E0C1A2"/>
              </a:clrFrom>
              <a:clrTo>
                <a:srgbClr val="E0C1A2">
                  <a:alpha val="0"/>
                </a:srgbClr>
              </a:clrTo>
            </a:clrChange>
            <a:extLst>
              <a:ext uri="{28A0092B-C50C-407E-A947-70E740481C1C}">
                <a14:useLocalDpi xmlns:a14="http://schemas.microsoft.com/office/drawing/2010/main" val="0"/>
              </a:ext>
            </a:extLst>
          </a:blip>
          <a:srcRect l="7143" r="5991" b="-1370"/>
          <a:stretch>
            <a:fillRect/>
          </a:stretch>
        </p:blipFill>
        <p:spPr bwMode="auto">
          <a:xfrm>
            <a:off x="8294914" y="2101914"/>
            <a:ext cx="3620900" cy="4619769"/>
          </a:xfrm>
          <a:prstGeom prst="rect">
            <a:avLst/>
          </a:prstGeom>
          <a:noFill/>
          <a:extLst>
            <a:ext uri="{909E8E84-426E-40DD-AFC4-6F175D3DCCD1}">
              <a14:hiddenFill xmlns:a14="http://schemas.microsoft.com/office/drawing/2010/main">
                <a:solidFill>
                  <a:srgbClr val="FFFFFF"/>
                </a:solidFill>
              </a14:hiddenFill>
            </a:ext>
          </a:extLst>
        </p:spPr>
      </p:pic>
      <p:sp>
        <p:nvSpPr>
          <p:cNvPr id="6" name="圆角矩形 6">
            <a:extLst>
              <a:ext uri="{FF2B5EF4-FFF2-40B4-BE49-F238E27FC236}">
                <a16:creationId xmlns:a16="http://schemas.microsoft.com/office/drawing/2014/main" id="{DC0B3C60-3679-4454-84C0-AC6FA901085E}"/>
              </a:ext>
            </a:extLst>
          </p:cNvPr>
          <p:cNvSpPr/>
          <p:nvPr/>
        </p:nvSpPr>
        <p:spPr>
          <a:xfrm>
            <a:off x="2926080" y="528320"/>
            <a:ext cx="6217920" cy="127648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1" fmla="*/ 1289248 w 5969768"/>
              <a:gd name="connsiteY0-2" fmla="*/ 0 h 1872208"/>
              <a:gd name="connsiteX1-3" fmla="*/ 5346173 w 5969768"/>
              <a:gd name="connsiteY1-4" fmla="*/ 0 h 1872208"/>
              <a:gd name="connsiteX2-5" fmla="*/ 5969768 w 5969768"/>
              <a:gd name="connsiteY2-6" fmla="*/ 623595 h 1872208"/>
              <a:gd name="connsiteX3-7" fmla="*/ 5969768 w 5969768"/>
              <a:gd name="connsiteY3-8" fmla="*/ 1248613 h 1872208"/>
              <a:gd name="connsiteX4-9" fmla="*/ 5346173 w 5969768"/>
              <a:gd name="connsiteY4-10" fmla="*/ 1872208 h 1872208"/>
              <a:gd name="connsiteX5-11" fmla="*/ 1368152 w 5969768"/>
              <a:gd name="connsiteY5-12" fmla="*/ 1872208 h 1872208"/>
              <a:gd name="connsiteX6-13" fmla="*/ 1289248 w 5969768"/>
              <a:gd name="connsiteY6-14" fmla="*/ 1872208 h 1872208"/>
              <a:gd name="connsiteX7-15" fmla="*/ 407735 w 5969768"/>
              <a:gd name="connsiteY7-16" fmla="*/ 1872208 h 1872208"/>
              <a:gd name="connsiteX8-17" fmla="*/ 0 w 5969768"/>
              <a:gd name="connsiteY8-18" fmla="*/ 1464473 h 1872208"/>
              <a:gd name="connsiteX9-19" fmla="*/ 0 w 5969768"/>
              <a:gd name="connsiteY9-20" fmla="*/ 1055807 h 1872208"/>
              <a:gd name="connsiteX10-21" fmla="*/ 407735 w 5969768"/>
              <a:gd name="connsiteY10-22" fmla="*/ 648072 h 1872208"/>
              <a:gd name="connsiteX11-23" fmla="*/ 1368152 w 5969768"/>
              <a:gd name="connsiteY11-24" fmla="*/ 648072 h 1872208"/>
              <a:gd name="connsiteX12-25" fmla="*/ 1368152 w 5969768"/>
              <a:gd name="connsiteY12-26" fmla="*/ 850487 h 1872208"/>
              <a:gd name="connsiteX13-27" fmla="*/ 488918 w 5969768"/>
              <a:gd name="connsiteY13-28" fmla="*/ 850487 h 1872208"/>
              <a:gd name="connsiteX14-29" fmla="*/ 216024 w 5969768"/>
              <a:gd name="connsiteY14-30" fmla="*/ 1123381 h 1872208"/>
              <a:gd name="connsiteX15-31" fmla="*/ 216024 w 5969768"/>
              <a:gd name="connsiteY15-32" fmla="*/ 1396898 h 1872208"/>
              <a:gd name="connsiteX16-33" fmla="*/ 488918 w 5969768"/>
              <a:gd name="connsiteY16-34" fmla="*/ 1669792 h 1872208"/>
              <a:gd name="connsiteX17-35" fmla="*/ 1368152 w 5969768"/>
              <a:gd name="connsiteY17-36" fmla="*/ 1669792 h 1872208"/>
              <a:gd name="connsiteX18-37" fmla="*/ 1368152 w 5969768"/>
              <a:gd name="connsiteY18-38" fmla="*/ 1670095 h 1872208"/>
              <a:gd name="connsiteX19-39" fmla="*/ 5264789 w 5969768"/>
              <a:gd name="connsiteY19-40" fmla="*/ 1670095 h 1872208"/>
              <a:gd name="connsiteX20-41" fmla="*/ 5753744 w 5969768"/>
              <a:gd name="connsiteY20-42" fmla="*/ 1181140 h 1872208"/>
              <a:gd name="connsiteX21-43" fmla="*/ 5753744 w 5969768"/>
              <a:gd name="connsiteY21-44" fmla="*/ 691068 h 1872208"/>
              <a:gd name="connsiteX22-45" fmla="*/ 5264789 w 5969768"/>
              <a:gd name="connsiteY22-46" fmla="*/ 202113 h 1872208"/>
              <a:gd name="connsiteX23-47" fmla="*/ 1289248 w 5969768"/>
              <a:gd name="connsiteY23-48" fmla="*/ 202113 h 1872208"/>
              <a:gd name="connsiteX24-49" fmla="*/ 1421432 w 5969768"/>
              <a:gd name="connsiteY24-50" fmla="*/ 109314 h 1872208"/>
              <a:gd name="connsiteX25-51" fmla="*/ 1289248 w 5969768"/>
              <a:gd name="connsiteY25-52"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chemeClr val="accent1"/>
          </a:solidFill>
          <a:ln w="28575"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pitchFamily="2" charset="-122"/>
              <a:cs typeface="+mn-cs"/>
            </a:endParaRPr>
          </a:p>
        </p:txBody>
      </p:sp>
      <p:sp>
        <p:nvSpPr>
          <p:cNvPr id="7" name="文本框 15">
            <a:extLst>
              <a:ext uri="{FF2B5EF4-FFF2-40B4-BE49-F238E27FC236}">
                <a16:creationId xmlns:a16="http://schemas.microsoft.com/office/drawing/2014/main" id="{7504DF3C-0460-44A8-83A5-CDA390CD722E}"/>
              </a:ext>
            </a:extLst>
          </p:cNvPr>
          <p:cNvSpPr txBox="1"/>
          <p:nvPr/>
        </p:nvSpPr>
        <p:spPr>
          <a:xfrm>
            <a:off x="4205140" y="841096"/>
            <a:ext cx="46442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3200" b="1" i="0" u="none" strike="noStrike" kern="1200" cap="none" spc="0" normalizeH="0" baseline="0" noProof="0" dirty="0" err="1">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Lời</a:t>
            </a:r>
            <a:r>
              <a:rPr kumimoji="0" lang="en-SG" altLang="zh-CN" sz="3200" b="1" i="0" u="none" strike="noStrike" kern="1200" cap="none" spc="0" normalizeH="0" baseline="0" noProof="0" dirty="0">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 </a:t>
            </a:r>
            <a:r>
              <a:rPr kumimoji="0" lang="en-SG" altLang="zh-CN" sz="3200" b="1" i="0" u="none" strike="noStrike" kern="1200" cap="none" spc="0" normalizeH="0" baseline="0" noProof="0" dirty="0" err="1">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tự</a:t>
            </a:r>
            <a:r>
              <a:rPr kumimoji="0" lang="en-SG" altLang="zh-CN" sz="3200" b="1" i="0" u="none" strike="noStrike" kern="1200" cap="none" spc="0" normalizeH="0" baseline="0" noProof="0" dirty="0">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 </a:t>
            </a:r>
            <a:r>
              <a:rPr kumimoji="0" lang="en-SG" altLang="zh-CN" sz="3200" b="1" i="0" u="none" strike="noStrike" kern="1200" cap="none" spc="0" normalizeH="0" baseline="0" noProof="0" dirty="0" err="1">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bạch</a:t>
            </a:r>
            <a:r>
              <a:rPr kumimoji="0" lang="en-SG" altLang="zh-CN" sz="3200" b="1" i="0" u="none" strike="noStrike" kern="1200" cap="none" spc="0" normalizeH="0" baseline="0" noProof="0" dirty="0">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 </a:t>
            </a:r>
            <a:r>
              <a:rPr kumimoji="0" lang="en-SG" altLang="zh-CN" sz="3200" b="1" i="0" u="none" strike="noStrike" kern="1200" cap="none" spc="0" normalizeH="0" baseline="0" noProof="0" dirty="0" err="1">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của</a:t>
            </a:r>
            <a:r>
              <a:rPr kumimoji="0" lang="en-SG" altLang="zh-CN" sz="3200" b="1" i="0" u="none" strike="noStrike" kern="1200" cap="none" spc="0" normalizeH="0" baseline="0" noProof="0" dirty="0">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 </a:t>
            </a:r>
            <a:r>
              <a:rPr kumimoji="0" lang="en-SG" altLang="zh-CN" sz="3200" b="1" i="0" u="none" strike="noStrike" kern="1200" cap="none" spc="0" normalizeH="0" baseline="0" noProof="0" dirty="0" err="1">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nhà</a:t>
            </a:r>
            <a:r>
              <a:rPr kumimoji="0" lang="en-SG" altLang="zh-CN" sz="3200" b="1" i="0" u="none" strike="noStrike" kern="1200" cap="none" spc="0" normalizeH="0" baseline="0" noProof="0" dirty="0">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 </a:t>
            </a:r>
            <a:r>
              <a:rPr kumimoji="0" lang="en-SG" altLang="zh-CN" sz="3200" b="1" i="0" u="none" strike="noStrike" kern="1200" cap="none" spc="0" normalizeH="0" baseline="0" noProof="0" dirty="0" err="1">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th</a:t>
            </a:r>
            <a:r>
              <a:rPr kumimoji="0" lang="vi-VN" altLang="zh-CN" sz="3200" b="1" i="0" u="none" strike="noStrike" kern="1200" cap="none" spc="0" normalizeH="0" baseline="0" noProof="0" dirty="0">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rPr>
              <a:t>ơ</a:t>
            </a:r>
            <a:endParaRPr kumimoji="0" lang="zh-CN" altLang="en-US" sz="3200" b="1" i="0" u="none" strike="noStrike" kern="1200" cap="none" spc="0" normalizeH="0" baseline="0" noProof="0" dirty="0">
              <a:ln>
                <a:noFill/>
              </a:ln>
              <a:solidFill>
                <a:srgbClr val="FF0344"/>
              </a:solidFill>
              <a:effectLst/>
              <a:uLnTx/>
              <a:uFillTx/>
              <a:latin typeface="Times New Roman" panose="02020603050405020304" pitchFamily="18" charset="0"/>
              <a:ea typeface="华文中宋" pitchFamily="2" charset="-122"/>
              <a:cs typeface="Times New Roman" panose="02020603050405020304" pitchFamily="18" charset="0"/>
            </a:endParaRPr>
          </a:p>
        </p:txBody>
      </p:sp>
      <p:sp>
        <p:nvSpPr>
          <p:cNvPr id="8" name="Rounded Rectangle 11">
            <a:extLst>
              <a:ext uri="{FF2B5EF4-FFF2-40B4-BE49-F238E27FC236}">
                <a16:creationId xmlns:a16="http://schemas.microsoft.com/office/drawing/2014/main" id="{1CEDE250-99EC-4BB4-A7B6-2A0B5B73AA2B}"/>
              </a:ext>
            </a:extLst>
          </p:cNvPr>
          <p:cNvSpPr/>
          <p:nvPr/>
        </p:nvSpPr>
        <p:spPr>
          <a:xfrm>
            <a:off x="688600" y="2436722"/>
            <a:ext cx="7342258" cy="3892957"/>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Với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ảnh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giá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trị</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thực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hiện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tượng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thiên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nhiên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này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tôi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muốn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gửi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gắm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suy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ngẫm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khi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con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đã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từng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trải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thì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cũng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vững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vàng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hơn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trước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dộng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bất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ngoại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cảnh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cuộc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đời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S Chinese Light" panose="020B0300000000000000" pitchFamily="34" charset="-122"/>
                <a:cs typeface="Times New Roman" panose="02020603050405020304" pitchFamily="18" charset="0"/>
              </a:rPr>
              <a:t>.”</a:t>
            </a:r>
          </a:p>
        </p:txBody>
      </p:sp>
    </p:spTree>
    <p:extLst>
      <p:ext uri="{BB962C8B-B14F-4D97-AF65-F5344CB8AC3E}">
        <p14:creationId xmlns:p14="http://schemas.microsoft.com/office/powerpoint/2010/main" val="11865031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TextBox 16">
            <a:extLst>
              <a:ext uri="{FF2B5EF4-FFF2-40B4-BE49-F238E27FC236}">
                <a16:creationId xmlns:a16="http://schemas.microsoft.com/office/drawing/2014/main" id="{99F11989-930E-4D49-AF77-25116D81AB87}"/>
              </a:ext>
            </a:extLst>
          </p:cNvPr>
          <p:cNvSpPr txBox="1"/>
          <p:nvPr/>
        </p:nvSpPr>
        <p:spPr>
          <a:xfrm>
            <a:off x="1153887" y="562323"/>
            <a:ext cx="32657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dirty="0" err="1">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Tiểu</a:t>
            </a:r>
            <a:r>
              <a:rPr kumimoji="0" lang="en-SG" sz="5400" b="0" i="0" u="none" strike="noStrike" kern="1200" cap="none" spc="0" normalizeH="0" baseline="0" noProof="0" dirty="0">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 </a:t>
            </a:r>
            <a:r>
              <a:rPr kumimoji="0" lang="en-SG" sz="5400" b="0" i="0" u="none" strike="noStrike" kern="1200" cap="none" spc="0" normalizeH="0" baseline="0" noProof="0" dirty="0" err="1">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kết</a:t>
            </a:r>
            <a:r>
              <a:rPr kumimoji="0" lang="en-SG" sz="5400" b="0" i="0" u="none" strike="noStrike" kern="1200" cap="none" spc="0" normalizeH="0" baseline="0" noProof="0" dirty="0">
                <a:ln>
                  <a:noFill/>
                </a:ln>
                <a:solidFill>
                  <a:prstClr val="black"/>
                </a:solidFill>
                <a:effectLst>
                  <a:glow rad="101600">
                    <a:srgbClr val="00B0F0">
                      <a:alpha val="40000"/>
                    </a:srgbClr>
                  </a:glow>
                </a:effectLst>
                <a:uLnTx/>
                <a:uFillTx/>
                <a:latin typeface="Times New Roman" panose="02020603050405020304" pitchFamily="18" charset="0"/>
                <a:ea typeface="+mn-ea"/>
                <a:cs typeface="Times New Roman" panose="02020603050405020304" pitchFamily="18" charset="0"/>
              </a:rPr>
              <a:t> 3:</a:t>
            </a:r>
          </a:p>
        </p:txBody>
      </p:sp>
      <p:pic>
        <p:nvPicPr>
          <p:cNvPr id="5" name="Picture 4">
            <a:extLst>
              <a:ext uri="{FF2B5EF4-FFF2-40B4-BE49-F238E27FC236}">
                <a16:creationId xmlns:a16="http://schemas.microsoft.com/office/drawing/2014/main" id="{81183568-455E-4DA3-826B-8966E9E1A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286" y="1485654"/>
            <a:ext cx="5203371" cy="5203371"/>
          </a:xfrm>
          <a:prstGeom prst="rect">
            <a:avLst/>
          </a:prstGeom>
        </p:spPr>
      </p:pic>
      <p:sp>
        <p:nvSpPr>
          <p:cNvPr id="4" name="Rectangle: Rounded Corners 3">
            <a:extLst>
              <a:ext uri="{FF2B5EF4-FFF2-40B4-BE49-F238E27FC236}">
                <a16:creationId xmlns:a16="http://schemas.microsoft.com/office/drawing/2014/main" id="{75B5EFFE-A9D4-49D2-9318-17165EAAE564}"/>
              </a:ext>
            </a:extLst>
          </p:cNvPr>
          <p:cNvSpPr/>
          <p:nvPr/>
        </p:nvSpPr>
        <p:spPr>
          <a:xfrm>
            <a:off x="5529943" y="519397"/>
            <a:ext cx="5971177" cy="1628561"/>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Không</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khí</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chớm</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thu</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thư</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thái</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lắng</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đọng</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lâng</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lâng</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lan</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tỏa</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khắp</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không</a:t>
            </a:r>
            <a:r>
              <a:rPr kumimoji="0" lang="en-SG" sz="2800" b="0"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SG" sz="2800" b="0" i="1"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gian</a:t>
            </a:r>
            <a:endParaRPr kumimoji="0" lang="en-SG"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F16BE6AC-6094-4E73-A823-20E91A02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08093">
            <a:off x="7762800" y="2126317"/>
            <a:ext cx="1505461" cy="1505461"/>
          </a:xfrm>
          <a:prstGeom prst="rect">
            <a:avLst/>
          </a:prstGeom>
        </p:spPr>
      </p:pic>
      <p:sp>
        <p:nvSpPr>
          <p:cNvPr id="11" name="Rectangle: Rounded Corners 10">
            <a:extLst>
              <a:ext uri="{FF2B5EF4-FFF2-40B4-BE49-F238E27FC236}">
                <a16:creationId xmlns:a16="http://schemas.microsoft.com/office/drawing/2014/main" id="{939E3EAA-B99B-4202-9C3A-79446593FDA1}"/>
              </a:ext>
            </a:extLst>
          </p:cNvPr>
          <p:cNvSpPr/>
          <p:nvPr/>
        </p:nvSpPr>
        <p:spPr>
          <a:xfrm>
            <a:off x="5550053" y="3376056"/>
            <a:ext cx="5971177" cy="1146334"/>
          </a:xfrm>
          <a:prstGeom prst="roundRect">
            <a:avLst/>
          </a:prstGeom>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Lòng</a:t>
            </a:r>
            <a:r>
              <a:rPr kumimoji="0" lang="en-SG"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SG"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xao</a:t>
            </a:r>
            <a:r>
              <a:rPr kumimoji="0" lang="en-SG"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xuyến</a:t>
            </a:r>
            <a:r>
              <a:rPr kumimoji="0" lang="en-SG"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say </a:t>
            </a:r>
            <a:r>
              <a:rPr kumimoji="0" lang="en-SG"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sưa</a:t>
            </a:r>
            <a:r>
              <a:rPr kumimoji="0" lang="en-SG"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trước</a:t>
            </a:r>
            <a:r>
              <a:rPr kumimoji="0" lang="en-SG"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vẻ</a:t>
            </a:r>
            <a:r>
              <a:rPr kumimoji="0" lang="en-SG"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đẹp</a:t>
            </a:r>
            <a:r>
              <a:rPr kumimoji="0" lang="en-SG"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SG"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vạn</a:t>
            </a:r>
            <a:r>
              <a:rPr kumimoji="0" lang="en-SG"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SG" sz="28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vật</a:t>
            </a:r>
            <a:endParaRPr kumimoji="0" lang="en-SG" sz="2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5AB5D937-66EE-435C-A271-4262F6ABF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08093">
            <a:off x="7762799" y="4499586"/>
            <a:ext cx="1505461" cy="1505461"/>
          </a:xfrm>
          <a:prstGeom prst="rect">
            <a:avLst/>
          </a:prstGeom>
        </p:spPr>
      </p:pic>
      <p:sp>
        <p:nvSpPr>
          <p:cNvPr id="14" name="Rectangle: Rounded Corners 13">
            <a:extLst>
              <a:ext uri="{FF2B5EF4-FFF2-40B4-BE49-F238E27FC236}">
                <a16:creationId xmlns:a16="http://schemas.microsoft.com/office/drawing/2014/main" id="{F24A8905-FE63-4EE6-BD43-27DA564E1181}"/>
              </a:ext>
            </a:extLst>
          </p:cNvPr>
          <p:cNvSpPr/>
          <p:nvPr/>
        </p:nvSpPr>
        <p:spPr>
          <a:xfrm>
            <a:off x="5550053" y="5714102"/>
            <a:ext cx="5971177" cy="690211"/>
          </a:xfrm>
          <a:prstGeom prst="roundRect">
            <a:avLst/>
          </a:prstGeom>
          <a:ln w="38100">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endParaRPr kumimoji="0" lang="en-SG" sz="28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7075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C3A9C175-156A-4DB3-959A-85304E16086F}"/>
              </a:ext>
            </a:extLst>
          </p:cNvPr>
          <p:cNvSpPr>
            <a:spLocks noGrp="1" noChangeArrowheads="1"/>
          </p:cNvSpPr>
          <p:nvPr>
            <p:ph type="title" idx="4294967295"/>
          </p:nvPr>
        </p:nvSpPr>
        <p:spPr>
          <a:xfrm>
            <a:off x="1981200" y="381000"/>
            <a:ext cx="2819400" cy="1143000"/>
          </a:xfrm>
        </p:spPr>
        <p:txBody>
          <a:bodyPr/>
          <a:lstStyle/>
          <a:p>
            <a:pPr eaLnBrk="1" hangingPunct="1"/>
            <a:r>
              <a:rPr lang="en-US" altLang="en-US" sz="2800" b="1" i="1">
                <a:latin typeface="Times New Roman" panose="02020603050405020304" pitchFamily="18" charset="0"/>
              </a:rPr>
              <a:t>Với Xuân Diệu:</a:t>
            </a:r>
            <a:br>
              <a:rPr lang="en-US" altLang="en-US" sz="2800">
                <a:latin typeface="Times New Roman" panose="02020603050405020304" pitchFamily="18" charset="0"/>
              </a:rPr>
            </a:br>
            <a:endParaRPr lang="en-US" altLang="en-US" sz="2800" i="1">
              <a:solidFill>
                <a:srgbClr val="FF0000"/>
              </a:solidFill>
              <a:latin typeface="Times New Roman" panose="02020603050405020304" pitchFamily="18" charset="0"/>
            </a:endParaRPr>
          </a:p>
        </p:txBody>
      </p:sp>
      <p:pic>
        <p:nvPicPr>
          <p:cNvPr id="130056" name="Picture 8" descr="untitled0">
            <a:extLst>
              <a:ext uri="{FF2B5EF4-FFF2-40B4-BE49-F238E27FC236}">
                <a16:creationId xmlns:a16="http://schemas.microsoft.com/office/drawing/2014/main" id="{EB80ABF3-20ED-415E-8BAB-08ACC425D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667" b="24001"/>
          <a:stretch>
            <a:fillRect/>
          </a:stretch>
        </p:blipFill>
        <p:spPr bwMode="auto">
          <a:xfrm>
            <a:off x="1828800" y="1828800"/>
            <a:ext cx="8534400" cy="4648200"/>
          </a:xfrm>
          <a:prstGeom prst="rect">
            <a:avLst/>
          </a:prstGeom>
          <a:noFill/>
          <a:ln w="28575">
            <a:solidFill>
              <a:srgbClr val="CC0099"/>
            </a:solidFill>
            <a:miter lim="800000"/>
            <a:headEnd/>
            <a:tailEnd/>
          </a:ln>
          <a:extLst>
            <a:ext uri="{909E8E84-426E-40DD-AFC4-6F175D3DCCD1}">
              <a14:hiddenFill xmlns:a14="http://schemas.microsoft.com/office/drawing/2010/main">
                <a:solidFill>
                  <a:srgbClr val="FFFFFF"/>
                </a:solidFill>
              </a14:hiddenFill>
            </a:ext>
          </a:extLst>
        </p:spPr>
      </p:pic>
      <p:sp>
        <p:nvSpPr>
          <p:cNvPr id="130057" name="Text Box 9">
            <a:extLst>
              <a:ext uri="{FF2B5EF4-FFF2-40B4-BE49-F238E27FC236}">
                <a16:creationId xmlns:a16="http://schemas.microsoft.com/office/drawing/2014/main" id="{2EA13F43-AA52-474E-909C-2883A164436A}"/>
              </a:ext>
            </a:extLst>
          </p:cNvPr>
          <p:cNvSpPr txBox="1">
            <a:spLocks noChangeArrowheads="1"/>
          </p:cNvSpPr>
          <p:nvPr/>
        </p:nvSpPr>
        <p:spPr bwMode="auto">
          <a:xfrm>
            <a:off x="4953000" y="381000"/>
            <a:ext cx="541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b="1" i="1">
                <a:solidFill>
                  <a:srgbClr val="FF0000"/>
                </a:solidFill>
                <a:latin typeface="Times New Roman" panose="02020603050405020304" pitchFamily="18" charset="0"/>
              </a:rPr>
              <a:t>Đây mùa thu tới mùa thu tới</a:t>
            </a:r>
            <a:br>
              <a:rPr lang="en-US" altLang="en-US" b="1" i="1">
                <a:solidFill>
                  <a:srgbClr val="FF0000"/>
                </a:solidFill>
                <a:latin typeface="Times New Roman" panose="02020603050405020304" pitchFamily="18" charset="0"/>
              </a:rPr>
            </a:br>
            <a:r>
              <a:rPr lang="en-US" altLang="en-US" b="1" i="1">
                <a:solidFill>
                  <a:srgbClr val="FF0000"/>
                </a:solidFill>
                <a:latin typeface="Times New Roman" panose="02020603050405020304" pitchFamily="18" charset="0"/>
              </a:rPr>
              <a:t>Với áo mơ phai dệt lá vàng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0050"/>
                                        </p:tgtEl>
                                        <p:attrNameLst>
                                          <p:attrName>style.visibility</p:attrName>
                                        </p:attrNameLst>
                                      </p:cBhvr>
                                      <p:to>
                                        <p:strVal val="visible"/>
                                      </p:to>
                                    </p:set>
                                    <p:anim calcmode="lin" valueType="num">
                                      <p:cBhvr>
                                        <p:cTn id="7" dur="500" fill="hold"/>
                                        <p:tgtEl>
                                          <p:spTgt spid="130050"/>
                                        </p:tgtEl>
                                        <p:attrNameLst>
                                          <p:attrName>ppt_w</p:attrName>
                                        </p:attrNameLst>
                                      </p:cBhvr>
                                      <p:tavLst>
                                        <p:tav tm="0">
                                          <p:val>
                                            <p:fltVal val="0"/>
                                          </p:val>
                                        </p:tav>
                                        <p:tav tm="100000">
                                          <p:val>
                                            <p:strVal val="#ppt_w"/>
                                          </p:val>
                                        </p:tav>
                                      </p:tavLst>
                                    </p:anim>
                                    <p:anim calcmode="lin" valueType="num">
                                      <p:cBhvr>
                                        <p:cTn id="8" dur="500" fill="hold"/>
                                        <p:tgtEl>
                                          <p:spTgt spid="130050"/>
                                        </p:tgtEl>
                                        <p:attrNameLst>
                                          <p:attrName>ppt_h</p:attrName>
                                        </p:attrNameLst>
                                      </p:cBhvr>
                                      <p:tavLst>
                                        <p:tav tm="0">
                                          <p:val>
                                            <p:fltVal val="0"/>
                                          </p:val>
                                        </p:tav>
                                        <p:tav tm="100000">
                                          <p:val>
                                            <p:strVal val="#ppt_h"/>
                                          </p:val>
                                        </p:tav>
                                      </p:tavLst>
                                    </p:anim>
                                    <p:animEffect transition="in" filter="fade">
                                      <p:cBhvr>
                                        <p:cTn id="9" dur="500"/>
                                        <p:tgtEl>
                                          <p:spTgt spid="130050"/>
                                        </p:tgtEl>
                                      </p:cBhvr>
                                    </p:animEffect>
                                  </p:childTnLst>
                                </p:cTn>
                              </p:par>
                              <p:par>
                                <p:cTn id="10" presetID="53" presetClass="entr" presetSubtype="0" fill="hold" nodeType="withEffect">
                                  <p:stCondLst>
                                    <p:cond delay="0"/>
                                  </p:stCondLst>
                                  <p:childTnLst>
                                    <p:set>
                                      <p:cBhvr>
                                        <p:cTn id="11" dur="1" fill="hold">
                                          <p:stCondLst>
                                            <p:cond delay="0"/>
                                          </p:stCondLst>
                                        </p:cTn>
                                        <p:tgtEl>
                                          <p:spTgt spid="130056"/>
                                        </p:tgtEl>
                                        <p:attrNameLst>
                                          <p:attrName>style.visibility</p:attrName>
                                        </p:attrNameLst>
                                      </p:cBhvr>
                                      <p:to>
                                        <p:strVal val="visible"/>
                                      </p:to>
                                    </p:set>
                                    <p:anim calcmode="lin" valueType="num">
                                      <p:cBhvr>
                                        <p:cTn id="12" dur="500" fill="hold"/>
                                        <p:tgtEl>
                                          <p:spTgt spid="130056"/>
                                        </p:tgtEl>
                                        <p:attrNameLst>
                                          <p:attrName>ppt_w</p:attrName>
                                        </p:attrNameLst>
                                      </p:cBhvr>
                                      <p:tavLst>
                                        <p:tav tm="0">
                                          <p:val>
                                            <p:fltVal val="0"/>
                                          </p:val>
                                        </p:tav>
                                        <p:tav tm="100000">
                                          <p:val>
                                            <p:strVal val="#ppt_w"/>
                                          </p:val>
                                        </p:tav>
                                      </p:tavLst>
                                    </p:anim>
                                    <p:anim calcmode="lin" valueType="num">
                                      <p:cBhvr>
                                        <p:cTn id="13" dur="500" fill="hold"/>
                                        <p:tgtEl>
                                          <p:spTgt spid="130056"/>
                                        </p:tgtEl>
                                        <p:attrNameLst>
                                          <p:attrName>ppt_h</p:attrName>
                                        </p:attrNameLst>
                                      </p:cBhvr>
                                      <p:tavLst>
                                        <p:tav tm="0">
                                          <p:val>
                                            <p:fltVal val="0"/>
                                          </p:val>
                                        </p:tav>
                                        <p:tav tm="100000">
                                          <p:val>
                                            <p:strVal val="#ppt_h"/>
                                          </p:val>
                                        </p:tav>
                                      </p:tavLst>
                                    </p:anim>
                                    <p:animEffect transition="in" filter="fade">
                                      <p:cBhvr>
                                        <p:cTn id="14" dur="500"/>
                                        <p:tgtEl>
                                          <p:spTgt spid="130056"/>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30057"/>
                                        </p:tgtEl>
                                        <p:attrNameLst>
                                          <p:attrName>style.visibility</p:attrName>
                                        </p:attrNameLst>
                                      </p:cBhvr>
                                      <p:to>
                                        <p:strVal val="visible"/>
                                      </p:to>
                                    </p:set>
                                    <p:anim calcmode="lin" valueType="num">
                                      <p:cBhvr>
                                        <p:cTn id="17" dur="500" fill="hold"/>
                                        <p:tgtEl>
                                          <p:spTgt spid="130057"/>
                                        </p:tgtEl>
                                        <p:attrNameLst>
                                          <p:attrName>ppt_w</p:attrName>
                                        </p:attrNameLst>
                                      </p:cBhvr>
                                      <p:tavLst>
                                        <p:tav tm="0">
                                          <p:val>
                                            <p:fltVal val="0"/>
                                          </p:val>
                                        </p:tav>
                                        <p:tav tm="100000">
                                          <p:val>
                                            <p:strVal val="#ppt_w"/>
                                          </p:val>
                                        </p:tav>
                                      </p:tavLst>
                                    </p:anim>
                                    <p:anim calcmode="lin" valueType="num">
                                      <p:cBhvr>
                                        <p:cTn id="18" dur="500" fill="hold"/>
                                        <p:tgtEl>
                                          <p:spTgt spid="130057"/>
                                        </p:tgtEl>
                                        <p:attrNameLst>
                                          <p:attrName>ppt_h</p:attrName>
                                        </p:attrNameLst>
                                      </p:cBhvr>
                                      <p:tavLst>
                                        <p:tav tm="0">
                                          <p:val>
                                            <p:fltVal val="0"/>
                                          </p:val>
                                        </p:tav>
                                        <p:tav tm="100000">
                                          <p:val>
                                            <p:strVal val="#ppt_h"/>
                                          </p:val>
                                        </p:tav>
                                      </p:tavLst>
                                    </p:anim>
                                    <p:animEffect transition="in" filter="fade">
                                      <p:cBhvr>
                                        <p:cTn id="19" dur="500"/>
                                        <p:tgtEl>
                                          <p:spTgt spid="130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P spid="1300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30" name="组合 29"/>
          <p:cNvGrpSpPr/>
          <p:nvPr/>
        </p:nvGrpSpPr>
        <p:grpSpPr>
          <a:xfrm>
            <a:off x="8384773" y="2740246"/>
            <a:ext cx="3110542" cy="3142595"/>
            <a:chOff x="6270208" y="2010905"/>
            <a:chExt cx="2299838" cy="2299838"/>
          </a:xfrm>
        </p:grpSpPr>
        <p:sp>
          <p:nvSpPr>
            <p:cNvPr id="18" name="椭圆 17"/>
            <p:cNvSpPr/>
            <p:nvPr/>
          </p:nvSpPr>
          <p:spPr>
            <a:xfrm>
              <a:off x="6460766" y="2201463"/>
              <a:ext cx="1918722" cy="191872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ĐẤT N</a:t>
              </a:r>
              <a:r>
                <a:rPr kumimoji="0" lang="vi-VN"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Ư</a:t>
              </a:r>
              <a:r>
                <a:rPr kumimoji="0" lang="en-SG"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ỚC</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椭圆 18"/>
            <p:cNvSpPr/>
            <p:nvPr/>
          </p:nvSpPr>
          <p:spPr>
            <a:xfrm>
              <a:off x="6270208" y="2010905"/>
              <a:ext cx="2299838" cy="2299838"/>
            </a:xfrm>
            <a:prstGeom prst="ellipse">
              <a:avLst/>
            </a:prstGeom>
            <a:noFill/>
            <a:ln w="19050">
              <a:solidFill>
                <a:schemeClr val="accent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9" name="组合 28"/>
          <p:cNvGrpSpPr/>
          <p:nvPr/>
        </p:nvGrpSpPr>
        <p:grpSpPr>
          <a:xfrm>
            <a:off x="4564714" y="2740246"/>
            <a:ext cx="3110542" cy="3142595"/>
            <a:chOff x="8918462" y="2010905"/>
            <a:chExt cx="2299838" cy="2299838"/>
          </a:xfrm>
        </p:grpSpPr>
        <p:sp>
          <p:nvSpPr>
            <p:cNvPr id="21" name="椭圆 20"/>
            <p:cNvSpPr/>
            <p:nvPr/>
          </p:nvSpPr>
          <p:spPr>
            <a:xfrm>
              <a:off x="9109020" y="2201463"/>
              <a:ext cx="1918722" cy="191872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CON NG</a:t>
              </a:r>
              <a:r>
                <a:rPr kumimoji="0" lang="vi-VN"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Ư</a:t>
              </a:r>
              <a:r>
                <a:rPr kumimoji="0" lang="en-SG"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ỜI</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椭圆 21"/>
            <p:cNvSpPr/>
            <p:nvPr/>
          </p:nvSpPr>
          <p:spPr>
            <a:xfrm>
              <a:off x="8918462" y="2010905"/>
              <a:ext cx="2299838" cy="2299838"/>
            </a:xfrm>
            <a:prstGeom prst="ellipse">
              <a:avLst/>
            </a:prstGeom>
            <a:noFill/>
            <a:ln w="19050">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8" name="组合 27"/>
          <p:cNvGrpSpPr/>
          <p:nvPr/>
        </p:nvGrpSpPr>
        <p:grpSpPr>
          <a:xfrm>
            <a:off x="679786" y="2740246"/>
            <a:ext cx="3110542" cy="3142595"/>
            <a:chOff x="973700" y="2010905"/>
            <a:chExt cx="2299838" cy="2299838"/>
          </a:xfrm>
        </p:grpSpPr>
        <p:sp>
          <p:nvSpPr>
            <p:cNvPr id="10" name="椭圆 9"/>
            <p:cNvSpPr/>
            <p:nvPr/>
          </p:nvSpPr>
          <p:spPr>
            <a:xfrm>
              <a:off x="1164258" y="2201463"/>
              <a:ext cx="1918722" cy="19187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THIÊN NHIÊN</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椭圆 11"/>
            <p:cNvSpPr/>
            <p:nvPr/>
          </p:nvSpPr>
          <p:spPr>
            <a:xfrm>
              <a:off x="973700" y="2010905"/>
              <a:ext cx="2299838" cy="2299838"/>
            </a:xfrm>
            <a:prstGeom prst="ellipse">
              <a:avLst/>
            </a:prstGeom>
            <a:noFill/>
            <a:ln w="190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45" name="Picture 44">
            <a:extLst>
              <a:ext uri="{FF2B5EF4-FFF2-40B4-BE49-F238E27FC236}">
                <a16:creationId xmlns:a16="http://schemas.microsoft.com/office/drawing/2014/main" id="{1AB53A17-2354-4F3E-B280-CF2534D4B7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958"/>
          <a:stretch/>
        </p:blipFill>
        <p:spPr>
          <a:xfrm flipH="1">
            <a:off x="143714" y="168975"/>
            <a:ext cx="4026994" cy="2370110"/>
          </a:xfrm>
          <a:prstGeom prst="rect">
            <a:avLst/>
          </a:prstGeom>
        </p:spPr>
      </p:pic>
      <p:sp>
        <p:nvSpPr>
          <p:cNvPr id="4" name="TextBox 3">
            <a:extLst>
              <a:ext uri="{FF2B5EF4-FFF2-40B4-BE49-F238E27FC236}">
                <a16:creationId xmlns:a16="http://schemas.microsoft.com/office/drawing/2014/main" id="{82ED783A-F0BF-439E-BDC3-AFAB37ADBFAF}"/>
              </a:ext>
            </a:extLst>
          </p:cNvPr>
          <p:cNvSpPr txBox="1"/>
          <p:nvPr/>
        </p:nvSpPr>
        <p:spPr>
          <a:xfrm flipH="1">
            <a:off x="3967349" y="681548"/>
            <a:ext cx="441742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6600" b="0" i="0" u="none" strike="noStrike" kern="1200" cap="none" spc="0" normalizeH="0" baseline="0" noProof="0" dirty="0">
                <a:ln>
                  <a:noFill/>
                </a:ln>
                <a:solidFill>
                  <a:prstClr val="black"/>
                </a:solidFill>
                <a:effectLst>
                  <a:glow rad="228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SANG THU</a:t>
            </a:r>
          </a:p>
        </p:txBody>
      </p:sp>
    </p:spTree>
    <p:extLst>
      <p:ext uri="{BB962C8B-B14F-4D97-AF65-F5344CB8AC3E}">
        <p14:creationId xmlns:p14="http://schemas.microsoft.com/office/powerpoint/2010/main" val="31327712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heel(1)">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heel(1)">
                                      <p:cBhvr>
                                        <p:cTn id="2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b="14327"/>
          <a:stretch>
            <a:fillRect/>
          </a:stretch>
        </p:blipFill>
        <p:spPr>
          <a:xfrm>
            <a:off x="0" y="1"/>
            <a:ext cx="12192000" cy="6858000"/>
          </a:xfrm>
          <a:prstGeom prst="rect">
            <a:avLst/>
          </a:prstGeom>
        </p:spPr>
      </p:pic>
      <p:grpSp>
        <p:nvGrpSpPr>
          <p:cNvPr id="31" name="组合 30"/>
          <p:cNvGrpSpPr/>
          <p:nvPr/>
        </p:nvGrpSpPr>
        <p:grpSpPr>
          <a:xfrm>
            <a:off x="1097787" y="698166"/>
            <a:ext cx="9996426" cy="5461669"/>
            <a:chOff x="799393" y="535135"/>
            <a:chExt cx="10593214" cy="5787731"/>
          </a:xfrm>
        </p:grpSpPr>
        <p:sp>
          <p:nvSpPr>
            <p:cNvPr id="10"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矩形 1"/>
          <p:cNvSpPr/>
          <p:nvPr/>
        </p:nvSpPr>
        <p:spPr>
          <a:xfrm>
            <a:off x="4950690" y="1614576"/>
            <a:ext cx="1505527" cy="1428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矩形 13"/>
          <p:cNvSpPr/>
          <p:nvPr/>
        </p:nvSpPr>
        <p:spPr>
          <a:xfrm>
            <a:off x="5163127" y="1791855"/>
            <a:ext cx="1098839" cy="1110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0344"/>
                </a:solidFill>
                <a:effectLst/>
                <a:uLnTx/>
                <a:uFillTx/>
                <a:latin typeface="Times New Roman" panose="02020603050405020304" pitchFamily="18" charset="0"/>
                <a:ea typeface="微软雅黑" pitchFamily="34" charset="-122"/>
                <a:cs typeface="Times New Roman" panose="02020603050405020304" pitchFamily="18" charset="0"/>
              </a:rPr>
              <a:t>III.</a:t>
            </a:r>
            <a:endParaRPr kumimoji="0" lang="zh-CN" altLang="en-US" sz="5400" b="1" i="0" u="none" strike="noStrike" kern="1200" cap="none" spc="0" normalizeH="0" baseline="0" noProof="0" dirty="0">
              <a:ln>
                <a:noFill/>
              </a:ln>
              <a:solidFill>
                <a:srgbClr val="FF0344"/>
              </a:solidFill>
              <a:effectLst/>
              <a:uLnTx/>
              <a:uFillTx/>
              <a:latin typeface="Times New Roman" panose="02020603050405020304" pitchFamily="18" charset="0"/>
              <a:ea typeface="微软雅黑" pitchFamily="34" charset="-122"/>
              <a:cs typeface="Times New Roman" panose="02020603050405020304" pitchFamily="18" charset="0"/>
            </a:endParaRPr>
          </a:p>
        </p:txBody>
      </p:sp>
      <p:sp>
        <p:nvSpPr>
          <p:cNvPr id="15" name="文本框 14"/>
          <p:cNvSpPr txBox="1"/>
          <p:nvPr/>
        </p:nvSpPr>
        <p:spPr>
          <a:xfrm>
            <a:off x="1851602" y="3427289"/>
            <a:ext cx="8469746"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11500" b="0"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Tổng</a:t>
            </a:r>
            <a:r>
              <a:rPr kumimoji="0" lang="en-SG" altLang="zh-CN" sz="115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 </a:t>
            </a:r>
            <a:r>
              <a:rPr kumimoji="0" lang="en-SG" altLang="zh-CN" sz="11500" b="0"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kết</a:t>
            </a:r>
            <a:endParaRPr kumimoji="0" lang="zh-CN" altLang="en-US" sz="115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endParaRPr>
          </a:p>
        </p:txBody>
      </p:sp>
    </p:spTree>
    <p:extLst>
      <p:ext uri="{BB962C8B-B14F-4D97-AF65-F5344CB8AC3E}">
        <p14:creationId xmlns:p14="http://schemas.microsoft.com/office/powerpoint/2010/main" val="1432591767"/>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7" name="Text Box 5">
            <a:extLst>
              <a:ext uri="{FF2B5EF4-FFF2-40B4-BE49-F238E27FC236}">
                <a16:creationId xmlns:a16="http://schemas.microsoft.com/office/drawing/2014/main" id="{30A0E18F-13A9-4A5A-98BA-797B4C7BF952}"/>
              </a:ext>
            </a:extLst>
          </p:cNvPr>
          <p:cNvSpPr txBox="1">
            <a:spLocks noChangeArrowheads="1"/>
          </p:cNvSpPr>
          <p:nvPr/>
        </p:nvSpPr>
        <p:spPr bwMode="auto">
          <a:xfrm>
            <a:off x="2715135" y="1578435"/>
            <a:ext cx="1752600" cy="461665"/>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Khổ</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a:t>
            </a:r>
          </a:p>
        </p:txBody>
      </p:sp>
      <p:sp>
        <p:nvSpPr>
          <p:cNvPr id="253958" name="Text Box 6">
            <a:extLst>
              <a:ext uri="{FF2B5EF4-FFF2-40B4-BE49-F238E27FC236}">
                <a16:creationId xmlns:a16="http://schemas.microsoft.com/office/drawing/2014/main" id="{B2FC3A63-69AB-4602-9F9E-CA09E68095F0}"/>
              </a:ext>
            </a:extLst>
          </p:cNvPr>
          <p:cNvSpPr txBox="1">
            <a:spLocks noChangeArrowheads="1"/>
          </p:cNvSpPr>
          <p:nvPr/>
        </p:nvSpPr>
        <p:spPr bwMode="auto">
          <a:xfrm>
            <a:off x="5534535" y="1556210"/>
            <a:ext cx="1752600" cy="461665"/>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Khổ</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a:t>
            </a:r>
          </a:p>
        </p:txBody>
      </p:sp>
      <p:sp>
        <p:nvSpPr>
          <p:cNvPr id="253959" name="Text Box 7">
            <a:extLst>
              <a:ext uri="{FF2B5EF4-FFF2-40B4-BE49-F238E27FC236}">
                <a16:creationId xmlns:a16="http://schemas.microsoft.com/office/drawing/2014/main" id="{DB96E205-255D-44E4-8E6C-6C846BEFC57A}"/>
              </a:ext>
            </a:extLst>
          </p:cNvPr>
          <p:cNvSpPr txBox="1">
            <a:spLocks noChangeArrowheads="1"/>
          </p:cNvSpPr>
          <p:nvPr/>
        </p:nvSpPr>
        <p:spPr bwMode="auto">
          <a:xfrm>
            <a:off x="8411085" y="1543510"/>
            <a:ext cx="1752600" cy="461665"/>
          </a:xfrm>
          <a:prstGeom prst="rect">
            <a:avLst/>
          </a:prstGeom>
          <a:noFill/>
          <a:ln w="952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Khổ</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a:t>
            </a:r>
          </a:p>
        </p:txBody>
      </p:sp>
      <p:sp>
        <p:nvSpPr>
          <p:cNvPr id="253960" name="Text Box 8">
            <a:extLst>
              <a:ext uri="{FF2B5EF4-FFF2-40B4-BE49-F238E27FC236}">
                <a16:creationId xmlns:a16="http://schemas.microsoft.com/office/drawing/2014/main" id="{08D76F6D-29DB-4FAE-AAEB-5DC7DEC5491A}"/>
              </a:ext>
            </a:extLst>
          </p:cNvPr>
          <p:cNvSpPr txBox="1">
            <a:spLocks noChangeArrowheads="1"/>
          </p:cNvSpPr>
          <p:nvPr/>
        </p:nvSpPr>
        <p:spPr bwMode="auto">
          <a:xfrm>
            <a:off x="216808" y="2187953"/>
            <a:ext cx="19812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CẢNH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a:t>
            </a:r>
            <a:r>
              <a:rPr kumimoji="0" lang="en-US" altLang="en-US" sz="2400" b="0"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Thiên</a:t>
            </a:r>
            <a:r>
              <a:rPr kumimoji="0" lang="en-US" alt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006600"/>
                </a:solidFill>
                <a:effectLst/>
                <a:uLnTx/>
                <a:uFillTx/>
                <a:latin typeface="Times New Roman" panose="02020603050405020304" pitchFamily="18" charset="0"/>
                <a:ea typeface="+mn-ea"/>
                <a:cs typeface="Times New Roman" panose="02020603050405020304" pitchFamily="18" charset="0"/>
              </a:rPr>
              <a:t>nhiên</a:t>
            </a:r>
            <a:r>
              <a:rPr kumimoji="0" lang="en-US" alt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a:t>
            </a:r>
            <a:endParaRPr kumimoji="0" lang="en-US" altLang="en-US" sz="13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253961" name="Text Box 9">
            <a:extLst>
              <a:ext uri="{FF2B5EF4-FFF2-40B4-BE49-F238E27FC236}">
                <a16:creationId xmlns:a16="http://schemas.microsoft.com/office/drawing/2014/main" id="{8FA3FCAB-C08A-4E72-92E7-C7E1A7FB7D46}"/>
              </a:ext>
            </a:extLst>
          </p:cNvPr>
          <p:cNvSpPr txBox="1">
            <a:spLocks noChangeArrowheads="1"/>
          </p:cNvSpPr>
          <p:nvPr/>
        </p:nvSpPr>
        <p:spPr bwMode="auto">
          <a:xfrm>
            <a:off x="253663" y="3893107"/>
            <a:ext cx="19812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10000"/>
              </a:spcBef>
              <a:spcAft>
                <a:spcPts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TÌNH</a:t>
            </a:r>
          </a:p>
          <a:p>
            <a:pPr marL="0" marR="0" lvl="0" indent="0" algn="ctr" defTabSz="914400" rtl="0" eaLnBrk="1" fontAlgn="auto" latinLnBrk="0" hangingPunct="1">
              <a:lnSpc>
                <a:spcPct val="100000"/>
              </a:lnSpc>
              <a:spcBef>
                <a:spcPct val="10000"/>
              </a:spcBef>
              <a:spcAft>
                <a:spcPts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alt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Cảm</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nghĩ</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3962" name="Text Box 10">
            <a:extLst>
              <a:ext uri="{FF2B5EF4-FFF2-40B4-BE49-F238E27FC236}">
                <a16:creationId xmlns:a16="http://schemas.microsoft.com/office/drawing/2014/main" id="{4AFE6639-152E-40EB-81F8-F8C61029DECD}"/>
              </a:ext>
            </a:extLst>
          </p:cNvPr>
          <p:cNvSpPr txBox="1">
            <a:spLocks noChangeArrowheads="1"/>
          </p:cNvSpPr>
          <p:nvPr/>
        </p:nvSpPr>
        <p:spPr bwMode="auto">
          <a:xfrm>
            <a:off x="696688" y="5290456"/>
            <a:ext cx="10609941" cy="1292662"/>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r>
              <a:rPr kumimoji="0" lang="en-US" alt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ừ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nhân</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ẩn</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lập</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t>
            </a:r>
            <a:r>
              <a:rPr kumimoji="0" lang="vi-VN"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ởng</a:t>
            </a:r>
            <a:endPar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SG" altLang="en-US" sz="2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SG" altLang="en-US" sz="2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tinh</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tha</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thiết</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vẻ</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đẹp</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thiên</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nhiên</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sang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suy</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ngẫm</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sâu</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xa</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con ng</a:t>
            </a:r>
            <a:r>
              <a:rPr kumimoji="0" lang="vi-VN"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ư</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ời</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cuộc</a:t>
            </a:r>
            <a:r>
              <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SG" alt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đời</a:t>
            </a:r>
            <a:endParaRPr kumimoji="0" lang="en-SG"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53963" name="Line 11">
            <a:extLst>
              <a:ext uri="{FF2B5EF4-FFF2-40B4-BE49-F238E27FC236}">
                <a16:creationId xmlns:a16="http://schemas.microsoft.com/office/drawing/2014/main" id="{42B7AD07-7A42-4CB5-BD4D-2AD171EC0ED0}"/>
              </a:ext>
            </a:extLst>
          </p:cNvPr>
          <p:cNvSpPr>
            <a:spLocks noChangeShapeType="1"/>
          </p:cNvSpPr>
          <p:nvPr/>
        </p:nvSpPr>
        <p:spPr bwMode="auto">
          <a:xfrm flipV="1">
            <a:off x="472282" y="3345029"/>
            <a:ext cx="10565832" cy="18659"/>
          </a:xfrm>
          <a:prstGeom prst="line">
            <a:avLst/>
          </a:prstGeom>
          <a:noFill/>
          <a:ln w="952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3965" name="Line 13">
            <a:extLst>
              <a:ext uri="{FF2B5EF4-FFF2-40B4-BE49-F238E27FC236}">
                <a16:creationId xmlns:a16="http://schemas.microsoft.com/office/drawing/2014/main" id="{6B9131D1-F9EE-4EB0-AC43-EBD0FD49F5E4}"/>
              </a:ext>
            </a:extLst>
          </p:cNvPr>
          <p:cNvSpPr>
            <a:spLocks noChangeShapeType="1"/>
          </p:cNvSpPr>
          <p:nvPr/>
        </p:nvSpPr>
        <p:spPr bwMode="auto">
          <a:xfrm>
            <a:off x="4847772" y="3348163"/>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53966" name="Line 14">
            <a:extLst>
              <a:ext uri="{FF2B5EF4-FFF2-40B4-BE49-F238E27FC236}">
                <a16:creationId xmlns:a16="http://schemas.microsoft.com/office/drawing/2014/main" id="{D9E71DFB-77D7-4533-8D06-F8FAED6C8559}"/>
              </a:ext>
            </a:extLst>
          </p:cNvPr>
          <p:cNvSpPr>
            <a:spLocks noChangeShapeType="1"/>
          </p:cNvSpPr>
          <p:nvPr/>
        </p:nvSpPr>
        <p:spPr bwMode="auto">
          <a:xfrm>
            <a:off x="7772400" y="3352802"/>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53967" name="Line 15">
            <a:extLst>
              <a:ext uri="{FF2B5EF4-FFF2-40B4-BE49-F238E27FC236}">
                <a16:creationId xmlns:a16="http://schemas.microsoft.com/office/drawing/2014/main" id="{315A5502-C65B-4C11-B1AD-765C98B777DC}"/>
              </a:ext>
            </a:extLst>
          </p:cNvPr>
          <p:cNvSpPr>
            <a:spLocks noChangeShapeType="1"/>
          </p:cNvSpPr>
          <p:nvPr/>
        </p:nvSpPr>
        <p:spPr bwMode="auto">
          <a:xfrm>
            <a:off x="4016884" y="4840288"/>
            <a:ext cx="2355851" cy="43464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53968" name="Line 16">
            <a:extLst>
              <a:ext uri="{FF2B5EF4-FFF2-40B4-BE49-F238E27FC236}">
                <a16:creationId xmlns:a16="http://schemas.microsoft.com/office/drawing/2014/main" id="{96F0DE4E-C4C9-49CD-85FD-38DF9ACF01CF}"/>
              </a:ext>
            </a:extLst>
          </p:cNvPr>
          <p:cNvSpPr>
            <a:spLocks noChangeShapeType="1"/>
          </p:cNvSpPr>
          <p:nvPr/>
        </p:nvSpPr>
        <p:spPr bwMode="auto">
          <a:xfrm flipH="1">
            <a:off x="6385435" y="4796148"/>
            <a:ext cx="19957" cy="49427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53969" name="Line 17">
            <a:extLst>
              <a:ext uri="{FF2B5EF4-FFF2-40B4-BE49-F238E27FC236}">
                <a16:creationId xmlns:a16="http://schemas.microsoft.com/office/drawing/2014/main" id="{66EB0170-0A22-40B9-AD9F-ECA0630ADB32}"/>
              </a:ext>
            </a:extLst>
          </p:cNvPr>
          <p:cNvSpPr>
            <a:spLocks noChangeShapeType="1"/>
          </p:cNvSpPr>
          <p:nvPr/>
        </p:nvSpPr>
        <p:spPr bwMode="auto">
          <a:xfrm flipV="1">
            <a:off x="6385435" y="4793011"/>
            <a:ext cx="3110537" cy="49427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53970" name="Line 18">
            <a:extLst>
              <a:ext uri="{FF2B5EF4-FFF2-40B4-BE49-F238E27FC236}">
                <a16:creationId xmlns:a16="http://schemas.microsoft.com/office/drawing/2014/main" id="{E5A15A31-1C59-484B-B718-542CD4AE3E51}"/>
              </a:ext>
            </a:extLst>
          </p:cNvPr>
          <p:cNvSpPr>
            <a:spLocks noChangeShapeType="1"/>
          </p:cNvSpPr>
          <p:nvPr/>
        </p:nvSpPr>
        <p:spPr bwMode="auto">
          <a:xfrm flipH="1">
            <a:off x="3566035" y="927559"/>
            <a:ext cx="2806700" cy="608012"/>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3971" name="Line 19">
            <a:extLst>
              <a:ext uri="{FF2B5EF4-FFF2-40B4-BE49-F238E27FC236}">
                <a16:creationId xmlns:a16="http://schemas.microsoft.com/office/drawing/2014/main" id="{333DAAD2-66A7-48E7-A94A-11E6E63ECF38}"/>
              </a:ext>
            </a:extLst>
          </p:cNvPr>
          <p:cNvSpPr>
            <a:spLocks noChangeShapeType="1"/>
          </p:cNvSpPr>
          <p:nvPr/>
        </p:nvSpPr>
        <p:spPr bwMode="auto">
          <a:xfrm>
            <a:off x="6372735" y="927559"/>
            <a:ext cx="3060700" cy="608012"/>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53972" name="Line 20">
            <a:extLst>
              <a:ext uri="{FF2B5EF4-FFF2-40B4-BE49-F238E27FC236}">
                <a16:creationId xmlns:a16="http://schemas.microsoft.com/office/drawing/2014/main" id="{4C09FC4D-8EED-41EE-B55B-C74A47F63101}"/>
              </a:ext>
            </a:extLst>
          </p:cNvPr>
          <p:cNvSpPr>
            <a:spLocks noChangeShapeType="1"/>
          </p:cNvSpPr>
          <p:nvPr/>
        </p:nvSpPr>
        <p:spPr bwMode="auto">
          <a:xfrm>
            <a:off x="6372735" y="927559"/>
            <a:ext cx="12700" cy="608012"/>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53973" name="Line 21">
            <a:extLst>
              <a:ext uri="{FF2B5EF4-FFF2-40B4-BE49-F238E27FC236}">
                <a16:creationId xmlns:a16="http://schemas.microsoft.com/office/drawing/2014/main" id="{163C7826-BC1E-494F-9F10-202364962C24}"/>
              </a:ext>
            </a:extLst>
          </p:cNvPr>
          <p:cNvSpPr>
            <a:spLocks noChangeShapeType="1"/>
          </p:cNvSpPr>
          <p:nvPr/>
        </p:nvSpPr>
        <p:spPr bwMode="auto">
          <a:xfrm>
            <a:off x="4467735" y="1765759"/>
            <a:ext cx="1066800"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53974" name="Line 22">
            <a:extLst>
              <a:ext uri="{FF2B5EF4-FFF2-40B4-BE49-F238E27FC236}">
                <a16:creationId xmlns:a16="http://schemas.microsoft.com/office/drawing/2014/main" id="{CAB763B0-5E09-4435-B3AF-D79DACAE3EF4}"/>
              </a:ext>
            </a:extLst>
          </p:cNvPr>
          <p:cNvSpPr>
            <a:spLocks noChangeShapeType="1"/>
          </p:cNvSpPr>
          <p:nvPr/>
        </p:nvSpPr>
        <p:spPr bwMode="auto">
          <a:xfrm>
            <a:off x="7287135" y="1765759"/>
            <a:ext cx="1143000"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253976" name="Text Box 24">
            <a:extLst>
              <a:ext uri="{FF2B5EF4-FFF2-40B4-BE49-F238E27FC236}">
                <a16:creationId xmlns:a16="http://schemas.microsoft.com/office/drawing/2014/main" id="{3CD473CC-B19B-4992-8E82-FF5EFD9A14B9}"/>
              </a:ext>
            </a:extLst>
          </p:cNvPr>
          <p:cNvSpPr txBox="1">
            <a:spLocks noChangeArrowheads="1"/>
          </p:cNvSpPr>
          <p:nvPr/>
        </p:nvSpPr>
        <p:spPr bwMode="auto">
          <a:xfrm>
            <a:off x="2480354" y="2364000"/>
            <a:ext cx="2222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10000"/>
              </a:spcBef>
              <a:spcAft>
                <a:spcPts val="0"/>
              </a:spcAft>
              <a:buClrTx/>
              <a:buSzTx/>
              <a:buFontTx/>
              <a:buNone/>
              <a:tabLst/>
              <a:defRPr/>
            </a:pPr>
            <a:r>
              <a:rPr kumimoji="0" lang="en-US" altLang="en-US" sz="24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Tín</a:t>
            </a:r>
            <a:r>
              <a:rPr kumimoji="0" lang="en-US" altLang="en-US" sz="24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hiệu</a:t>
            </a:r>
            <a:r>
              <a:rPr kumimoji="0" lang="en-US" altLang="en-US" sz="24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thu</a:t>
            </a:r>
            <a:r>
              <a:rPr kumimoji="0" lang="en-US" altLang="en-US" sz="24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về</a:t>
            </a:r>
            <a:endParaRPr kumimoji="0" lang="en-US" altLang="en-US" sz="24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endParaRPr>
          </a:p>
        </p:txBody>
      </p:sp>
      <p:sp>
        <p:nvSpPr>
          <p:cNvPr id="253982" name="Rectangle 30">
            <a:extLst>
              <a:ext uri="{FF2B5EF4-FFF2-40B4-BE49-F238E27FC236}">
                <a16:creationId xmlns:a16="http://schemas.microsoft.com/office/drawing/2014/main" id="{0CD68DD3-AF76-4D31-AD56-3436203C0D9E}"/>
              </a:ext>
            </a:extLst>
          </p:cNvPr>
          <p:cNvSpPr>
            <a:spLocks noChangeArrowheads="1"/>
          </p:cNvSpPr>
          <p:nvPr/>
        </p:nvSpPr>
        <p:spPr bwMode="auto">
          <a:xfrm>
            <a:off x="2775531" y="4349872"/>
            <a:ext cx="13708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ct val="10000"/>
              </a:spcBef>
              <a:spcAft>
                <a:spcPts val="0"/>
              </a:spcAft>
              <a:buClrTx/>
              <a:buSzTx/>
              <a:buFontTx/>
              <a:buNone/>
              <a:tabLst/>
              <a:defRPr/>
            </a:pP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bất</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giác</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253983" name="Rectangle 31">
            <a:extLst>
              <a:ext uri="{FF2B5EF4-FFF2-40B4-BE49-F238E27FC236}">
                <a16:creationId xmlns:a16="http://schemas.microsoft.com/office/drawing/2014/main" id="{52CF749E-BC1C-4812-916F-C269C9686741}"/>
              </a:ext>
            </a:extLst>
          </p:cNvPr>
          <p:cNvSpPr>
            <a:spLocks noChangeArrowheads="1"/>
          </p:cNvSpPr>
          <p:nvPr/>
        </p:nvSpPr>
        <p:spPr bwMode="auto">
          <a:xfrm>
            <a:off x="5912429" y="4305324"/>
            <a:ext cx="127310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(tri </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giác</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253984" name="Rectangle 32">
            <a:extLst>
              <a:ext uri="{FF2B5EF4-FFF2-40B4-BE49-F238E27FC236}">
                <a16:creationId xmlns:a16="http://schemas.microsoft.com/office/drawing/2014/main" id="{F1E60CDF-94B0-4C63-A419-A065D8F8DF1D}"/>
              </a:ext>
            </a:extLst>
          </p:cNvPr>
          <p:cNvSpPr>
            <a:spLocks noChangeArrowheads="1"/>
          </p:cNvSpPr>
          <p:nvPr/>
        </p:nvSpPr>
        <p:spPr bwMode="auto">
          <a:xfrm>
            <a:off x="8889764" y="4316658"/>
            <a:ext cx="15840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suy</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ngẫm</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253985" name="Rectangle 33">
            <a:extLst>
              <a:ext uri="{FF2B5EF4-FFF2-40B4-BE49-F238E27FC236}">
                <a16:creationId xmlns:a16="http://schemas.microsoft.com/office/drawing/2014/main" id="{2D39ACBE-394D-4662-9A3F-0C0610047B6E}"/>
              </a:ext>
            </a:extLst>
          </p:cNvPr>
          <p:cNvSpPr>
            <a:spLocks noChangeArrowheads="1"/>
          </p:cNvSpPr>
          <p:nvPr/>
        </p:nvSpPr>
        <p:spPr bwMode="auto">
          <a:xfrm>
            <a:off x="2731127" y="3949156"/>
            <a:ext cx="155202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rPr>
              <a:t>Ng</a:t>
            </a:r>
            <a:r>
              <a:rPr kumimoji="0" lang="en-SG" altLang="en-US" sz="23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rPr>
              <a:t>ỡ </a:t>
            </a:r>
            <a:r>
              <a:rPr kumimoji="0" lang="en-SG" altLang="en-US" sz="23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ngàng</a:t>
            </a:r>
            <a:endParaRPr kumimoji="0" lang="en-US" altLang="en-US" sz="23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endParaRPr>
          </a:p>
        </p:txBody>
      </p:sp>
      <p:sp>
        <p:nvSpPr>
          <p:cNvPr id="253986" name="Rectangle 34">
            <a:extLst>
              <a:ext uri="{FF2B5EF4-FFF2-40B4-BE49-F238E27FC236}">
                <a16:creationId xmlns:a16="http://schemas.microsoft.com/office/drawing/2014/main" id="{1E3F6186-F9DC-426C-B248-171DB4385EDF}"/>
              </a:ext>
            </a:extLst>
          </p:cNvPr>
          <p:cNvSpPr>
            <a:spLocks noChangeArrowheads="1"/>
          </p:cNvSpPr>
          <p:nvPr/>
        </p:nvSpPr>
        <p:spPr bwMode="auto">
          <a:xfrm>
            <a:off x="5912429" y="3926740"/>
            <a:ext cx="1168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rPr>
              <a:t>Say </a:t>
            </a:r>
            <a:r>
              <a:rPr kumimoji="0" lang="en-US" altLang="en-US" sz="23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sưa</a:t>
            </a:r>
            <a:endParaRPr kumimoji="0" lang="en-US" altLang="en-US" sz="23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endParaRPr>
          </a:p>
        </p:txBody>
      </p:sp>
      <p:sp>
        <p:nvSpPr>
          <p:cNvPr id="253987" name="Rectangle 35">
            <a:extLst>
              <a:ext uri="{FF2B5EF4-FFF2-40B4-BE49-F238E27FC236}">
                <a16:creationId xmlns:a16="http://schemas.microsoft.com/office/drawing/2014/main" id="{36722461-2645-435F-8EDC-0324EB00C0E2}"/>
              </a:ext>
            </a:extLst>
          </p:cNvPr>
          <p:cNvSpPr>
            <a:spLocks noChangeArrowheads="1"/>
          </p:cNvSpPr>
          <p:nvPr/>
        </p:nvSpPr>
        <p:spPr bwMode="auto">
          <a:xfrm>
            <a:off x="8840873" y="3903596"/>
            <a:ext cx="168187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Trầm</a:t>
            </a:r>
            <a:r>
              <a:rPr kumimoji="0" lang="en-US" altLang="en-US" sz="23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rPr>
              <a:t> </a:t>
            </a:r>
            <a:r>
              <a:rPr kumimoji="0" lang="en-US" altLang="en-US" sz="23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ngâm</a:t>
            </a:r>
            <a:endParaRPr kumimoji="0" lang="en-US" altLang="en-US" sz="23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endParaRPr>
          </a:p>
        </p:txBody>
      </p:sp>
      <p:sp>
        <p:nvSpPr>
          <p:cNvPr id="253989" name="WordArt 37">
            <a:extLst>
              <a:ext uri="{FF2B5EF4-FFF2-40B4-BE49-F238E27FC236}">
                <a16:creationId xmlns:a16="http://schemas.microsoft.com/office/drawing/2014/main" id="{363AD9F3-A2F7-4CC8-8A25-0DB917E17C1E}"/>
              </a:ext>
            </a:extLst>
          </p:cNvPr>
          <p:cNvSpPr>
            <a:spLocks noChangeArrowheads="1" noChangeShapeType="1" noTextEdit="1"/>
          </p:cNvSpPr>
          <p:nvPr/>
        </p:nvSpPr>
        <p:spPr bwMode="auto">
          <a:xfrm>
            <a:off x="4394200" y="214223"/>
            <a:ext cx="3933372" cy="59858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0" cap="none" spc="0" normalizeH="0" baseline="0" noProof="0" dirty="0">
                <a:ln w="38100">
                  <a:solidFill>
                    <a:srgbClr val="080808"/>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Sang </a:t>
            </a:r>
            <a:r>
              <a:rPr kumimoji="0" lang="en-SG" sz="2800" b="1" i="0" u="none" strike="noStrike" kern="10" cap="none" spc="0" normalizeH="0" baseline="0" noProof="0" dirty="0" err="1">
                <a:ln w="38100">
                  <a:solidFill>
                    <a:srgbClr val="080808"/>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rPr>
              <a:t>thu</a:t>
            </a:r>
            <a:endParaRPr kumimoji="0" lang="en-SG" sz="2800" b="1" i="0" u="none" strike="noStrike" kern="10" cap="none" spc="0" normalizeH="0" baseline="0" noProof="0" dirty="0">
              <a:ln w="38100">
                <a:solidFill>
                  <a:srgbClr val="080808"/>
                </a:solidFill>
                <a:round/>
                <a:headEnd/>
                <a:tailEn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7" name="Text Box 24">
            <a:extLst>
              <a:ext uri="{FF2B5EF4-FFF2-40B4-BE49-F238E27FC236}">
                <a16:creationId xmlns:a16="http://schemas.microsoft.com/office/drawing/2014/main" id="{5CAC9FE2-8E5E-4653-9AD3-C1DB8552CE9E}"/>
              </a:ext>
            </a:extLst>
          </p:cNvPr>
          <p:cNvSpPr txBox="1">
            <a:spLocks noChangeArrowheads="1"/>
          </p:cNvSpPr>
          <p:nvPr/>
        </p:nvSpPr>
        <p:spPr bwMode="auto">
          <a:xfrm>
            <a:off x="5244192" y="2375605"/>
            <a:ext cx="24955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10000"/>
              </a:spcBef>
              <a:spcAft>
                <a:spcPts val="0"/>
              </a:spcAft>
              <a:buClrTx/>
              <a:buSzTx/>
              <a:buFontTx/>
              <a:buNone/>
              <a:tabLst/>
              <a:defRPr/>
            </a:pPr>
            <a:r>
              <a:rPr kumimoji="0" lang="en-US" altLang="en-US" sz="24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Đất</a:t>
            </a:r>
            <a:r>
              <a:rPr kumimoji="0" lang="en-US" altLang="en-US" sz="24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rPr>
              <a:t> tr</a:t>
            </a:r>
            <a:r>
              <a:rPr kumimoji="0" lang="en-SG" altLang="en-US" sz="24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ời</a:t>
            </a:r>
            <a:r>
              <a:rPr kumimoji="0" lang="en-SG" altLang="en-US" sz="24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rPr>
              <a:t> sang </a:t>
            </a:r>
            <a:r>
              <a:rPr kumimoji="0" lang="en-SG" altLang="en-US" sz="24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thu</a:t>
            </a:r>
            <a:endParaRPr kumimoji="0" lang="en-US" altLang="en-US" sz="24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endParaRPr>
          </a:p>
        </p:txBody>
      </p:sp>
      <p:sp>
        <p:nvSpPr>
          <p:cNvPr id="38" name="Text Box 24">
            <a:extLst>
              <a:ext uri="{FF2B5EF4-FFF2-40B4-BE49-F238E27FC236}">
                <a16:creationId xmlns:a16="http://schemas.microsoft.com/office/drawing/2014/main" id="{B3E9674B-EE3C-4137-B840-19AA206D0178}"/>
              </a:ext>
            </a:extLst>
          </p:cNvPr>
          <p:cNvSpPr txBox="1">
            <a:spLocks noChangeArrowheads="1"/>
          </p:cNvSpPr>
          <p:nvPr/>
        </p:nvSpPr>
        <p:spPr bwMode="auto">
          <a:xfrm>
            <a:off x="8176134" y="2350909"/>
            <a:ext cx="26315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10000"/>
              </a:spcBef>
              <a:spcAft>
                <a:spcPts val="0"/>
              </a:spcAft>
              <a:buClrTx/>
              <a:buSzTx/>
              <a:buFontTx/>
              <a:buNone/>
              <a:tabLst/>
              <a:defRPr/>
            </a:pPr>
            <a:r>
              <a:rPr kumimoji="0" lang="en-US" altLang="en-US" sz="24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Biến</a:t>
            </a:r>
            <a:r>
              <a:rPr kumimoji="0" lang="en-US" altLang="en-US" sz="24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đổi</a:t>
            </a:r>
            <a:r>
              <a:rPr kumimoji="0" lang="en-US" altLang="en-US" sz="24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cảnh</a:t>
            </a:r>
            <a:r>
              <a:rPr kumimoji="0" lang="en-US" altLang="en-US" sz="24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Times New Roman" panose="02020603050405020304" pitchFamily="18" charset="0"/>
              </a:rPr>
              <a:t>vật</a:t>
            </a:r>
            <a:endParaRPr kumimoji="0" lang="en-US" altLang="en-US" sz="24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Times New Roman" panose="02020603050405020304" pitchFamily="18" charset="0"/>
            </a:endParaRPr>
          </a:p>
        </p:txBody>
      </p:sp>
      <p:sp>
        <p:nvSpPr>
          <p:cNvPr id="40" name="Oval 39">
            <a:extLst>
              <a:ext uri="{FF2B5EF4-FFF2-40B4-BE49-F238E27FC236}">
                <a16:creationId xmlns:a16="http://schemas.microsoft.com/office/drawing/2014/main" id="{1129E94A-8CDE-4D4A-B4BA-96D21BCE8DAA}"/>
              </a:ext>
            </a:extLst>
          </p:cNvPr>
          <p:cNvSpPr/>
          <p:nvPr/>
        </p:nvSpPr>
        <p:spPr>
          <a:xfrm>
            <a:off x="5304972" y="2925686"/>
            <a:ext cx="2362200" cy="7691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val 40">
            <a:extLst>
              <a:ext uri="{FF2B5EF4-FFF2-40B4-BE49-F238E27FC236}">
                <a16:creationId xmlns:a16="http://schemas.microsoft.com/office/drawing/2014/main" id="{870A95EA-8DA8-4FAB-80F7-E86737CB1AF2}"/>
              </a:ext>
            </a:extLst>
          </p:cNvPr>
          <p:cNvSpPr/>
          <p:nvPr/>
        </p:nvSpPr>
        <p:spPr>
          <a:xfrm>
            <a:off x="8315835" y="2925686"/>
            <a:ext cx="2362200" cy="7691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val 41">
            <a:extLst>
              <a:ext uri="{FF2B5EF4-FFF2-40B4-BE49-F238E27FC236}">
                <a16:creationId xmlns:a16="http://schemas.microsoft.com/office/drawing/2014/main" id="{F4D3E55F-7918-41D8-AE75-F68F9F29193F}"/>
              </a:ext>
            </a:extLst>
          </p:cNvPr>
          <p:cNvSpPr/>
          <p:nvPr/>
        </p:nvSpPr>
        <p:spPr>
          <a:xfrm>
            <a:off x="2436586" y="2969796"/>
            <a:ext cx="2362200" cy="7691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 Box 25">
            <a:extLst>
              <a:ext uri="{FF2B5EF4-FFF2-40B4-BE49-F238E27FC236}">
                <a16:creationId xmlns:a16="http://schemas.microsoft.com/office/drawing/2014/main" id="{05D93B8E-8B46-48D7-89EF-53FF752D7FCD}"/>
              </a:ext>
            </a:extLst>
          </p:cNvPr>
          <p:cNvSpPr txBox="1">
            <a:spLocks noChangeArrowheads="1"/>
          </p:cNvSpPr>
          <p:nvPr/>
        </p:nvSpPr>
        <p:spPr bwMode="auto">
          <a:xfrm>
            <a:off x="2513012" y="3128878"/>
            <a:ext cx="220339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thấp</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hẹp</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gần</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4" name="Text Box 27">
            <a:extLst>
              <a:ext uri="{FF2B5EF4-FFF2-40B4-BE49-F238E27FC236}">
                <a16:creationId xmlns:a16="http://schemas.microsoft.com/office/drawing/2014/main" id="{63DC2120-39A5-4819-969F-A7CD12877DBC}"/>
              </a:ext>
            </a:extLst>
          </p:cNvPr>
          <p:cNvSpPr txBox="1">
            <a:spLocks noChangeArrowheads="1"/>
          </p:cNvSpPr>
          <p:nvPr/>
        </p:nvSpPr>
        <p:spPr bwMode="auto">
          <a:xfrm>
            <a:off x="5487989" y="3065338"/>
            <a:ext cx="2133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cao</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rộng</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xa</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300" b="1" i="0" u="none" strike="noStrike" kern="1200" cap="none" spc="0" normalizeH="0" baseline="0" noProof="0" dirty="0">
              <a:ln>
                <a:noFill/>
              </a:ln>
              <a:solidFill>
                <a:srgbClr val="000000"/>
              </a:solidFill>
              <a:effectLst/>
              <a:uLnTx/>
              <a:uFillTx/>
              <a:latin typeface=".VnTime" panose="020B7200000000000000" pitchFamily="34" charset="0"/>
              <a:ea typeface="+mn-ea"/>
              <a:cs typeface="+mn-cs"/>
            </a:endParaRPr>
          </a:p>
        </p:txBody>
      </p:sp>
      <p:sp>
        <p:nvSpPr>
          <p:cNvPr id="45" name="Text Box 29">
            <a:extLst>
              <a:ext uri="{FF2B5EF4-FFF2-40B4-BE49-F238E27FC236}">
                <a16:creationId xmlns:a16="http://schemas.microsoft.com/office/drawing/2014/main" id="{E7D37406-59E1-4363-8343-D80200210441}"/>
              </a:ext>
            </a:extLst>
          </p:cNvPr>
          <p:cNvSpPr txBox="1">
            <a:spLocks noChangeArrowheads="1"/>
          </p:cNvSpPr>
          <p:nvPr/>
        </p:nvSpPr>
        <p:spPr bwMode="auto">
          <a:xfrm>
            <a:off x="8338682" y="3111187"/>
            <a:ext cx="25019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ngoài</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vào</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alt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89560" y="904558"/>
            <a:ext cx="1149096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lnSpc>
                <a:spcPct val="115000"/>
              </a:lnSpc>
              <a:spcBef>
                <a:spcPct val="0"/>
              </a:spcBef>
              <a:spcAft>
                <a:spcPct val="0"/>
              </a:spcAft>
              <a:buFontTx/>
              <a:buNone/>
            </a:pPr>
            <a:r>
              <a:rPr lang="en-US" altLang="en-US" sz="4000" dirty="0">
                <a:solidFill>
                  <a:srgbClr val="FF0000"/>
                </a:solidFill>
                <a:latin typeface="iCiel Bambola" panose="02000000000000000000" pitchFamily="2" charset="0"/>
                <a:cs typeface="Times New Roman" panose="02020603050405020304" pitchFamily="18" charset="0"/>
              </a:rPr>
              <a:t>TỔNG KẾT</a:t>
            </a:r>
          </a:p>
          <a:p>
            <a:pPr algn="just" fontAlgn="base">
              <a:lnSpc>
                <a:spcPct val="115000"/>
              </a:lnSpc>
              <a:spcBef>
                <a:spcPct val="0"/>
              </a:spcBef>
              <a:spcAft>
                <a:spcPct val="0"/>
              </a:spcAft>
              <a:buFontTx/>
              <a:buNone/>
            </a:pPr>
            <a:r>
              <a:rPr lang="en-US" altLang="en-US" sz="4000" dirty="0" err="1">
                <a:solidFill>
                  <a:srgbClr val="0000FF"/>
                </a:solidFill>
                <a:latin typeface="iCiel Bambola" panose="02000000000000000000" pitchFamily="2" charset="0"/>
                <a:cs typeface="Calibri" panose="020F0502020204030204" pitchFamily="34" charset="0"/>
              </a:rPr>
              <a:t>Với</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thể</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5 </a:t>
            </a:r>
            <a:r>
              <a:rPr lang="en-US" altLang="en-US" sz="4000" dirty="0" err="1">
                <a:solidFill>
                  <a:srgbClr val="0000FF"/>
                </a:solidFill>
                <a:latin typeface="iCiel Bambola" panose="02000000000000000000" pitchFamily="2" charset="0"/>
                <a:cs typeface="Calibri" panose="020F0502020204030204" pitchFamily="34" charset="0"/>
              </a:rPr>
              <a:t>chữ</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phù</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hợp</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để</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diễn</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tả</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dòng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cảm</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xúc</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miên</a:t>
            </a:r>
            <a:r>
              <a:rPr lang="en-US" altLang="en-US" sz="4000" dirty="0">
                <a:solidFill>
                  <a:srgbClr val="0000FF"/>
                </a:solidFill>
                <a:latin typeface="iCiel Bambola" panose="02000000000000000000" pitchFamily="2" charset="0"/>
                <a:cs typeface="Calibri" panose="020F0502020204030204" pitchFamily="34" charset="0"/>
              </a:rPr>
              <a:t> man; </a:t>
            </a:r>
            <a:r>
              <a:rPr lang="en-US" altLang="en-US" sz="4000" dirty="0" err="1">
                <a:solidFill>
                  <a:srgbClr val="0000FF"/>
                </a:solidFill>
                <a:latin typeface="iCiel Bambola" panose="02000000000000000000" pitchFamily="2" charset="0"/>
                <a:cs typeface="Calibri" panose="020F0502020204030204" pitchFamily="34" charset="0"/>
              </a:rPr>
              <a:t>giọng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nhẹ</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nhàng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sâu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lắng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nhiều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hình</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ảnh</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thơ</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đẹp</a:t>
            </a:r>
            <a:r>
              <a:rPr lang="en-US" altLang="en-US" sz="4000" dirty="0">
                <a:solidFill>
                  <a:srgbClr val="0000FF"/>
                </a:solidFill>
                <a:latin typeface="iCiel Bambola" panose="02000000000000000000" pitchFamily="2" charset="0"/>
                <a:cs typeface="Calibri" panose="020F0502020204030204" pitchFamily="34" charset="0"/>
              </a:rPr>
              <a: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giàu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sức</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biểu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cảm</a:t>
            </a:r>
            <a:r>
              <a:rPr lang="en-US" altLang="en-US" sz="4000" dirty="0">
                <a:solidFill>
                  <a:srgbClr val="0000FF"/>
                </a:solidFill>
                <a:latin typeface="iCiel Bambola" panose="02000000000000000000" pitchFamily="2" charset="0"/>
                <a:cs typeface="Times New Roman" panose="02020603050405020304" pitchFamily="18" charset="0"/>
              </a:rPr>
              <a:t>;</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sử</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dụng</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hiệu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quả</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các</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biện</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pháp</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tu</a:t>
            </a:r>
            <a:r>
              <a:rPr lang="en-US" altLang="en-US" sz="4000" dirty="0">
                <a:solidFill>
                  <a:srgbClr val="0000FF"/>
                </a:solidFill>
                <a:latin typeface="iCiel Bambola" panose="02000000000000000000" pitchFamily="2" charset="0"/>
                <a:cs typeface="Calibri" panose="020F0502020204030204" pitchFamily="34" charset="0"/>
              </a:rPr>
              <a:t> </a:t>
            </a:r>
            <a:r>
              <a:rPr lang="en-US" altLang="en-US" sz="4000" dirty="0" err="1">
                <a:solidFill>
                  <a:srgbClr val="0000FF"/>
                </a:solidFill>
                <a:latin typeface="iCiel Bambola" panose="02000000000000000000" pitchFamily="2" charset="0"/>
                <a:cs typeface="Calibri" panose="020F0502020204030204" pitchFamily="34" charset="0"/>
              </a:rPr>
              <a:t>từ</a:t>
            </a:r>
            <a:r>
              <a:rPr lang="en-US" altLang="en-US" sz="4000" dirty="0">
                <a:solidFill>
                  <a:srgbClr val="0000FF"/>
                </a:solidFill>
                <a:latin typeface="iCiel Bambola" panose="02000000000000000000" pitchFamily="2" charset="0"/>
                <a:cs typeface="Calibri" panose="020F0502020204030204" pitchFamily="34" charset="0"/>
              </a:rPr>
              <a: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cùng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với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những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cảm</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nhận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tinh</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tế</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tác</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giả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Hữu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Thỉnh</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đã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diển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tả</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những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biến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chuyển</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nhẹ</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nhàng</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mà</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rõ</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rệt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của</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đất</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trời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từ</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cuối</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hạ</a:t>
            </a:r>
            <a:r>
              <a:rPr lang="en-US" altLang="en-US" sz="4000" dirty="0">
                <a:solidFill>
                  <a:srgbClr val="0000FF"/>
                </a:solidFill>
                <a:latin typeface="iCiel Bambola" panose="02000000000000000000" pitchFamily="2" charset="0"/>
                <a:cs typeface="Times New Roman" panose="02020603050405020304" pitchFamily="18" charset="0"/>
              </a:rPr>
              <a:t> sang </a:t>
            </a:r>
            <a:r>
              <a:rPr lang="en-US" altLang="en-US" sz="4000" dirty="0" err="1">
                <a:solidFill>
                  <a:srgbClr val="0000FF"/>
                </a:solidFill>
                <a:latin typeface="iCiel Bambola" panose="02000000000000000000" pitchFamily="2" charset="0"/>
                <a:cs typeface="Times New Roman" panose="02020603050405020304" pitchFamily="18" charset="0"/>
              </a:rPr>
              <a:t>đầu</a:t>
            </a:r>
            <a:r>
              <a:rPr lang="en-US" altLang="en-US" sz="4000" dirty="0">
                <a:solidFill>
                  <a:srgbClr val="0000FF"/>
                </a:solidFill>
                <a:latin typeface="iCiel Bambola" panose="02000000000000000000" pitchFamily="2" charset="0"/>
                <a:cs typeface="Times New Roman" panose="02020603050405020304" pitchFamily="18" charset="0"/>
              </a:rPr>
              <a:t> </a:t>
            </a:r>
            <a:r>
              <a:rPr lang="en-US" altLang="en-US" sz="4000" dirty="0" err="1">
                <a:solidFill>
                  <a:srgbClr val="0000FF"/>
                </a:solidFill>
                <a:latin typeface="iCiel Bambola" panose="02000000000000000000" pitchFamily="2" charset="0"/>
                <a:cs typeface="Times New Roman" panose="02020603050405020304" pitchFamily="18" charset="0"/>
              </a:rPr>
              <a:t>thu</a:t>
            </a:r>
            <a:r>
              <a:rPr lang="en-US" altLang="en-US" sz="4000" dirty="0">
                <a:solidFill>
                  <a:srgbClr val="0000FF"/>
                </a:solidFill>
                <a:latin typeface="iCiel Bambola" panose="02000000000000000000" pitchFamily="2" charset="0"/>
                <a:cs typeface="Times New Roman" panose="02020603050405020304" pitchFamily="18" charset="0"/>
              </a:rPr>
              <a:t>.</a:t>
            </a:r>
            <a:endParaRPr lang="en-US" altLang="en-US" sz="4000" dirty="0">
              <a:solidFill>
                <a:srgbClr val="0000FF"/>
              </a:solidFill>
              <a:latin typeface="iCiel Bambola" panose="02000000000000000000" pitchFamily="2" charset="0"/>
              <a:cs typeface="Calibri" panose="020F0502020204030204" pitchFamily="34" charset="0"/>
            </a:endParaRPr>
          </a:p>
        </p:txBody>
      </p:sp>
      <p:pic>
        <p:nvPicPr>
          <p:cNvPr id="5" name="Picture 2" descr="Taglagas Ng Gubat Sa Taglagas Larawan_Numero ng Graphics_Format ng larawan  AI_ph.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0"/>
            <a:ext cx="12165330" cy="680585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13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50499"/>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6" name="Picture 26" descr="Cover">
            <a:extLst>
              <a:ext uri="{FF2B5EF4-FFF2-40B4-BE49-F238E27FC236}">
                <a16:creationId xmlns:a16="http://schemas.microsoft.com/office/drawing/2014/main" id="{F8A1B965-CD40-4426-9252-F0560F7CD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203" y="3796495"/>
            <a:ext cx="3383019" cy="11211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5" descr="Cover">
            <a:extLst>
              <a:ext uri="{FF2B5EF4-FFF2-40B4-BE49-F238E27FC236}">
                <a16:creationId xmlns:a16="http://schemas.microsoft.com/office/drawing/2014/main" id="{EDB8CEBB-CEC4-45C1-AEB1-A56FFBA10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438" y="3855588"/>
            <a:ext cx="2163397" cy="4492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over">
            <a:extLst>
              <a:ext uri="{FF2B5EF4-FFF2-40B4-BE49-F238E27FC236}">
                <a16:creationId xmlns:a16="http://schemas.microsoft.com/office/drawing/2014/main" id="{3A6A3F49-0909-47B4-B3A4-D41083F2DC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3713" y="5422638"/>
            <a:ext cx="3383019" cy="7881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3" descr="Cover">
            <a:extLst>
              <a:ext uri="{FF2B5EF4-FFF2-40B4-BE49-F238E27FC236}">
                <a16:creationId xmlns:a16="http://schemas.microsoft.com/office/drawing/2014/main" id="{97BC9CFC-1A3B-4739-8C49-A5077E560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8049" y="4045740"/>
            <a:ext cx="2013655" cy="17437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Cover">
            <a:extLst>
              <a:ext uri="{FF2B5EF4-FFF2-40B4-BE49-F238E27FC236}">
                <a16:creationId xmlns:a16="http://schemas.microsoft.com/office/drawing/2014/main" id="{4114ACBE-5A81-415B-9F54-29210246CE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8249" y="2846572"/>
            <a:ext cx="2682028" cy="762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descr="Cover">
            <a:extLst>
              <a:ext uri="{FF2B5EF4-FFF2-40B4-BE49-F238E27FC236}">
                <a16:creationId xmlns:a16="http://schemas.microsoft.com/office/drawing/2014/main" id="{57987381-AF5E-4AC3-BE9F-7006C5075B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9300" y="2271356"/>
            <a:ext cx="2719926" cy="7022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Cover">
            <a:extLst>
              <a:ext uri="{FF2B5EF4-FFF2-40B4-BE49-F238E27FC236}">
                <a16:creationId xmlns:a16="http://schemas.microsoft.com/office/drawing/2014/main" id="{995E738D-F8F5-4D62-8480-3229DC645C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0432" y="1713456"/>
            <a:ext cx="2655277" cy="12685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9" descr="Cover">
            <a:extLst>
              <a:ext uri="{FF2B5EF4-FFF2-40B4-BE49-F238E27FC236}">
                <a16:creationId xmlns:a16="http://schemas.microsoft.com/office/drawing/2014/main" id="{58CCE6D3-DE24-4C52-9578-7EF97B0082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2680" y="2744694"/>
            <a:ext cx="1821218" cy="14882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Cover">
            <a:extLst>
              <a:ext uri="{FF2B5EF4-FFF2-40B4-BE49-F238E27FC236}">
                <a16:creationId xmlns:a16="http://schemas.microsoft.com/office/drawing/2014/main" id="{139766EF-712F-4E44-BD48-C2AE0CCD66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66725" y="6154659"/>
            <a:ext cx="3064662" cy="4314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7" descr="Cover">
            <a:extLst>
              <a:ext uri="{FF2B5EF4-FFF2-40B4-BE49-F238E27FC236}">
                <a16:creationId xmlns:a16="http://schemas.microsoft.com/office/drawing/2014/main" id="{939CCD3D-213C-424D-B4B4-EF464698E47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3837"/>
          <a:stretch/>
        </p:blipFill>
        <p:spPr bwMode="auto">
          <a:xfrm>
            <a:off x="5692513" y="3969645"/>
            <a:ext cx="762015" cy="24792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Cover">
            <a:extLst>
              <a:ext uri="{FF2B5EF4-FFF2-40B4-BE49-F238E27FC236}">
                <a16:creationId xmlns:a16="http://schemas.microsoft.com/office/drawing/2014/main" id="{572E7884-8FF9-4A7F-80B0-839A6D88C9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4924" y="5068886"/>
            <a:ext cx="2876650" cy="955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descr="Cover">
            <a:extLst>
              <a:ext uri="{FF2B5EF4-FFF2-40B4-BE49-F238E27FC236}">
                <a16:creationId xmlns:a16="http://schemas.microsoft.com/office/drawing/2014/main" id="{64AE57A8-3D29-465F-963C-4265FA31021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78224" y="4080203"/>
            <a:ext cx="1184154" cy="14028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Cover">
            <a:extLst>
              <a:ext uri="{FF2B5EF4-FFF2-40B4-BE49-F238E27FC236}">
                <a16:creationId xmlns:a16="http://schemas.microsoft.com/office/drawing/2014/main" id="{CD9A5EBC-EA75-4543-9DA9-BFC0C49893A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5122" y="3220861"/>
            <a:ext cx="2244180" cy="16846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Cover">
            <a:extLst>
              <a:ext uri="{FF2B5EF4-FFF2-40B4-BE49-F238E27FC236}">
                <a16:creationId xmlns:a16="http://schemas.microsoft.com/office/drawing/2014/main" id="{08E571E4-0930-40A2-9844-4F2F4BD831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565" y="3278678"/>
            <a:ext cx="2397866" cy="10994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Cover">
            <a:extLst>
              <a:ext uri="{FF2B5EF4-FFF2-40B4-BE49-F238E27FC236}">
                <a16:creationId xmlns:a16="http://schemas.microsoft.com/office/drawing/2014/main" id="{A54014A1-C749-4A89-8774-6C4830699E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0377" y="2594293"/>
            <a:ext cx="2382101" cy="11329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over">
            <a:extLst>
              <a:ext uri="{FF2B5EF4-FFF2-40B4-BE49-F238E27FC236}">
                <a16:creationId xmlns:a16="http://schemas.microsoft.com/office/drawing/2014/main" id="{2E2E31DA-C7A3-482B-8744-840279AEC6C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09095" y="2985017"/>
            <a:ext cx="2082614" cy="12255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over">
            <a:extLst>
              <a:ext uri="{FF2B5EF4-FFF2-40B4-BE49-F238E27FC236}">
                <a16:creationId xmlns:a16="http://schemas.microsoft.com/office/drawing/2014/main" id="{F629457D-1B43-4252-B6D9-7F2F48F2963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52044" y="1994943"/>
            <a:ext cx="2220539" cy="4649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Cover">
            <a:extLst>
              <a:ext uri="{FF2B5EF4-FFF2-40B4-BE49-F238E27FC236}">
                <a16:creationId xmlns:a16="http://schemas.microsoft.com/office/drawing/2014/main" id="{BBA2B132-36CE-42F4-AA71-A0B201A346C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11585" y="1116984"/>
            <a:ext cx="2462885" cy="955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Cover">
            <a:extLst>
              <a:ext uri="{FF2B5EF4-FFF2-40B4-BE49-F238E27FC236}">
                <a16:creationId xmlns:a16="http://schemas.microsoft.com/office/drawing/2014/main" id="{0CF97BB7-B6C6-4E45-B94C-6117A925F75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63451" y="1897378"/>
            <a:ext cx="1456058" cy="23289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over">
            <a:extLst>
              <a:ext uri="{FF2B5EF4-FFF2-40B4-BE49-F238E27FC236}">
                <a16:creationId xmlns:a16="http://schemas.microsoft.com/office/drawing/2014/main" id="{C08FF549-0DA8-4140-B563-834F284D752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05079" y="3760261"/>
            <a:ext cx="2122019" cy="6088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over">
            <a:extLst>
              <a:ext uri="{FF2B5EF4-FFF2-40B4-BE49-F238E27FC236}">
                <a16:creationId xmlns:a16="http://schemas.microsoft.com/office/drawing/2014/main" id="{FE97CF8F-D49A-4F10-8969-CA0B323EE2D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914404" y="759107"/>
            <a:ext cx="2816901" cy="7596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over">
            <a:extLst>
              <a:ext uri="{FF2B5EF4-FFF2-40B4-BE49-F238E27FC236}">
                <a16:creationId xmlns:a16="http://schemas.microsoft.com/office/drawing/2014/main" id="{A215D5A5-D666-480A-BABE-C60D6DC3ABB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91235" y="1128277"/>
            <a:ext cx="1338999" cy="32707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over">
            <a:extLst>
              <a:ext uri="{FF2B5EF4-FFF2-40B4-BE49-F238E27FC236}">
                <a16:creationId xmlns:a16="http://schemas.microsoft.com/office/drawing/2014/main" id="{FA722B1C-DF67-4541-95E3-A90A958E50A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812027" y="3624441"/>
            <a:ext cx="1477731" cy="862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Nd9GcSEwlkYc7MK8jj-FF-lLp7ZdXGo9qIDoRSL86lDhwflrLtdF7Bl">
            <a:extLst>
              <a:ext uri="{FF2B5EF4-FFF2-40B4-BE49-F238E27FC236}">
                <a16:creationId xmlns:a16="http://schemas.microsoft.com/office/drawing/2014/main" id="{DBDEE725-A74F-4AF0-897E-0D76D0D170E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064563" y="171783"/>
            <a:ext cx="1842169" cy="1511155"/>
          </a:xfrm>
          <a:prstGeom prst="rect">
            <a:avLst/>
          </a:prstGeom>
          <a:noFill/>
          <a:extLst>
            <a:ext uri="{909E8E84-426E-40DD-AFC4-6F175D3DCCD1}">
              <a14:hiddenFill xmlns:a14="http://schemas.microsoft.com/office/drawing/2010/main">
                <a:solidFill>
                  <a:srgbClr val="FFFFFF"/>
                </a:solidFill>
              </a14:hiddenFill>
            </a:ext>
          </a:extLst>
        </p:spPr>
      </p:pic>
      <p:sp>
        <p:nvSpPr>
          <p:cNvPr id="30" name="AutoShape 30" descr="Z">
            <a:extLst>
              <a:ext uri="{FF2B5EF4-FFF2-40B4-BE49-F238E27FC236}">
                <a16:creationId xmlns:a16="http://schemas.microsoft.com/office/drawing/2014/main" id="{89733E42-5A78-4D2E-B813-4D4076564671}"/>
              </a:ext>
            </a:extLst>
          </p:cNvPr>
          <p:cNvSpPr>
            <a:spLocks noChangeAspect="1" noChangeArrowheads="1"/>
          </p:cNvSpPr>
          <p:nvPr/>
        </p:nvSpPr>
        <p:spPr bwMode="auto">
          <a:xfrm>
            <a:off x="4770578" y="3525979"/>
            <a:ext cx="378299" cy="378299"/>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Picture 32" descr="pic7374">
            <a:extLst>
              <a:ext uri="{FF2B5EF4-FFF2-40B4-BE49-F238E27FC236}">
                <a16:creationId xmlns:a16="http://schemas.microsoft.com/office/drawing/2014/main" id="{3370C0CD-F386-4D9A-A4E8-8C7814A6330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974906" y="381375"/>
            <a:ext cx="1800199" cy="132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89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ou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linds(horizont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righ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right)">
                                      <p:cBhvr>
                                        <p:cTn id="76" dur="500"/>
                                        <p:tgtEl>
                                          <p:spTgt spid="1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wipe(right)">
                                      <p:cBhvr>
                                        <p:cTn id="81" dur="500"/>
                                        <p:tgtEl>
                                          <p:spTgt spid="24"/>
                                        </p:tgtEl>
                                      </p:cBhvr>
                                    </p:animEffect>
                                  </p:childTnLst>
                                </p:cTn>
                              </p:par>
                            </p:childTnLst>
                          </p:cTn>
                        </p:par>
                        <p:par>
                          <p:cTn id="82" fill="hold">
                            <p:stCondLst>
                              <p:cond delay="500"/>
                            </p:stCondLst>
                            <p:childTnLst>
                              <p:par>
                                <p:cTn id="83" presetID="3" presetClass="entr" presetSubtype="10" fill="hold"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linds(horizontal)">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right)">
                                      <p:cBhvr>
                                        <p:cTn id="90" dur="500"/>
                                        <p:tgtEl>
                                          <p:spTgt spid="21"/>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wipe(right)">
                                      <p:cBhvr>
                                        <p:cTn id="95" dur="500"/>
                                        <p:tgtEl>
                                          <p:spTgt spid="1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wipe(right)">
                                      <p:cBhvr>
                                        <p:cTn id="100" dur="500"/>
                                        <p:tgtEl>
                                          <p:spTgt spid="2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2" fill="hold" nodeType="click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right)">
                                      <p:cBhvr>
                                        <p:cTn id="105" dur="500"/>
                                        <p:tgtEl>
                                          <p:spTgt spid="22"/>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2" fill="hold" nodeType="click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wipe(right)">
                                      <p:cBhvr>
                                        <p:cTn id="110" dur="500"/>
                                        <p:tgtEl>
                                          <p:spTgt spid="20"/>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2" fill="hold" nodeType="click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right)">
                                      <p:cBhvr>
                                        <p:cTn id="115" dur="500"/>
                                        <p:tgtEl>
                                          <p:spTgt spid="19"/>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2" fill="hold"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wipe(right)">
                                      <p:cBhvr>
                                        <p:cTn id="120" dur="500"/>
                                        <p:tgtEl>
                                          <p:spTgt spid="18"/>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2" fill="hold" nodeType="clickEffect">
                                  <p:stCondLst>
                                    <p:cond delay="0"/>
                                  </p:stCondLst>
                                  <p:childTnLst>
                                    <p:set>
                                      <p:cBhvr>
                                        <p:cTn id="124" dur="1" fill="hold">
                                          <p:stCondLst>
                                            <p:cond delay="0"/>
                                          </p:stCondLst>
                                        </p:cTn>
                                        <p:tgtEl>
                                          <p:spTgt spid="16"/>
                                        </p:tgtEl>
                                        <p:attrNameLst>
                                          <p:attrName>style.visibility</p:attrName>
                                        </p:attrNameLst>
                                      </p:cBhvr>
                                      <p:to>
                                        <p:strVal val="visible"/>
                                      </p:to>
                                    </p:set>
                                    <p:animEffect transition="in" filter="wipe(right)">
                                      <p:cBhvr>
                                        <p:cTn id="1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3533"/>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圆角矩形 1"/>
          <p:cNvSpPr/>
          <p:nvPr/>
        </p:nvSpPr>
        <p:spPr>
          <a:xfrm>
            <a:off x="1533788" y="168975"/>
            <a:ext cx="9235812" cy="5836680"/>
          </a:xfrm>
          <a:custGeom>
            <a:avLst/>
            <a:gdLst/>
            <a:ahLst/>
            <a:cxnLst/>
            <a:rect l="l" t="t" r="r" b="b"/>
            <a:pathLst>
              <a:path w="6675030" h="5836680">
                <a:moveTo>
                  <a:pt x="0" y="0"/>
                </a:moveTo>
                <a:lnTo>
                  <a:pt x="134832" y="0"/>
                </a:lnTo>
                <a:lnTo>
                  <a:pt x="134832" y="5455015"/>
                </a:lnTo>
                <a:cubicBezTo>
                  <a:pt x="134832" y="5596229"/>
                  <a:pt x="263721" y="5710706"/>
                  <a:pt x="422714" y="5710706"/>
                </a:cubicBezTo>
                <a:lnTo>
                  <a:pt x="6675030" y="5710706"/>
                </a:lnTo>
                <a:lnTo>
                  <a:pt x="6675030" y="5836680"/>
                </a:lnTo>
                <a:lnTo>
                  <a:pt x="287882" y="5836680"/>
                </a:lnTo>
                <a:cubicBezTo>
                  <a:pt x="128889" y="5836680"/>
                  <a:pt x="0" y="5722204"/>
                  <a:pt x="0" y="5580990"/>
                </a:cubicBezTo>
                <a:close/>
              </a:path>
            </a:pathLst>
          </a:custGeom>
          <a:solidFill>
            <a:schemeClr val="accent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3" name="组合 12"/>
          <p:cNvGrpSpPr/>
          <p:nvPr/>
        </p:nvGrpSpPr>
        <p:grpSpPr>
          <a:xfrm>
            <a:off x="1214312" y="1884168"/>
            <a:ext cx="841829" cy="841829"/>
            <a:chOff x="2082405" y="1855715"/>
            <a:chExt cx="841829" cy="841829"/>
          </a:xfrm>
        </p:grpSpPr>
        <p:sp>
          <p:nvSpPr>
            <p:cNvPr id="11" name="椭圆 10"/>
            <p:cNvSpPr/>
            <p:nvPr/>
          </p:nvSpPr>
          <p:spPr>
            <a:xfrm>
              <a:off x="2082405" y="1855715"/>
              <a:ext cx="841829" cy="8418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椭圆 11"/>
            <p:cNvSpPr/>
            <p:nvPr/>
          </p:nvSpPr>
          <p:spPr>
            <a:xfrm>
              <a:off x="2201241" y="1974551"/>
              <a:ext cx="604157" cy="6041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FF0344"/>
                  </a:solidFill>
                  <a:effectLst/>
                  <a:uLnTx/>
                  <a:uFillTx/>
                  <a:latin typeface="Times New Roman" panose="02020603050405020304" pitchFamily="18" charset="0"/>
                  <a:ea typeface="微软雅黑" pitchFamily="34" charset="-122"/>
                  <a:cs typeface="Times New Roman" panose="02020603050405020304" pitchFamily="18" charset="0"/>
                </a:rPr>
                <a:t>01</a:t>
              </a:r>
              <a:endParaRPr kumimoji="0" lang="zh-CN" altLang="en-US" sz="1800" b="0" i="0" u="none" strike="noStrike" kern="1200" cap="none" spc="0" normalizeH="0" baseline="0" noProof="0">
                <a:ln>
                  <a:noFill/>
                </a:ln>
                <a:solidFill>
                  <a:srgbClr val="FF0344"/>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sp>
        <p:nvSpPr>
          <p:cNvPr id="15" name="矩形: 圆角 14"/>
          <p:cNvSpPr/>
          <p:nvPr/>
        </p:nvSpPr>
        <p:spPr>
          <a:xfrm>
            <a:off x="2375617" y="1967738"/>
            <a:ext cx="8822488" cy="841829"/>
          </a:xfrm>
          <a:prstGeom prst="roundRect">
            <a:avLst>
              <a:gd name="adj" fmla="val 50000"/>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矩形 15"/>
          <p:cNvSpPr/>
          <p:nvPr/>
        </p:nvSpPr>
        <p:spPr>
          <a:xfrm>
            <a:off x="2865531" y="2090758"/>
            <a:ext cx="8168125" cy="631711"/>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Học</a:t>
            </a:r>
            <a:r>
              <a:rPr kumimoji="0" lang="en-US"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US"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thuộc</a:t>
            </a:r>
            <a:r>
              <a:rPr kumimoji="0" lang="en-US"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US"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bài</a:t>
            </a:r>
            <a:r>
              <a:rPr kumimoji="0" lang="en-US"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US"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thơ</a:t>
            </a:r>
            <a:r>
              <a:rPr kumimoji="0" lang="en-US"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 </a:t>
            </a:r>
            <a:r>
              <a:rPr kumimoji="0" lang="en-US"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Ôn</a:t>
            </a:r>
            <a:r>
              <a:rPr kumimoji="0" lang="en-US"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US"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lại</a:t>
            </a:r>
            <a:r>
              <a:rPr kumimoji="0" lang="en-US"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US"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kiến</a:t>
            </a:r>
            <a:r>
              <a:rPr kumimoji="0" lang="en-US"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US"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thức</a:t>
            </a:r>
            <a:endParaRPr kumimoji="0" lang="zh-CN" altLang="en-US"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endParaRPr>
          </a:p>
        </p:txBody>
      </p:sp>
      <p:grpSp>
        <p:nvGrpSpPr>
          <p:cNvPr id="17" name="组合 16"/>
          <p:cNvGrpSpPr/>
          <p:nvPr/>
        </p:nvGrpSpPr>
        <p:grpSpPr>
          <a:xfrm>
            <a:off x="1214312" y="3218025"/>
            <a:ext cx="841829" cy="841829"/>
            <a:chOff x="2082405" y="1855715"/>
            <a:chExt cx="841829" cy="841829"/>
          </a:xfrm>
        </p:grpSpPr>
        <p:sp>
          <p:nvSpPr>
            <p:cNvPr id="18" name="椭圆 17"/>
            <p:cNvSpPr/>
            <p:nvPr/>
          </p:nvSpPr>
          <p:spPr>
            <a:xfrm>
              <a:off x="2082405" y="1855715"/>
              <a:ext cx="841829" cy="8418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椭圆 18"/>
            <p:cNvSpPr/>
            <p:nvPr/>
          </p:nvSpPr>
          <p:spPr>
            <a:xfrm>
              <a:off x="2201241" y="1974551"/>
              <a:ext cx="604157" cy="6041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5D9967"/>
                  </a:solidFill>
                  <a:effectLst/>
                  <a:uLnTx/>
                  <a:uFillTx/>
                  <a:latin typeface="Times New Roman" panose="02020603050405020304" pitchFamily="18" charset="0"/>
                  <a:ea typeface="微软雅黑" pitchFamily="34" charset="-122"/>
                  <a:cs typeface="Times New Roman" panose="02020603050405020304" pitchFamily="18" charset="0"/>
                </a:rPr>
                <a:t>02</a:t>
              </a:r>
              <a:endParaRPr kumimoji="0" lang="zh-CN" altLang="en-US" sz="1800" b="0" i="0" u="none" strike="noStrike" kern="1200" cap="none" spc="0" normalizeH="0" baseline="0" noProof="0">
                <a:ln>
                  <a:noFill/>
                </a:ln>
                <a:solidFill>
                  <a:srgbClr val="5D9967"/>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sp>
        <p:nvSpPr>
          <p:cNvPr id="20" name="矩形: 圆角 19"/>
          <p:cNvSpPr/>
          <p:nvPr/>
        </p:nvSpPr>
        <p:spPr>
          <a:xfrm>
            <a:off x="2375617" y="3263495"/>
            <a:ext cx="8822488" cy="841829"/>
          </a:xfrm>
          <a:prstGeom prst="roundRect">
            <a:avLst>
              <a:gd name="adj" fmla="val 50000"/>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矩形 20"/>
          <p:cNvSpPr/>
          <p:nvPr/>
        </p:nvSpPr>
        <p:spPr>
          <a:xfrm>
            <a:off x="2865531" y="3386515"/>
            <a:ext cx="8168125" cy="631711"/>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SG"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Sưu</a:t>
            </a:r>
            <a:r>
              <a:rPr kumimoji="0" lang="en-SG"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SG"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tầm</a:t>
            </a:r>
            <a:r>
              <a:rPr kumimoji="0" lang="en-SG"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1 </a:t>
            </a:r>
            <a:r>
              <a:rPr kumimoji="0" lang="en-SG"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số</a:t>
            </a:r>
            <a:r>
              <a:rPr kumimoji="0" lang="en-SG"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SG"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bài</a:t>
            </a:r>
            <a:r>
              <a:rPr kumimoji="0" lang="en-SG"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SG"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thơ</a:t>
            </a:r>
            <a:r>
              <a:rPr kumimoji="0" lang="en-SG"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SG"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về</a:t>
            </a:r>
            <a:r>
              <a:rPr kumimoji="0" lang="en-SG"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SG"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mùa</a:t>
            </a:r>
            <a:r>
              <a:rPr kumimoji="0" lang="en-SG"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SG"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thu</a:t>
            </a:r>
            <a:r>
              <a:rPr kumimoji="0" lang="en-SG"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SG"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và</a:t>
            </a:r>
            <a:r>
              <a:rPr kumimoji="0" lang="en-SG"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chia </a:t>
            </a:r>
            <a:r>
              <a:rPr kumimoji="0" lang="en-SG"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sẻ</a:t>
            </a:r>
            <a:endParaRPr kumimoji="0" lang="zh-CN" altLang="en-US"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endParaRPr>
          </a:p>
        </p:txBody>
      </p:sp>
      <p:grpSp>
        <p:nvGrpSpPr>
          <p:cNvPr id="22" name="组合 21"/>
          <p:cNvGrpSpPr/>
          <p:nvPr/>
        </p:nvGrpSpPr>
        <p:grpSpPr>
          <a:xfrm>
            <a:off x="1214312" y="4559252"/>
            <a:ext cx="841829" cy="841829"/>
            <a:chOff x="2082405" y="1855715"/>
            <a:chExt cx="841829" cy="841829"/>
          </a:xfrm>
        </p:grpSpPr>
        <p:sp>
          <p:nvSpPr>
            <p:cNvPr id="23" name="椭圆 22"/>
            <p:cNvSpPr/>
            <p:nvPr/>
          </p:nvSpPr>
          <p:spPr>
            <a:xfrm>
              <a:off x="2082405" y="1855715"/>
              <a:ext cx="841829" cy="8418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椭圆 23"/>
            <p:cNvSpPr/>
            <p:nvPr/>
          </p:nvSpPr>
          <p:spPr>
            <a:xfrm>
              <a:off x="2201241" y="1974551"/>
              <a:ext cx="604157" cy="6041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FF983C"/>
                  </a:solidFill>
                  <a:effectLst/>
                  <a:uLnTx/>
                  <a:uFillTx/>
                  <a:latin typeface="Times New Roman" panose="02020603050405020304" pitchFamily="18" charset="0"/>
                  <a:ea typeface="微软雅黑" pitchFamily="34" charset="-122"/>
                  <a:cs typeface="Times New Roman" panose="02020603050405020304" pitchFamily="18" charset="0"/>
                </a:rPr>
                <a:t>03</a:t>
              </a:r>
              <a:endParaRPr kumimoji="0" lang="zh-CN" altLang="en-US" sz="1800" b="0" i="0" u="none" strike="noStrike" kern="1200" cap="none" spc="0" normalizeH="0" baseline="0" noProof="0">
                <a:ln>
                  <a:noFill/>
                </a:ln>
                <a:solidFill>
                  <a:srgbClr val="FF983C"/>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sp>
        <p:nvSpPr>
          <p:cNvPr id="25" name="矩形: 圆角 24"/>
          <p:cNvSpPr/>
          <p:nvPr/>
        </p:nvSpPr>
        <p:spPr>
          <a:xfrm>
            <a:off x="2375617" y="4604722"/>
            <a:ext cx="8822488" cy="841829"/>
          </a:xfrm>
          <a:prstGeom prst="roundRect">
            <a:avLst>
              <a:gd name="adj" fmla="val 50000"/>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矩形 25"/>
          <p:cNvSpPr/>
          <p:nvPr/>
        </p:nvSpPr>
        <p:spPr>
          <a:xfrm>
            <a:off x="2865531" y="4727742"/>
            <a:ext cx="8168125" cy="631711"/>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Soạn</a:t>
            </a:r>
            <a:r>
              <a:rPr kumimoji="0" lang="en-US"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US"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bài</a:t>
            </a:r>
            <a:r>
              <a:rPr kumimoji="0" lang="en-US"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US"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Nói</a:t>
            </a:r>
            <a:r>
              <a:rPr kumimoji="0" lang="en-US"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a:t>
            </a:r>
            <a:r>
              <a:rPr kumimoji="0" lang="en-US" altLang="zh-CN" sz="3200" b="1" i="1"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với</a:t>
            </a:r>
            <a:r>
              <a:rPr kumimoji="0" lang="en-US" altLang="zh-CN"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rPr>
              <a:t> con”</a:t>
            </a:r>
            <a:endParaRPr kumimoji="0" lang="zh-CN" altLang="en-US" sz="3200" b="1" i="1"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细黑" pitchFamily="2" charset="-122"/>
              <a:cs typeface="Times New Roman" panose="02020603050405020304" pitchFamily="18" charset="0"/>
            </a:endParaRPr>
          </a:p>
        </p:txBody>
      </p:sp>
      <p:grpSp>
        <p:nvGrpSpPr>
          <p:cNvPr id="27" name="组合 7">
            <a:extLst>
              <a:ext uri="{FF2B5EF4-FFF2-40B4-BE49-F238E27FC236}">
                <a16:creationId xmlns:a16="http://schemas.microsoft.com/office/drawing/2014/main" id="{00FF7183-0F83-41A2-9EA3-147DBB8146FB}"/>
              </a:ext>
            </a:extLst>
          </p:cNvPr>
          <p:cNvGrpSpPr/>
          <p:nvPr/>
        </p:nvGrpSpPr>
        <p:grpSpPr>
          <a:xfrm flipV="1">
            <a:off x="4747772" y="1178657"/>
            <a:ext cx="3255817" cy="139147"/>
            <a:chOff x="5264727" y="1496291"/>
            <a:chExt cx="1197811" cy="872836"/>
          </a:xfrm>
        </p:grpSpPr>
        <p:sp>
          <p:nvSpPr>
            <p:cNvPr id="28" name="矩形 3">
              <a:extLst>
                <a:ext uri="{FF2B5EF4-FFF2-40B4-BE49-F238E27FC236}">
                  <a16:creationId xmlns:a16="http://schemas.microsoft.com/office/drawing/2014/main" id="{873E67E1-5A5B-4345-8932-C7B9446B278E}"/>
                </a:ext>
              </a:extLst>
            </p:cNvPr>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矩形 4">
              <a:extLst>
                <a:ext uri="{FF2B5EF4-FFF2-40B4-BE49-F238E27FC236}">
                  <a16:creationId xmlns:a16="http://schemas.microsoft.com/office/drawing/2014/main" id="{9536673D-ADCE-403A-813B-6279AE078188}"/>
                </a:ext>
              </a:extLst>
            </p:cNvPr>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矩形 5">
              <a:extLst>
                <a:ext uri="{FF2B5EF4-FFF2-40B4-BE49-F238E27FC236}">
                  <a16:creationId xmlns:a16="http://schemas.microsoft.com/office/drawing/2014/main" id="{DDF58508-D51A-48AE-9058-A4702CF25E24}"/>
                </a:ext>
              </a:extLst>
            </p:cNvPr>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1" name="矩形 6">
              <a:extLst>
                <a:ext uri="{FF2B5EF4-FFF2-40B4-BE49-F238E27FC236}">
                  <a16:creationId xmlns:a16="http://schemas.microsoft.com/office/drawing/2014/main" id="{943E91E6-F060-430A-8E7B-10FCA8170DCD}"/>
                </a:ext>
              </a:extLst>
            </p:cNvPr>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32" name="文本框 8">
            <a:extLst>
              <a:ext uri="{FF2B5EF4-FFF2-40B4-BE49-F238E27FC236}">
                <a16:creationId xmlns:a16="http://schemas.microsoft.com/office/drawing/2014/main" id="{ABF240BB-0C7D-449E-90D2-34FE51CB45E6}"/>
              </a:ext>
            </a:extLst>
          </p:cNvPr>
          <p:cNvSpPr txBox="1"/>
          <p:nvPr/>
        </p:nvSpPr>
        <p:spPr>
          <a:xfrm>
            <a:off x="4287117" y="469520"/>
            <a:ext cx="42663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Hướng</a:t>
            </a:r>
            <a:r>
              <a:rPr kumimoji="0" lang="en-SG" altLang="zh-CN"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dẫn</a:t>
            </a:r>
            <a:r>
              <a:rPr kumimoji="0" lang="en-SG" altLang="zh-CN"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tự</a:t>
            </a:r>
            <a:r>
              <a:rPr kumimoji="0" lang="en-SG" altLang="zh-CN"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 </a:t>
            </a:r>
            <a:r>
              <a:rPr kumimoji="0" lang="en-SG" altLang="zh-CN" sz="40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rPr>
              <a:t>học</a:t>
            </a:r>
            <a:endParaRPr kumimoji="0" lang="zh-CN" altLang="en-US" sz="40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华文中宋" pitchFamily="2" charset="-122"/>
              <a:cs typeface="Times New Roman" panose="02020603050405020304" pitchFamily="18" charset="0"/>
            </a:endParaRPr>
          </a:p>
        </p:txBody>
      </p:sp>
    </p:spTree>
    <p:extLst>
      <p:ext uri="{BB962C8B-B14F-4D97-AF65-F5344CB8AC3E}">
        <p14:creationId xmlns:p14="http://schemas.microsoft.com/office/powerpoint/2010/main" val="21026418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p:bldP spid="20" grpId="0" animBg="1"/>
      <p:bldP spid="21" grpId="0"/>
      <p:bldP spid="25" grpId="0" animBg="1"/>
      <p:bldP spid="26" grpId="0"/>
      <p:bldP spid="3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b="14327"/>
          <a:stretch>
            <a:fillRect/>
          </a:stretch>
        </p:blipFill>
        <p:spPr>
          <a:xfrm>
            <a:off x="0" y="1"/>
            <a:ext cx="12192000" cy="6858000"/>
          </a:xfrm>
          <a:prstGeom prst="rect">
            <a:avLst/>
          </a:prstGeom>
        </p:spPr>
      </p:pic>
      <p:grpSp>
        <p:nvGrpSpPr>
          <p:cNvPr id="31" name="组合 30"/>
          <p:cNvGrpSpPr/>
          <p:nvPr/>
        </p:nvGrpSpPr>
        <p:grpSpPr>
          <a:xfrm>
            <a:off x="1097787" y="698166"/>
            <a:ext cx="9996426" cy="5461669"/>
            <a:chOff x="799393" y="535135"/>
            <a:chExt cx="10593214" cy="5787731"/>
          </a:xfrm>
        </p:grpSpPr>
        <p:sp>
          <p:nvSpPr>
            <p:cNvPr id="10"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5" name="Picture 4">
            <a:extLst>
              <a:ext uri="{FF2B5EF4-FFF2-40B4-BE49-F238E27FC236}">
                <a16:creationId xmlns:a16="http://schemas.microsoft.com/office/drawing/2014/main" id="{0E51B93D-312C-4A53-B6E7-13ABAAFC2214}"/>
              </a:ext>
            </a:extLst>
          </p:cNvPr>
          <p:cNvPicPr>
            <a:picLocks noChangeAspect="1"/>
          </p:cNvPicPr>
          <p:nvPr/>
        </p:nvPicPr>
        <p:blipFill rotWithShape="1">
          <a:blip r:embed="rId3">
            <a:extLst>
              <a:ext uri="{28A0092B-C50C-407E-A947-70E740481C1C}">
                <a14:useLocalDpi xmlns:a14="http://schemas.microsoft.com/office/drawing/2010/main" val="0"/>
              </a:ext>
            </a:extLst>
          </a:blip>
          <a:srcRect l="27835" b="4980"/>
          <a:stretch/>
        </p:blipFill>
        <p:spPr>
          <a:xfrm>
            <a:off x="7204364" y="1000394"/>
            <a:ext cx="3505200" cy="4857211"/>
          </a:xfrm>
          <a:prstGeom prst="rect">
            <a:avLst/>
          </a:prstGeom>
        </p:spPr>
      </p:pic>
      <p:sp>
        <p:nvSpPr>
          <p:cNvPr id="6" name="TextBox 5">
            <a:extLst>
              <a:ext uri="{FF2B5EF4-FFF2-40B4-BE49-F238E27FC236}">
                <a16:creationId xmlns:a16="http://schemas.microsoft.com/office/drawing/2014/main" id="{3B40D3CC-0490-420E-9015-49014298C334}"/>
              </a:ext>
            </a:extLst>
          </p:cNvPr>
          <p:cNvSpPr txBox="1"/>
          <p:nvPr/>
        </p:nvSpPr>
        <p:spPr>
          <a:xfrm flipH="1">
            <a:off x="1846812" y="2475344"/>
            <a:ext cx="569006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6000" b="0" i="0" u="none" strike="noStrike" kern="1200" cap="none" spc="0" normalizeH="0" baseline="0" noProof="0" dirty="0" err="1">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Hẹn</a:t>
            </a:r>
            <a:r>
              <a:rPr kumimoji="0" lang="en-SG" sz="6000" b="0" i="0" u="none" strike="noStrike" kern="1200" cap="none" spc="0" normalizeH="0" baseline="0" noProof="0" dirty="0">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SG" sz="6000" b="0" i="0" u="none" strike="noStrike" kern="1200" cap="none" spc="0" normalizeH="0" baseline="0" noProof="0" dirty="0" err="1">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gặp</a:t>
            </a:r>
            <a:r>
              <a:rPr kumimoji="0" lang="en-SG" sz="6000" b="0" i="0" u="none" strike="noStrike" kern="1200" cap="none" spc="0" normalizeH="0" baseline="0" noProof="0" dirty="0">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SG" sz="6000" b="0" i="0" u="none" strike="noStrike" kern="1200" cap="none" spc="0" normalizeH="0" baseline="0" noProof="0" dirty="0" err="1">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lại</a:t>
            </a:r>
            <a:r>
              <a:rPr kumimoji="0" lang="en-SG" sz="6000" b="0" i="0" u="none" strike="noStrike" kern="1200" cap="none" spc="0" normalizeH="0" baseline="0" noProof="0" dirty="0">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SG" sz="6000" b="0" i="0" u="none" strike="noStrike" kern="1200" cap="none" spc="0" normalizeH="0" baseline="0" noProof="0" dirty="0" err="1">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các</a:t>
            </a:r>
            <a:r>
              <a:rPr kumimoji="0" lang="en-SG" sz="6000" b="0" i="0" u="none" strike="noStrike" kern="1200" cap="none" spc="0" normalizeH="0" baseline="0" noProof="0" dirty="0">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SG" sz="6000" b="0" i="0" u="none" strike="noStrike" kern="1200" cap="none" spc="0" normalizeH="0" baseline="0" noProof="0" dirty="0" err="1">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em</a:t>
            </a:r>
            <a:r>
              <a:rPr kumimoji="0" lang="en-SG" sz="6000" b="0" i="0" u="none" strike="noStrike" kern="1200" cap="none" spc="0" normalizeH="0" baseline="0" noProof="0" dirty="0">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 ở </a:t>
            </a:r>
            <a:r>
              <a:rPr kumimoji="0" lang="en-SG" sz="6000" b="0" i="0" u="none" strike="noStrike" kern="1200" cap="none" spc="0" normalizeH="0" baseline="0" noProof="0" dirty="0" err="1">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tiết</a:t>
            </a:r>
            <a:r>
              <a:rPr kumimoji="0" lang="en-SG" sz="6000" b="0" i="0" u="none" strike="noStrike" kern="1200" cap="none" spc="0" normalizeH="0" baseline="0" noProof="0" dirty="0">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SG" sz="6000" b="0" i="0" u="none" strike="noStrike" kern="1200" cap="none" spc="0" normalizeH="0" baseline="0" noProof="0" dirty="0" err="1">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học</a:t>
            </a:r>
            <a:r>
              <a:rPr kumimoji="0" lang="en-SG" sz="6000" b="0" i="0" u="none" strike="noStrike" kern="1200" cap="none" spc="0" normalizeH="0" baseline="0" noProof="0" dirty="0">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 </a:t>
            </a:r>
            <a:r>
              <a:rPr kumimoji="0" lang="en-SG" sz="6000" b="0" i="0" u="none" strike="noStrike" kern="1200" cap="none" spc="0" normalizeH="0" baseline="0" noProof="0" dirty="0" err="1">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sau</a:t>
            </a:r>
            <a:r>
              <a:rPr kumimoji="0" lang="en-SG" sz="6000" b="0" i="0" u="none" strike="noStrike" kern="1200" cap="none" spc="0" normalizeH="0" baseline="0" noProof="0" dirty="0">
                <a:ln>
                  <a:noFill/>
                </a:ln>
                <a:solidFill>
                  <a:prstClr val="black"/>
                </a:solidFill>
                <a:effectLst>
                  <a:glow rad="101600">
                    <a:srgbClr val="0FAC81">
                      <a:satMod val="175000"/>
                      <a:alpha val="40000"/>
                    </a:srgbClr>
                  </a:glow>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0" y="-4572000"/>
            <a:ext cx="12192000" cy="1143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625767"/>
            <a:ext cx="1193506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b="1" dirty="0">
                <a:solidFill>
                  <a:prstClr val="black"/>
                </a:solidFill>
                <a:latin typeface="iCiel Bambola" panose="02000000000000000000" pitchFamily="2" charset="0"/>
              </a:rPr>
              <a:t>IV. </a:t>
            </a:r>
            <a:r>
              <a:rPr lang="en-US" sz="9600" b="1" dirty="0" err="1">
                <a:solidFill>
                  <a:prstClr val="black"/>
                </a:solidFill>
                <a:latin typeface="iCiel Bambola" panose="02000000000000000000" pitchFamily="2" charset="0"/>
              </a:rPr>
              <a:t>Luyện</a:t>
            </a:r>
            <a:r>
              <a:rPr lang="en-US" sz="9600" b="1" dirty="0">
                <a:solidFill>
                  <a:prstClr val="black"/>
                </a:solidFill>
                <a:latin typeface="iCiel Bambola" panose="02000000000000000000" pitchFamily="2" charset="0"/>
              </a:rPr>
              <a:t> </a:t>
            </a:r>
            <a:r>
              <a:rPr lang="en-US" sz="9600" b="1" dirty="0" err="1">
                <a:solidFill>
                  <a:prstClr val="black"/>
                </a:solidFill>
                <a:latin typeface="iCiel Bambola" panose="02000000000000000000" pitchFamily="2" charset="0"/>
              </a:rPr>
              <a:t>đề</a:t>
            </a:r>
            <a:r>
              <a:rPr lang="en-US" sz="9600" b="1" dirty="0">
                <a:solidFill>
                  <a:prstClr val="black"/>
                </a:solidFill>
                <a:latin typeface="iCiel Bambola" panose="02000000000000000000" pitchFamily="2" charset="0"/>
              </a:rPr>
              <a:t> </a:t>
            </a:r>
            <a:r>
              <a:rPr lang="en-US" sz="9600" b="1" dirty="0" err="1">
                <a:solidFill>
                  <a:prstClr val="black"/>
                </a:solidFill>
                <a:latin typeface="iCiel Bambola" panose="02000000000000000000" pitchFamily="2" charset="0"/>
              </a:rPr>
              <a:t>đọc</a:t>
            </a:r>
            <a:r>
              <a:rPr lang="en-US" sz="9600" b="1" dirty="0">
                <a:solidFill>
                  <a:prstClr val="black"/>
                </a:solidFill>
                <a:latin typeface="iCiel Bambola" panose="02000000000000000000" pitchFamily="2" charset="0"/>
              </a:rPr>
              <a:t> – </a:t>
            </a:r>
            <a:r>
              <a:rPr lang="en-US" sz="9600" b="1" dirty="0" err="1">
                <a:solidFill>
                  <a:prstClr val="black"/>
                </a:solidFill>
                <a:latin typeface="iCiel Bambola" panose="02000000000000000000" pitchFamily="2" charset="0"/>
              </a:rPr>
              <a:t>hiểu</a:t>
            </a:r>
            <a:endParaRPr kumimoji="0" lang="en-US" sz="9600" b="1" i="0" u="none" strike="noStrike" kern="1200" cap="none" spc="0" normalizeH="0" baseline="0" noProof="0" dirty="0">
              <a:ln>
                <a:noFill/>
              </a:ln>
              <a:solidFill>
                <a:prstClr val="black"/>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4275692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ột ngày nào đó bạn sẽ mơ về những gì bạn đang có lúc này đây – Hoàng Lê's  blog – lehoang1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3323" y="227149"/>
            <a:ext cx="8292655" cy="3200876"/>
          </a:xfrm>
          <a:prstGeom prst="rect">
            <a:avLst/>
          </a:prstGeom>
          <a:noFill/>
        </p:spPr>
        <p:txBody>
          <a:bodyPr wrap="none" rtlCol="0">
            <a:spAutoFit/>
          </a:bodyPr>
          <a:lstStyle/>
          <a:p>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117, 118</a:t>
            </a:r>
          </a:p>
          <a:p>
            <a:r>
              <a:rPr lang="en-US" sz="16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Sang </a:t>
            </a:r>
            <a:r>
              <a:rPr lang="en-US" sz="16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a:t>
            </a:r>
            <a:endParaRPr lang="en-US" sz="16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8035834" y="3655174"/>
            <a:ext cx="3581430" cy="830997"/>
          </a:xfrm>
          <a:prstGeom prst="rect">
            <a:avLst/>
          </a:prstGeom>
          <a:noFill/>
        </p:spPr>
        <p:txBody>
          <a:bodyPr wrap="none" rtlCol="0">
            <a:spAutoFit/>
          </a:bodyPr>
          <a:lstStyle/>
          <a:p>
            <a:r>
              <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Hữu</a:t>
            </a:r>
            <a:r>
              <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Thỉnh</a:t>
            </a:r>
            <a:r>
              <a:rPr lang="en-US" sz="48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99757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a:extLst>
              <a:ext uri="{FF2B5EF4-FFF2-40B4-BE49-F238E27FC236}">
                <a16:creationId xmlns:a16="http://schemas.microsoft.com/office/drawing/2014/main" id="{21C72DCB-4600-9554-49B0-6C4B37D5519C}"/>
              </a:ext>
            </a:extLst>
          </p:cNvPr>
          <p:cNvSpPr>
            <a:spLocks noChangeArrowheads="1"/>
          </p:cNvSpPr>
          <p:nvPr/>
        </p:nvSpPr>
        <p:spPr bwMode="auto">
          <a:xfrm>
            <a:off x="912420" y="685801"/>
            <a:ext cx="10367159"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lnSpc>
                <a:spcPct val="115000"/>
              </a:lnSpc>
              <a:spcBef>
                <a:spcPct val="0"/>
              </a:spcBef>
              <a:spcAft>
                <a:spcPct val="0"/>
              </a:spcAft>
            </a:pPr>
            <a:r>
              <a:rPr lang="en-US" altLang="en-US" sz="3200" b="1" dirty="0">
                <a:solidFill>
                  <a:srgbClr val="FF0000"/>
                </a:solidFill>
                <a:latin typeface="Times New Roman" panose="02020603050405020304" pitchFamily="18" charset="0"/>
                <a:cs typeface="Calibri" panose="020F0502020204030204" pitchFamily="34" charset="0"/>
              </a:rPr>
              <a:t>                           SANG THU</a:t>
            </a:r>
          </a:p>
          <a:p>
            <a:pPr algn="just" eaLnBrk="1" fontAlgn="base" hangingPunct="1">
              <a:lnSpc>
                <a:spcPct val="115000"/>
              </a:lnSpc>
              <a:spcBef>
                <a:spcPct val="0"/>
              </a:spcBef>
              <a:spcAft>
                <a:spcPct val="0"/>
              </a:spcAft>
            </a:pPr>
            <a:r>
              <a:rPr lang="en-US" altLang="en-US" b="1" dirty="0">
                <a:solidFill>
                  <a:srgbClr val="000000"/>
                </a:solidFill>
                <a:latin typeface="Times New Roman" panose="02020603050405020304" pitchFamily="18" charset="0"/>
                <a:cs typeface="Calibri" panose="020F0502020204030204" pitchFamily="34" charset="0"/>
              </a:rPr>
              <a:t>                                                                              </a:t>
            </a:r>
            <a:r>
              <a:rPr lang="en-US" altLang="en-US" b="1" dirty="0">
                <a:solidFill>
                  <a:srgbClr val="0000FF"/>
                </a:solidFill>
                <a:latin typeface="Times New Roman" panose="02020603050405020304" pitchFamily="18" charset="0"/>
                <a:cs typeface="Calibri" panose="020F0502020204030204" pitchFamily="34" charset="0"/>
              </a:rPr>
              <a:t>HỮU THỈNH</a:t>
            </a:r>
          </a:p>
          <a:p>
            <a:pPr algn="just" eaLnBrk="1" fontAlgn="base" hangingPunct="1">
              <a:lnSpc>
                <a:spcPct val="115000"/>
              </a:lnSpc>
              <a:spcBef>
                <a:spcPct val="0"/>
              </a:spcBef>
              <a:spcAft>
                <a:spcPct val="0"/>
              </a:spcAft>
            </a:pPr>
            <a:r>
              <a:rPr lang="en-US" altLang="en-US" sz="2800" b="1" dirty="0">
                <a:solidFill>
                  <a:srgbClr val="0000FF"/>
                </a:solidFill>
                <a:latin typeface="Times New Roman" panose="02020603050405020304" pitchFamily="18" charset="0"/>
                <a:cs typeface="Calibri" panose="020F0502020204030204" pitchFamily="34" charset="0"/>
              </a:rPr>
              <a:t>1. </a:t>
            </a:r>
            <a:r>
              <a:rPr lang="en-US" altLang="en-US" sz="2800" b="1" dirty="0" err="1">
                <a:solidFill>
                  <a:srgbClr val="0000FF"/>
                </a:solidFill>
                <a:latin typeface="Times New Roman" panose="02020603050405020304" pitchFamily="18" charset="0"/>
                <a:cs typeface="Calibri" panose="020F0502020204030204" pitchFamily="34" charset="0"/>
              </a:rPr>
              <a:t>Kiến</a:t>
            </a:r>
            <a:r>
              <a:rPr lang="en-US" altLang="en-US" sz="2800" b="1" dirty="0">
                <a:solidFill>
                  <a:srgbClr val="0000FF"/>
                </a:solidFill>
                <a:latin typeface="Times New Roman" panose="02020603050405020304" pitchFamily="18" charset="0"/>
                <a:cs typeface="Calibri" panose="020F0502020204030204" pitchFamily="34" charset="0"/>
              </a:rPr>
              <a:t> </a:t>
            </a:r>
            <a:r>
              <a:rPr lang="en-US" altLang="en-US" sz="2800" b="1" dirty="0" err="1">
                <a:solidFill>
                  <a:srgbClr val="0000FF"/>
                </a:solidFill>
                <a:latin typeface="Times New Roman" panose="02020603050405020304" pitchFamily="18" charset="0"/>
                <a:cs typeface="Calibri" panose="020F0502020204030204" pitchFamily="34" charset="0"/>
              </a:rPr>
              <a:t>thức</a:t>
            </a:r>
            <a:endParaRPr lang="en-US" altLang="en-US" sz="2800" dirty="0">
              <a:solidFill>
                <a:srgbClr val="0000FF"/>
              </a:solidFill>
              <a:latin typeface="Calibri" panose="020F0502020204030204" pitchFamily="34" charset="0"/>
              <a:cs typeface="Calibri" panose="020F0502020204030204" pitchFamily="34" charset="0"/>
            </a:endParaRPr>
          </a:p>
          <a:p>
            <a:pPr algn="just" eaLnBrk="1" fontAlgn="base" hangingPunct="1">
              <a:lnSpc>
                <a:spcPct val="115000"/>
              </a:lnSpc>
              <a:spcBef>
                <a:spcPct val="0"/>
              </a:spcBef>
              <a:spcAft>
                <a:spcPct val="0"/>
              </a:spcAft>
            </a:pP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Cảm</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nhận</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được</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sự</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tinh</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tế</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của</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tác</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giả</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Hữu</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Thỉnh</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trong</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giây</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phút</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giao</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mùa</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từ</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cuối</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hạ</a:t>
            </a:r>
            <a:r>
              <a:rPr lang="en-US" altLang="en-US" sz="2800" dirty="0">
                <a:solidFill>
                  <a:srgbClr val="0000FF"/>
                </a:solidFill>
                <a:latin typeface="Times New Roman" panose="02020603050405020304" pitchFamily="18" charset="0"/>
                <a:cs typeface="Calibri" panose="020F0502020204030204" pitchFamily="34" charset="0"/>
              </a:rPr>
              <a:t> sang </a:t>
            </a:r>
            <a:r>
              <a:rPr lang="en-US" altLang="en-US" sz="2800" dirty="0" err="1">
                <a:solidFill>
                  <a:srgbClr val="0000FF"/>
                </a:solidFill>
                <a:latin typeface="Times New Roman" panose="02020603050405020304" pitchFamily="18" charset="0"/>
                <a:cs typeface="Calibri" panose="020F0502020204030204" pitchFamily="34" charset="0"/>
              </a:rPr>
              <a:t>đầu</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thu</a:t>
            </a:r>
            <a:r>
              <a:rPr lang="en-US" altLang="en-US" sz="2800" dirty="0">
                <a:solidFill>
                  <a:srgbClr val="0000FF"/>
                </a:solidFill>
                <a:latin typeface="Times New Roman" panose="02020603050405020304" pitchFamily="18" charset="0"/>
                <a:cs typeface="Calibri" panose="020F0502020204030204" pitchFamily="34" charset="0"/>
              </a:rPr>
              <a:t>.</a:t>
            </a:r>
            <a:endParaRPr lang="en-US" altLang="en-US" sz="2800" dirty="0">
              <a:solidFill>
                <a:srgbClr val="0000FF"/>
              </a:solidFill>
              <a:latin typeface="Calibri" panose="020F0502020204030204" pitchFamily="34" charset="0"/>
              <a:cs typeface="Calibri" panose="020F0502020204030204" pitchFamily="34" charset="0"/>
            </a:endParaRPr>
          </a:p>
          <a:p>
            <a:pPr algn="just" eaLnBrk="1" fontAlgn="base" hangingPunct="1">
              <a:lnSpc>
                <a:spcPct val="115000"/>
              </a:lnSpc>
              <a:spcBef>
                <a:spcPct val="0"/>
              </a:spcBef>
              <a:spcAft>
                <a:spcPct val="0"/>
              </a:spcAft>
            </a:pP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Thấy</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được</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những</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nét</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đặc</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sắc</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nghệ</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thuật</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của</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bài</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thơ</a:t>
            </a:r>
            <a:r>
              <a:rPr lang="en-US" altLang="en-US" sz="2800" dirty="0">
                <a:solidFill>
                  <a:srgbClr val="0000FF"/>
                </a:solidFill>
                <a:latin typeface="Times New Roman" panose="02020603050405020304" pitchFamily="18" charset="0"/>
                <a:cs typeface="Calibri" panose="020F0502020204030204" pitchFamily="34" charset="0"/>
              </a:rPr>
              <a:t>.</a:t>
            </a:r>
            <a:endParaRPr lang="en-US" altLang="en-US" sz="2800" dirty="0">
              <a:solidFill>
                <a:srgbClr val="0000FF"/>
              </a:solidFill>
              <a:latin typeface="Calibri" panose="020F0502020204030204" pitchFamily="34" charset="0"/>
              <a:cs typeface="Calibri" panose="020F0502020204030204" pitchFamily="34" charset="0"/>
            </a:endParaRPr>
          </a:p>
          <a:p>
            <a:pPr algn="just" eaLnBrk="1" fontAlgn="base" hangingPunct="1">
              <a:lnSpc>
                <a:spcPct val="115000"/>
              </a:lnSpc>
              <a:spcBef>
                <a:spcPct val="0"/>
              </a:spcBef>
              <a:spcAft>
                <a:spcPct val="0"/>
              </a:spcAft>
            </a:pPr>
            <a:r>
              <a:rPr lang="en-US" altLang="en-US" sz="2800" b="1" dirty="0">
                <a:solidFill>
                  <a:srgbClr val="0000FF"/>
                </a:solidFill>
                <a:latin typeface="Times New Roman" panose="02020603050405020304" pitchFamily="18" charset="0"/>
                <a:cs typeface="Calibri" panose="020F0502020204030204" pitchFamily="34" charset="0"/>
              </a:rPr>
              <a:t>2. </a:t>
            </a:r>
            <a:r>
              <a:rPr lang="en-US" altLang="en-US" sz="2800" b="1" dirty="0" err="1">
                <a:solidFill>
                  <a:srgbClr val="0000FF"/>
                </a:solidFill>
                <a:latin typeface="Times New Roman" panose="02020603050405020304" pitchFamily="18" charset="0"/>
                <a:cs typeface="Calibri" panose="020F0502020204030204" pitchFamily="34" charset="0"/>
              </a:rPr>
              <a:t>Kỹ</a:t>
            </a:r>
            <a:r>
              <a:rPr lang="en-US" altLang="en-US" sz="2800" b="1" dirty="0">
                <a:solidFill>
                  <a:srgbClr val="0000FF"/>
                </a:solidFill>
                <a:latin typeface="Times New Roman" panose="02020603050405020304" pitchFamily="18" charset="0"/>
                <a:cs typeface="Calibri" panose="020F0502020204030204" pitchFamily="34" charset="0"/>
              </a:rPr>
              <a:t> </a:t>
            </a:r>
            <a:r>
              <a:rPr lang="en-US" altLang="en-US" sz="2800" b="1" dirty="0" err="1">
                <a:solidFill>
                  <a:srgbClr val="0000FF"/>
                </a:solidFill>
                <a:latin typeface="Times New Roman" panose="02020603050405020304" pitchFamily="18" charset="0"/>
                <a:cs typeface="Calibri" panose="020F0502020204030204" pitchFamily="34" charset="0"/>
              </a:rPr>
              <a:t>năng</a:t>
            </a:r>
            <a:r>
              <a:rPr lang="en-US" altLang="en-US" sz="2800" b="1" dirty="0">
                <a:solidFill>
                  <a:srgbClr val="0000FF"/>
                </a:solidFill>
                <a:latin typeface="Times New Roman" panose="02020603050405020304" pitchFamily="18" charset="0"/>
                <a:cs typeface="Calibri" panose="020F0502020204030204" pitchFamily="34" charset="0"/>
              </a:rPr>
              <a:t>:</a:t>
            </a:r>
            <a:endParaRPr lang="en-US" altLang="en-US" sz="2800" dirty="0">
              <a:solidFill>
                <a:srgbClr val="0000FF"/>
              </a:solidFill>
              <a:latin typeface="Calibri" panose="020F0502020204030204" pitchFamily="34" charset="0"/>
              <a:cs typeface="Calibri" panose="020F0502020204030204" pitchFamily="34" charset="0"/>
            </a:endParaRPr>
          </a:p>
          <a:p>
            <a:pPr algn="just" eaLnBrk="1" fontAlgn="base" hangingPunct="1">
              <a:lnSpc>
                <a:spcPct val="115000"/>
              </a:lnSpc>
              <a:spcBef>
                <a:spcPct val="0"/>
              </a:spcBef>
              <a:spcAft>
                <a:spcPct val="0"/>
              </a:spcAft>
            </a:pP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Đọc</a:t>
            </a:r>
            <a:r>
              <a:rPr lang="en-US" altLang="en-US" sz="2800" dirty="0">
                <a:solidFill>
                  <a:srgbClr val="0000FF"/>
                </a:solidFill>
                <a:latin typeface="Times New Roman" panose="02020603050405020304" pitchFamily="18" charset="0"/>
                <a:cs typeface="Calibri" panose="020F0502020204030204" pitchFamily="34" charset="0"/>
              </a:rPr>
              <a:t> – </a:t>
            </a:r>
            <a:r>
              <a:rPr lang="en-US" altLang="en-US" sz="2800" dirty="0" err="1">
                <a:solidFill>
                  <a:srgbClr val="0000FF"/>
                </a:solidFill>
                <a:latin typeface="Times New Roman" panose="02020603050405020304" pitchFamily="18" charset="0"/>
                <a:cs typeface="Calibri" panose="020F0502020204030204" pitchFamily="34" charset="0"/>
              </a:rPr>
              <a:t>hiểu</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một</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văn</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bản</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thơ</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trữ</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tình</a:t>
            </a:r>
            <a:r>
              <a:rPr lang="en-US" altLang="en-US" sz="2800" dirty="0">
                <a:solidFill>
                  <a:srgbClr val="0000FF"/>
                </a:solidFill>
                <a:latin typeface="Times New Roman" panose="02020603050405020304" pitchFamily="18" charset="0"/>
                <a:cs typeface="Calibri" panose="020F0502020204030204" pitchFamily="34" charset="0"/>
              </a:rPr>
              <a:t>.</a:t>
            </a:r>
            <a:endParaRPr lang="en-US" altLang="en-US" sz="2800" dirty="0">
              <a:solidFill>
                <a:srgbClr val="0000FF"/>
              </a:solidFill>
              <a:latin typeface="Calibri" panose="020F0502020204030204" pitchFamily="34" charset="0"/>
              <a:cs typeface="Calibri" panose="020F0502020204030204" pitchFamily="34" charset="0"/>
            </a:endParaRPr>
          </a:p>
          <a:p>
            <a:pPr eaLnBrk="1" fontAlgn="base" hangingPunct="1">
              <a:spcBef>
                <a:spcPct val="0"/>
              </a:spcBef>
              <a:spcAft>
                <a:spcPct val="0"/>
              </a:spcAft>
            </a:pP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Có</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khả</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năng</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trình</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bày</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những</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suy</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nghĩ</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cảm</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nhận</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về</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một</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hình</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ảnh</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thơ</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một</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khổ</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thơ</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một</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tác</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phẩm</a:t>
            </a:r>
            <a:r>
              <a:rPr lang="en-US" altLang="en-US" sz="2800" dirty="0">
                <a:solidFill>
                  <a:srgbClr val="0000FF"/>
                </a:solidFill>
                <a:latin typeface="Times New Roman" panose="02020603050405020304" pitchFamily="18" charset="0"/>
                <a:cs typeface="Calibri" panose="020F0502020204030204" pitchFamily="34" charset="0"/>
              </a:rPr>
              <a:t> </a:t>
            </a:r>
            <a:r>
              <a:rPr lang="en-US" altLang="en-US" sz="2800" dirty="0" err="1">
                <a:solidFill>
                  <a:srgbClr val="0000FF"/>
                </a:solidFill>
                <a:latin typeface="Times New Roman" panose="02020603050405020304" pitchFamily="18" charset="0"/>
                <a:cs typeface="Calibri" panose="020F0502020204030204" pitchFamily="34" charset="0"/>
              </a:rPr>
              <a:t>thơ</a:t>
            </a:r>
            <a:r>
              <a:rPr lang="en-US" altLang="en-US" sz="2800" dirty="0">
                <a:solidFill>
                  <a:srgbClr val="0000FF"/>
                </a:solidFill>
                <a:latin typeface="Times New Roman" panose="02020603050405020304" pitchFamily="18" charset="0"/>
                <a:cs typeface="Calibri" panose="020F0502020204030204" pitchFamily="34" charset="0"/>
              </a:rPr>
              <a:t>.</a:t>
            </a:r>
            <a:endParaRPr lang="en-US" altLang="en-US" sz="2800" dirty="0">
              <a:solidFill>
                <a:srgbClr val="0000FF"/>
              </a:solidFill>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912F07-87BA-973C-3DA3-B68E3803AF81}"/>
              </a:ext>
            </a:extLst>
          </p:cNvPr>
          <p:cNvSpPr txBox="1"/>
          <p:nvPr/>
        </p:nvSpPr>
        <p:spPr>
          <a:xfrm>
            <a:off x="2678180" y="3518488"/>
            <a:ext cx="1055076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kumimoji="0" lang="en-US" sz="54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 </a:t>
            </a:r>
            <a:r>
              <a:rPr kumimoji="0" lang="en-US" sz="54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tìm</a:t>
            </a:r>
            <a:r>
              <a:rPr kumimoji="0" lang="en-US" sz="54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54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kumimoji="0" lang="en-US" sz="5400" b="1" i="0"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5400" b="1" i="0" u="none" strike="noStrike" kern="0" cap="none" spc="0" normalizeH="0" baseline="0" noProof="0" dirty="0" err="1">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kumimoji="0" lang="en-US" sz="5400" b="1" i="1" u="none" strike="noStrike" kern="0" cap="none" spc="0" normalizeH="0" baseline="0" noProof="0" dirty="0">
              <a:ln>
                <a:noFill/>
              </a:ln>
              <a:solidFill>
                <a:srgbClr val="36252C"/>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7" name="Freeform 13">
            <a:extLst>
              <a:ext uri="{FF2B5EF4-FFF2-40B4-BE49-F238E27FC236}">
                <a16:creationId xmlns:a16="http://schemas.microsoft.com/office/drawing/2014/main" id="{0C90A9A8-F210-F375-D6BE-142698BF2CC1}"/>
              </a:ext>
            </a:extLst>
          </p:cNvPr>
          <p:cNvSpPr/>
          <p:nvPr/>
        </p:nvSpPr>
        <p:spPr>
          <a:xfrm>
            <a:off x="69021" y="0"/>
            <a:ext cx="8447961" cy="6909955"/>
          </a:xfrm>
          <a:custGeom>
            <a:avLst/>
            <a:gdLst/>
            <a:ahLst/>
            <a:cxnLst/>
            <a:rect l="l" t="t" r="r" b="b"/>
            <a:pathLst>
              <a:path w="2036548" h="1685243">
                <a:moveTo>
                  <a:pt x="0" y="0"/>
                </a:moveTo>
                <a:lnTo>
                  <a:pt x="2036548" y="0"/>
                </a:lnTo>
                <a:lnTo>
                  <a:pt x="2036548" y="1685243"/>
                </a:lnTo>
                <a:lnTo>
                  <a:pt x="0" y="16852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139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Vẽ Tay Phong Cảnh Cỏ đẹp Phong Cảnh Cỏ Mùa Thu Bảo Vệ Cây Mùa Thu  Vẽ Tay Những Cây Tươi Nhỏ áp Phích Tuyên Truyền Của Trẻ Em, Pho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138545" y="-2571750"/>
            <a:ext cx="12053455" cy="9429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73749" y="1714500"/>
            <a:ext cx="2581156" cy="1200329"/>
          </a:xfrm>
          <a:prstGeom prst="rect">
            <a:avLst/>
          </a:prstGeom>
          <a:noFill/>
        </p:spPr>
        <p:txBody>
          <a:bodyPr wrap="none" rtlCol="0">
            <a:spAutoFit/>
          </a:bodyPr>
          <a:lstStyle/>
          <a:p>
            <a:pPr defTabSz="685800"/>
            <a:r>
              <a:rPr lang="en-US" sz="7200" b="1" dirty="0">
                <a:solidFill>
                  <a:prstClr val="black"/>
                </a:solidFill>
                <a:latin typeface="iCiel Bambola" panose="02000000000000000000" pitchFamily="2" charset="0"/>
              </a:rPr>
              <a:t>1. </a:t>
            </a:r>
            <a:r>
              <a:rPr lang="en-US" sz="7200" b="1" dirty="0" err="1">
                <a:solidFill>
                  <a:prstClr val="black"/>
                </a:solidFill>
                <a:latin typeface="iCiel Bambola" panose="02000000000000000000" pitchFamily="2" charset="0"/>
              </a:rPr>
              <a:t>Đọc</a:t>
            </a:r>
            <a:endParaRPr lang="en-US" sz="7200" b="1" dirty="0">
              <a:solidFill>
                <a:prstClr val="black"/>
              </a:solidFill>
              <a:latin typeface="iCiel Bambola" panose="02000000000000000000" pitchFamily="2" charset="0"/>
            </a:endParaRPr>
          </a:p>
        </p:txBody>
      </p:sp>
    </p:spTree>
    <p:extLst>
      <p:ext uri="{BB962C8B-B14F-4D97-AF65-F5344CB8AC3E}">
        <p14:creationId xmlns:p14="http://schemas.microsoft.com/office/powerpoint/2010/main" val="6135346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PSNARRATION" val="6,20393345,G:\SANG THU CO VI\SANG THU CO VI\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8,20393345,G:\SANG THU CO VI\SANG THU CO VI\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7,20393345,G:\SANG THU CO VI\SANG THU CO VI\Media.ppcx"/>
</p:tagLst>
</file>

<file path=ppt/tags/tag4.xml><?xml version="1.0" encoding="utf-8"?>
<p:tagLst xmlns:a="http://schemas.openxmlformats.org/drawingml/2006/main" xmlns:r="http://schemas.openxmlformats.org/officeDocument/2006/relationships" xmlns:p="http://schemas.openxmlformats.org/presentationml/2006/main">
  <p:tag name="TIMING" val="|0.2|0.2|0.3|0.4|0.2|0.2|0.1"/>
</p:tagLst>
</file>

<file path=ppt/tags/tag5.xml><?xml version="1.0" encoding="utf-8"?>
<p:tagLst xmlns:a="http://schemas.openxmlformats.org/drawingml/2006/main" xmlns:r="http://schemas.openxmlformats.org/officeDocument/2006/relationships" xmlns:p="http://schemas.openxmlformats.org/presentationml/2006/main">
  <p:tag name="TIMING" val="|0.2|0.2|0.3|0.4|0.2|0.2|0.1"/>
</p:tagLst>
</file>

<file path=ppt/tags/tag6.xml><?xml version="1.0" encoding="utf-8"?>
<p:tagLst xmlns:a="http://schemas.openxmlformats.org/drawingml/2006/main" xmlns:r="http://schemas.openxmlformats.org/officeDocument/2006/relationships" xmlns:p="http://schemas.openxmlformats.org/presentationml/2006/main">
  <p:tag name="PPSNARRATION" val="23,20393345,G:\SANG THU CO VI\SANG THU CO VI\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anose="020B060602020203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anose="020B060602020203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FF0344"/>
      </a:accent1>
      <a:accent2>
        <a:srgbClr val="5D9967"/>
      </a:accent2>
      <a:accent3>
        <a:srgbClr val="FF983C"/>
      </a:accent3>
      <a:accent4>
        <a:srgbClr val="0FAC81"/>
      </a:accent4>
      <a:accent5>
        <a:srgbClr val="FF4300"/>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504</TotalTime>
  <Words>2289</Words>
  <Application>Microsoft Office PowerPoint</Application>
  <PresentationFormat>Widescreen</PresentationFormat>
  <Paragraphs>320</Paragraphs>
  <Slides>57</Slides>
  <Notes>2</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57</vt:i4>
      </vt:variant>
    </vt:vector>
  </HeadingPairs>
  <TitlesOfParts>
    <vt:vector size="81" baseType="lpstr">
      <vt:lpstr>iCiel Bambola</vt:lpstr>
      <vt:lpstr>Arial</vt:lpstr>
      <vt:lpstr>汉仪家书简</vt:lpstr>
      <vt:lpstr>UTM Impact</vt:lpstr>
      <vt:lpstr>.VnTime</vt:lpstr>
      <vt:lpstr>#9Slide07 SVNGuerrilla</vt:lpstr>
      <vt:lpstr>华文中宋</vt:lpstr>
      <vt:lpstr>Arial Narrow</vt:lpstr>
      <vt:lpstr>Wingdings</vt:lpstr>
      <vt:lpstr>Calibri Light</vt:lpstr>
      <vt:lpstr>Times New Roman</vt:lpstr>
      <vt:lpstr>Microsoft YaHei</vt:lpstr>
      <vt:lpstr>Calibri</vt:lpstr>
      <vt:lpstr>Roboto Condensed</vt:lpstr>
      <vt:lpstr>Office Theme</vt:lpstr>
      <vt:lpstr>4_Default Design</vt:lpstr>
      <vt:lpstr>2_Default Design</vt:lpstr>
      <vt:lpstr>1_Office Theme</vt:lpstr>
      <vt:lpstr>Office 主题</vt:lpstr>
      <vt:lpstr>12_Office Theme</vt:lpstr>
      <vt:lpstr>2_Office Theme</vt:lpstr>
      <vt:lpstr>3_Office Theme</vt:lpstr>
      <vt:lpstr>Watermark</vt:lpstr>
      <vt:lpstr>Default Design</vt:lpstr>
      <vt:lpstr>Kể tên các tác phẩm viết về đề tài mùa thu mà em biết/ đã học !</vt:lpstr>
      <vt:lpstr>PowerPoint Presentation</vt:lpstr>
      <vt:lpstr>  Với Nguyễn Khuyến:                               .</vt:lpstr>
      <vt:lpstr> Với Lưu Trọng Lư: </vt:lpstr>
      <vt:lpstr>Với Xuân Diệu: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cp:lastModifiedBy>
  <cp:revision>37</cp:revision>
  <dcterms:created xsi:type="dcterms:W3CDTF">2021-04-30T04:45:29Z</dcterms:created>
  <dcterms:modified xsi:type="dcterms:W3CDTF">2024-03-01T01:17:56Z</dcterms:modified>
</cp:coreProperties>
</file>