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4"/>
  </p:notesMasterIdLst>
  <p:sldIdLst>
    <p:sldId id="258" r:id="rId2"/>
    <p:sldId id="298" r:id="rId3"/>
    <p:sldId id="299" r:id="rId4"/>
    <p:sldId id="300" r:id="rId5"/>
    <p:sldId id="301" r:id="rId6"/>
    <p:sldId id="302" r:id="rId7"/>
    <p:sldId id="309" r:id="rId8"/>
    <p:sldId id="313" r:id="rId9"/>
    <p:sldId id="312" r:id="rId10"/>
    <p:sldId id="303" r:id="rId11"/>
    <p:sldId id="304" r:id="rId12"/>
    <p:sldId id="314" r:id="rId13"/>
    <p:sldId id="317" r:id="rId14"/>
    <p:sldId id="318" r:id="rId15"/>
    <p:sldId id="310" r:id="rId16"/>
    <p:sldId id="316" r:id="rId17"/>
    <p:sldId id="321" r:id="rId18"/>
    <p:sldId id="319" r:id="rId19"/>
    <p:sldId id="320" r:id="rId20"/>
    <p:sldId id="322" r:id="rId21"/>
    <p:sldId id="324" r:id="rId22"/>
    <p:sldId id="398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278" r:id="rId31"/>
    <p:sldId id="277" r:id="rId32"/>
    <p:sldId id="308" r:id="rId33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35"/>
    </p:embeddedFont>
    <p:embeddedFont>
      <p:font typeface="#9Slide03 Ample" panose="02000000000000000000" pitchFamily="2" charset="0"/>
      <p:regular r:id="rId36"/>
    </p:embeddedFont>
    <p:embeddedFont>
      <p:font typeface="#9Slide03 AmpleSoft" panose="02000000000000000000" pitchFamily="2" charset="0"/>
      <p:regular r:id="rId37"/>
    </p:embeddedFont>
    <p:embeddedFont>
      <p:font typeface="#9Slide03 Arima Madurai" panose="00000500000000000000" pitchFamily="2" charset="0"/>
      <p:regular r:id="rId38"/>
    </p:embeddedFont>
    <p:embeddedFont>
      <p:font typeface="#9Slide04 SFU CenturySchoolbook" panose="00000400000000000000" pitchFamily="2" charset="0"/>
      <p:regular r:id="rId39"/>
      <p:bold r:id="rId40"/>
      <p:italic r:id="rId41"/>
    </p:embeddedFont>
    <p:embeddedFont>
      <p:font typeface="#9Slide05 Edwardian" panose="02040603050506020204" pitchFamily="18" charset="0"/>
      <p:regular r:id="rId42"/>
    </p:embeddedFont>
    <p:embeddedFont>
      <p:font typeface="#9Slide05 Fleur" panose="02040403050506020204" pitchFamily="18" charset="0"/>
      <p:regular r:id="rId43"/>
    </p:embeddedFont>
    <p:embeddedFont>
      <p:font typeface="#9Slide06 SVNHello Sunshine Mar" pitchFamily="2" charset="0"/>
      <p:regular r:id="rId44"/>
    </p:embeddedFont>
    <p:embeddedFont>
      <p:font typeface="#9Slide07 Itim" panose="00000500000000000000" pitchFamily="2" charset="-34"/>
      <p:regular r:id="rId45"/>
    </p:embeddedFont>
    <p:embeddedFont>
      <p:font typeface="Bahiana" panose="020B0604020202020204" charset="0"/>
      <p:regular r:id="rId46"/>
    </p:embeddedFont>
    <p:embeddedFont>
      <p:font typeface="Darker Grotesque Medium" panose="020B0604020202020204" charset="0"/>
      <p:regular r:id="rId47"/>
      <p:bold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1"/>
    <a:srgbClr val="DAEFC3"/>
    <a:srgbClr val="F68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D53742-4D4B-42EA-918E-6036DD6DCB51}">
  <a:tblStyle styleId="{1CD53742-4D4B-42EA-918E-6036DD6DCB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5" autoAdjust="0"/>
  </p:normalViewPr>
  <p:slideViewPr>
    <p:cSldViewPr snapToGrid="0">
      <p:cViewPr varScale="1">
        <p:scale>
          <a:sx n="84" d="100"/>
          <a:sy n="84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339583beb6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339583beb6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1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2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8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47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7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7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52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hang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Đoòng</a:t>
            </a:r>
            <a:r>
              <a:rPr lang="en-US" dirty="0"/>
              <a:t>:</a:t>
            </a:r>
          </a:p>
          <a:p>
            <a:pPr marL="457200" indent="-298450">
              <a:buFontTx/>
              <a:buChar char="-"/>
            </a:pPr>
            <a:r>
              <a:rPr lang="en-US" dirty="0"/>
              <a:t>1989: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Khanh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ghé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mát</a:t>
            </a:r>
            <a:r>
              <a:rPr lang="en-US" dirty="0"/>
              <a:t> </a:t>
            </a:r>
            <a:r>
              <a:rPr lang="en-US" dirty="0" err="1"/>
              <a:t>mẻ</a:t>
            </a:r>
            <a:r>
              <a:rPr lang="en-US" dirty="0"/>
              <a:t> </a:t>
            </a:r>
            <a:r>
              <a:rPr lang="en-US" dirty="0" err="1"/>
              <a:t>lạ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rít</a:t>
            </a:r>
            <a:r>
              <a:rPr lang="en-US" dirty="0"/>
              <a:t> qua </a:t>
            </a:r>
            <a:r>
              <a:rPr lang="en-US" dirty="0" err="1"/>
              <a:t>vách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.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do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hộ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,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sâu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/>
              <a:t>1999 – 2004: HK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cán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thám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, </a:t>
            </a:r>
            <a:r>
              <a:rPr lang="en-US" dirty="0" err="1"/>
              <a:t>thám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Nha-Kẻ</a:t>
            </a:r>
            <a:r>
              <a:rPr lang="en-US" dirty="0"/>
              <a:t> </a:t>
            </a:r>
            <a:r>
              <a:rPr lang="en-US" dirty="0" err="1"/>
              <a:t>Bàng</a:t>
            </a:r>
            <a:r>
              <a:rPr lang="en-US" dirty="0"/>
              <a:t>.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qua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Howard </a:t>
            </a:r>
            <a:r>
              <a:rPr lang="en-US" dirty="0" err="1"/>
              <a:t>Limbert</a:t>
            </a:r>
            <a:r>
              <a:rPr lang="en-US" dirty="0"/>
              <a:t> –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Hiệp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Anh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mến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tin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, chu </a:t>
            </a:r>
            <a:r>
              <a:rPr lang="en-US" dirty="0" err="1"/>
              <a:t>đáo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đam</a:t>
            </a:r>
            <a:r>
              <a:rPr lang="en-US" dirty="0"/>
              <a:t> </a:t>
            </a:r>
            <a:r>
              <a:rPr lang="en-US" dirty="0" err="1"/>
              <a:t>mê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HK</a:t>
            </a:r>
          </a:p>
          <a:p>
            <a:pPr marL="457200" indent="-298450">
              <a:buFontTx/>
              <a:buChar char="-"/>
            </a:pPr>
            <a:r>
              <a:rPr lang="en-US" dirty="0"/>
              <a:t>2009,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thám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Anh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hang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lạ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.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hang,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vĩ</a:t>
            </a:r>
            <a:r>
              <a:rPr lang="en-US" dirty="0"/>
              <a:t>,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lạ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,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Hang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Đoòng</a:t>
            </a:r>
            <a:r>
              <a:rPr lang="en-US" dirty="0"/>
              <a:t>, hang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khám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Hang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Đoòng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“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” </a:t>
            </a:r>
            <a:r>
              <a:rPr lang="en-US" dirty="0" err="1"/>
              <a:t>vĩ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HK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,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hang </a:t>
            </a:r>
            <a:r>
              <a:rPr lang="en-US" dirty="0" err="1"/>
              <a:t>động</a:t>
            </a:r>
            <a:r>
              <a:rPr lang="en-US" dirty="0"/>
              <a:t> ở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–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91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67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5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38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10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43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93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8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fontAlgn="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66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0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48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fontAlgn="t">
              <a:buNone/>
            </a:pPr>
            <a:endParaRPr lang="vi-VN" b="0" i="0" dirty="0">
              <a:solidFill>
                <a:srgbClr val="50505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66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49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86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2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e2812c4e9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e2812c4e9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6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2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1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9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39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61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6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20000" y="411480"/>
            <a:ext cx="7704000" cy="548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/>
          </p:nvPr>
        </p:nvSpPr>
        <p:spPr>
          <a:xfrm>
            <a:off x="720000" y="411480"/>
            <a:ext cx="7704000" cy="548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/>
          <p:nvPr/>
        </p:nvSpPr>
        <p:spPr>
          <a:xfrm flipH="1">
            <a:off x="5800450" y="1170976"/>
            <a:ext cx="3401562" cy="1351187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 rot="10800000" flipH="1">
            <a:off x="0" y="299752"/>
            <a:ext cx="2392565" cy="950398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15"/>
          <p:cNvGrpSpPr/>
          <p:nvPr/>
        </p:nvGrpSpPr>
        <p:grpSpPr>
          <a:xfrm>
            <a:off x="4058474" y="3372394"/>
            <a:ext cx="5085533" cy="1778881"/>
            <a:chOff x="4058478" y="3372394"/>
            <a:chExt cx="5085533" cy="1778881"/>
          </a:xfrm>
        </p:grpSpPr>
        <p:grpSp>
          <p:nvGrpSpPr>
            <p:cNvPr id="264" name="Google Shape;264;p15"/>
            <p:cNvGrpSpPr/>
            <p:nvPr/>
          </p:nvGrpSpPr>
          <p:grpSpPr>
            <a:xfrm>
              <a:off x="4058478" y="3372394"/>
              <a:ext cx="5085533" cy="1771111"/>
              <a:chOff x="3195976" y="3378340"/>
              <a:chExt cx="2507288" cy="873200"/>
            </a:xfrm>
          </p:grpSpPr>
          <p:sp>
            <p:nvSpPr>
              <p:cNvPr id="265" name="Google Shape;265;p15"/>
              <p:cNvSpPr/>
              <p:nvPr/>
            </p:nvSpPr>
            <p:spPr>
              <a:xfrm>
                <a:off x="3197764" y="3378400"/>
                <a:ext cx="2505501" cy="873140"/>
              </a:xfrm>
              <a:custGeom>
                <a:avLst/>
                <a:gdLst/>
                <a:ahLst/>
                <a:cxnLst/>
                <a:rect l="l" t="t" r="r" b="b"/>
                <a:pathLst>
                  <a:path w="84169" h="29332" extrusionOk="0">
                    <a:moveTo>
                      <a:pt x="84168" y="0"/>
                    </a:moveTo>
                    <a:lnTo>
                      <a:pt x="84168" y="29332"/>
                    </a:lnTo>
                    <a:lnTo>
                      <a:pt x="1" y="29332"/>
                    </a:lnTo>
                    <a:cubicBezTo>
                      <a:pt x="6844" y="29332"/>
                      <a:pt x="10109" y="25950"/>
                      <a:pt x="13604" y="26100"/>
                    </a:cubicBezTo>
                    <a:cubicBezTo>
                      <a:pt x="17101" y="26257"/>
                      <a:pt x="19898" y="23615"/>
                      <a:pt x="22074" y="23381"/>
                    </a:cubicBezTo>
                    <a:cubicBezTo>
                      <a:pt x="24249" y="23150"/>
                      <a:pt x="30308" y="22453"/>
                      <a:pt x="34035" y="21205"/>
                    </a:cubicBezTo>
                    <a:cubicBezTo>
                      <a:pt x="37766" y="19963"/>
                      <a:pt x="39239" y="18567"/>
                      <a:pt x="43510" y="16703"/>
                    </a:cubicBezTo>
                    <a:cubicBezTo>
                      <a:pt x="47787" y="14835"/>
                      <a:pt x="55633" y="13249"/>
                      <a:pt x="57573" y="12295"/>
                    </a:cubicBezTo>
                    <a:cubicBezTo>
                      <a:pt x="59517" y="11340"/>
                      <a:pt x="61765" y="8934"/>
                      <a:pt x="64254" y="6990"/>
                    </a:cubicBezTo>
                    <a:cubicBezTo>
                      <a:pt x="66741" y="5052"/>
                      <a:pt x="78445" y="0"/>
                      <a:pt x="84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4745226" y="3949043"/>
                <a:ext cx="956251" cy="302497"/>
              </a:xfrm>
              <a:custGeom>
                <a:avLst/>
                <a:gdLst/>
                <a:ahLst/>
                <a:cxnLst/>
                <a:rect l="l" t="t" r="r" b="b"/>
                <a:pathLst>
                  <a:path w="32124" h="10162" extrusionOk="0">
                    <a:moveTo>
                      <a:pt x="32123" y="223"/>
                    </a:moveTo>
                    <a:lnTo>
                      <a:pt x="32123" y="10162"/>
                    </a:lnTo>
                    <a:lnTo>
                      <a:pt x="0" y="10162"/>
                    </a:lnTo>
                    <a:cubicBezTo>
                      <a:pt x="13746" y="6927"/>
                      <a:pt x="25301" y="1"/>
                      <a:pt x="32123" y="223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3195976" y="3378340"/>
                <a:ext cx="2505411" cy="873200"/>
              </a:xfrm>
              <a:custGeom>
                <a:avLst/>
                <a:gdLst/>
                <a:ahLst/>
                <a:cxnLst/>
                <a:rect l="l" t="t" r="r" b="b"/>
                <a:pathLst>
                  <a:path w="84166" h="29334" fill="none" extrusionOk="0">
                    <a:moveTo>
                      <a:pt x="1" y="29334"/>
                    </a:moveTo>
                    <a:cubicBezTo>
                      <a:pt x="6844" y="29334"/>
                      <a:pt x="10109" y="25952"/>
                      <a:pt x="13604" y="26102"/>
                    </a:cubicBezTo>
                    <a:cubicBezTo>
                      <a:pt x="17101" y="26259"/>
                      <a:pt x="19898" y="23617"/>
                      <a:pt x="22074" y="23383"/>
                    </a:cubicBezTo>
                    <a:cubicBezTo>
                      <a:pt x="24249" y="23152"/>
                      <a:pt x="30308" y="22455"/>
                      <a:pt x="34035" y="21207"/>
                    </a:cubicBezTo>
                    <a:cubicBezTo>
                      <a:pt x="37766" y="19965"/>
                      <a:pt x="39239" y="18569"/>
                      <a:pt x="43510" y="16705"/>
                    </a:cubicBezTo>
                    <a:cubicBezTo>
                      <a:pt x="47787" y="14837"/>
                      <a:pt x="55633" y="13251"/>
                      <a:pt x="57573" y="12297"/>
                    </a:cubicBezTo>
                    <a:cubicBezTo>
                      <a:pt x="59517" y="11342"/>
                      <a:pt x="61765" y="8936"/>
                      <a:pt x="64254" y="6992"/>
                    </a:cubicBezTo>
                    <a:cubicBezTo>
                      <a:pt x="66738" y="5054"/>
                      <a:pt x="78443" y="1"/>
                      <a:pt x="84165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15"/>
            <p:cNvSpPr/>
            <p:nvPr/>
          </p:nvSpPr>
          <p:spPr>
            <a:xfrm>
              <a:off x="6144025" y="4028350"/>
              <a:ext cx="1526650" cy="967300"/>
            </a:xfrm>
            <a:custGeom>
              <a:avLst/>
              <a:gdLst/>
              <a:ahLst/>
              <a:cxnLst/>
              <a:rect l="l" t="t" r="r" b="b"/>
              <a:pathLst>
                <a:path w="61066" h="38692" extrusionOk="0">
                  <a:moveTo>
                    <a:pt x="0" y="38692"/>
                  </a:moveTo>
                  <a:cubicBezTo>
                    <a:pt x="19667" y="24767"/>
                    <a:pt x="41792" y="14463"/>
                    <a:pt x="61066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9" name="Google Shape;269;p15"/>
            <p:cNvSpPr/>
            <p:nvPr/>
          </p:nvSpPr>
          <p:spPr>
            <a:xfrm>
              <a:off x="7237500" y="4377425"/>
              <a:ext cx="1493000" cy="773850"/>
            </a:xfrm>
            <a:custGeom>
              <a:avLst/>
              <a:gdLst/>
              <a:ahLst/>
              <a:cxnLst/>
              <a:rect l="l" t="t" r="r" b="b"/>
              <a:pathLst>
                <a:path w="59720" h="30954" extrusionOk="0">
                  <a:moveTo>
                    <a:pt x="0" y="30954"/>
                  </a:moveTo>
                  <a:cubicBezTo>
                    <a:pt x="20356" y="21553"/>
                    <a:pt x="49693" y="20055"/>
                    <a:pt x="5972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0" name="Google Shape;270;p15"/>
            <p:cNvSpPr/>
            <p:nvPr/>
          </p:nvSpPr>
          <p:spPr>
            <a:xfrm>
              <a:off x="6240775" y="4722300"/>
              <a:ext cx="542525" cy="365875"/>
            </a:xfrm>
            <a:custGeom>
              <a:avLst/>
              <a:gdLst/>
              <a:ahLst/>
              <a:cxnLst/>
              <a:rect l="l" t="t" r="r" b="b"/>
              <a:pathLst>
                <a:path w="21701" h="14635" extrusionOk="0">
                  <a:moveTo>
                    <a:pt x="0" y="14635"/>
                  </a:moveTo>
                  <a:cubicBezTo>
                    <a:pt x="6812" y="9184"/>
                    <a:pt x="14717" y="5230"/>
                    <a:pt x="2170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1" name="Google Shape;271;p15"/>
            <p:cNvSpPr/>
            <p:nvPr/>
          </p:nvSpPr>
          <p:spPr>
            <a:xfrm>
              <a:off x="8389850" y="4192375"/>
              <a:ext cx="311225" cy="374300"/>
            </a:xfrm>
            <a:custGeom>
              <a:avLst/>
              <a:gdLst/>
              <a:ahLst/>
              <a:cxnLst/>
              <a:rect l="l" t="t" r="r" b="b"/>
              <a:pathLst>
                <a:path w="12449" h="14972" extrusionOk="0">
                  <a:moveTo>
                    <a:pt x="0" y="14972"/>
                  </a:moveTo>
                  <a:cubicBezTo>
                    <a:pt x="5104" y="10963"/>
                    <a:pt x="8553" y="5191"/>
                    <a:pt x="1244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72" name="Google Shape;272;p15"/>
          <p:cNvGrpSpPr/>
          <p:nvPr/>
        </p:nvGrpSpPr>
        <p:grpSpPr>
          <a:xfrm>
            <a:off x="-25745" y="2661107"/>
            <a:ext cx="3570810" cy="2625140"/>
            <a:chOff x="-25741" y="2661107"/>
            <a:chExt cx="3570810" cy="2625140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-25741" y="2661107"/>
              <a:ext cx="3570810" cy="2625140"/>
              <a:chOff x="361226" y="3383871"/>
              <a:chExt cx="1658913" cy="1219634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361226" y="3383871"/>
                <a:ext cx="1658913" cy="1219634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0972" extrusionOk="0">
                    <a:moveTo>
                      <a:pt x="52619" y="40972"/>
                    </a:moveTo>
                    <a:lnTo>
                      <a:pt x="6423" y="40972"/>
                    </a:lnTo>
                    <a:lnTo>
                      <a:pt x="1" y="39664"/>
                    </a:lnTo>
                    <a:lnTo>
                      <a:pt x="1" y="1"/>
                    </a:lnTo>
                    <a:cubicBezTo>
                      <a:pt x="2978" y="1622"/>
                      <a:pt x="3673" y="1225"/>
                      <a:pt x="4456" y="4269"/>
                    </a:cubicBezTo>
                    <a:cubicBezTo>
                      <a:pt x="5036" y="6513"/>
                      <a:pt x="7595" y="12764"/>
                      <a:pt x="9695" y="16836"/>
                    </a:cubicBezTo>
                    <a:cubicBezTo>
                      <a:pt x="10601" y="18578"/>
                      <a:pt x="11422" y="19925"/>
                      <a:pt x="11965" y="20375"/>
                    </a:cubicBezTo>
                    <a:cubicBezTo>
                      <a:pt x="12693" y="18505"/>
                      <a:pt x="13395" y="17881"/>
                      <a:pt x="14154" y="18162"/>
                    </a:cubicBezTo>
                    <a:cubicBezTo>
                      <a:pt x="14529" y="18295"/>
                      <a:pt x="14922" y="18655"/>
                      <a:pt x="15331" y="19186"/>
                    </a:cubicBezTo>
                    <a:cubicBezTo>
                      <a:pt x="15880" y="19892"/>
                      <a:pt x="17210" y="21117"/>
                      <a:pt x="18958" y="22373"/>
                    </a:cubicBezTo>
                    <a:cubicBezTo>
                      <a:pt x="21184" y="23986"/>
                      <a:pt x="24088" y="25655"/>
                      <a:pt x="26879" y="26383"/>
                    </a:cubicBezTo>
                    <a:cubicBezTo>
                      <a:pt x="31852" y="27678"/>
                      <a:pt x="36098" y="27624"/>
                      <a:pt x="41643" y="30319"/>
                    </a:cubicBezTo>
                    <a:cubicBezTo>
                      <a:pt x="47183" y="33013"/>
                      <a:pt x="53656" y="35030"/>
                      <a:pt x="54693" y="35292"/>
                    </a:cubicBezTo>
                    <a:cubicBezTo>
                      <a:pt x="55729" y="35548"/>
                      <a:pt x="52619" y="40972"/>
                      <a:pt x="52619" y="40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361375" y="3383871"/>
                <a:ext cx="334974" cy="756541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25415" extrusionOk="0">
                    <a:moveTo>
                      <a:pt x="11253" y="25415"/>
                    </a:moveTo>
                    <a:lnTo>
                      <a:pt x="9810" y="24696"/>
                    </a:lnTo>
                    <a:lnTo>
                      <a:pt x="8808" y="23388"/>
                    </a:lnTo>
                    <a:cubicBezTo>
                      <a:pt x="8808" y="23388"/>
                      <a:pt x="7025" y="19073"/>
                      <a:pt x="6136" y="15957"/>
                    </a:cubicBezTo>
                    <a:cubicBezTo>
                      <a:pt x="5247" y="12841"/>
                      <a:pt x="4522" y="11786"/>
                      <a:pt x="2017" y="6532"/>
                    </a:cubicBezTo>
                    <a:cubicBezTo>
                      <a:pt x="706" y="3777"/>
                      <a:pt x="213" y="2312"/>
                      <a:pt x="0" y="1244"/>
                    </a:cubicBezTo>
                    <a:lnTo>
                      <a:pt x="0" y="1"/>
                    </a:lnTo>
                    <a:cubicBezTo>
                      <a:pt x="2978" y="1622"/>
                      <a:pt x="3671" y="1225"/>
                      <a:pt x="4455" y="4269"/>
                    </a:cubicBezTo>
                    <a:cubicBezTo>
                      <a:pt x="5036" y="6513"/>
                      <a:pt x="7593" y="12764"/>
                      <a:pt x="9694" y="16836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782525" y="3924448"/>
                <a:ext cx="189679" cy="259989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8734" extrusionOk="0">
                    <a:moveTo>
                      <a:pt x="6372" y="8649"/>
                    </a:moveTo>
                    <a:cubicBezTo>
                      <a:pt x="6372" y="8733"/>
                      <a:pt x="4563" y="7648"/>
                      <a:pt x="3755" y="6617"/>
                    </a:cubicBezTo>
                    <a:cubicBezTo>
                      <a:pt x="2949" y="5584"/>
                      <a:pt x="2836" y="5278"/>
                      <a:pt x="1724" y="3692"/>
                    </a:cubicBezTo>
                    <a:cubicBezTo>
                      <a:pt x="612" y="2110"/>
                      <a:pt x="803" y="2384"/>
                      <a:pt x="110" y="328"/>
                    </a:cubicBezTo>
                    <a:cubicBezTo>
                      <a:pt x="69" y="208"/>
                      <a:pt x="36" y="99"/>
                      <a:pt x="1" y="0"/>
                    </a:cubicBezTo>
                    <a:cubicBezTo>
                      <a:pt x="376" y="134"/>
                      <a:pt x="769" y="492"/>
                      <a:pt x="1178" y="1023"/>
                    </a:cubicBezTo>
                    <a:cubicBezTo>
                      <a:pt x="1727" y="1729"/>
                      <a:pt x="3057" y="2956"/>
                      <a:pt x="4805" y="4210"/>
                    </a:cubicBezTo>
                    <a:cubicBezTo>
                      <a:pt x="4989" y="4720"/>
                      <a:pt x="5158" y="5331"/>
                      <a:pt x="5227" y="5946"/>
                    </a:cubicBezTo>
                    <a:cubicBezTo>
                      <a:pt x="5413" y="7511"/>
                      <a:pt x="6372" y="8649"/>
                      <a:pt x="6372" y="8649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361286" y="3383871"/>
                <a:ext cx="1628104" cy="1050555"/>
              </a:xfrm>
              <a:custGeom>
                <a:avLst/>
                <a:gdLst/>
                <a:ahLst/>
                <a:cxnLst/>
                <a:rect l="l" t="t" r="r" b="b"/>
                <a:pathLst>
                  <a:path w="54694" h="35292" fill="none" extrusionOk="0">
                    <a:moveTo>
                      <a:pt x="0" y="1"/>
                    </a:moveTo>
                    <a:cubicBezTo>
                      <a:pt x="2979" y="1622"/>
                      <a:pt x="3672" y="1225"/>
                      <a:pt x="4456" y="4269"/>
                    </a:cubicBezTo>
                    <a:cubicBezTo>
                      <a:pt x="5036" y="6513"/>
                      <a:pt x="7594" y="12764"/>
                      <a:pt x="9696" y="16836"/>
                    </a:cubicBezTo>
                    <a:cubicBezTo>
                      <a:pt x="10601" y="18578"/>
                      <a:pt x="11422" y="19925"/>
                      <a:pt x="11966" y="20375"/>
                    </a:cubicBezTo>
                    <a:cubicBezTo>
                      <a:pt x="12693" y="18505"/>
                      <a:pt x="13395" y="17881"/>
                      <a:pt x="14153" y="18162"/>
                    </a:cubicBezTo>
                    <a:cubicBezTo>
                      <a:pt x="14529" y="18295"/>
                      <a:pt x="14922" y="18655"/>
                      <a:pt x="15330" y="19186"/>
                    </a:cubicBezTo>
                    <a:cubicBezTo>
                      <a:pt x="15881" y="19892"/>
                      <a:pt x="17209" y="21117"/>
                      <a:pt x="18959" y="22373"/>
                    </a:cubicBezTo>
                    <a:cubicBezTo>
                      <a:pt x="21185" y="23986"/>
                      <a:pt x="24089" y="25655"/>
                      <a:pt x="26878" y="26383"/>
                    </a:cubicBezTo>
                    <a:cubicBezTo>
                      <a:pt x="31851" y="27678"/>
                      <a:pt x="36098" y="27624"/>
                      <a:pt x="41642" y="30319"/>
                    </a:cubicBezTo>
                    <a:cubicBezTo>
                      <a:pt x="47184" y="33013"/>
                      <a:pt x="53656" y="35030"/>
                      <a:pt x="54694" y="3529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8" name="Google Shape;278;p15"/>
            <p:cNvSpPr/>
            <p:nvPr/>
          </p:nvSpPr>
          <p:spPr>
            <a:xfrm>
              <a:off x="0" y="2674158"/>
              <a:ext cx="433175" cy="1240650"/>
            </a:xfrm>
            <a:custGeom>
              <a:avLst/>
              <a:gdLst/>
              <a:ahLst/>
              <a:cxnLst/>
              <a:rect l="l" t="t" r="r" b="b"/>
              <a:pathLst>
                <a:path w="17327" h="49626" extrusionOk="0">
                  <a:moveTo>
                    <a:pt x="0" y="0"/>
                  </a:moveTo>
                  <a:cubicBezTo>
                    <a:pt x="6909" y="16102"/>
                    <a:pt x="9497" y="33951"/>
                    <a:pt x="17327" y="496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9" name="Google Shape;279;p15"/>
            <p:cNvSpPr/>
            <p:nvPr/>
          </p:nvSpPr>
          <p:spPr>
            <a:xfrm>
              <a:off x="874375" y="3826489"/>
              <a:ext cx="357475" cy="534125"/>
            </a:xfrm>
            <a:custGeom>
              <a:avLst/>
              <a:gdLst/>
              <a:ahLst/>
              <a:cxnLst/>
              <a:rect l="l" t="t" r="r" b="b"/>
              <a:pathLst>
                <a:path w="14299" h="21365" extrusionOk="0">
                  <a:moveTo>
                    <a:pt x="0" y="0"/>
                  </a:moveTo>
                  <a:cubicBezTo>
                    <a:pt x="2075" y="8314"/>
                    <a:pt x="7445" y="16222"/>
                    <a:pt x="14299" y="2136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0" name="Google Shape;280;p15"/>
            <p:cNvSpPr/>
            <p:nvPr/>
          </p:nvSpPr>
          <p:spPr>
            <a:xfrm>
              <a:off x="844925" y="4024150"/>
              <a:ext cx="117750" cy="227100"/>
            </a:xfrm>
            <a:custGeom>
              <a:avLst/>
              <a:gdLst/>
              <a:ahLst/>
              <a:cxnLst/>
              <a:rect l="l" t="t" r="r" b="b"/>
              <a:pathLst>
                <a:path w="4710" h="9084" extrusionOk="0">
                  <a:moveTo>
                    <a:pt x="0" y="0"/>
                  </a:moveTo>
                  <a:cubicBezTo>
                    <a:pt x="1891" y="2838"/>
                    <a:pt x="2664" y="6355"/>
                    <a:pt x="4710" y="908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1" name="Google Shape;281;p15"/>
            <p:cNvSpPr/>
            <p:nvPr/>
          </p:nvSpPr>
          <p:spPr>
            <a:xfrm>
              <a:off x="226700" y="3755000"/>
              <a:ext cx="201875" cy="437375"/>
            </a:xfrm>
            <a:custGeom>
              <a:avLst/>
              <a:gdLst/>
              <a:ahLst/>
              <a:cxnLst/>
              <a:rect l="l" t="t" r="r" b="b"/>
              <a:pathLst>
                <a:path w="8075" h="17495" extrusionOk="0">
                  <a:moveTo>
                    <a:pt x="0" y="0"/>
                  </a:moveTo>
                  <a:cubicBezTo>
                    <a:pt x="1258" y="6298"/>
                    <a:pt x="5686" y="11533"/>
                    <a:pt x="8075" y="174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2" name="Google Shape;282;p15"/>
          <p:cNvGrpSpPr/>
          <p:nvPr/>
        </p:nvGrpSpPr>
        <p:grpSpPr>
          <a:xfrm>
            <a:off x="-43399" y="4000277"/>
            <a:ext cx="5851907" cy="1206443"/>
            <a:chOff x="-43395" y="3693352"/>
            <a:chExt cx="8069370" cy="1649724"/>
          </a:xfrm>
        </p:grpSpPr>
        <p:grpSp>
          <p:nvGrpSpPr>
            <p:cNvPr id="283" name="Google Shape;283;p15"/>
            <p:cNvGrpSpPr/>
            <p:nvPr/>
          </p:nvGrpSpPr>
          <p:grpSpPr>
            <a:xfrm flipH="1">
              <a:off x="-43395" y="3693352"/>
              <a:ext cx="8069370" cy="1649724"/>
              <a:chOff x="5916936" y="3739331"/>
              <a:chExt cx="2505471" cy="512209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5916936" y="3739331"/>
                <a:ext cx="2505471" cy="512209"/>
              </a:xfrm>
              <a:custGeom>
                <a:avLst/>
                <a:gdLst/>
                <a:ahLst/>
                <a:cxnLst/>
                <a:rect l="l" t="t" r="r" b="b"/>
                <a:pathLst>
                  <a:path w="84168" h="17207" extrusionOk="0">
                    <a:moveTo>
                      <a:pt x="84168" y="181"/>
                    </a:moveTo>
                    <a:lnTo>
                      <a:pt x="84168" y="17207"/>
                    </a:lnTo>
                    <a:lnTo>
                      <a:pt x="0" y="17207"/>
                    </a:lnTo>
                    <a:lnTo>
                      <a:pt x="0" y="16872"/>
                    </a:lnTo>
                    <a:cubicBezTo>
                      <a:pt x="5752" y="14436"/>
                      <a:pt x="8859" y="15507"/>
                      <a:pt x="8859" y="15507"/>
                    </a:cubicBezTo>
                    <a:cubicBezTo>
                      <a:pt x="8859" y="15507"/>
                      <a:pt x="9115" y="14161"/>
                      <a:pt x="11653" y="13484"/>
                    </a:cubicBezTo>
                    <a:cubicBezTo>
                      <a:pt x="14194" y="12813"/>
                      <a:pt x="16263" y="14574"/>
                      <a:pt x="16263" y="14574"/>
                    </a:cubicBezTo>
                    <a:cubicBezTo>
                      <a:pt x="16263" y="14574"/>
                      <a:pt x="17454" y="12917"/>
                      <a:pt x="19733" y="12295"/>
                    </a:cubicBezTo>
                    <a:cubicBezTo>
                      <a:pt x="22012" y="11677"/>
                      <a:pt x="23822" y="13536"/>
                      <a:pt x="23822" y="13536"/>
                    </a:cubicBezTo>
                    <a:cubicBezTo>
                      <a:pt x="23822" y="13536"/>
                      <a:pt x="25327" y="13593"/>
                      <a:pt x="29677" y="12168"/>
                    </a:cubicBezTo>
                    <a:cubicBezTo>
                      <a:pt x="34025" y="10742"/>
                      <a:pt x="39541" y="12166"/>
                      <a:pt x="41407" y="12426"/>
                    </a:cubicBezTo>
                    <a:cubicBezTo>
                      <a:pt x="43272" y="12682"/>
                      <a:pt x="42418" y="11570"/>
                      <a:pt x="44409" y="11080"/>
                    </a:cubicBezTo>
                    <a:cubicBezTo>
                      <a:pt x="46406" y="10587"/>
                      <a:pt x="47854" y="11541"/>
                      <a:pt x="47854" y="11541"/>
                    </a:cubicBezTo>
                    <a:cubicBezTo>
                      <a:pt x="47854" y="11541"/>
                      <a:pt x="48193" y="10508"/>
                      <a:pt x="49252" y="10146"/>
                    </a:cubicBezTo>
                    <a:cubicBezTo>
                      <a:pt x="50316" y="9785"/>
                      <a:pt x="51428" y="10939"/>
                      <a:pt x="51428" y="10939"/>
                    </a:cubicBezTo>
                    <a:cubicBezTo>
                      <a:pt x="51428" y="10939"/>
                      <a:pt x="51223" y="9706"/>
                      <a:pt x="52103" y="8981"/>
                    </a:cubicBezTo>
                    <a:cubicBezTo>
                      <a:pt x="52952" y="8280"/>
                      <a:pt x="54669" y="9297"/>
                      <a:pt x="54788" y="9366"/>
                    </a:cubicBezTo>
                    <a:cubicBezTo>
                      <a:pt x="54734" y="9297"/>
                      <a:pt x="54126" y="8450"/>
                      <a:pt x="54791" y="6908"/>
                    </a:cubicBezTo>
                    <a:cubicBezTo>
                      <a:pt x="55494" y="5304"/>
                      <a:pt x="59870" y="8957"/>
                      <a:pt x="59870" y="8957"/>
                    </a:cubicBezTo>
                    <a:cubicBezTo>
                      <a:pt x="59870" y="8957"/>
                      <a:pt x="60903" y="7648"/>
                      <a:pt x="63117" y="6715"/>
                    </a:cubicBezTo>
                    <a:cubicBezTo>
                      <a:pt x="65332" y="5783"/>
                      <a:pt x="67742" y="6209"/>
                      <a:pt x="67742" y="6209"/>
                    </a:cubicBezTo>
                    <a:cubicBezTo>
                      <a:pt x="67742" y="6209"/>
                      <a:pt x="67545" y="5473"/>
                      <a:pt x="69334" y="4732"/>
                    </a:cubicBezTo>
                    <a:cubicBezTo>
                      <a:pt x="71120" y="3996"/>
                      <a:pt x="72402" y="4502"/>
                      <a:pt x="72402" y="4502"/>
                    </a:cubicBezTo>
                    <a:cubicBezTo>
                      <a:pt x="72402" y="4502"/>
                      <a:pt x="73026" y="3338"/>
                      <a:pt x="74381" y="3141"/>
                    </a:cubicBezTo>
                    <a:cubicBezTo>
                      <a:pt x="75742" y="2949"/>
                      <a:pt x="76557" y="3687"/>
                      <a:pt x="76557" y="3687"/>
                    </a:cubicBezTo>
                    <a:cubicBezTo>
                      <a:pt x="76557" y="3687"/>
                      <a:pt x="77219" y="2483"/>
                      <a:pt x="77957" y="2326"/>
                    </a:cubicBezTo>
                    <a:cubicBezTo>
                      <a:pt x="78696" y="2169"/>
                      <a:pt x="79237" y="3063"/>
                      <a:pt x="79237" y="3063"/>
                    </a:cubicBezTo>
                    <a:cubicBezTo>
                      <a:pt x="79237" y="3063"/>
                      <a:pt x="80263" y="1"/>
                      <a:pt x="84168" y="1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ADB3EA"/>
                  </a:gs>
                  <a:gs pos="100000">
                    <a:srgbClr val="4C58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5916936" y="3739390"/>
                <a:ext cx="2505441" cy="512150"/>
              </a:xfrm>
              <a:custGeom>
                <a:avLst/>
                <a:gdLst/>
                <a:ahLst/>
                <a:cxnLst/>
                <a:rect l="l" t="t" r="r" b="b"/>
                <a:pathLst>
                  <a:path w="84167" h="17205" fill="none" extrusionOk="0">
                    <a:moveTo>
                      <a:pt x="0" y="17205"/>
                    </a:moveTo>
                    <a:lnTo>
                      <a:pt x="0" y="16870"/>
                    </a:lnTo>
                    <a:cubicBezTo>
                      <a:pt x="5752" y="14434"/>
                      <a:pt x="8859" y="15505"/>
                      <a:pt x="8859" y="15505"/>
                    </a:cubicBezTo>
                    <a:cubicBezTo>
                      <a:pt x="8859" y="15505"/>
                      <a:pt x="9115" y="14159"/>
                      <a:pt x="11653" y="13482"/>
                    </a:cubicBezTo>
                    <a:cubicBezTo>
                      <a:pt x="14194" y="12811"/>
                      <a:pt x="16263" y="14572"/>
                      <a:pt x="16263" y="14572"/>
                    </a:cubicBezTo>
                    <a:cubicBezTo>
                      <a:pt x="16263" y="14572"/>
                      <a:pt x="17454" y="12915"/>
                      <a:pt x="19733" y="12293"/>
                    </a:cubicBezTo>
                    <a:cubicBezTo>
                      <a:pt x="22012" y="11675"/>
                      <a:pt x="23822" y="13534"/>
                      <a:pt x="23822" y="13534"/>
                    </a:cubicBezTo>
                    <a:cubicBezTo>
                      <a:pt x="23822" y="13534"/>
                      <a:pt x="25327" y="13591"/>
                      <a:pt x="29677" y="12166"/>
                    </a:cubicBezTo>
                    <a:cubicBezTo>
                      <a:pt x="34025" y="10740"/>
                      <a:pt x="39541" y="12164"/>
                      <a:pt x="41407" y="12424"/>
                    </a:cubicBezTo>
                    <a:cubicBezTo>
                      <a:pt x="43272" y="12680"/>
                      <a:pt x="42418" y="11568"/>
                      <a:pt x="44409" y="11078"/>
                    </a:cubicBezTo>
                    <a:cubicBezTo>
                      <a:pt x="46406" y="10585"/>
                      <a:pt x="47854" y="11539"/>
                      <a:pt x="47854" y="11539"/>
                    </a:cubicBezTo>
                    <a:cubicBezTo>
                      <a:pt x="47854" y="11539"/>
                      <a:pt x="48193" y="10506"/>
                      <a:pt x="49252" y="10144"/>
                    </a:cubicBezTo>
                    <a:cubicBezTo>
                      <a:pt x="50316" y="9783"/>
                      <a:pt x="51428" y="10937"/>
                      <a:pt x="51428" y="10937"/>
                    </a:cubicBezTo>
                    <a:cubicBezTo>
                      <a:pt x="51428" y="10937"/>
                      <a:pt x="51223" y="9704"/>
                      <a:pt x="52103" y="8979"/>
                    </a:cubicBezTo>
                    <a:cubicBezTo>
                      <a:pt x="52952" y="8278"/>
                      <a:pt x="54669" y="9295"/>
                      <a:pt x="54788" y="9364"/>
                    </a:cubicBezTo>
                    <a:cubicBezTo>
                      <a:pt x="54734" y="9295"/>
                      <a:pt x="54126" y="8448"/>
                      <a:pt x="54791" y="6906"/>
                    </a:cubicBezTo>
                    <a:cubicBezTo>
                      <a:pt x="55494" y="5302"/>
                      <a:pt x="59870" y="8955"/>
                      <a:pt x="59870" y="8955"/>
                    </a:cubicBezTo>
                    <a:cubicBezTo>
                      <a:pt x="59870" y="8955"/>
                      <a:pt x="60903" y="7646"/>
                      <a:pt x="63117" y="6713"/>
                    </a:cubicBezTo>
                    <a:cubicBezTo>
                      <a:pt x="65332" y="5781"/>
                      <a:pt x="67742" y="6207"/>
                      <a:pt x="67742" y="6207"/>
                    </a:cubicBezTo>
                    <a:cubicBezTo>
                      <a:pt x="67742" y="6207"/>
                      <a:pt x="67545" y="5471"/>
                      <a:pt x="69334" y="4730"/>
                    </a:cubicBezTo>
                    <a:cubicBezTo>
                      <a:pt x="71120" y="3994"/>
                      <a:pt x="72402" y="4500"/>
                      <a:pt x="72402" y="4500"/>
                    </a:cubicBezTo>
                    <a:cubicBezTo>
                      <a:pt x="72402" y="4500"/>
                      <a:pt x="73026" y="3336"/>
                      <a:pt x="74381" y="3139"/>
                    </a:cubicBezTo>
                    <a:cubicBezTo>
                      <a:pt x="75742" y="2947"/>
                      <a:pt x="76557" y="3685"/>
                      <a:pt x="76557" y="3685"/>
                    </a:cubicBezTo>
                    <a:cubicBezTo>
                      <a:pt x="76557" y="3685"/>
                      <a:pt x="77219" y="2481"/>
                      <a:pt x="77957" y="2324"/>
                    </a:cubicBezTo>
                    <a:cubicBezTo>
                      <a:pt x="78696" y="2167"/>
                      <a:pt x="79237" y="3061"/>
                      <a:pt x="79237" y="3061"/>
                    </a:cubicBezTo>
                    <a:cubicBezTo>
                      <a:pt x="79237" y="3061"/>
                      <a:pt x="80260" y="0"/>
                      <a:pt x="84166" y="179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7876857" y="3969999"/>
                <a:ext cx="2839" cy="473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583" extrusionOk="0">
                    <a:moveTo>
                      <a:pt x="461" y="1294"/>
                    </a:moveTo>
                    <a:lnTo>
                      <a:pt x="451" y="1318"/>
                    </a:lnTo>
                    <a:lnTo>
                      <a:pt x="451" y="1318"/>
                    </a:lnTo>
                    <a:cubicBezTo>
                      <a:pt x="455" y="1310"/>
                      <a:pt x="458" y="1302"/>
                      <a:pt x="461" y="1294"/>
                    </a:cubicBezTo>
                    <a:close/>
                    <a:moveTo>
                      <a:pt x="447" y="1328"/>
                    </a:moveTo>
                    <a:lnTo>
                      <a:pt x="445" y="1331"/>
                    </a:lnTo>
                    <a:cubicBezTo>
                      <a:pt x="446" y="1330"/>
                      <a:pt x="446" y="1329"/>
                      <a:pt x="447" y="1328"/>
                    </a:cubicBezTo>
                    <a:close/>
                    <a:moveTo>
                      <a:pt x="344" y="1695"/>
                    </a:moveTo>
                    <a:lnTo>
                      <a:pt x="339" y="1731"/>
                    </a:lnTo>
                    <a:lnTo>
                      <a:pt x="339" y="1731"/>
                    </a:lnTo>
                    <a:cubicBezTo>
                      <a:pt x="340" y="1719"/>
                      <a:pt x="342" y="1707"/>
                      <a:pt x="344" y="1695"/>
                    </a:cubicBezTo>
                    <a:close/>
                    <a:moveTo>
                      <a:pt x="336" y="2074"/>
                    </a:moveTo>
                    <a:lnTo>
                      <a:pt x="339" y="2091"/>
                    </a:lnTo>
                    <a:lnTo>
                      <a:pt x="339" y="2091"/>
                    </a:lnTo>
                    <a:cubicBezTo>
                      <a:pt x="338" y="2085"/>
                      <a:pt x="337" y="2079"/>
                      <a:pt x="336" y="2074"/>
                    </a:cubicBezTo>
                    <a:close/>
                    <a:moveTo>
                      <a:pt x="341" y="2111"/>
                    </a:moveTo>
                    <a:lnTo>
                      <a:pt x="342" y="2117"/>
                    </a:lnTo>
                    <a:cubicBezTo>
                      <a:pt x="342" y="2115"/>
                      <a:pt x="342" y="2113"/>
                      <a:pt x="341" y="2111"/>
                    </a:cubicBezTo>
                    <a:close/>
                    <a:moveTo>
                      <a:pt x="1331" y="1"/>
                    </a:moveTo>
                    <a:cubicBezTo>
                      <a:pt x="1303" y="1"/>
                      <a:pt x="1277" y="8"/>
                      <a:pt x="1252" y="22"/>
                    </a:cubicBezTo>
                    <a:cubicBezTo>
                      <a:pt x="1087" y="112"/>
                      <a:pt x="934" y="219"/>
                      <a:pt x="790" y="340"/>
                    </a:cubicBezTo>
                    <a:cubicBezTo>
                      <a:pt x="723" y="396"/>
                      <a:pt x="659" y="454"/>
                      <a:pt x="600" y="518"/>
                    </a:cubicBezTo>
                    <a:cubicBezTo>
                      <a:pt x="531" y="589"/>
                      <a:pt x="467" y="665"/>
                      <a:pt x="408" y="745"/>
                    </a:cubicBezTo>
                    <a:cubicBezTo>
                      <a:pt x="354" y="815"/>
                      <a:pt x="306" y="886"/>
                      <a:pt x="264" y="962"/>
                    </a:cubicBezTo>
                    <a:cubicBezTo>
                      <a:pt x="213" y="1050"/>
                      <a:pt x="169" y="1144"/>
                      <a:pt x="131" y="1240"/>
                    </a:cubicBezTo>
                    <a:cubicBezTo>
                      <a:pt x="58" y="1424"/>
                      <a:pt x="16" y="1621"/>
                      <a:pt x="4" y="1817"/>
                    </a:cubicBezTo>
                    <a:cubicBezTo>
                      <a:pt x="0" y="1908"/>
                      <a:pt x="2" y="1999"/>
                      <a:pt x="12" y="2088"/>
                    </a:cubicBezTo>
                    <a:cubicBezTo>
                      <a:pt x="25" y="2191"/>
                      <a:pt x="44" y="2295"/>
                      <a:pt x="74" y="2395"/>
                    </a:cubicBezTo>
                    <a:lnTo>
                      <a:pt x="96" y="2461"/>
                    </a:lnTo>
                    <a:cubicBezTo>
                      <a:pt x="102" y="2482"/>
                      <a:pt x="111" y="2500"/>
                      <a:pt x="125" y="2517"/>
                    </a:cubicBezTo>
                    <a:cubicBezTo>
                      <a:pt x="135" y="2535"/>
                      <a:pt x="153" y="2548"/>
                      <a:pt x="170" y="2560"/>
                    </a:cubicBezTo>
                    <a:cubicBezTo>
                      <a:pt x="189" y="2571"/>
                      <a:pt x="208" y="2577"/>
                      <a:pt x="230" y="2579"/>
                    </a:cubicBezTo>
                    <a:cubicBezTo>
                      <a:pt x="239" y="2581"/>
                      <a:pt x="248" y="2582"/>
                      <a:pt x="257" y="2582"/>
                    </a:cubicBezTo>
                    <a:cubicBezTo>
                      <a:pt x="270" y="2582"/>
                      <a:pt x="283" y="2580"/>
                      <a:pt x="296" y="2576"/>
                    </a:cubicBezTo>
                    <a:cubicBezTo>
                      <a:pt x="336" y="2563"/>
                      <a:pt x="374" y="2538"/>
                      <a:pt x="395" y="2501"/>
                    </a:cubicBezTo>
                    <a:cubicBezTo>
                      <a:pt x="415" y="2465"/>
                      <a:pt x="425" y="2416"/>
                      <a:pt x="411" y="2375"/>
                    </a:cubicBezTo>
                    <a:cubicBezTo>
                      <a:pt x="377" y="2285"/>
                      <a:pt x="354" y="2193"/>
                      <a:pt x="340" y="2099"/>
                    </a:cubicBezTo>
                    <a:lnTo>
                      <a:pt x="340" y="2099"/>
                    </a:lnTo>
                    <a:cubicBezTo>
                      <a:pt x="325" y="1978"/>
                      <a:pt x="324" y="1855"/>
                      <a:pt x="338" y="1734"/>
                    </a:cubicBezTo>
                    <a:lnTo>
                      <a:pt x="338" y="1734"/>
                    </a:lnTo>
                    <a:cubicBezTo>
                      <a:pt x="359" y="1593"/>
                      <a:pt x="396" y="1452"/>
                      <a:pt x="450" y="1320"/>
                    </a:cubicBezTo>
                    <a:lnTo>
                      <a:pt x="450" y="1320"/>
                    </a:lnTo>
                    <a:cubicBezTo>
                      <a:pt x="500" y="1204"/>
                      <a:pt x="563" y="1095"/>
                      <a:pt x="633" y="991"/>
                    </a:cubicBezTo>
                    <a:cubicBezTo>
                      <a:pt x="652" y="962"/>
                      <a:pt x="674" y="933"/>
                      <a:pt x="696" y="904"/>
                    </a:cubicBezTo>
                    <a:lnTo>
                      <a:pt x="696" y="904"/>
                    </a:lnTo>
                    <a:cubicBezTo>
                      <a:pt x="687" y="915"/>
                      <a:pt x="680" y="925"/>
                      <a:pt x="671" y="937"/>
                    </a:cubicBezTo>
                    <a:cubicBezTo>
                      <a:pt x="767" y="813"/>
                      <a:pt x="876" y="700"/>
                      <a:pt x="994" y="596"/>
                    </a:cubicBezTo>
                    <a:cubicBezTo>
                      <a:pt x="1024" y="572"/>
                      <a:pt x="1054" y="547"/>
                      <a:pt x="1083" y="523"/>
                    </a:cubicBezTo>
                    <a:lnTo>
                      <a:pt x="1083" y="523"/>
                    </a:lnTo>
                    <a:cubicBezTo>
                      <a:pt x="1189" y="442"/>
                      <a:pt x="1302" y="369"/>
                      <a:pt x="1416" y="305"/>
                    </a:cubicBezTo>
                    <a:cubicBezTo>
                      <a:pt x="1451" y="285"/>
                      <a:pt x="1480" y="247"/>
                      <a:pt x="1492" y="206"/>
                    </a:cubicBezTo>
                    <a:cubicBezTo>
                      <a:pt x="1499" y="185"/>
                      <a:pt x="1499" y="163"/>
                      <a:pt x="1495" y="141"/>
                    </a:cubicBezTo>
                    <a:cubicBezTo>
                      <a:pt x="1493" y="119"/>
                      <a:pt x="1487" y="100"/>
                      <a:pt x="1474" y="81"/>
                    </a:cubicBezTo>
                    <a:cubicBezTo>
                      <a:pt x="1453" y="46"/>
                      <a:pt x="1419" y="16"/>
                      <a:pt x="1377" y="7"/>
                    </a:cubicBezTo>
                    <a:cubicBezTo>
                      <a:pt x="1361" y="3"/>
                      <a:pt x="1346" y="1"/>
                      <a:pt x="1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7" name="Google Shape;287;p15"/>
            <p:cNvSpPr/>
            <p:nvPr/>
          </p:nvSpPr>
          <p:spPr>
            <a:xfrm>
              <a:off x="794050" y="4475966"/>
              <a:ext cx="382700" cy="188475"/>
            </a:xfrm>
            <a:custGeom>
              <a:avLst/>
              <a:gdLst/>
              <a:ahLst/>
              <a:cxnLst/>
              <a:rect l="l" t="t" r="r" b="b"/>
              <a:pathLst>
                <a:path w="15308" h="7539" extrusionOk="0">
                  <a:moveTo>
                    <a:pt x="0" y="2324"/>
                  </a:moveTo>
                  <a:cubicBezTo>
                    <a:pt x="1414" y="1192"/>
                    <a:pt x="3510" y="-656"/>
                    <a:pt x="5046" y="305"/>
                  </a:cubicBezTo>
                  <a:cubicBezTo>
                    <a:pt x="6391" y="1146"/>
                    <a:pt x="4180" y="5402"/>
                    <a:pt x="5719" y="5016"/>
                  </a:cubicBezTo>
                  <a:cubicBezTo>
                    <a:pt x="8055" y="4429"/>
                    <a:pt x="9978" y="1280"/>
                    <a:pt x="12280" y="1988"/>
                  </a:cubicBezTo>
                  <a:cubicBezTo>
                    <a:pt x="14294" y="2608"/>
                    <a:pt x="15308" y="5431"/>
                    <a:pt x="15308" y="75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8" name="Google Shape;288;p15"/>
            <p:cNvSpPr/>
            <p:nvPr/>
          </p:nvSpPr>
          <p:spPr>
            <a:xfrm flipH="1">
              <a:off x="1976825" y="4852066"/>
              <a:ext cx="382700" cy="188475"/>
            </a:xfrm>
            <a:custGeom>
              <a:avLst/>
              <a:gdLst/>
              <a:ahLst/>
              <a:cxnLst/>
              <a:rect l="l" t="t" r="r" b="b"/>
              <a:pathLst>
                <a:path w="15308" h="7539" extrusionOk="0">
                  <a:moveTo>
                    <a:pt x="0" y="2324"/>
                  </a:moveTo>
                  <a:cubicBezTo>
                    <a:pt x="1414" y="1192"/>
                    <a:pt x="3510" y="-656"/>
                    <a:pt x="5046" y="305"/>
                  </a:cubicBezTo>
                  <a:cubicBezTo>
                    <a:pt x="6391" y="1146"/>
                    <a:pt x="4180" y="5402"/>
                    <a:pt x="5719" y="5016"/>
                  </a:cubicBezTo>
                  <a:cubicBezTo>
                    <a:pt x="8055" y="4429"/>
                    <a:pt x="9978" y="1280"/>
                    <a:pt x="12280" y="1988"/>
                  </a:cubicBezTo>
                  <a:cubicBezTo>
                    <a:pt x="14294" y="2608"/>
                    <a:pt x="15308" y="5431"/>
                    <a:pt x="15308" y="75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9" name="Google Shape;289;p15"/>
            <p:cNvSpPr/>
            <p:nvPr/>
          </p:nvSpPr>
          <p:spPr>
            <a:xfrm>
              <a:off x="3637475" y="5024150"/>
              <a:ext cx="576175" cy="119350"/>
            </a:xfrm>
            <a:custGeom>
              <a:avLst/>
              <a:gdLst/>
              <a:ahLst/>
              <a:cxnLst/>
              <a:rect l="l" t="t" r="r" b="b"/>
              <a:pathLst>
                <a:path w="23047" h="4774" extrusionOk="0">
                  <a:moveTo>
                    <a:pt x="0" y="1724"/>
                  </a:moveTo>
                  <a:cubicBezTo>
                    <a:pt x="1329" y="660"/>
                    <a:pt x="3297" y="-423"/>
                    <a:pt x="4878" y="209"/>
                  </a:cubicBezTo>
                  <a:cubicBezTo>
                    <a:pt x="6866" y="1004"/>
                    <a:pt x="7286" y="4930"/>
                    <a:pt x="9420" y="4752"/>
                  </a:cubicBezTo>
                  <a:cubicBezTo>
                    <a:pt x="14014" y="4370"/>
                    <a:pt x="18437" y="2396"/>
                    <a:pt x="23047" y="239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90" name="Google Shape;290;p15"/>
          <p:cNvSpPr txBox="1">
            <a:spLocks noGrp="1"/>
          </p:cNvSpPr>
          <p:nvPr>
            <p:ph type="title"/>
          </p:nvPr>
        </p:nvSpPr>
        <p:spPr>
          <a:xfrm>
            <a:off x="720000" y="2296770"/>
            <a:ext cx="16950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2" hasCustomPrompt="1"/>
          </p:nvPr>
        </p:nvSpPr>
        <p:spPr>
          <a:xfrm>
            <a:off x="1018350" y="1513970"/>
            <a:ext cx="10983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720000" y="2866270"/>
            <a:ext cx="169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 idx="3"/>
          </p:nvPr>
        </p:nvSpPr>
        <p:spPr>
          <a:xfrm>
            <a:off x="2730922" y="2296770"/>
            <a:ext cx="16950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4" hasCustomPrompt="1"/>
          </p:nvPr>
        </p:nvSpPr>
        <p:spPr>
          <a:xfrm>
            <a:off x="3029272" y="1513970"/>
            <a:ext cx="10983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5"/>
          </p:nvPr>
        </p:nvSpPr>
        <p:spPr>
          <a:xfrm>
            <a:off x="2730922" y="2866270"/>
            <a:ext cx="169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title" idx="6"/>
          </p:nvPr>
        </p:nvSpPr>
        <p:spPr>
          <a:xfrm>
            <a:off x="6752767" y="2296770"/>
            <a:ext cx="16950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7" hasCustomPrompt="1"/>
          </p:nvPr>
        </p:nvSpPr>
        <p:spPr>
          <a:xfrm>
            <a:off x="7051125" y="1513970"/>
            <a:ext cx="10983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8"/>
          </p:nvPr>
        </p:nvSpPr>
        <p:spPr>
          <a:xfrm>
            <a:off x="6752767" y="2866270"/>
            <a:ext cx="169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title" idx="9"/>
          </p:nvPr>
        </p:nvSpPr>
        <p:spPr>
          <a:xfrm>
            <a:off x="720000" y="411480"/>
            <a:ext cx="7704000" cy="548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3"/>
          </p:nvPr>
        </p:nvSpPr>
        <p:spPr>
          <a:xfrm>
            <a:off x="4741845" y="2296770"/>
            <a:ext cx="16950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1" name="Google Shape;301;p15"/>
          <p:cNvSpPr txBox="1">
            <a:spLocks noGrp="1"/>
          </p:cNvSpPr>
          <p:nvPr>
            <p:ph type="title" idx="14" hasCustomPrompt="1"/>
          </p:nvPr>
        </p:nvSpPr>
        <p:spPr>
          <a:xfrm>
            <a:off x="5040195" y="1513970"/>
            <a:ext cx="10983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2" name="Google Shape;302;p15"/>
          <p:cNvSpPr txBox="1">
            <a:spLocks noGrp="1"/>
          </p:cNvSpPr>
          <p:nvPr>
            <p:ph type="subTitle" idx="15"/>
          </p:nvPr>
        </p:nvSpPr>
        <p:spPr>
          <a:xfrm>
            <a:off x="4741845" y="2866270"/>
            <a:ext cx="169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/>
          <p:nvPr/>
        </p:nvSpPr>
        <p:spPr>
          <a:xfrm flipH="1">
            <a:off x="5471392" y="175069"/>
            <a:ext cx="914422" cy="914422"/>
          </a:xfrm>
          <a:custGeom>
            <a:avLst/>
            <a:gdLst/>
            <a:ahLst/>
            <a:cxnLst/>
            <a:rect l="l" t="t" r="r" b="b"/>
            <a:pathLst>
              <a:path w="21794" h="21794" extrusionOk="0">
                <a:moveTo>
                  <a:pt x="21793" y="10898"/>
                </a:moveTo>
                <a:cubicBezTo>
                  <a:pt x="21793" y="13788"/>
                  <a:pt x="20645" y="16559"/>
                  <a:pt x="18602" y="18602"/>
                </a:cubicBezTo>
                <a:cubicBezTo>
                  <a:pt x="16559" y="20645"/>
                  <a:pt x="13786" y="21794"/>
                  <a:pt x="10896" y="21794"/>
                </a:cubicBezTo>
                <a:cubicBezTo>
                  <a:pt x="8006" y="21794"/>
                  <a:pt x="5235" y="20645"/>
                  <a:pt x="3192" y="18602"/>
                </a:cubicBezTo>
                <a:cubicBezTo>
                  <a:pt x="1148" y="16559"/>
                  <a:pt x="0" y="13788"/>
                  <a:pt x="0" y="10898"/>
                </a:cubicBezTo>
                <a:cubicBezTo>
                  <a:pt x="0" y="8008"/>
                  <a:pt x="1148" y="5235"/>
                  <a:pt x="3192" y="3192"/>
                </a:cubicBezTo>
                <a:cubicBezTo>
                  <a:pt x="5235" y="1149"/>
                  <a:pt x="8006" y="0"/>
                  <a:pt x="10896" y="0"/>
                </a:cubicBezTo>
                <a:cubicBezTo>
                  <a:pt x="13786" y="0"/>
                  <a:pt x="16559" y="1149"/>
                  <a:pt x="18602" y="3192"/>
                </a:cubicBezTo>
                <a:cubicBezTo>
                  <a:pt x="20645" y="5235"/>
                  <a:pt x="21793" y="8008"/>
                  <a:pt x="21793" y="1089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"/>
          <p:cNvSpPr/>
          <p:nvPr/>
        </p:nvSpPr>
        <p:spPr>
          <a:xfrm rot="10800000">
            <a:off x="5800450" y="318351"/>
            <a:ext cx="3401562" cy="1351187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6"/>
          <p:cNvSpPr/>
          <p:nvPr/>
        </p:nvSpPr>
        <p:spPr>
          <a:xfrm>
            <a:off x="197700" y="2832877"/>
            <a:ext cx="2392565" cy="950398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" name="Google Shape;307;p16"/>
          <p:cNvGrpSpPr/>
          <p:nvPr/>
        </p:nvGrpSpPr>
        <p:grpSpPr>
          <a:xfrm>
            <a:off x="4058474" y="3372394"/>
            <a:ext cx="5085533" cy="1778881"/>
            <a:chOff x="4058478" y="3372394"/>
            <a:chExt cx="5085533" cy="1778881"/>
          </a:xfrm>
        </p:grpSpPr>
        <p:grpSp>
          <p:nvGrpSpPr>
            <p:cNvPr id="308" name="Google Shape;308;p16"/>
            <p:cNvGrpSpPr/>
            <p:nvPr/>
          </p:nvGrpSpPr>
          <p:grpSpPr>
            <a:xfrm>
              <a:off x="4058478" y="3372394"/>
              <a:ext cx="5085533" cy="1771111"/>
              <a:chOff x="3195976" y="3378340"/>
              <a:chExt cx="2507288" cy="873200"/>
            </a:xfrm>
          </p:grpSpPr>
          <p:sp>
            <p:nvSpPr>
              <p:cNvPr id="309" name="Google Shape;309;p16"/>
              <p:cNvSpPr/>
              <p:nvPr/>
            </p:nvSpPr>
            <p:spPr>
              <a:xfrm>
                <a:off x="3197764" y="3378400"/>
                <a:ext cx="2505501" cy="873140"/>
              </a:xfrm>
              <a:custGeom>
                <a:avLst/>
                <a:gdLst/>
                <a:ahLst/>
                <a:cxnLst/>
                <a:rect l="l" t="t" r="r" b="b"/>
                <a:pathLst>
                  <a:path w="84169" h="29332" extrusionOk="0">
                    <a:moveTo>
                      <a:pt x="84168" y="0"/>
                    </a:moveTo>
                    <a:lnTo>
                      <a:pt x="84168" y="29332"/>
                    </a:lnTo>
                    <a:lnTo>
                      <a:pt x="1" y="29332"/>
                    </a:lnTo>
                    <a:cubicBezTo>
                      <a:pt x="6844" y="29332"/>
                      <a:pt x="10109" y="25950"/>
                      <a:pt x="13604" y="26100"/>
                    </a:cubicBezTo>
                    <a:cubicBezTo>
                      <a:pt x="17101" y="26257"/>
                      <a:pt x="19898" y="23615"/>
                      <a:pt x="22074" y="23381"/>
                    </a:cubicBezTo>
                    <a:cubicBezTo>
                      <a:pt x="24249" y="23150"/>
                      <a:pt x="30308" y="22453"/>
                      <a:pt x="34035" y="21205"/>
                    </a:cubicBezTo>
                    <a:cubicBezTo>
                      <a:pt x="37766" y="19963"/>
                      <a:pt x="39239" y="18567"/>
                      <a:pt x="43510" y="16703"/>
                    </a:cubicBezTo>
                    <a:cubicBezTo>
                      <a:pt x="47787" y="14835"/>
                      <a:pt x="55633" y="13249"/>
                      <a:pt x="57573" y="12295"/>
                    </a:cubicBezTo>
                    <a:cubicBezTo>
                      <a:pt x="59517" y="11340"/>
                      <a:pt x="61765" y="8934"/>
                      <a:pt x="64254" y="6990"/>
                    </a:cubicBezTo>
                    <a:cubicBezTo>
                      <a:pt x="66741" y="5052"/>
                      <a:pt x="78445" y="0"/>
                      <a:pt x="84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745226" y="3949043"/>
                <a:ext cx="956251" cy="302497"/>
              </a:xfrm>
              <a:custGeom>
                <a:avLst/>
                <a:gdLst/>
                <a:ahLst/>
                <a:cxnLst/>
                <a:rect l="l" t="t" r="r" b="b"/>
                <a:pathLst>
                  <a:path w="32124" h="10162" extrusionOk="0">
                    <a:moveTo>
                      <a:pt x="32123" y="223"/>
                    </a:moveTo>
                    <a:lnTo>
                      <a:pt x="32123" y="10162"/>
                    </a:lnTo>
                    <a:lnTo>
                      <a:pt x="0" y="10162"/>
                    </a:lnTo>
                    <a:cubicBezTo>
                      <a:pt x="13746" y="6927"/>
                      <a:pt x="25301" y="1"/>
                      <a:pt x="32123" y="223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3195976" y="3378340"/>
                <a:ext cx="2505411" cy="873200"/>
              </a:xfrm>
              <a:custGeom>
                <a:avLst/>
                <a:gdLst/>
                <a:ahLst/>
                <a:cxnLst/>
                <a:rect l="l" t="t" r="r" b="b"/>
                <a:pathLst>
                  <a:path w="84166" h="29334" fill="none" extrusionOk="0">
                    <a:moveTo>
                      <a:pt x="1" y="29334"/>
                    </a:moveTo>
                    <a:cubicBezTo>
                      <a:pt x="6844" y="29334"/>
                      <a:pt x="10109" y="25952"/>
                      <a:pt x="13604" y="26102"/>
                    </a:cubicBezTo>
                    <a:cubicBezTo>
                      <a:pt x="17101" y="26259"/>
                      <a:pt x="19898" y="23617"/>
                      <a:pt x="22074" y="23383"/>
                    </a:cubicBezTo>
                    <a:cubicBezTo>
                      <a:pt x="24249" y="23152"/>
                      <a:pt x="30308" y="22455"/>
                      <a:pt x="34035" y="21207"/>
                    </a:cubicBezTo>
                    <a:cubicBezTo>
                      <a:pt x="37766" y="19965"/>
                      <a:pt x="39239" y="18569"/>
                      <a:pt x="43510" y="16705"/>
                    </a:cubicBezTo>
                    <a:cubicBezTo>
                      <a:pt x="47787" y="14837"/>
                      <a:pt x="55633" y="13251"/>
                      <a:pt x="57573" y="12297"/>
                    </a:cubicBezTo>
                    <a:cubicBezTo>
                      <a:pt x="59517" y="11342"/>
                      <a:pt x="61765" y="8936"/>
                      <a:pt x="64254" y="6992"/>
                    </a:cubicBezTo>
                    <a:cubicBezTo>
                      <a:pt x="66738" y="5054"/>
                      <a:pt x="78443" y="1"/>
                      <a:pt x="84165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6"/>
            <p:cNvSpPr/>
            <p:nvPr/>
          </p:nvSpPr>
          <p:spPr>
            <a:xfrm>
              <a:off x="6144025" y="4028350"/>
              <a:ext cx="1526650" cy="967300"/>
            </a:xfrm>
            <a:custGeom>
              <a:avLst/>
              <a:gdLst/>
              <a:ahLst/>
              <a:cxnLst/>
              <a:rect l="l" t="t" r="r" b="b"/>
              <a:pathLst>
                <a:path w="61066" h="38692" extrusionOk="0">
                  <a:moveTo>
                    <a:pt x="0" y="38692"/>
                  </a:moveTo>
                  <a:cubicBezTo>
                    <a:pt x="19667" y="24767"/>
                    <a:pt x="41792" y="14463"/>
                    <a:pt x="61066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3" name="Google Shape;313;p16"/>
            <p:cNvSpPr/>
            <p:nvPr/>
          </p:nvSpPr>
          <p:spPr>
            <a:xfrm>
              <a:off x="7237500" y="4377425"/>
              <a:ext cx="1493000" cy="773850"/>
            </a:xfrm>
            <a:custGeom>
              <a:avLst/>
              <a:gdLst/>
              <a:ahLst/>
              <a:cxnLst/>
              <a:rect l="l" t="t" r="r" b="b"/>
              <a:pathLst>
                <a:path w="59720" h="30954" extrusionOk="0">
                  <a:moveTo>
                    <a:pt x="0" y="30954"/>
                  </a:moveTo>
                  <a:cubicBezTo>
                    <a:pt x="20356" y="21553"/>
                    <a:pt x="49693" y="20055"/>
                    <a:pt x="5972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4" name="Google Shape;314;p16"/>
            <p:cNvSpPr/>
            <p:nvPr/>
          </p:nvSpPr>
          <p:spPr>
            <a:xfrm>
              <a:off x="6240775" y="4722300"/>
              <a:ext cx="542525" cy="365875"/>
            </a:xfrm>
            <a:custGeom>
              <a:avLst/>
              <a:gdLst/>
              <a:ahLst/>
              <a:cxnLst/>
              <a:rect l="l" t="t" r="r" b="b"/>
              <a:pathLst>
                <a:path w="21701" h="14635" extrusionOk="0">
                  <a:moveTo>
                    <a:pt x="0" y="14635"/>
                  </a:moveTo>
                  <a:cubicBezTo>
                    <a:pt x="6812" y="9184"/>
                    <a:pt x="14717" y="5230"/>
                    <a:pt x="2170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5" name="Google Shape;315;p16"/>
            <p:cNvSpPr/>
            <p:nvPr/>
          </p:nvSpPr>
          <p:spPr>
            <a:xfrm>
              <a:off x="8389850" y="4192375"/>
              <a:ext cx="311225" cy="374300"/>
            </a:xfrm>
            <a:custGeom>
              <a:avLst/>
              <a:gdLst/>
              <a:ahLst/>
              <a:cxnLst/>
              <a:rect l="l" t="t" r="r" b="b"/>
              <a:pathLst>
                <a:path w="12449" h="14972" extrusionOk="0">
                  <a:moveTo>
                    <a:pt x="0" y="14972"/>
                  </a:moveTo>
                  <a:cubicBezTo>
                    <a:pt x="5104" y="10963"/>
                    <a:pt x="8553" y="5191"/>
                    <a:pt x="1244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16" name="Google Shape;316;p16"/>
          <p:cNvGrpSpPr/>
          <p:nvPr/>
        </p:nvGrpSpPr>
        <p:grpSpPr>
          <a:xfrm>
            <a:off x="-25745" y="2661107"/>
            <a:ext cx="3570810" cy="2625140"/>
            <a:chOff x="-25741" y="2661107"/>
            <a:chExt cx="3570810" cy="2625140"/>
          </a:xfrm>
        </p:grpSpPr>
        <p:grpSp>
          <p:nvGrpSpPr>
            <p:cNvPr id="317" name="Google Shape;317;p16"/>
            <p:cNvGrpSpPr/>
            <p:nvPr/>
          </p:nvGrpSpPr>
          <p:grpSpPr>
            <a:xfrm>
              <a:off x="-25741" y="2661107"/>
              <a:ext cx="3570810" cy="2625140"/>
              <a:chOff x="361226" y="3383871"/>
              <a:chExt cx="1658913" cy="1219634"/>
            </a:xfrm>
          </p:grpSpPr>
          <p:sp>
            <p:nvSpPr>
              <p:cNvPr id="318" name="Google Shape;318;p16"/>
              <p:cNvSpPr/>
              <p:nvPr/>
            </p:nvSpPr>
            <p:spPr>
              <a:xfrm>
                <a:off x="361226" y="3383871"/>
                <a:ext cx="1658913" cy="1219634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0972" extrusionOk="0">
                    <a:moveTo>
                      <a:pt x="52619" y="40972"/>
                    </a:moveTo>
                    <a:lnTo>
                      <a:pt x="6423" y="40972"/>
                    </a:lnTo>
                    <a:lnTo>
                      <a:pt x="1" y="39664"/>
                    </a:lnTo>
                    <a:lnTo>
                      <a:pt x="1" y="1"/>
                    </a:lnTo>
                    <a:cubicBezTo>
                      <a:pt x="2978" y="1622"/>
                      <a:pt x="3673" y="1225"/>
                      <a:pt x="4456" y="4269"/>
                    </a:cubicBezTo>
                    <a:cubicBezTo>
                      <a:pt x="5036" y="6513"/>
                      <a:pt x="7595" y="12764"/>
                      <a:pt x="9695" y="16836"/>
                    </a:cubicBezTo>
                    <a:cubicBezTo>
                      <a:pt x="10601" y="18578"/>
                      <a:pt x="11422" y="19925"/>
                      <a:pt x="11965" y="20375"/>
                    </a:cubicBezTo>
                    <a:cubicBezTo>
                      <a:pt x="12693" y="18505"/>
                      <a:pt x="13395" y="17881"/>
                      <a:pt x="14154" y="18162"/>
                    </a:cubicBezTo>
                    <a:cubicBezTo>
                      <a:pt x="14529" y="18295"/>
                      <a:pt x="14922" y="18655"/>
                      <a:pt x="15331" y="19186"/>
                    </a:cubicBezTo>
                    <a:cubicBezTo>
                      <a:pt x="15880" y="19892"/>
                      <a:pt x="17210" y="21117"/>
                      <a:pt x="18958" y="22373"/>
                    </a:cubicBezTo>
                    <a:cubicBezTo>
                      <a:pt x="21184" y="23986"/>
                      <a:pt x="24088" y="25655"/>
                      <a:pt x="26879" y="26383"/>
                    </a:cubicBezTo>
                    <a:cubicBezTo>
                      <a:pt x="31852" y="27678"/>
                      <a:pt x="36098" y="27624"/>
                      <a:pt x="41643" y="30319"/>
                    </a:cubicBezTo>
                    <a:cubicBezTo>
                      <a:pt x="47183" y="33013"/>
                      <a:pt x="53656" y="35030"/>
                      <a:pt x="54693" y="35292"/>
                    </a:cubicBezTo>
                    <a:cubicBezTo>
                      <a:pt x="55729" y="35548"/>
                      <a:pt x="52619" y="40972"/>
                      <a:pt x="52619" y="40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361375" y="3383871"/>
                <a:ext cx="334974" cy="756541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25415" extrusionOk="0">
                    <a:moveTo>
                      <a:pt x="11253" y="25415"/>
                    </a:moveTo>
                    <a:lnTo>
                      <a:pt x="9810" y="24696"/>
                    </a:lnTo>
                    <a:lnTo>
                      <a:pt x="8808" y="23388"/>
                    </a:lnTo>
                    <a:cubicBezTo>
                      <a:pt x="8808" y="23388"/>
                      <a:pt x="7025" y="19073"/>
                      <a:pt x="6136" y="15957"/>
                    </a:cubicBezTo>
                    <a:cubicBezTo>
                      <a:pt x="5247" y="12841"/>
                      <a:pt x="4522" y="11786"/>
                      <a:pt x="2017" y="6532"/>
                    </a:cubicBezTo>
                    <a:cubicBezTo>
                      <a:pt x="706" y="3777"/>
                      <a:pt x="213" y="2312"/>
                      <a:pt x="0" y="1244"/>
                    </a:cubicBezTo>
                    <a:lnTo>
                      <a:pt x="0" y="1"/>
                    </a:lnTo>
                    <a:cubicBezTo>
                      <a:pt x="2978" y="1622"/>
                      <a:pt x="3671" y="1225"/>
                      <a:pt x="4455" y="4269"/>
                    </a:cubicBezTo>
                    <a:cubicBezTo>
                      <a:pt x="5036" y="6513"/>
                      <a:pt x="7593" y="12764"/>
                      <a:pt x="9694" y="16836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782525" y="3924448"/>
                <a:ext cx="189679" cy="259989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8734" extrusionOk="0">
                    <a:moveTo>
                      <a:pt x="6372" y="8649"/>
                    </a:moveTo>
                    <a:cubicBezTo>
                      <a:pt x="6372" y="8733"/>
                      <a:pt x="4563" y="7648"/>
                      <a:pt x="3755" y="6617"/>
                    </a:cubicBezTo>
                    <a:cubicBezTo>
                      <a:pt x="2949" y="5584"/>
                      <a:pt x="2836" y="5278"/>
                      <a:pt x="1724" y="3692"/>
                    </a:cubicBezTo>
                    <a:cubicBezTo>
                      <a:pt x="612" y="2110"/>
                      <a:pt x="803" y="2384"/>
                      <a:pt x="110" y="328"/>
                    </a:cubicBezTo>
                    <a:cubicBezTo>
                      <a:pt x="69" y="208"/>
                      <a:pt x="36" y="99"/>
                      <a:pt x="1" y="0"/>
                    </a:cubicBezTo>
                    <a:cubicBezTo>
                      <a:pt x="376" y="134"/>
                      <a:pt x="769" y="492"/>
                      <a:pt x="1178" y="1023"/>
                    </a:cubicBezTo>
                    <a:cubicBezTo>
                      <a:pt x="1727" y="1729"/>
                      <a:pt x="3057" y="2956"/>
                      <a:pt x="4805" y="4210"/>
                    </a:cubicBezTo>
                    <a:cubicBezTo>
                      <a:pt x="4989" y="4720"/>
                      <a:pt x="5158" y="5331"/>
                      <a:pt x="5227" y="5946"/>
                    </a:cubicBezTo>
                    <a:cubicBezTo>
                      <a:pt x="5413" y="7511"/>
                      <a:pt x="6372" y="8649"/>
                      <a:pt x="6372" y="8649"/>
                    </a:cubicBezTo>
                    <a:close/>
                  </a:path>
                </a:pathLst>
              </a:custGeom>
              <a:solidFill>
                <a:srgbClr val="000068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361286" y="3383871"/>
                <a:ext cx="1628104" cy="1050555"/>
              </a:xfrm>
              <a:custGeom>
                <a:avLst/>
                <a:gdLst/>
                <a:ahLst/>
                <a:cxnLst/>
                <a:rect l="l" t="t" r="r" b="b"/>
                <a:pathLst>
                  <a:path w="54694" h="35292" fill="none" extrusionOk="0">
                    <a:moveTo>
                      <a:pt x="0" y="1"/>
                    </a:moveTo>
                    <a:cubicBezTo>
                      <a:pt x="2979" y="1622"/>
                      <a:pt x="3672" y="1225"/>
                      <a:pt x="4456" y="4269"/>
                    </a:cubicBezTo>
                    <a:cubicBezTo>
                      <a:pt x="5036" y="6513"/>
                      <a:pt x="7594" y="12764"/>
                      <a:pt x="9696" y="16836"/>
                    </a:cubicBezTo>
                    <a:cubicBezTo>
                      <a:pt x="10601" y="18578"/>
                      <a:pt x="11422" y="19925"/>
                      <a:pt x="11966" y="20375"/>
                    </a:cubicBezTo>
                    <a:cubicBezTo>
                      <a:pt x="12693" y="18505"/>
                      <a:pt x="13395" y="17881"/>
                      <a:pt x="14153" y="18162"/>
                    </a:cubicBezTo>
                    <a:cubicBezTo>
                      <a:pt x="14529" y="18295"/>
                      <a:pt x="14922" y="18655"/>
                      <a:pt x="15330" y="19186"/>
                    </a:cubicBezTo>
                    <a:cubicBezTo>
                      <a:pt x="15881" y="19892"/>
                      <a:pt x="17209" y="21117"/>
                      <a:pt x="18959" y="22373"/>
                    </a:cubicBezTo>
                    <a:cubicBezTo>
                      <a:pt x="21185" y="23986"/>
                      <a:pt x="24089" y="25655"/>
                      <a:pt x="26878" y="26383"/>
                    </a:cubicBezTo>
                    <a:cubicBezTo>
                      <a:pt x="31851" y="27678"/>
                      <a:pt x="36098" y="27624"/>
                      <a:pt x="41642" y="30319"/>
                    </a:cubicBezTo>
                    <a:cubicBezTo>
                      <a:pt x="47184" y="33013"/>
                      <a:pt x="53656" y="35030"/>
                      <a:pt x="54694" y="3529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2" name="Google Shape;322;p16"/>
            <p:cNvSpPr/>
            <p:nvPr/>
          </p:nvSpPr>
          <p:spPr>
            <a:xfrm>
              <a:off x="0" y="2674158"/>
              <a:ext cx="433175" cy="1240650"/>
            </a:xfrm>
            <a:custGeom>
              <a:avLst/>
              <a:gdLst/>
              <a:ahLst/>
              <a:cxnLst/>
              <a:rect l="l" t="t" r="r" b="b"/>
              <a:pathLst>
                <a:path w="17327" h="49626" extrusionOk="0">
                  <a:moveTo>
                    <a:pt x="0" y="0"/>
                  </a:moveTo>
                  <a:cubicBezTo>
                    <a:pt x="6909" y="16102"/>
                    <a:pt x="9497" y="33951"/>
                    <a:pt x="17327" y="496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3" name="Google Shape;323;p16"/>
            <p:cNvSpPr/>
            <p:nvPr/>
          </p:nvSpPr>
          <p:spPr>
            <a:xfrm>
              <a:off x="874375" y="3826489"/>
              <a:ext cx="357475" cy="534125"/>
            </a:xfrm>
            <a:custGeom>
              <a:avLst/>
              <a:gdLst/>
              <a:ahLst/>
              <a:cxnLst/>
              <a:rect l="l" t="t" r="r" b="b"/>
              <a:pathLst>
                <a:path w="14299" h="21365" extrusionOk="0">
                  <a:moveTo>
                    <a:pt x="0" y="0"/>
                  </a:moveTo>
                  <a:cubicBezTo>
                    <a:pt x="2075" y="8314"/>
                    <a:pt x="7445" y="16222"/>
                    <a:pt x="14299" y="2136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4" name="Google Shape;324;p16"/>
            <p:cNvSpPr/>
            <p:nvPr/>
          </p:nvSpPr>
          <p:spPr>
            <a:xfrm>
              <a:off x="844925" y="4024150"/>
              <a:ext cx="117750" cy="227100"/>
            </a:xfrm>
            <a:custGeom>
              <a:avLst/>
              <a:gdLst/>
              <a:ahLst/>
              <a:cxnLst/>
              <a:rect l="l" t="t" r="r" b="b"/>
              <a:pathLst>
                <a:path w="4710" h="9084" extrusionOk="0">
                  <a:moveTo>
                    <a:pt x="0" y="0"/>
                  </a:moveTo>
                  <a:cubicBezTo>
                    <a:pt x="1891" y="2838"/>
                    <a:pt x="2664" y="6355"/>
                    <a:pt x="4710" y="908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5" name="Google Shape;325;p16"/>
            <p:cNvSpPr/>
            <p:nvPr/>
          </p:nvSpPr>
          <p:spPr>
            <a:xfrm>
              <a:off x="226700" y="3755000"/>
              <a:ext cx="201875" cy="437375"/>
            </a:xfrm>
            <a:custGeom>
              <a:avLst/>
              <a:gdLst/>
              <a:ahLst/>
              <a:cxnLst/>
              <a:rect l="l" t="t" r="r" b="b"/>
              <a:pathLst>
                <a:path w="8075" h="17495" extrusionOk="0">
                  <a:moveTo>
                    <a:pt x="0" y="0"/>
                  </a:moveTo>
                  <a:cubicBezTo>
                    <a:pt x="1258" y="6298"/>
                    <a:pt x="5686" y="11533"/>
                    <a:pt x="8075" y="174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26" name="Google Shape;326;p16"/>
          <p:cNvGrpSpPr/>
          <p:nvPr/>
        </p:nvGrpSpPr>
        <p:grpSpPr>
          <a:xfrm>
            <a:off x="-43399" y="4000277"/>
            <a:ext cx="5851907" cy="1206443"/>
            <a:chOff x="-43395" y="3693352"/>
            <a:chExt cx="8069370" cy="1649724"/>
          </a:xfrm>
        </p:grpSpPr>
        <p:grpSp>
          <p:nvGrpSpPr>
            <p:cNvPr id="327" name="Google Shape;327;p16"/>
            <p:cNvGrpSpPr/>
            <p:nvPr/>
          </p:nvGrpSpPr>
          <p:grpSpPr>
            <a:xfrm flipH="1">
              <a:off x="-43395" y="3693352"/>
              <a:ext cx="8069370" cy="1649724"/>
              <a:chOff x="5916936" y="3739331"/>
              <a:chExt cx="2505471" cy="512209"/>
            </a:xfrm>
          </p:grpSpPr>
          <p:sp>
            <p:nvSpPr>
              <p:cNvPr id="328" name="Google Shape;328;p16"/>
              <p:cNvSpPr/>
              <p:nvPr/>
            </p:nvSpPr>
            <p:spPr>
              <a:xfrm>
                <a:off x="5916936" y="3739331"/>
                <a:ext cx="2505471" cy="512209"/>
              </a:xfrm>
              <a:custGeom>
                <a:avLst/>
                <a:gdLst/>
                <a:ahLst/>
                <a:cxnLst/>
                <a:rect l="l" t="t" r="r" b="b"/>
                <a:pathLst>
                  <a:path w="84168" h="17207" extrusionOk="0">
                    <a:moveTo>
                      <a:pt x="84168" y="181"/>
                    </a:moveTo>
                    <a:lnTo>
                      <a:pt x="84168" y="17207"/>
                    </a:lnTo>
                    <a:lnTo>
                      <a:pt x="0" y="17207"/>
                    </a:lnTo>
                    <a:lnTo>
                      <a:pt x="0" y="16872"/>
                    </a:lnTo>
                    <a:cubicBezTo>
                      <a:pt x="5752" y="14436"/>
                      <a:pt x="8859" y="15507"/>
                      <a:pt x="8859" y="15507"/>
                    </a:cubicBezTo>
                    <a:cubicBezTo>
                      <a:pt x="8859" y="15507"/>
                      <a:pt x="9115" y="14161"/>
                      <a:pt x="11653" y="13484"/>
                    </a:cubicBezTo>
                    <a:cubicBezTo>
                      <a:pt x="14194" y="12813"/>
                      <a:pt x="16263" y="14574"/>
                      <a:pt x="16263" y="14574"/>
                    </a:cubicBezTo>
                    <a:cubicBezTo>
                      <a:pt x="16263" y="14574"/>
                      <a:pt x="17454" y="12917"/>
                      <a:pt x="19733" y="12295"/>
                    </a:cubicBezTo>
                    <a:cubicBezTo>
                      <a:pt x="22012" y="11677"/>
                      <a:pt x="23822" y="13536"/>
                      <a:pt x="23822" y="13536"/>
                    </a:cubicBezTo>
                    <a:cubicBezTo>
                      <a:pt x="23822" y="13536"/>
                      <a:pt x="25327" y="13593"/>
                      <a:pt x="29677" y="12168"/>
                    </a:cubicBezTo>
                    <a:cubicBezTo>
                      <a:pt x="34025" y="10742"/>
                      <a:pt x="39541" y="12166"/>
                      <a:pt x="41407" y="12426"/>
                    </a:cubicBezTo>
                    <a:cubicBezTo>
                      <a:pt x="43272" y="12682"/>
                      <a:pt x="42418" y="11570"/>
                      <a:pt x="44409" y="11080"/>
                    </a:cubicBezTo>
                    <a:cubicBezTo>
                      <a:pt x="46406" y="10587"/>
                      <a:pt x="47854" y="11541"/>
                      <a:pt x="47854" y="11541"/>
                    </a:cubicBezTo>
                    <a:cubicBezTo>
                      <a:pt x="47854" y="11541"/>
                      <a:pt x="48193" y="10508"/>
                      <a:pt x="49252" y="10146"/>
                    </a:cubicBezTo>
                    <a:cubicBezTo>
                      <a:pt x="50316" y="9785"/>
                      <a:pt x="51428" y="10939"/>
                      <a:pt x="51428" y="10939"/>
                    </a:cubicBezTo>
                    <a:cubicBezTo>
                      <a:pt x="51428" y="10939"/>
                      <a:pt x="51223" y="9706"/>
                      <a:pt x="52103" y="8981"/>
                    </a:cubicBezTo>
                    <a:cubicBezTo>
                      <a:pt x="52952" y="8280"/>
                      <a:pt x="54669" y="9297"/>
                      <a:pt x="54788" y="9366"/>
                    </a:cubicBezTo>
                    <a:cubicBezTo>
                      <a:pt x="54734" y="9297"/>
                      <a:pt x="54126" y="8450"/>
                      <a:pt x="54791" y="6908"/>
                    </a:cubicBezTo>
                    <a:cubicBezTo>
                      <a:pt x="55494" y="5304"/>
                      <a:pt x="59870" y="8957"/>
                      <a:pt x="59870" y="8957"/>
                    </a:cubicBezTo>
                    <a:cubicBezTo>
                      <a:pt x="59870" y="8957"/>
                      <a:pt x="60903" y="7648"/>
                      <a:pt x="63117" y="6715"/>
                    </a:cubicBezTo>
                    <a:cubicBezTo>
                      <a:pt x="65332" y="5783"/>
                      <a:pt x="67742" y="6209"/>
                      <a:pt x="67742" y="6209"/>
                    </a:cubicBezTo>
                    <a:cubicBezTo>
                      <a:pt x="67742" y="6209"/>
                      <a:pt x="67545" y="5473"/>
                      <a:pt x="69334" y="4732"/>
                    </a:cubicBezTo>
                    <a:cubicBezTo>
                      <a:pt x="71120" y="3996"/>
                      <a:pt x="72402" y="4502"/>
                      <a:pt x="72402" y="4502"/>
                    </a:cubicBezTo>
                    <a:cubicBezTo>
                      <a:pt x="72402" y="4502"/>
                      <a:pt x="73026" y="3338"/>
                      <a:pt x="74381" y="3141"/>
                    </a:cubicBezTo>
                    <a:cubicBezTo>
                      <a:pt x="75742" y="2949"/>
                      <a:pt x="76557" y="3687"/>
                      <a:pt x="76557" y="3687"/>
                    </a:cubicBezTo>
                    <a:cubicBezTo>
                      <a:pt x="76557" y="3687"/>
                      <a:pt x="77219" y="2483"/>
                      <a:pt x="77957" y="2326"/>
                    </a:cubicBezTo>
                    <a:cubicBezTo>
                      <a:pt x="78696" y="2169"/>
                      <a:pt x="79237" y="3063"/>
                      <a:pt x="79237" y="3063"/>
                    </a:cubicBezTo>
                    <a:cubicBezTo>
                      <a:pt x="79237" y="3063"/>
                      <a:pt x="80263" y="1"/>
                      <a:pt x="84168" y="1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ADB3EA"/>
                  </a:gs>
                  <a:gs pos="100000">
                    <a:srgbClr val="4C58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916936" y="3739390"/>
                <a:ext cx="2505441" cy="512150"/>
              </a:xfrm>
              <a:custGeom>
                <a:avLst/>
                <a:gdLst/>
                <a:ahLst/>
                <a:cxnLst/>
                <a:rect l="l" t="t" r="r" b="b"/>
                <a:pathLst>
                  <a:path w="84167" h="17205" fill="none" extrusionOk="0">
                    <a:moveTo>
                      <a:pt x="0" y="17205"/>
                    </a:moveTo>
                    <a:lnTo>
                      <a:pt x="0" y="16870"/>
                    </a:lnTo>
                    <a:cubicBezTo>
                      <a:pt x="5752" y="14434"/>
                      <a:pt x="8859" y="15505"/>
                      <a:pt x="8859" y="15505"/>
                    </a:cubicBezTo>
                    <a:cubicBezTo>
                      <a:pt x="8859" y="15505"/>
                      <a:pt x="9115" y="14159"/>
                      <a:pt x="11653" y="13482"/>
                    </a:cubicBezTo>
                    <a:cubicBezTo>
                      <a:pt x="14194" y="12811"/>
                      <a:pt x="16263" y="14572"/>
                      <a:pt x="16263" y="14572"/>
                    </a:cubicBezTo>
                    <a:cubicBezTo>
                      <a:pt x="16263" y="14572"/>
                      <a:pt x="17454" y="12915"/>
                      <a:pt x="19733" y="12293"/>
                    </a:cubicBezTo>
                    <a:cubicBezTo>
                      <a:pt x="22012" y="11675"/>
                      <a:pt x="23822" y="13534"/>
                      <a:pt x="23822" y="13534"/>
                    </a:cubicBezTo>
                    <a:cubicBezTo>
                      <a:pt x="23822" y="13534"/>
                      <a:pt x="25327" y="13591"/>
                      <a:pt x="29677" y="12166"/>
                    </a:cubicBezTo>
                    <a:cubicBezTo>
                      <a:pt x="34025" y="10740"/>
                      <a:pt x="39541" y="12164"/>
                      <a:pt x="41407" y="12424"/>
                    </a:cubicBezTo>
                    <a:cubicBezTo>
                      <a:pt x="43272" y="12680"/>
                      <a:pt x="42418" y="11568"/>
                      <a:pt x="44409" y="11078"/>
                    </a:cubicBezTo>
                    <a:cubicBezTo>
                      <a:pt x="46406" y="10585"/>
                      <a:pt x="47854" y="11539"/>
                      <a:pt x="47854" y="11539"/>
                    </a:cubicBezTo>
                    <a:cubicBezTo>
                      <a:pt x="47854" y="11539"/>
                      <a:pt x="48193" y="10506"/>
                      <a:pt x="49252" y="10144"/>
                    </a:cubicBezTo>
                    <a:cubicBezTo>
                      <a:pt x="50316" y="9783"/>
                      <a:pt x="51428" y="10937"/>
                      <a:pt x="51428" y="10937"/>
                    </a:cubicBezTo>
                    <a:cubicBezTo>
                      <a:pt x="51428" y="10937"/>
                      <a:pt x="51223" y="9704"/>
                      <a:pt x="52103" y="8979"/>
                    </a:cubicBezTo>
                    <a:cubicBezTo>
                      <a:pt x="52952" y="8278"/>
                      <a:pt x="54669" y="9295"/>
                      <a:pt x="54788" y="9364"/>
                    </a:cubicBezTo>
                    <a:cubicBezTo>
                      <a:pt x="54734" y="9295"/>
                      <a:pt x="54126" y="8448"/>
                      <a:pt x="54791" y="6906"/>
                    </a:cubicBezTo>
                    <a:cubicBezTo>
                      <a:pt x="55494" y="5302"/>
                      <a:pt x="59870" y="8955"/>
                      <a:pt x="59870" y="8955"/>
                    </a:cubicBezTo>
                    <a:cubicBezTo>
                      <a:pt x="59870" y="8955"/>
                      <a:pt x="60903" y="7646"/>
                      <a:pt x="63117" y="6713"/>
                    </a:cubicBezTo>
                    <a:cubicBezTo>
                      <a:pt x="65332" y="5781"/>
                      <a:pt x="67742" y="6207"/>
                      <a:pt x="67742" y="6207"/>
                    </a:cubicBezTo>
                    <a:cubicBezTo>
                      <a:pt x="67742" y="6207"/>
                      <a:pt x="67545" y="5471"/>
                      <a:pt x="69334" y="4730"/>
                    </a:cubicBezTo>
                    <a:cubicBezTo>
                      <a:pt x="71120" y="3994"/>
                      <a:pt x="72402" y="4500"/>
                      <a:pt x="72402" y="4500"/>
                    </a:cubicBezTo>
                    <a:cubicBezTo>
                      <a:pt x="72402" y="4500"/>
                      <a:pt x="73026" y="3336"/>
                      <a:pt x="74381" y="3139"/>
                    </a:cubicBezTo>
                    <a:cubicBezTo>
                      <a:pt x="75742" y="2947"/>
                      <a:pt x="76557" y="3685"/>
                      <a:pt x="76557" y="3685"/>
                    </a:cubicBezTo>
                    <a:cubicBezTo>
                      <a:pt x="76557" y="3685"/>
                      <a:pt x="77219" y="2481"/>
                      <a:pt x="77957" y="2324"/>
                    </a:cubicBezTo>
                    <a:cubicBezTo>
                      <a:pt x="78696" y="2167"/>
                      <a:pt x="79237" y="3061"/>
                      <a:pt x="79237" y="3061"/>
                    </a:cubicBezTo>
                    <a:cubicBezTo>
                      <a:pt x="79237" y="3061"/>
                      <a:pt x="80260" y="0"/>
                      <a:pt x="84166" y="179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7876857" y="3969999"/>
                <a:ext cx="2839" cy="473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583" extrusionOk="0">
                    <a:moveTo>
                      <a:pt x="461" y="1294"/>
                    </a:moveTo>
                    <a:lnTo>
                      <a:pt x="451" y="1318"/>
                    </a:lnTo>
                    <a:lnTo>
                      <a:pt x="451" y="1318"/>
                    </a:lnTo>
                    <a:cubicBezTo>
                      <a:pt x="455" y="1310"/>
                      <a:pt x="458" y="1302"/>
                      <a:pt x="461" y="1294"/>
                    </a:cubicBezTo>
                    <a:close/>
                    <a:moveTo>
                      <a:pt x="447" y="1328"/>
                    </a:moveTo>
                    <a:lnTo>
                      <a:pt x="445" y="1331"/>
                    </a:lnTo>
                    <a:cubicBezTo>
                      <a:pt x="446" y="1330"/>
                      <a:pt x="446" y="1329"/>
                      <a:pt x="447" y="1328"/>
                    </a:cubicBezTo>
                    <a:close/>
                    <a:moveTo>
                      <a:pt x="344" y="1695"/>
                    </a:moveTo>
                    <a:lnTo>
                      <a:pt x="339" y="1731"/>
                    </a:lnTo>
                    <a:lnTo>
                      <a:pt x="339" y="1731"/>
                    </a:lnTo>
                    <a:cubicBezTo>
                      <a:pt x="340" y="1719"/>
                      <a:pt x="342" y="1707"/>
                      <a:pt x="344" y="1695"/>
                    </a:cubicBezTo>
                    <a:close/>
                    <a:moveTo>
                      <a:pt x="336" y="2074"/>
                    </a:moveTo>
                    <a:lnTo>
                      <a:pt x="339" y="2091"/>
                    </a:lnTo>
                    <a:lnTo>
                      <a:pt x="339" y="2091"/>
                    </a:lnTo>
                    <a:cubicBezTo>
                      <a:pt x="338" y="2085"/>
                      <a:pt x="337" y="2079"/>
                      <a:pt x="336" y="2074"/>
                    </a:cubicBezTo>
                    <a:close/>
                    <a:moveTo>
                      <a:pt x="341" y="2111"/>
                    </a:moveTo>
                    <a:lnTo>
                      <a:pt x="342" y="2117"/>
                    </a:lnTo>
                    <a:cubicBezTo>
                      <a:pt x="342" y="2115"/>
                      <a:pt x="342" y="2113"/>
                      <a:pt x="341" y="2111"/>
                    </a:cubicBezTo>
                    <a:close/>
                    <a:moveTo>
                      <a:pt x="1331" y="1"/>
                    </a:moveTo>
                    <a:cubicBezTo>
                      <a:pt x="1303" y="1"/>
                      <a:pt x="1277" y="8"/>
                      <a:pt x="1252" y="22"/>
                    </a:cubicBezTo>
                    <a:cubicBezTo>
                      <a:pt x="1087" y="112"/>
                      <a:pt x="934" y="219"/>
                      <a:pt x="790" y="340"/>
                    </a:cubicBezTo>
                    <a:cubicBezTo>
                      <a:pt x="723" y="396"/>
                      <a:pt x="659" y="454"/>
                      <a:pt x="600" y="518"/>
                    </a:cubicBezTo>
                    <a:cubicBezTo>
                      <a:pt x="531" y="589"/>
                      <a:pt x="467" y="665"/>
                      <a:pt x="408" y="745"/>
                    </a:cubicBezTo>
                    <a:cubicBezTo>
                      <a:pt x="354" y="815"/>
                      <a:pt x="306" y="886"/>
                      <a:pt x="264" y="962"/>
                    </a:cubicBezTo>
                    <a:cubicBezTo>
                      <a:pt x="213" y="1050"/>
                      <a:pt x="169" y="1144"/>
                      <a:pt x="131" y="1240"/>
                    </a:cubicBezTo>
                    <a:cubicBezTo>
                      <a:pt x="58" y="1424"/>
                      <a:pt x="16" y="1621"/>
                      <a:pt x="4" y="1817"/>
                    </a:cubicBezTo>
                    <a:cubicBezTo>
                      <a:pt x="0" y="1908"/>
                      <a:pt x="2" y="1999"/>
                      <a:pt x="12" y="2088"/>
                    </a:cubicBezTo>
                    <a:cubicBezTo>
                      <a:pt x="25" y="2191"/>
                      <a:pt x="44" y="2295"/>
                      <a:pt x="74" y="2395"/>
                    </a:cubicBezTo>
                    <a:lnTo>
                      <a:pt x="96" y="2461"/>
                    </a:lnTo>
                    <a:cubicBezTo>
                      <a:pt x="102" y="2482"/>
                      <a:pt x="111" y="2500"/>
                      <a:pt x="125" y="2517"/>
                    </a:cubicBezTo>
                    <a:cubicBezTo>
                      <a:pt x="135" y="2535"/>
                      <a:pt x="153" y="2548"/>
                      <a:pt x="170" y="2560"/>
                    </a:cubicBezTo>
                    <a:cubicBezTo>
                      <a:pt x="189" y="2571"/>
                      <a:pt x="208" y="2577"/>
                      <a:pt x="230" y="2579"/>
                    </a:cubicBezTo>
                    <a:cubicBezTo>
                      <a:pt x="239" y="2581"/>
                      <a:pt x="248" y="2582"/>
                      <a:pt x="257" y="2582"/>
                    </a:cubicBezTo>
                    <a:cubicBezTo>
                      <a:pt x="270" y="2582"/>
                      <a:pt x="283" y="2580"/>
                      <a:pt x="296" y="2576"/>
                    </a:cubicBezTo>
                    <a:cubicBezTo>
                      <a:pt x="336" y="2563"/>
                      <a:pt x="374" y="2538"/>
                      <a:pt x="395" y="2501"/>
                    </a:cubicBezTo>
                    <a:cubicBezTo>
                      <a:pt x="415" y="2465"/>
                      <a:pt x="425" y="2416"/>
                      <a:pt x="411" y="2375"/>
                    </a:cubicBezTo>
                    <a:cubicBezTo>
                      <a:pt x="377" y="2285"/>
                      <a:pt x="354" y="2193"/>
                      <a:pt x="340" y="2099"/>
                    </a:cubicBezTo>
                    <a:lnTo>
                      <a:pt x="340" y="2099"/>
                    </a:lnTo>
                    <a:cubicBezTo>
                      <a:pt x="325" y="1978"/>
                      <a:pt x="324" y="1855"/>
                      <a:pt x="338" y="1734"/>
                    </a:cubicBezTo>
                    <a:lnTo>
                      <a:pt x="338" y="1734"/>
                    </a:lnTo>
                    <a:cubicBezTo>
                      <a:pt x="359" y="1593"/>
                      <a:pt x="396" y="1452"/>
                      <a:pt x="450" y="1320"/>
                    </a:cubicBezTo>
                    <a:lnTo>
                      <a:pt x="450" y="1320"/>
                    </a:lnTo>
                    <a:cubicBezTo>
                      <a:pt x="500" y="1204"/>
                      <a:pt x="563" y="1095"/>
                      <a:pt x="633" y="991"/>
                    </a:cubicBezTo>
                    <a:cubicBezTo>
                      <a:pt x="652" y="962"/>
                      <a:pt x="674" y="933"/>
                      <a:pt x="696" y="904"/>
                    </a:cubicBezTo>
                    <a:lnTo>
                      <a:pt x="696" y="904"/>
                    </a:lnTo>
                    <a:cubicBezTo>
                      <a:pt x="687" y="915"/>
                      <a:pt x="680" y="925"/>
                      <a:pt x="671" y="937"/>
                    </a:cubicBezTo>
                    <a:cubicBezTo>
                      <a:pt x="767" y="813"/>
                      <a:pt x="876" y="700"/>
                      <a:pt x="994" y="596"/>
                    </a:cubicBezTo>
                    <a:cubicBezTo>
                      <a:pt x="1024" y="572"/>
                      <a:pt x="1054" y="547"/>
                      <a:pt x="1083" y="523"/>
                    </a:cubicBezTo>
                    <a:lnTo>
                      <a:pt x="1083" y="523"/>
                    </a:lnTo>
                    <a:cubicBezTo>
                      <a:pt x="1189" y="442"/>
                      <a:pt x="1302" y="369"/>
                      <a:pt x="1416" y="305"/>
                    </a:cubicBezTo>
                    <a:cubicBezTo>
                      <a:pt x="1451" y="285"/>
                      <a:pt x="1480" y="247"/>
                      <a:pt x="1492" y="206"/>
                    </a:cubicBezTo>
                    <a:cubicBezTo>
                      <a:pt x="1499" y="185"/>
                      <a:pt x="1499" y="163"/>
                      <a:pt x="1495" y="141"/>
                    </a:cubicBezTo>
                    <a:cubicBezTo>
                      <a:pt x="1493" y="119"/>
                      <a:pt x="1487" y="100"/>
                      <a:pt x="1474" y="81"/>
                    </a:cubicBezTo>
                    <a:cubicBezTo>
                      <a:pt x="1453" y="46"/>
                      <a:pt x="1419" y="16"/>
                      <a:pt x="1377" y="7"/>
                    </a:cubicBezTo>
                    <a:cubicBezTo>
                      <a:pt x="1361" y="3"/>
                      <a:pt x="1346" y="1"/>
                      <a:pt x="1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1" name="Google Shape;331;p16"/>
            <p:cNvSpPr/>
            <p:nvPr/>
          </p:nvSpPr>
          <p:spPr>
            <a:xfrm>
              <a:off x="794050" y="4475966"/>
              <a:ext cx="382700" cy="188475"/>
            </a:xfrm>
            <a:custGeom>
              <a:avLst/>
              <a:gdLst/>
              <a:ahLst/>
              <a:cxnLst/>
              <a:rect l="l" t="t" r="r" b="b"/>
              <a:pathLst>
                <a:path w="15308" h="7539" extrusionOk="0">
                  <a:moveTo>
                    <a:pt x="0" y="2324"/>
                  </a:moveTo>
                  <a:cubicBezTo>
                    <a:pt x="1414" y="1192"/>
                    <a:pt x="3510" y="-656"/>
                    <a:pt x="5046" y="305"/>
                  </a:cubicBezTo>
                  <a:cubicBezTo>
                    <a:pt x="6391" y="1146"/>
                    <a:pt x="4180" y="5402"/>
                    <a:pt x="5719" y="5016"/>
                  </a:cubicBezTo>
                  <a:cubicBezTo>
                    <a:pt x="8055" y="4429"/>
                    <a:pt x="9978" y="1280"/>
                    <a:pt x="12280" y="1988"/>
                  </a:cubicBezTo>
                  <a:cubicBezTo>
                    <a:pt x="14294" y="2608"/>
                    <a:pt x="15308" y="5431"/>
                    <a:pt x="15308" y="75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2" name="Google Shape;332;p16"/>
            <p:cNvSpPr/>
            <p:nvPr/>
          </p:nvSpPr>
          <p:spPr>
            <a:xfrm flipH="1">
              <a:off x="1976825" y="4852066"/>
              <a:ext cx="382700" cy="188475"/>
            </a:xfrm>
            <a:custGeom>
              <a:avLst/>
              <a:gdLst/>
              <a:ahLst/>
              <a:cxnLst/>
              <a:rect l="l" t="t" r="r" b="b"/>
              <a:pathLst>
                <a:path w="15308" h="7539" extrusionOk="0">
                  <a:moveTo>
                    <a:pt x="0" y="2324"/>
                  </a:moveTo>
                  <a:cubicBezTo>
                    <a:pt x="1414" y="1192"/>
                    <a:pt x="3510" y="-656"/>
                    <a:pt x="5046" y="305"/>
                  </a:cubicBezTo>
                  <a:cubicBezTo>
                    <a:pt x="6391" y="1146"/>
                    <a:pt x="4180" y="5402"/>
                    <a:pt x="5719" y="5016"/>
                  </a:cubicBezTo>
                  <a:cubicBezTo>
                    <a:pt x="8055" y="4429"/>
                    <a:pt x="9978" y="1280"/>
                    <a:pt x="12280" y="1988"/>
                  </a:cubicBezTo>
                  <a:cubicBezTo>
                    <a:pt x="14294" y="2608"/>
                    <a:pt x="15308" y="5431"/>
                    <a:pt x="15308" y="75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3" name="Google Shape;333;p16"/>
            <p:cNvSpPr/>
            <p:nvPr/>
          </p:nvSpPr>
          <p:spPr>
            <a:xfrm>
              <a:off x="3637475" y="5024150"/>
              <a:ext cx="576175" cy="119350"/>
            </a:xfrm>
            <a:custGeom>
              <a:avLst/>
              <a:gdLst/>
              <a:ahLst/>
              <a:cxnLst/>
              <a:rect l="l" t="t" r="r" b="b"/>
              <a:pathLst>
                <a:path w="23047" h="4774" extrusionOk="0">
                  <a:moveTo>
                    <a:pt x="0" y="1724"/>
                  </a:moveTo>
                  <a:cubicBezTo>
                    <a:pt x="1329" y="660"/>
                    <a:pt x="3297" y="-423"/>
                    <a:pt x="4878" y="209"/>
                  </a:cubicBezTo>
                  <a:cubicBezTo>
                    <a:pt x="6866" y="1004"/>
                    <a:pt x="7286" y="4930"/>
                    <a:pt x="9420" y="4752"/>
                  </a:cubicBezTo>
                  <a:cubicBezTo>
                    <a:pt x="14014" y="4370"/>
                    <a:pt x="18437" y="2396"/>
                    <a:pt x="23047" y="239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xfrm>
            <a:off x="5800450" y="2928400"/>
            <a:ext cx="2181600" cy="5319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subTitle" idx="1"/>
          </p:nvPr>
        </p:nvSpPr>
        <p:spPr>
          <a:xfrm>
            <a:off x="1161925" y="1188100"/>
            <a:ext cx="68202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"/>
          <p:cNvSpPr/>
          <p:nvPr/>
        </p:nvSpPr>
        <p:spPr>
          <a:xfrm>
            <a:off x="-43399" y="598202"/>
            <a:ext cx="2392565" cy="950398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17"/>
          <p:cNvGrpSpPr/>
          <p:nvPr/>
        </p:nvGrpSpPr>
        <p:grpSpPr>
          <a:xfrm>
            <a:off x="-32058" y="4401226"/>
            <a:ext cx="9144206" cy="742266"/>
            <a:chOff x="-28" y="4401401"/>
            <a:chExt cx="9144206" cy="742266"/>
          </a:xfrm>
        </p:grpSpPr>
        <p:grpSp>
          <p:nvGrpSpPr>
            <p:cNvPr id="339" name="Google Shape;339;p17"/>
            <p:cNvGrpSpPr/>
            <p:nvPr/>
          </p:nvGrpSpPr>
          <p:grpSpPr>
            <a:xfrm>
              <a:off x="-28" y="4609654"/>
              <a:ext cx="2776196" cy="534013"/>
              <a:chOff x="-28" y="4609654"/>
              <a:chExt cx="2776196" cy="534013"/>
            </a:xfrm>
          </p:grpSpPr>
          <p:grpSp>
            <p:nvGrpSpPr>
              <p:cNvPr id="340" name="Google Shape;340;p17"/>
              <p:cNvGrpSpPr/>
              <p:nvPr/>
            </p:nvGrpSpPr>
            <p:grpSpPr>
              <a:xfrm>
                <a:off x="-28" y="4609654"/>
                <a:ext cx="2776196" cy="534013"/>
                <a:chOff x="478567" y="3928621"/>
                <a:chExt cx="1679185" cy="322979"/>
              </a:xfrm>
            </p:grpSpPr>
            <p:sp>
              <p:nvSpPr>
                <p:cNvPr id="341" name="Google Shape;341;p17"/>
                <p:cNvSpPr/>
                <p:nvPr/>
              </p:nvSpPr>
              <p:spPr>
                <a:xfrm>
                  <a:off x="478567" y="3928621"/>
                  <a:ext cx="1679185" cy="322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10" h="10843" extrusionOk="0">
                      <a:moveTo>
                        <a:pt x="56409" y="10843"/>
                      </a:moveTo>
                      <a:lnTo>
                        <a:pt x="0" y="10843"/>
                      </a:lnTo>
                      <a:lnTo>
                        <a:pt x="0" y="250"/>
                      </a:lnTo>
                      <a:cubicBezTo>
                        <a:pt x="227" y="477"/>
                        <a:pt x="378" y="680"/>
                        <a:pt x="378" y="680"/>
                      </a:cubicBezTo>
                      <a:cubicBezTo>
                        <a:pt x="378" y="680"/>
                        <a:pt x="469" y="1"/>
                        <a:pt x="1327" y="162"/>
                      </a:cubicBezTo>
                      <a:cubicBezTo>
                        <a:pt x="2186" y="324"/>
                        <a:pt x="2155" y="1414"/>
                        <a:pt x="2155" y="1414"/>
                      </a:cubicBezTo>
                      <a:cubicBezTo>
                        <a:pt x="2155" y="1414"/>
                        <a:pt x="2845" y="1051"/>
                        <a:pt x="3248" y="1239"/>
                      </a:cubicBezTo>
                      <a:cubicBezTo>
                        <a:pt x="3654" y="1430"/>
                        <a:pt x="3764" y="1797"/>
                        <a:pt x="3764" y="1797"/>
                      </a:cubicBezTo>
                      <a:cubicBezTo>
                        <a:pt x="3764" y="1797"/>
                        <a:pt x="8062" y="520"/>
                        <a:pt x="13332" y="2316"/>
                      </a:cubicBezTo>
                      <a:cubicBezTo>
                        <a:pt x="14038" y="1840"/>
                        <a:pt x="14496" y="2377"/>
                        <a:pt x="14496" y="2377"/>
                      </a:cubicBezTo>
                      <a:cubicBezTo>
                        <a:pt x="14496" y="2377"/>
                        <a:pt x="14640" y="1916"/>
                        <a:pt x="15352" y="2091"/>
                      </a:cubicBezTo>
                      <a:cubicBezTo>
                        <a:pt x="16062" y="2259"/>
                        <a:pt x="15979" y="2630"/>
                        <a:pt x="15979" y="2630"/>
                      </a:cubicBezTo>
                      <a:cubicBezTo>
                        <a:pt x="15979" y="2630"/>
                        <a:pt x="22920" y="1309"/>
                        <a:pt x="24558" y="2677"/>
                      </a:cubicBezTo>
                      <a:cubicBezTo>
                        <a:pt x="24954" y="2137"/>
                        <a:pt x="26069" y="2761"/>
                        <a:pt x="26069" y="2761"/>
                      </a:cubicBezTo>
                      <a:cubicBezTo>
                        <a:pt x="26069" y="2761"/>
                        <a:pt x="26188" y="1999"/>
                        <a:pt x="27072" y="2137"/>
                      </a:cubicBezTo>
                      <a:cubicBezTo>
                        <a:pt x="27961" y="2277"/>
                        <a:pt x="28080" y="2949"/>
                        <a:pt x="28080" y="2949"/>
                      </a:cubicBezTo>
                      <a:cubicBezTo>
                        <a:pt x="28080" y="2949"/>
                        <a:pt x="28345" y="2399"/>
                        <a:pt x="28869" y="2408"/>
                      </a:cubicBezTo>
                      <a:cubicBezTo>
                        <a:pt x="29393" y="2418"/>
                        <a:pt x="29754" y="3373"/>
                        <a:pt x="29754" y="3373"/>
                      </a:cubicBezTo>
                      <a:cubicBezTo>
                        <a:pt x="29754" y="3373"/>
                        <a:pt x="50272" y="5486"/>
                        <a:pt x="53235" y="7554"/>
                      </a:cubicBezTo>
                      <a:cubicBezTo>
                        <a:pt x="55450" y="9099"/>
                        <a:pt x="56183" y="10323"/>
                        <a:pt x="56409" y="1084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DB3EA"/>
                    </a:gs>
                    <a:gs pos="100000">
                      <a:srgbClr val="4C58C8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17"/>
                <p:cNvSpPr/>
                <p:nvPr/>
              </p:nvSpPr>
              <p:spPr>
                <a:xfrm>
                  <a:off x="478592" y="3928771"/>
                  <a:ext cx="1679125" cy="322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08" h="10845" fill="none" extrusionOk="0">
                      <a:moveTo>
                        <a:pt x="0" y="250"/>
                      </a:moveTo>
                      <a:cubicBezTo>
                        <a:pt x="227" y="477"/>
                        <a:pt x="378" y="680"/>
                        <a:pt x="378" y="680"/>
                      </a:cubicBezTo>
                      <a:cubicBezTo>
                        <a:pt x="378" y="680"/>
                        <a:pt x="469" y="1"/>
                        <a:pt x="1327" y="162"/>
                      </a:cubicBezTo>
                      <a:cubicBezTo>
                        <a:pt x="2186" y="324"/>
                        <a:pt x="2155" y="1414"/>
                        <a:pt x="2155" y="1414"/>
                      </a:cubicBezTo>
                      <a:cubicBezTo>
                        <a:pt x="2155" y="1414"/>
                        <a:pt x="2845" y="1051"/>
                        <a:pt x="3248" y="1239"/>
                      </a:cubicBezTo>
                      <a:cubicBezTo>
                        <a:pt x="3654" y="1430"/>
                        <a:pt x="3764" y="1798"/>
                        <a:pt x="3764" y="1798"/>
                      </a:cubicBezTo>
                      <a:cubicBezTo>
                        <a:pt x="3764" y="1798"/>
                        <a:pt x="8062" y="520"/>
                        <a:pt x="13332" y="2316"/>
                      </a:cubicBezTo>
                      <a:cubicBezTo>
                        <a:pt x="14038" y="1842"/>
                        <a:pt x="14496" y="2377"/>
                        <a:pt x="14496" y="2377"/>
                      </a:cubicBezTo>
                      <a:cubicBezTo>
                        <a:pt x="14496" y="2377"/>
                        <a:pt x="14640" y="1916"/>
                        <a:pt x="15352" y="2091"/>
                      </a:cubicBezTo>
                      <a:cubicBezTo>
                        <a:pt x="16062" y="2259"/>
                        <a:pt x="15979" y="2630"/>
                        <a:pt x="15979" y="2630"/>
                      </a:cubicBezTo>
                      <a:cubicBezTo>
                        <a:pt x="15979" y="2630"/>
                        <a:pt x="22920" y="1309"/>
                        <a:pt x="24558" y="2679"/>
                      </a:cubicBezTo>
                      <a:cubicBezTo>
                        <a:pt x="24954" y="2137"/>
                        <a:pt x="26069" y="2761"/>
                        <a:pt x="26069" y="2761"/>
                      </a:cubicBezTo>
                      <a:cubicBezTo>
                        <a:pt x="26069" y="2761"/>
                        <a:pt x="26188" y="1999"/>
                        <a:pt x="27072" y="2137"/>
                      </a:cubicBezTo>
                      <a:cubicBezTo>
                        <a:pt x="27961" y="2278"/>
                        <a:pt x="28080" y="2949"/>
                        <a:pt x="28080" y="2949"/>
                      </a:cubicBezTo>
                      <a:cubicBezTo>
                        <a:pt x="28080" y="2949"/>
                        <a:pt x="28345" y="2399"/>
                        <a:pt x="28869" y="2409"/>
                      </a:cubicBezTo>
                      <a:cubicBezTo>
                        <a:pt x="29393" y="2418"/>
                        <a:pt x="29754" y="3373"/>
                        <a:pt x="29754" y="3373"/>
                      </a:cubicBezTo>
                      <a:cubicBezTo>
                        <a:pt x="29754" y="3373"/>
                        <a:pt x="50272" y="5487"/>
                        <a:pt x="53235" y="7554"/>
                      </a:cubicBezTo>
                      <a:cubicBezTo>
                        <a:pt x="55449" y="9101"/>
                        <a:pt x="56182" y="10326"/>
                        <a:pt x="56408" y="10844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3" name="Google Shape;343;p17"/>
              <p:cNvSpPr/>
              <p:nvPr/>
            </p:nvSpPr>
            <p:spPr>
              <a:xfrm>
                <a:off x="319225" y="4833504"/>
                <a:ext cx="252325" cy="2206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8825" extrusionOk="0">
                    <a:moveTo>
                      <a:pt x="0" y="1047"/>
                    </a:moveTo>
                    <a:cubicBezTo>
                      <a:pt x="952" y="413"/>
                      <a:pt x="2611" y="-487"/>
                      <a:pt x="3364" y="374"/>
                    </a:cubicBezTo>
                    <a:cubicBezTo>
                      <a:pt x="4180" y="1306"/>
                      <a:pt x="2593" y="3522"/>
                      <a:pt x="3701" y="4075"/>
                    </a:cubicBezTo>
                    <a:cubicBezTo>
                      <a:pt x="5251" y="4849"/>
                      <a:pt x="6857" y="513"/>
                      <a:pt x="8243" y="1552"/>
                    </a:cubicBezTo>
                    <a:cubicBezTo>
                      <a:pt x="10174" y="3000"/>
                      <a:pt x="6212" y="8313"/>
                      <a:pt x="8579" y="8786"/>
                    </a:cubicBezTo>
                    <a:cubicBezTo>
                      <a:pt x="9361" y="8942"/>
                      <a:pt x="9737" y="7648"/>
                      <a:pt x="10093" y="6935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4" name="Google Shape;344;p17"/>
              <p:cNvSpPr/>
              <p:nvPr/>
            </p:nvSpPr>
            <p:spPr>
              <a:xfrm>
                <a:off x="1004750" y="4913248"/>
                <a:ext cx="218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8747" h="3050" extrusionOk="0">
                    <a:moveTo>
                      <a:pt x="0" y="1053"/>
                    </a:moveTo>
                    <a:cubicBezTo>
                      <a:pt x="945" y="487"/>
                      <a:pt x="2280" y="-399"/>
                      <a:pt x="3196" y="212"/>
                    </a:cubicBezTo>
                    <a:cubicBezTo>
                      <a:pt x="3948" y="714"/>
                      <a:pt x="2723" y="2500"/>
                      <a:pt x="3532" y="2904"/>
                    </a:cubicBezTo>
                    <a:cubicBezTo>
                      <a:pt x="5091" y="3682"/>
                      <a:pt x="8101" y="949"/>
                      <a:pt x="8747" y="2567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5" name="Google Shape;345;p17"/>
              <p:cNvSpPr/>
              <p:nvPr/>
            </p:nvSpPr>
            <p:spPr>
              <a:xfrm>
                <a:off x="1715500" y="4989504"/>
                <a:ext cx="253975" cy="9515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3806" extrusionOk="0">
                    <a:moveTo>
                      <a:pt x="0" y="609"/>
                    </a:moveTo>
                    <a:cubicBezTo>
                      <a:pt x="3109" y="-944"/>
                      <a:pt x="11479" y="697"/>
                      <a:pt x="9925" y="3806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46" name="Google Shape;346;p17"/>
            <p:cNvGrpSpPr/>
            <p:nvPr/>
          </p:nvGrpSpPr>
          <p:grpSpPr>
            <a:xfrm>
              <a:off x="5513500" y="4401401"/>
              <a:ext cx="3630678" cy="742243"/>
              <a:chOff x="5513500" y="4401401"/>
              <a:chExt cx="3630678" cy="742243"/>
            </a:xfrm>
          </p:grpSpPr>
          <p:grpSp>
            <p:nvGrpSpPr>
              <p:cNvPr id="347" name="Google Shape;347;p17"/>
              <p:cNvGrpSpPr/>
              <p:nvPr/>
            </p:nvGrpSpPr>
            <p:grpSpPr>
              <a:xfrm>
                <a:off x="5513500" y="4401401"/>
                <a:ext cx="3630678" cy="742243"/>
                <a:chOff x="5916936" y="3739331"/>
                <a:chExt cx="2505471" cy="512209"/>
              </a:xfrm>
            </p:grpSpPr>
            <p:sp>
              <p:nvSpPr>
                <p:cNvPr id="348" name="Google Shape;348;p17"/>
                <p:cNvSpPr/>
                <p:nvPr/>
              </p:nvSpPr>
              <p:spPr>
                <a:xfrm>
                  <a:off x="5916936" y="3739331"/>
                  <a:ext cx="2505471" cy="512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68" h="17207" extrusionOk="0">
                      <a:moveTo>
                        <a:pt x="84168" y="181"/>
                      </a:moveTo>
                      <a:lnTo>
                        <a:pt x="84168" y="17207"/>
                      </a:lnTo>
                      <a:lnTo>
                        <a:pt x="0" y="17207"/>
                      </a:lnTo>
                      <a:lnTo>
                        <a:pt x="0" y="16872"/>
                      </a:lnTo>
                      <a:cubicBezTo>
                        <a:pt x="5752" y="14436"/>
                        <a:pt x="8859" y="15507"/>
                        <a:pt x="8859" y="15507"/>
                      </a:cubicBezTo>
                      <a:cubicBezTo>
                        <a:pt x="8859" y="15507"/>
                        <a:pt x="9115" y="14161"/>
                        <a:pt x="11653" y="13484"/>
                      </a:cubicBezTo>
                      <a:cubicBezTo>
                        <a:pt x="14194" y="12813"/>
                        <a:pt x="16263" y="14574"/>
                        <a:pt x="16263" y="14574"/>
                      </a:cubicBezTo>
                      <a:cubicBezTo>
                        <a:pt x="16263" y="14574"/>
                        <a:pt x="17454" y="12917"/>
                        <a:pt x="19733" y="12295"/>
                      </a:cubicBezTo>
                      <a:cubicBezTo>
                        <a:pt x="22012" y="11677"/>
                        <a:pt x="23822" y="13536"/>
                        <a:pt x="23822" y="13536"/>
                      </a:cubicBezTo>
                      <a:cubicBezTo>
                        <a:pt x="23822" y="13536"/>
                        <a:pt x="25327" y="13593"/>
                        <a:pt x="29677" y="12168"/>
                      </a:cubicBezTo>
                      <a:cubicBezTo>
                        <a:pt x="34025" y="10742"/>
                        <a:pt x="39541" y="12166"/>
                        <a:pt x="41407" y="12426"/>
                      </a:cubicBezTo>
                      <a:cubicBezTo>
                        <a:pt x="43272" y="12682"/>
                        <a:pt x="42418" y="11570"/>
                        <a:pt x="44409" y="11080"/>
                      </a:cubicBezTo>
                      <a:cubicBezTo>
                        <a:pt x="46406" y="10587"/>
                        <a:pt x="47854" y="11541"/>
                        <a:pt x="47854" y="11541"/>
                      </a:cubicBezTo>
                      <a:cubicBezTo>
                        <a:pt x="47854" y="11541"/>
                        <a:pt x="48193" y="10508"/>
                        <a:pt x="49252" y="10146"/>
                      </a:cubicBezTo>
                      <a:cubicBezTo>
                        <a:pt x="50316" y="9785"/>
                        <a:pt x="51428" y="10939"/>
                        <a:pt x="51428" y="10939"/>
                      </a:cubicBezTo>
                      <a:cubicBezTo>
                        <a:pt x="51428" y="10939"/>
                        <a:pt x="51223" y="9706"/>
                        <a:pt x="52103" y="8981"/>
                      </a:cubicBezTo>
                      <a:cubicBezTo>
                        <a:pt x="52952" y="8280"/>
                        <a:pt x="54669" y="9297"/>
                        <a:pt x="54788" y="9366"/>
                      </a:cubicBezTo>
                      <a:cubicBezTo>
                        <a:pt x="54734" y="9297"/>
                        <a:pt x="54126" y="8450"/>
                        <a:pt x="54791" y="6908"/>
                      </a:cubicBezTo>
                      <a:cubicBezTo>
                        <a:pt x="55494" y="5304"/>
                        <a:pt x="59870" y="8957"/>
                        <a:pt x="59870" y="8957"/>
                      </a:cubicBezTo>
                      <a:cubicBezTo>
                        <a:pt x="59870" y="8957"/>
                        <a:pt x="60903" y="7648"/>
                        <a:pt x="63117" y="6715"/>
                      </a:cubicBezTo>
                      <a:cubicBezTo>
                        <a:pt x="65332" y="5783"/>
                        <a:pt x="67742" y="6209"/>
                        <a:pt x="67742" y="6209"/>
                      </a:cubicBezTo>
                      <a:cubicBezTo>
                        <a:pt x="67742" y="6209"/>
                        <a:pt x="67545" y="5473"/>
                        <a:pt x="69334" y="4732"/>
                      </a:cubicBezTo>
                      <a:cubicBezTo>
                        <a:pt x="71120" y="3996"/>
                        <a:pt x="72402" y="4502"/>
                        <a:pt x="72402" y="4502"/>
                      </a:cubicBezTo>
                      <a:cubicBezTo>
                        <a:pt x="72402" y="4502"/>
                        <a:pt x="73026" y="3338"/>
                        <a:pt x="74381" y="3141"/>
                      </a:cubicBezTo>
                      <a:cubicBezTo>
                        <a:pt x="75742" y="2949"/>
                        <a:pt x="76557" y="3687"/>
                        <a:pt x="76557" y="3687"/>
                      </a:cubicBezTo>
                      <a:cubicBezTo>
                        <a:pt x="76557" y="3687"/>
                        <a:pt x="77219" y="2483"/>
                        <a:pt x="77957" y="2326"/>
                      </a:cubicBezTo>
                      <a:cubicBezTo>
                        <a:pt x="78696" y="2169"/>
                        <a:pt x="79237" y="3063"/>
                        <a:pt x="79237" y="3063"/>
                      </a:cubicBezTo>
                      <a:cubicBezTo>
                        <a:pt x="79237" y="3063"/>
                        <a:pt x="80263" y="1"/>
                        <a:pt x="84168" y="1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DB3EA"/>
                    </a:gs>
                    <a:gs pos="100000">
                      <a:srgbClr val="4C58C8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17"/>
                <p:cNvSpPr/>
                <p:nvPr/>
              </p:nvSpPr>
              <p:spPr>
                <a:xfrm>
                  <a:off x="5916936" y="3739390"/>
                  <a:ext cx="2505441" cy="5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67" h="17205" fill="none" extrusionOk="0">
                      <a:moveTo>
                        <a:pt x="0" y="17205"/>
                      </a:moveTo>
                      <a:lnTo>
                        <a:pt x="0" y="16870"/>
                      </a:lnTo>
                      <a:cubicBezTo>
                        <a:pt x="5752" y="14434"/>
                        <a:pt x="8859" y="15505"/>
                        <a:pt x="8859" y="15505"/>
                      </a:cubicBezTo>
                      <a:cubicBezTo>
                        <a:pt x="8859" y="15505"/>
                        <a:pt x="9115" y="14159"/>
                        <a:pt x="11653" y="13482"/>
                      </a:cubicBezTo>
                      <a:cubicBezTo>
                        <a:pt x="14194" y="12811"/>
                        <a:pt x="16263" y="14572"/>
                        <a:pt x="16263" y="14572"/>
                      </a:cubicBezTo>
                      <a:cubicBezTo>
                        <a:pt x="16263" y="14572"/>
                        <a:pt x="17454" y="12915"/>
                        <a:pt x="19733" y="12293"/>
                      </a:cubicBezTo>
                      <a:cubicBezTo>
                        <a:pt x="22012" y="11675"/>
                        <a:pt x="23822" y="13534"/>
                        <a:pt x="23822" y="13534"/>
                      </a:cubicBezTo>
                      <a:cubicBezTo>
                        <a:pt x="23822" y="13534"/>
                        <a:pt x="25327" y="13591"/>
                        <a:pt x="29677" y="12166"/>
                      </a:cubicBezTo>
                      <a:cubicBezTo>
                        <a:pt x="34025" y="10740"/>
                        <a:pt x="39541" y="12164"/>
                        <a:pt x="41407" y="12424"/>
                      </a:cubicBezTo>
                      <a:cubicBezTo>
                        <a:pt x="43272" y="12680"/>
                        <a:pt x="42418" y="11568"/>
                        <a:pt x="44409" y="11078"/>
                      </a:cubicBezTo>
                      <a:cubicBezTo>
                        <a:pt x="46406" y="10585"/>
                        <a:pt x="47854" y="11539"/>
                        <a:pt x="47854" y="11539"/>
                      </a:cubicBezTo>
                      <a:cubicBezTo>
                        <a:pt x="47854" y="11539"/>
                        <a:pt x="48193" y="10506"/>
                        <a:pt x="49252" y="10144"/>
                      </a:cubicBezTo>
                      <a:cubicBezTo>
                        <a:pt x="50316" y="9783"/>
                        <a:pt x="51428" y="10937"/>
                        <a:pt x="51428" y="10937"/>
                      </a:cubicBezTo>
                      <a:cubicBezTo>
                        <a:pt x="51428" y="10937"/>
                        <a:pt x="51223" y="9704"/>
                        <a:pt x="52103" y="8979"/>
                      </a:cubicBezTo>
                      <a:cubicBezTo>
                        <a:pt x="52952" y="8278"/>
                        <a:pt x="54669" y="9295"/>
                        <a:pt x="54788" y="9364"/>
                      </a:cubicBezTo>
                      <a:cubicBezTo>
                        <a:pt x="54734" y="9295"/>
                        <a:pt x="54126" y="8448"/>
                        <a:pt x="54791" y="6906"/>
                      </a:cubicBezTo>
                      <a:cubicBezTo>
                        <a:pt x="55494" y="5302"/>
                        <a:pt x="59870" y="8955"/>
                        <a:pt x="59870" y="8955"/>
                      </a:cubicBezTo>
                      <a:cubicBezTo>
                        <a:pt x="59870" y="8955"/>
                        <a:pt x="60903" y="7646"/>
                        <a:pt x="63117" y="6713"/>
                      </a:cubicBezTo>
                      <a:cubicBezTo>
                        <a:pt x="65332" y="5781"/>
                        <a:pt x="67742" y="6207"/>
                        <a:pt x="67742" y="6207"/>
                      </a:cubicBezTo>
                      <a:cubicBezTo>
                        <a:pt x="67742" y="6207"/>
                        <a:pt x="67545" y="5471"/>
                        <a:pt x="69334" y="4730"/>
                      </a:cubicBezTo>
                      <a:cubicBezTo>
                        <a:pt x="71120" y="3994"/>
                        <a:pt x="72402" y="4500"/>
                        <a:pt x="72402" y="4500"/>
                      </a:cubicBezTo>
                      <a:cubicBezTo>
                        <a:pt x="72402" y="4500"/>
                        <a:pt x="73026" y="3336"/>
                        <a:pt x="74381" y="3139"/>
                      </a:cubicBezTo>
                      <a:cubicBezTo>
                        <a:pt x="75742" y="2947"/>
                        <a:pt x="76557" y="3685"/>
                        <a:pt x="76557" y="3685"/>
                      </a:cubicBezTo>
                      <a:cubicBezTo>
                        <a:pt x="76557" y="3685"/>
                        <a:pt x="77219" y="2481"/>
                        <a:pt x="77957" y="2324"/>
                      </a:cubicBezTo>
                      <a:cubicBezTo>
                        <a:pt x="78696" y="2167"/>
                        <a:pt x="79237" y="3061"/>
                        <a:pt x="79237" y="3061"/>
                      </a:cubicBezTo>
                      <a:cubicBezTo>
                        <a:pt x="79237" y="3061"/>
                        <a:pt x="80260" y="0"/>
                        <a:pt x="84166" y="179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0" name="Google Shape;350;p17"/>
              <p:cNvSpPr/>
              <p:nvPr/>
            </p:nvSpPr>
            <p:spPr>
              <a:xfrm>
                <a:off x="6804300" y="4976685"/>
                <a:ext cx="541825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21673" h="3900" extrusionOk="0">
                    <a:moveTo>
                      <a:pt x="0" y="3900"/>
                    </a:moveTo>
                    <a:cubicBezTo>
                      <a:pt x="1127" y="1929"/>
                      <a:pt x="3645" y="-723"/>
                      <a:pt x="5720" y="199"/>
                    </a:cubicBezTo>
                    <a:cubicBezTo>
                      <a:pt x="7061" y="795"/>
                      <a:pt x="7304" y="3658"/>
                      <a:pt x="8748" y="3396"/>
                    </a:cubicBezTo>
                    <a:cubicBezTo>
                      <a:pt x="10951" y="2996"/>
                      <a:pt x="12753" y="1168"/>
                      <a:pt x="14972" y="872"/>
                    </a:cubicBezTo>
                    <a:cubicBezTo>
                      <a:pt x="17096" y="588"/>
                      <a:pt x="23079" y="259"/>
                      <a:pt x="21365" y="1545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1" name="Google Shape;351;p17"/>
              <p:cNvSpPr/>
              <p:nvPr/>
            </p:nvSpPr>
            <p:spPr>
              <a:xfrm>
                <a:off x="7746375" y="4921044"/>
                <a:ext cx="2128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794" extrusionOk="0">
                    <a:moveTo>
                      <a:pt x="0" y="4421"/>
                    </a:moveTo>
                    <a:cubicBezTo>
                      <a:pt x="549" y="3187"/>
                      <a:pt x="1411" y="966"/>
                      <a:pt x="2692" y="1393"/>
                    </a:cubicBezTo>
                    <a:cubicBezTo>
                      <a:pt x="3819" y="1769"/>
                      <a:pt x="2717" y="5047"/>
                      <a:pt x="3870" y="4758"/>
                    </a:cubicBezTo>
                    <a:cubicBezTo>
                      <a:pt x="5741" y="4288"/>
                      <a:pt x="5342" y="-331"/>
                      <a:pt x="7234" y="47"/>
                    </a:cubicBezTo>
                    <a:cubicBezTo>
                      <a:pt x="8821" y="364"/>
                      <a:pt x="8412" y="3139"/>
                      <a:pt x="8412" y="4758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2" name="Google Shape;352;p17"/>
              <p:cNvSpPr/>
              <p:nvPr/>
            </p:nvSpPr>
            <p:spPr>
              <a:xfrm flipH="1">
                <a:off x="8593875" y="4744419"/>
                <a:ext cx="2128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794" extrusionOk="0">
                    <a:moveTo>
                      <a:pt x="0" y="4421"/>
                    </a:moveTo>
                    <a:cubicBezTo>
                      <a:pt x="549" y="3187"/>
                      <a:pt x="1411" y="966"/>
                      <a:pt x="2692" y="1393"/>
                    </a:cubicBezTo>
                    <a:cubicBezTo>
                      <a:pt x="3819" y="1769"/>
                      <a:pt x="2717" y="5047"/>
                      <a:pt x="3870" y="4758"/>
                    </a:cubicBezTo>
                    <a:cubicBezTo>
                      <a:pt x="5741" y="4288"/>
                      <a:pt x="5342" y="-331"/>
                      <a:pt x="7234" y="47"/>
                    </a:cubicBezTo>
                    <a:cubicBezTo>
                      <a:pt x="8821" y="364"/>
                      <a:pt x="8412" y="3139"/>
                      <a:pt x="8412" y="4758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53" name="Google Shape;353;p17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17373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title"/>
          </p:nvPr>
        </p:nvSpPr>
        <p:spPr>
          <a:xfrm>
            <a:off x="720000" y="742950"/>
            <a:ext cx="1737300" cy="1828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20"/>
          <p:cNvGrpSpPr/>
          <p:nvPr/>
        </p:nvGrpSpPr>
        <p:grpSpPr>
          <a:xfrm>
            <a:off x="-33575" y="483927"/>
            <a:ext cx="9189095" cy="938648"/>
            <a:chOff x="-33575" y="483927"/>
            <a:chExt cx="9189095" cy="938648"/>
          </a:xfrm>
        </p:grpSpPr>
        <p:sp>
          <p:nvSpPr>
            <p:cNvPr id="403" name="Google Shape;403;p20"/>
            <p:cNvSpPr/>
            <p:nvPr/>
          </p:nvSpPr>
          <p:spPr>
            <a:xfrm rot="10800000" flipH="1">
              <a:off x="-33575" y="483927"/>
              <a:ext cx="1463033" cy="581173"/>
            </a:xfrm>
            <a:custGeom>
              <a:avLst/>
              <a:gdLst/>
              <a:ahLst/>
              <a:cxnLst/>
              <a:rect l="l" t="t" r="r" b="b"/>
              <a:pathLst>
                <a:path w="34475" h="13694" extrusionOk="0">
                  <a:moveTo>
                    <a:pt x="34256" y="11383"/>
                  </a:moveTo>
                  <a:cubicBezTo>
                    <a:pt x="34142" y="11583"/>
                    <a:pt x="33877" y="11623"/>
                    <a:pt x="33649" y="11644"/>
                  </a:cubicBezTo>
                  <a:cubicBezTo>
                    <a:pt x="32119" y="11789"/>
                    <a:pt x="30593" y="11933"/>
                    <a:pt x="29063" y="12077"/>
                  </a:cubicBezTo>
                  <a:cubicBezTo>
                    <a:pt x="27384" y="12232"/>
                    <a:pt x="25688" y="12391"/>
                    <a:pt x="24021" y="12164"/>
                  </a:cubicBezTo>
                  <a:cubicBezTo>
                    <a:pt x="22887" y="12011"/>
                    <a:pt x="21711" y="11688"/>
                    <a:pt x="20634" y="12067"/>
                  </a:cubicBezTo>
                  <a:cubicBezTo>
                    <a:pt x="19487" y="12473"/>
                    <a:pt x="18616" y="13619"/>
                    <a:pt x="17408" y="13650"/>
                  </a:cubicBezTo>
                  <a:cubicBezTo>
                    <a:pt x="15810" y="13694"/>
                    <a:pt x="14858" y="11823"/>
                    <a:pt x="13372" y="11230"/>
                  </a:cubicBezTo>
                  <a:cubicBezTo>
                    <a:pt x="11658" y="10550"/>
                    <a:pt x="9797" y="11706"/>
                    <a:pt x="7958" y="11783"/>
                  </a:cubicBezTo>
                  <a:cubicBezTo>
                    <a:pt x="6930" y="11826"/>
                    <a:pt x="5914" y="11527"/>
                    <a:pt x="4881" y="11521"/>
                  </a:cubicBezTo>
                  <a:cubicBezTo>
                    <a:pt x="3808" y="11512"/>
                    <a:pt x="2766" y="11822"/>
                    <a:pt x="1715" y="12040"/>
                  </a:cubicBezTo>
                  <a:cubicBezTo>
                    <a:pt x="1152" y="12152"/>
                    <a:pt x="573" y="12240"/>
                    <a:pt x="1" y="12240"/>
                  </a:cubicBezTo>
                  <a:lnTo>
                    <a:pt x="1" y="513"/>
                  </a:lnTo>
                  <a:cubicBezTo>
                    <a:pt x="964" y="373"/>
                    <a:pt x="1928" y="239"/>
                    <a:pt x="2891" y="104"/>
                  </a:cubicBezTo>
                  <a:cubicBezTo>
                    <a:pt x="3267" y="52"/>
                    <a:pt x="3660" y="1"/>
                    <a:pt x="4012" y="139"/>
                  </a:cubicBezTo>
                  <a:cubicBezTo>
                    <a:pt x="4365" y="273"/>
                    <a:pt x="4649" y="670"/>
                    <a:pt x="4527" y="1028"/>
                  </a:cubicBezTo>
                  <a:cubicBezTo>
                    <a:pt x="4361" y="1521"/>
                    <a:pt x="3611" y="1590"/>
                    <a:pt x="3419" y="2074"/>
                  </a:cubicBezTo>
                  <a:cubicBezTo>
                    <a:pt x="3227" y="2555"/>
                    <a:pt x="3747" y="3042"/>
                    <a:pt x="4252" y="3130"/>
                  </a:cubicBezTo>
                  <a:cubicBezTo>
                    <a:pt x="4761" y="3217"/>
                    <a:pt x="5289" y="3077"/>
                    <a:pt x="5794" y="3173"/>
                  </a:cubicBezTo>
                  <a:cubicBezTo>
                    <a:pt x="6301" y="3263"/>
                    <a:pt x="6806" y="3770"/>
                    <a:pt x="6601" y="4241"/>
                  </a:cubicBezTo>
                  <a:cubicBezTo>
                    <a:pt x="6435" y="4615"/>
                    <a:pt x="5955" y="4700"/>
                    <a:pt x="5559" y="4790"/>
                  </a:cubicBezTo>
                  <a:cubicBezTo>
                    <a:pt x="5161" y="4882"/>
                    <a:pt x="4696" y="5147"/>
                    <a:pt x="4752" y="5553"/>
                  </a:cubicBezTo>
                  <a:cubicBezTo>
                    <a:pt x="4805" y="5918"/>
                    <a:pt x="5236" y="6071"/>
                    <a:pt x="5598" y="6141"/>
                  </a:cubicBezTo>
                  <a:cubicBezTo>
                    <a:pt x="10894" y="7111"/>
                    <a:pt x="16329" y="5173"/>
                    <a:pt x="21692" y="5675"/>
                  </a:cubicBezTo>
                  <a:cubicBezTo>
                    <a:pt x="22180" y="5718"/>
                    <a:pt x="22804" y="5931"/>
                    <a:pt x="22794" y="6420"/>
                  </a:cubicBezTo>
                  <a:cubicBezTo>
                    <a:pt x="22791" y="6935"/>
                    <a:pt x="22114" y="7110"/>
                    <a:pt x="21605" y="7132"/>
                  </a:cubicBezTo>
                  <a:cubicBezTo>
                    <a:pt x="20611" y="7171"/>
                    <a:pt x="19617" y="7215"/>
                    <a:pt x="18620" y="7254"/>
                  </a:cubicBezTo>
                  <a:cubicBezTo>
                    <a:pt x="18323" y="7265"/>
                    <a:pt x="18010" y="7284"/>
                    <a:pt x="17748" y="7428"/>
                  </a:cubicBezTo>
                  <a:cubicBezTo>
                    <a:pt x="17486" y="7575"/>
                    <a:pt x="17296" y="7894"/>
                    <a:pt x="17392" y="8178"/>
                  </a:cubicBezTo>
                  <a:cubicBezTo>
                    <a:pt x="17501" y="8492"/>
                    <a:pt x="17894" y="8604"/>
                    <a:pt x="18229" y="8604"/>
                  </a:cubicBezTo>
                  <a:cubicBezTo>
                    <a:pt x="18853" y="8604"/>
                    <a:pt x="19452" y="8377"/>
                    <a:pt x="20072" y="8299"/>
                  </a:cubicBezTo>
                  <a:cubicBezTo>
                    <a:pt x="20691" y="8225"/>
                    <a:pt x="21407" y="8342"/>
                    <a:pt x="21765" y="8852"/>
                  </a:cubicBezTo>
                  <a:cubicBezTo>
                    <a:pt x="21961" y="9131"/>
                    <a:pt x="22030" y="9505"/>
                    <a:pt x="22296" y="9721"/>
                  </a:cubicBezTo>
                  <a:cubicBezTo>
                    <a:pt x="22820" y="10147"/>
                    <a:pt x="23564" y="9651"/>
                    <a:pt x="24229" y="9514"/>
                  </a:cubicBezTo>
                  <a:cubicBezTo>
                    <a:pt x="25322" y="9293"/>
                    <a:pt x="26326" y="10124"/>
                    <a:pt x="27388" y="10473"/>
                  </a:cubicBezTo>
                  <a:cubicBezTo>
                    <a:pt x="29354" y="11122"/>
                    <a:pt x="31537" y="10099"/>
                    <a:pt x="33565" y="10543"/>
                  </a:cubicBezTo>
                  <a:cubicBezTo>
                    <a:pt x="33976" y="10637"/>
                    <a:pt x="34474" y="11016"/>
                    <a:pt x="34256" y="113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 flipH="1">
              <a:off x="7692488" y="841402"/>
              <a:ext cx="1463033" cy="581173"/>
            </a:xfrm>
            <a:custGeom>
              <a:avLst/>
              <a:gdLst/>
              <a:ahLst/>
              <a:cxnLst/>
              <a:rect l="l" t="t" r="r" b="b"/>
              <a:pathLst>
                <a:path w="34475" h="13694" extrusionOk="0">
                  <a:moveTo>
                    <a:pt x="34256" y="11383"/>
                  </a:moveTo>
                  <a:cubicBezTo>
                    <a:pt x="34142" y="11583"/>
                    <a:pt x="33877" y="11623"/>
                    <a:pt x="33649" y="11644"/>
                  </a:cubicBezTo>
                  <a:cubicBezTo>
                    <a:pt x="32119" y="11789"/>
                    <a:pt x="30593" y="11933"/>
                    <a:pt x="29063" y="12077"/>
                  </a:cubicBezTo>
                  <a:cubicBezTo>
                    <a:pt x="27384" y="12232"/>
                    <a:pt x="25688" y="12391"/>
                    <a:pt x="24021" y="12164"/>
                  </a:cubicBezTo>
                  <a:cubicBezTo>
                    <a:pt x="22887" y="12011"/>
                    <a:pt x="21711" y="11688"/>
                    <a:pt x="20634" y="12067"/>
                  </a:cubicBezTo>
                  <a:cubicBezTo>
                    <a:pt x="19487" y="12473"/>
                    <a:pt x="18616" y="13619"/>
                    <a:pt x="17408" y="13650"/>
                  </a:cubicBezTo>
                  <a:cubicBezTo>
                    <a:pt x="15810" y="13694"/>
                    <a:pt x="14858" y="11823"/>
                    <a:pt x="13372" y="11230"/>
                  </a:cubicBezTo>
                  <a:cubicBezTo>
                    <a:pt x="11658" y="10550"/>
                    <a:pt x="9797" y="11706"/>
                    <a:pt x="7958" y="11783"/>
                  </a:cubicBezTo>
                  <a:cubicBezTo>
                    <a:pt x="6930" y="11826"/>
                    <a:pt x="5914" y="11527"/>
                    <a:pt x="4881" y="11521"/>
                  </a:cubicBezTo>
                  <a:cubicBezTo>
                    <a:pt x="3808" y="11512"/>
                    <a:pt x="2766" y="11822"/>
                    <a:pt x="1715" y="12040"/>
                  </a:cubicBezTo>
                  <a:cubicBezTo>
                    <a:pt x="1152" y="12152"/>
                    <a:pt x="573" y="12240"/>
                    <a:pt x="1" y="12240"/>
                  </a:cubicBezTo>
                  <a:lnTo>
                    <a:pt x="1" y="513"/>
                  </a:lnTo>
                  <a:cubicBezTo>
                    <a:pt x="964" y="373"/>
                    <a:pt x="1928" y="239"/>
                    <a:pt x="2891" y="104"/>
                  </a:cubicBezTo>
                  <a:cubicBezTo>
                    <a:pt x="3267" y="52"/>
                    <a:pt x="3660" y="1"/>
                    <a:pt x="4012" y="139"/>
                  </a:cubicBezTo>
                  <a:cubicBezTo>
                    <a:pt x="4365" y="273"/>
                    <a:pt x="4649" y="670"/>
                    <a:pt x="4527" y="1028"/>
                  </a:cubicBezTo>
                  <a:cubicBezTo>
                    <a:pt x="4361" y="1521"/>
                    <a:pt x="3611" y="1590"/>
                    <a:pt x="3419" y="2074"/>
                  </a:cubicBezTo>
                  <a:cubicBezTo>
                    <a:pt x="3227" y="2555"/>
                    <a:pt x="3747" y="3042"/>
                    <a:pt x="4252" y="3130"/>
                  </a:cubicBezTo>
                  <a:cubicBezTo>
                    <a:pt x="4761" y="3217"/>
                    <a:pt x="5289" y="3077"/>
                    <a:pt x="5794" y="3173"/>
                  </a:cubicBezTo>
                  <a:cubicBezTo>
                    <a:pt x="6301" y="3263"/>
                    <a:pt x="6806" y="3770"/>
                    <a:pt x="6601" y="4241"/>
                  </a:cubicBezTo>
                  <a:cubicBezTo>
                    <a:pt x="6435" y="4615"/>
                    <a:pt x="5955" y="4700"/>
                    <a:pt x="5559" y="4790"/>
                  </a:cubicBezTo>
                  <a:cubicBezTo>
                    <a:pt x="5161" y="4882"/>
                    <a:pt x="4696" y="5147"/>
                    <a:pt x="4752" y="5553"/>
                  </a:cubicBezTo>
                  <a:cubicBezTo>
                    <a:pt x="4805" y="5918"/>
                    <a:pt x="5236" y="6071"/>
                    <a:pt x="5598" y="6141"/>
                  </a:cubicBezTo>
                  <a:cubicBezTo>
                    <a:pt x="10894" y="7111"/>
                    <a:pt x="16329" y="5173"/>
                    <a:pt x="21692" y="5675"/>
                  </a:cubicBezTo>
                  <a:cubicBezTo>
                    <a:pt x="22180" y="5718"/>
                    <a:pt x="22804" y="5931"/>
                    <a:pt x="22794" y="6420"/>
                  </a:cubicBezTo>
                  <a:cubicBezTo>
                    <a:pt x="22791" y="6935"/>
                    <a:pt x="22114" y="7110"/>
                    <a:pt x="21605" y="7132"/>
                  </a:cubicBezTo>
                  <a:cubicBezTo>
                    <a:pt x="20611" y="7171"/>
                    <a:pt x="19617" y="7215"/>
                    <a:pt x="18620" y="7254"/>
                  </a:cubicBezTo>
                  <a:cubicBezTo>
                    <a:pt x="18323" y="7265"/>
                    <a:pt x="18010" y="7284"/>
                    <a:pt x="17748" y="7428"/>
                  </a:cubicBezTo>
                  <a:cubicBezTo>
                    <a:pt x="17486" y="7575"/>
                    <a:pt x="17296" y="7894"/>
                    <a:pt x="17392" y="8178"/>
                  </a:cubicBezTo>
                  <a:cubicBezTo>
                    <a:pt x="17501" y="8492"/>
                    <a:pt x="17894" y="8604"/>
                    <a:pt x="18229" y="8604"/>
                  </a:cubicBezTo>
                  <a:cubicBezTo>
                    <a:pt x="18853" y="8604"/>
                    <a:pt x="19452" y="8377"/>
                    <a:pt x="20072" y="8299"/>
                  </a:cubicBezTo>
                  <a:cubicBezTo>
                    <a:pt x="20691" y="8225"/>
                    <a:pt x="21407" y="8342"/>
                    <a:pt x="21765" y="8852"/>
                  </a:cubicBezTo>
                  <a:cubicBezTo>
                    <a:pt x="21961" y="9131"/>
                    <a:pt x="22030" y="9505"/>
                    <a:pt x="22296" y="9721"/>
                  </a:cubicBezTo>
                  <a:cubicBezTo>
                    <a:pt x="22820" y="10147"/>
                    <a:pt x="23564" y="9651"/>
                    <a:pt x="24229" y="9514"/>
                  </a:cubicBezTo>
                  <a:cubicBezTo>
                    <a:pt x="25322" y="9293"/>
                    <a:pt x="26326" y="10124"/>
                    <a:pt x="27388" y="10473"/>
                  </a:cubicBezTo>
                  <a:cubicBezTo>
                    <a:pt x="29354" y="11122"/>
                    <a:pt x="31537" y="10099"/>
                    <a:pt x="33565" y="10543"/>
                  </a:cubicBezTo>
                  <a:cubicBezTo>
                    <a:pt x="33976" y="10637"/>
                    <a:pt x="34474" y="11016"/>
                    <a:pt x="34256" y="113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20"/>
          <p:cNvGrpSpPr/>
          <p:nvPr/>
        </p:nvGrpSpPr>
        <p:grpSpPr>
          <a:xfrm flipH="1">
            <a:off x="-28" y="4401401"/>
            <a:ext cx="9144206" cy="742266"/>
            <a:chOff x="-28" y="4401401"/>
            <a:chExt cx="9144206" cy="742266"/>
          </a:xfrm>
        </p:grpSpPr>
        <p:grpSp>
          <p:nvGrpSpPr>
            <p:cNvPr id="406" name="Google Shape;406;p20"/>
            <p:cNvGrpSpPr/>
            <p:nvPr/>
          </p:nvGrpSpPr>
          <p:grpSpPr>
            <a:xfrm>
              <a:off x="-28" y="4609654"/>
              <a:ext cx="2776196" cy="534013"/>
              <a:chOff x="-28" y="4609654"/>
              <a:chExt cx="2776196" cy="534013"/>
            </a:xfrm>
          </p:grpSpPr>
          <p:grpSp>
            <p:nvGrpSpPr>
              <p:cNvPr id="407" name="Google Shape;407;p20"/>
              <p:cNvGrpSpPr/>
              <p:nvPr/>
            </p:nvGrpSpPr>
            <p:grpSpPr>
              <a:xfrm>
                <a:off x="-28" y="4609654"/>
                <a:ext cx="2776196" cy="534013"/>
                <a:chOff x="478567" y="3928621"/>
                <a:chExt cx="1679185" cy="322979"/>
              </a:xfrm>
            </p:grpSpPr>
            <p:sp>
              <p:nvSpPr>
                <p:cNvPr id="408" name="Google Shape;408;p20"/>
                <p:cNvSpPr/>
                <p:nvPr/>
              </p:nvSpPr>
              <p:spPr>
                <a:xfrm>
                  <a:off x="478567" y="3928621"/>
                  <a:ext cx="1679185" cy="322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10" h="10843" extrusionOk="0">
                      <a:moveTo>
                        <a:pt x="56409" y="10843"/>
                      </a:moveTo>
                      <a:lnTo>
                        <a:pt x="0" y="10843"/>
                      </a:lnTo>
                      <a:lnTo>
                        <a:pt x="0" y="250"/>
                      </a:lnTo>
                      <a:cubicBezTo>
                        <a:pt x="227" y="477"/>
                        <a:pt x="378" y="680"/>
                        <a:pt x="378" y="680"/>
                      </a:cubicBezTo>
                      <a:cubicBezTo>
                        <a:pt x="378" y="680"/>
                        <a:pt x="469" y="1"/>
                        <a:pt x="1327" y="162"/>
                      </a:cubicBezTo>
                      <a:cubicBezTo>
                        <a:pt x="2186" y="324"/>
                        <a:pt x="2155" y="1414"/>
                        <a:pt x="2155" y="1414"/>
                      </a:cubicBezTo>
                      <a:cubicBezTo>
                        <a:pt x="2155" y="1414"/>
                        <a:pt x="2845" y="1051"/>
                        <a:pt x="3248" y="1239"/>
                      </a:cubicBezTo>
                      <a:cubicBezTo>
                        <a:pt x="3654" y="1430"/>
                        <a:pt x="3764" y="1797"/>
                        <a:pt x="3764" y="1797"/>
                      </a:cubicBezTo>
                      <a:cubicBezTo>
                        <a:pt x="3764" y="1797"/>
                        <a:pt x="8062" y="520"/>
                        <a:pt x="13332" y="2316"/>
                      </a:cubicBezTo>
                      <a:cubicBezTo>
                        <a:pt x="14038" y="1840"/>
                        <a:pt x="14496" y="2377"/>
                        <a:pt x="14496" y="2377"/>
                      </a:cubicBezTo>
                      <a:cubicBezTo>
                        <a:pt x="14496" y="2377"/>
                        <a:pt x="14640" y="1916"/>
                        <a:pt x="15352" y="2091"/>
                      </a:cubicBezTo>
                      <a:cubicBezTo>
                        <a:pt x="16062" y="2259"/>
                        <a:pt x="15979" y="2630"/>
                        <a:pt x="15979" y="2630"/>
                      </a:cubicBezTo>
                      <a:cubicBezTo>
                        <a:pt x="15979" y="2630"/>
                        <a:pt x="22920" y="1309"/>
                        <a:pt x="24558" y="2677"/>
                      </a:cubicBezTo>
                      <a:cubicBezTo>
                        <a:pt x="24954" y="2137"/>
                        <a:pt x="26069" y="2761"/>
                        <a:pt x="26069" y="2761"/>
                      </a:cubicBezTo>
                      <a:cubicBezTo>
                        <a:pt x="26069" y="2761"/>
                        <a:pt x="26188" y="1999"/>
                        <a:pt x="27072" y="2137"/>
                      </a:cubicBezTo>
                      <a:cubicBezTo>
                        <a:pt x="27961" y="2277"/>
                        <a:pt x="28080" y="2949"/>
                        <a:pt x="28080" y="2949"/>
                      </a:cubicBezTo>
                      <a:cubicBezTo>
                        <a:pt x="28080" y="2949"/>
                        <a:pt x="28345" y="2399"/>
                        <a:pt x="28869" y="2408"/>
                      </a:cubicBezTo>
                      <a:cubicBezTo>
                        <a:pt x="29393" y="2418"/>
                        <a:pt x="29754" y="3373"/>
                        <a:pt x="29754" y="3373"/>
                      </a:cubicBezTo>
                      <a:cubicBezTo>
                        <a:pt x="29754" y="3373"/>
                        <a:pt x="50272" y="5486"/>
                        <a:pt x="53235" y="7554"/>
                      </a:cubicBezTo>
                      <a:cubicBezTo>
                        <a:pt x="55450" y="9099"/>
                        <a:pt x="56183" y="10323"/>
                        <a:pt x="56409" y="1084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DB3EA"/>
                    </a:gs>
                    <a:gs pos="100000">
                      <a:srgbClr val="4C58C8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0"/>
                <p:cNvSpPr/>
                <p:nvPr/>
              </p:nvSpPr>
              <p:spPr>
                <a:xfrm>
                  <a:off x="478592" y="3928771"/>
                  <a:ext cx="1679125" cy="322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08" h="10845" fill="none" extrusionOk="0">
                      <a:moveTo>
                        <a:pt x="0" y="250"/>
                      </a:moveTo>
                      <a:cubicBezTo>
                        <a:pt x="227" y="477"/>
                        <a:pt x="378" y="680"/>
                        <a:pt x="378" y="680"/>
                      </a:cubicBezTo>
                      <a:cubicBezTo>
                        <a:pt x="378" y="680"/>
                        <a:pt x="469" y="1"/>
                        <a:pt x="1327" y="162"/>
                      </a:cubicBezTo>
                      <a:cubicBezTo>
                        <a:pt x="2186" y="324"/>
                        <a:pt x="2155" y="1414"/>
                        <a:pt x="2155" y="1414"/>
                      </a:cubicBezTo>
                      <a:cubicBezTo>
                        <a:pt x="2155" y="1414"/>
                        <a:pt x="2845" y="1051"/>
                        <a:pt x="3248" y="1239"/>
                      </a:cubicBezTo>
                      <a:cubicBezTo>
                        <a:pt x="3654" y="1430"/>
                        <a:pt x="3764" y="1798"/>
                        <a:pt x="3764" y="1798"/>
                      </a:cubicBezTo>
                      <a:cubicBezTo>
                        <a:pt x="3764" y="1798"/>
                        <a:pt x="8062" y="520"/>
                        <a:pt x="13332" y="2316"/>
                      </a:cubicBezTo>
                      <a:cubicBezTo>
                        <a:pt x="14038" y="1842"/>
                        <a:pt x="14496" y="2377"/>
                        <a:pt x="14496" y="2377"/>
                      </a:cubicBezTo>
                      <a:cubicBezTo>
                        <a:pt x="14496" y="2377"/>
                        <a:pt x="14640" y="1916"/>
                        <a:pt x="15352" y="2091"/>
                      </a:cubicBezTo>
                      <a:cubicBezTo>
                        <a:pt x="16062" y="2259"/>
                        <a:pt x="15979" y="2630"/>
                        <a:pt x="15979" y="2630"/>
                      </a:cubicBezTo>
                      <a:cubicBezTo>
                        <a:pt x="15979" y="2630"/>
                        <a:pt x="22920" y="1309"/>
                        <a:pt x="24558" y="2679"/>
                      </a:cubicBezTo>
                      <a:cubicBezTo>
                        <a:pt x="24954" y="2137"/>
                        <a:pt x="26069" y="2761"/>
                        <a:pt x="26069" y="2761"/>
                      </a:cubicBezTo>
                      <a:cubicBezTo>
                        <a:pt x="26069" y="2761"/>
                        <a:pt x="26188" y="1999"/>
                        <a:pt x="27072" y="2137"/>
                      </a:cubicBezTo>
                      <a:cubicBezTo>
                        <a:pt x="27961" y="2278"/>
                        <a:pt x="28080" y="2949"/>
                        <a:pt x="28080" y="2949"/>
                      </a:cubicBezTo>
                      <a:cubicBezTo>
                        <a:pt x="28080" y="2949"/>
                        <a:pt x="28345" y="2399"/>
                        <a:pt x="28869" y="2409"/>
                      </a:cubicBezTo>
                      <a:cubicBezTo>
                        <a:pt x="29393" y="2418"/>
                        <a:pt x="29754" y="3373"/>
                        <a:pt x="29754" y="3373"/>
                      </a:cubicBezTo>
                      <a:cubicBezTo>
                        <a:pt x="29754" y="3373"/>
                        <a:pt x="50272" y="5487"/>
                        <a:pt x="53235" y="7554"/>
                      </a:cubicBezTo>
                      <a:cubicBezTo>
                        <a:pt x="55449" y="9101"/>
                        <a:pt x="56182" y="10326"/>
                        <a:pt x="56408" y="10844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0" name="Google Shape;410;p20"/>
              <p:cNvSpPr/>
              <p:nvPr/>
            </p:nvSpPr>
            <p:spPr>
              <a:xfrm>
                <a:off x="319225" y="4833504"/>
                <a:ext cx="252325" cy="2206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8825" extrusionOk="0">
                    <a:moveTo>
                      <a:pt x="0" y="1047"/>
                    </a:moveTo>
                    <a:cubicBezTo>
                      <a:pt x="952" y="413"/>
                      <a:pt x="2611" y="-487"/>
                      <a:pt x="3364" y="374"/>
                    </a:cubicBezTo>
                    <a:cubicBezTo>
                      <a:pt x="4180" y="1306"/>
                      <a:pt x="2593" y="3522"/>
                      <a:pt x="3701" y="4075"/>
                    </a:cubicBezTo>
                    <a:cubicBezTo>
                      <a:pt x="5251" y="4849"/>
                      <a:pt x="6857" y="513"/>
                      <a:pt x="8243" y="1552"/>
                    </a:cubicBezTo>
                    <a:cubicBezTo>
                      <a:pt x="10174" y="3000"/>
                      <a:pt x="6212" y="8313"/>
                      <a:pt x="8579" y="8786"/>
                    </a:cubicBezTo>
                    <a:cubicBezTo>
                      <a:pt x="9361" y="8942"/>
                      <a:pt x="9737" y="7648"/>
                      <a:pt x="10093" y="6935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11" name="Google Shape;411;p20"/>
              <p:cNvSpPr/>
              <p:nvPr/>
            </p:nvSpPr>
            <p:spPr>
              <a:xfrm>
                <a:off x="1004750" y="4913248"/>
                <a:ext cx="218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8747" h="3050" extrusionOk="0">
                    <a:moveTo>
                      <a:pt x="0" y="1053"/>
                    </a:moveTo>
                    <a:cubicBezTo>
                      <a:pt x="945" y="487"/>
                      <a:pt x="2280" y="-399"/>
                      <a:pt x="3196" y="212"/>
                    </a:cubicBezTo>
                    <a:cubicBezTo>
                      <a:pt x="3948" y="714"/>
                      <a:pt x="2723" y="2500"/>
                      <a:pt x="3532" y="2904"/>
                    </a:cubicBezTo>
                    <a:cubicBezTo>
                      <a:pt x="5091" y="3682"/>
                      <a:pt x="8101" y="949"/>
                      <a:pt x="8747" y="2567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12" name="Google Shape;412;p20"/>
              <p:cNvSpPr/>
              <p:nvPr/>
            </p:nvSpPr>
            <p:spPr>
              <a:xfrm>
                <a:off x="1715500" y="4989504"/>
                <a:ext cx="253975" cy="9515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3806" extrusionOk="0">
                    <a:moveTo>
                      <a:pt x="0" y="609"/>
                    </a:moveTo>
                    <a:cubicBezTo>
                      <a:pt x="3109" y="-944"/>
                      <a:pt x="11479" y="697"/>
                      <a:pt x="9925" y="3806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13" name="Google Shape;413;p20"/>
            <p:cNvGrpSpPr/>
            <p:nvPr/>
          </p:nvGrpSpPr>
          <p:grpSpPr>
            <a:xfrm>
              <a:off x="5513500" y="4401401"/>
              <a:ext cx="3630678" cy="742243"/>
              <a:chOff x="5513500" y="4401401"/>
              <a:chExt cx="3630678" cy="742243"/>
            </a:xfrm>
          </p:grpSpPr>
          <p:grpSp>
            <p:nvGrpSpPr>
              <p:cNvPr id="414" name="Google Shape;414;p20"/>
              <p:cNvGrpSpPr/>
              <p:nvPr/>
            </p:nvGrpSpPr>
            <p:grpSpPr>
              <a:xfrm>
                <a:off x="5513500" y="4401401"/>
                <a:ext cx="3630678" cy="742243"/>
                <a:chOff x="5916936" y="3739331"/>
                <a:chExt cx="2505471" cy="512209"/>
              </a:xfrm>
            </p:grpSpPr>
            <p:sp>
              <p:nvSpPr>
                <p:cNvPr id="415" name="Google Shape;415;p20"/>
                <p:cNvSpPr/>
                <p:nvPr/>
              </p:nvSpPr>
              <p:spPr>
                <a:xfrm>
                  <a:off x="5916936" y="3739331"/>
                  <a:ext cx="2505471" cy="512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68" h="17207" extrusionOk="0">
                      <a:moveTo>
                        <a:pt x="84168" y="181"/>
                      </a:moveTo>
                      <a:lnTo>
                        <a:pt x="84168" y="17207"/>
                      </a:lnTo>
                      <a:lnTo>
                        <a:pt x="0" y="17207"/>
                      </a:lnTo>
                      <a:lnTo>
                        <a:pt x="0" y="16872"/>
                      </a:lnTo>
                      <a:cubicBezTo>
                        <a:pt x="5752" y="14436"/>
                        <a:pt x="8859" y="15507"/>
                        <a:pt x="8859" y="15507"/>
                      </a:cubicBezTo>
                      <a:cubicBezTo>
                        <a:pt x="8859" y="15507"/>
                        <a:pt x="9115" y="14161"/>
                        <a:pt x="11653" y="13484"/>
                      </a:cubicBezTo>
                      <a:cubicBezTo>
                        <a:pt x="14194" y="12813"/>
                        <a:pt x="16263" y="14574"/>
                        <a:pt x="16263" y="14574"/>
                      </a:cubicBezTo>
                      <a:cubicBezTo>
                        <a:pt x="16263" y="14574"/>
                        <a:pt x="17454" y="12917"/>
                        <a:pt x="19733" y="12295"/>
                      </a:cubicBezTo>
                      <a:cubicBezTo>
                        <a:pt x="22012" y="11677"/>
                        <a:pt x="23822" y="13536"/>
                        <a:pt x="23822" y="13536"/>
                      </a:cubicBezTo>
                      <a:cubicBezTo>
                        <a:pt x="23822" y="13536"/>
                        <a:pt x="25327" y="13593"/>
                        <a:pt x="29677" y="12168"/>
                      </a:cubicBezTo>
                      <a:cubicBezTo>
                        <a:pt x="34025" y="10742"/>
                        <a:pt x="39541" y="12166"/>
                        <a:pt x="41407" y="12426"/>
                      </a:cubicBezTo>
                      <a:cubicBezTo>
                        <a:pt x="43272" y="12682"/>
                        <a:pt x="42418" y="11570"/>
                        <a:pt x="44409" y="11080"/>
                      </a:cubicBezTo>
                      <a:cubicBezTo>
                        <a:pt x="46406" y="10587"/>
                        <a:pt x="47854" y="11541"/>
                        <a:pt x="47854" y="11541"/>
                      </a:cubicBezTo>
                      <a:cubicBezTo>
                        <a:pt x="47854" y="11541"/>
                        <a:pt x="48193" y="10508"/>
                        <a:pt x="49252" y="10146"/>
                      </a:cubicBezTo>
                      <a:cubicBezTo>
                        <a:pt x="50316" y="9785"/>
                        <a:pt x="51428" y="10939"/>
                        <a:pt x="51428" y="10939"/>
                      </a:cubicBezTo>
                      <a:cubicBezTo>
                        <a:pt x="51428" y="10939"/>
                        <a:pt x="51223" y="9706"/>
                        <a:pt x="52103" y="8981"/>
                      </a:cubicBezTo>
                      <a:cubicBezTo>
                        <a:pt x="52952" y="8280"/>
                        <a:pt x="54669" y="9297"/>
                        <a:pt x="54788" y="9366"/>
                      </a:cubicBezTo>
                      <a:cubicBezTo>
                        <a:pt x="54734" y="9297"/>
                        <a:pt x="54126" y="8450"/>
                        <a:pt x="54791" y="6908"/>
                      </a:cubicBezTo>
                      <a:cubicBezTo>
                        <a:pt x="55494" y="5304"/>
                        <a:pt x="59870" y="8957"/>
                        <a:pt x="59870" y="8957"/>
                      </a:cubicBezTo>
                      <a:cubicBezTo>
                        <a:pt x="59870" y="8957"/>
                        <a:pt x="60903" y="7648"/>
                        <a:pt x="63117" y="6715"/>
                      </a:cubicBezTo>
                      <a:cubicBezTo>
                        <a:pt x="65332" y="5783"/>
                        <a:pt x="67742" y="6209"/>
                        <a:pt x="67742" y="6209"/>
                      </a:cubicBezTo>
                      <a:cubicBezTo>
                        <a:pt x="67742" y="6209"/>
                        <a:pt x="67545" y="5473"/>
                        <a:pt x="69334" y="4732"/>
                      </a:cubicBezTo>
                      <a:cubicBezTo>
                        <a:pt x="71120" y="3996"/>
                        <a:pt x="72402" y="4502"/>
                        <a:pt x="72402" y="4502"/>
                      </a:cubicBezTo>
                      <a:cubicBezTo>
                        <a:pt x="72402" y="4502"/>
                        <a:pt x="73026" y="3338"/>
                        <a:pt x="74381" y="3141"/>
                      </a:cubicBezTo>
                      <a:cubicBezTo>
                        <a:pt x="75742" y="2949"/>
                        <a:pt x="76557" y="3687"/>
                        <a:pt x="76557" y="3687"/>
                      </a:cubicBezTo>
                      <a:cubicBezTo>
                        <a:pt x="76557" y="3687"/>
                        <a:pt x="77219" y="2483"/>
                        <a:pt x="77957" y="2326"/>
                      </a:cubicBezTo>
                      <a:cubicBezTo>
                        <a:pt x="78696" y="2169"/>
                        <a:pt x="79237" y="3063"/>
                        <a:pt x="79237" y="3063"/>
                      </a:cubicBezTo>
                      <a:cubicBezTo>
                        <a:pt x="79237" y="3063"/>
                        <a:pt x="80263" y="1"/>
                        <a:pt x="84168" y="1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ADB3EA"/>
                    </a:gs>
                    <a:gs pos="100000">
                      <a:srgbClr val="4C58C8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0"/>
                <p:cNvSpPr/>
                <p:nvPr/>
              </p:nvSpPr>
              <p:spPr>
                <a:xfrm>
                  <a:off x="5916936" y="3739390"/>
                  <a:ext cx="2505441" cy="5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67" h="17205" fill="none" extrusionOk="0">
                      <a:moveTo>
                        <a:pt x="0" y="17205"/>
                      </a:moveTo>
                      <a:lnTo>
                        <a:pt x="0" y="16870"/>
                      </a:lnTo>
                      <a:cubicBezTo>
                        <a:pt x="5752" y="14434"/>
                        <a:pt x="8859" y="15505"/>
                        <a:pt x="8859" y="15505"/>
                      </a:cubicBezTo>
                      <a:cubicBezTo>
                        <a:pt x="8859" y="15505"/>
                        <a:pt x="9115" y="14159"/>
                        <a:pt x="11653" y="13482"/>
                      </a:cubicBezTo>
                      <a:cubicBezTo>
                        <a:pt x="14194" y="12811"/>
                        <a:pt x="16263" y="14572"/>
                        <a:pt x="16263" y="14572"/>
                      </a:cubicBezTo>
                      <a:cubicBezTo>
                        <a:pt x="16263" y="14572"/>
                        <a:pt x="17454" y="12915"/>
                        <a:pt x="19733" y="12293"/>
                      </a:cubicBezTo>
                      <a:cubicBezTo>
                        <a:pt x="22012" y="11675"/>
                        <a:pt x="23822" y="13534"/>
                        <a:pt x="23822" y="13534"/>
                      </a:cubicBezTo>
                      <a:cubicBezTo>
                        <a:pt x="23822" y="13534"/>
                        <a:pt x="25327" y="13591"/>
                        <a:pt x="29677" y="12166"/>
                      </a:cubicBezTo>
                      <a:cubicBezTo>
                        <a:pt x="34025" y="10740"/>
                        <a:pt x="39541" y="12164"/>
                        <a:pt x="41407" y="12424"/>
                      </a:cubicBezTo>
                      <a:cubicBezTo>
                        <a:pt x="43272" y="12680"/>
                        <a:pt x="42418" y="11568"/>
                        <a:pt x="44409" y="11078"/>
                      </a:cubicBezTo>
                      <a:cubicBezTo>
                        <a:pt x="46406" y="10585"/>
                        <a:pt x="47854" y="11539"/>
                        <a:pt x="47854" y="11539"/>
                      </a:cubicBezTo>
                      <a:cubicBezTo>
                        <a:pt x="47854" y="11539"/>
                        <a:pt x="48193" y="10506"/>
                        <a:pt x="49252" y="10144"/>
                      </a:cubicBezTo>
                      <a:cubicBezTo>
                        <a:pt x="50316" y="9783"/>
                        <a:pt x="51428" y="10937"/>
                        <a:pt x="51428" y="10937"/>
                      </a:cubicBezTo>
                      <a:cubicBezTo>
                        <a:pt x="51428" y="10937"/>
                        <a:pt x="51223" y="9704"/>
                        <a:pt x="52103" y="8979"/>
                      </a:cubicBezTo>
                      <a:cubicBezTo>
                        <a:pt x="52952" y="8278"/>
                        <a:pt x="54669" y="9295"/>
                        <a:pt x="54788" y="9364"/>
                      </a:cubicBezTo>
                      <a:cubicBezTo>
                        <a:pt x="54734" y="9295"/>
                        <a:pt x="54126" y="8448"/>
                        <a:pt x="54791" y="6906"/>
                      </a:cubicBezTo>
                      <a:cubicBezTo>
                        <a:pt x="55494" y="5302"/>
                        <a:pt x="59870" y="8955"/>
                        <a:pt x="59870" y="8955"/>
                      </a:cubicBezTo>
                      <a:cubicBezTo>
                        <a:pt x="59870" y="8955"/>
                        <a:pt x="60903" y="7646"/>
                        <a:pt x="63117" y="6713"/>
                      </a:cubicBezTo>
                      <a:cubicBezTo>
                        <a:pt x="65332" y="5781"/>
                        <a:pt x="67742" y="6207"/>
                        <a:pt x="67742" y="6207"/>
                      </a:cubicBezTo>
                      <a:cubicBezTo>
                        <a:pt x="67742" y="6207"/>
                        <a:pt x="67545" y="5471"/>
                        <a:pt x="69334" y="4730"/>
                      </a:cubicBezTo>
                      <a:cubicBezTo>
                        <a:pt x="71120" y="3994"/>
                        <a:pt x="72402" y="4500"/>
                        <a:pt x="72402" y="4500"/>
                      </a:cubicBezTo>
                      <a:cubicBezTo>
                        <a:pt x="72402" y="4500"/>
                        <a:pt x="73026" y="3336"/>
                        <a:pt x="74381" y="3139"/>
                      </a:cubicBezTo>
                      <a:cubicBezTo>
                        <a:pt x="75742" y="2947"/>
                        <a:pt x="76557" y="3685"/>
                        <a:pt x="76557" y="3685"/>
                      </a:cubicBezTo>
                      <a:cubicBezTo>
                        <a:pt x="76557" y="3685"/>
                        <a:pt x="77219" y="2481"/>
                        <a:pt x="77957" y="2324"/>
                      </a:cubicBezTo>
                      <a:cubicBezTo>
                        <a:pt x="78696" y="2167"/>
                        <a:pt x="79237" y="3061"/>
                        <a:pt x="79237" y="3061"/>
                      </a:cubicBezTo>
                      <a:cubicBezTo>
                        <a:pt x="79237" y="3061"/>
                        <a:pt x="80260" y="0"/>
                        <a:pt x="84166" y="179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7" name="Google Shape;417;p20"/>
              <p:cNvSpPr/>
              <p:nvPr/>
            </p:nvSpPr>
            <p:spPr>
              <a:xfrm>
                <a:off x="6804300" y="4976685"/>
                <a:ext cx="541825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21673" h="3900" extrusionOk="0">
                    <a:moveTo>
                      <a:pt x="0" y="3900"/>
                    </a:moveTo>
                    <a:cubicBezTo>
                      <a:pt x="1127" y="1929"/>
                      <a:pt x="3645" y="-723"/>
                      <a:pt x="5720" y="199"/>
                    </a:cubicBezTo>
                    <a:cubicBezTo>
                      <a:pt x="7061" y="795"/>
                      <a:pt x="7304" y="3658"/>
                      <a:pt x="8748" y="3396"/>
                    </a:cubicBezTo>
                    <a:cubicBezTo>
                      <a:pt x="10951" y="2996"/>
                      <a:pt x="12753" y="1168"/>
                      <a:pt x="14972" y="872"/>
                    </a:cubicBezTo>
                    <a:cubicBezTo>
                      <a:pt x="17096" y="588"/>
                      <a:pt x="23079" y="259"/>
                      <a:pt x="21365" y="1545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18" name="Google Shape;418;p20"/>
              <p:cNvSpPr/>
              <p:nvPr/>
            </p:nvSpPr>
            <p:spPr>
              <a:xfrm>
                <a:off x="7746375" y="4921044"/>
                <a:ext cx="2128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794" extrusionOk="0">
                    <a:moveTo>
                      <a:pt x="0" y="4421"/>
                    </a:moveTo>
                    <a:cubicBezTo>
                      <a:pt x="549" y="3187"/>
                      <a:pt x="1411" y="966"/>
                      <a:pt x="2692" y="1393"/>
                    </a:cubicBezTo>
                    <a:cubicBezTo>
                      <a:pt x="3819" y="1769"/>
                      <a:pt x="2717" y="5047"/>
                      <a:pt x="3870" y="4758"/>
                    </a:cubicBezTo>
                    <a:cubicBezTo>
                      <a:pt x="5741" y="4288"/>
                      <a:pt x="5342" y="-331"/>
                      <a:pt x="7234" y="47"/>
                    </a:cubicBezTo>
                    <a:cubicBezTo>
                      <a:pt x="8821" y="364"/>
                      <a:pt x="8412" y="3139"/>
                      <a:pt x="8412" y="4758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19" name="Google Shape;419;p20"/>
              <p:cNvSpPr/>
              <p:nvPr/>
            </p:nvSpPr>
            <p:spPr>
              <a:xfrm flipH="1">
                <a:off x="8593875" y="4744419"/>
                <a:ext cx="2128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4794" extrusionOk="0">
                    <a:moveTo>
                      <a:pt x="0" y="4421"/>
                    </a:moveTo>
                    <a:cubicBezTo>
                      <a:pt x="549" y="3187"/>
                      <a:pt x="1411" y="966"/>
                      <a:pt x="2692" y="1393"/>
                    </a:cubicBezTo>
                    <a:cubicBezTo>
                      <a:pt x="3819" y="1769"/>
                      <a:pt x="2717" y="5047"/>
                      <a:pt x="3870" y="4758"/>
                    </a:cubicBezTo>
                    <a:cubicBezTo>
                      <a:pt x="5741" y="4288"/>
                      <a:pt x="5342" y="-331"/>
                      <a:pt x="7234" y="47"/>
                    </a:cubicBezTo>
                    <a:cubicBezTo>
                      <a:pt x="8821" y="364"/>
                      <a:pt x="8412" y="3139"/>
                      <a:pt x="8412" y="4758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420" name="Google Shape;420;p20"/>
          <p:cNvSpPr txBox="1">
            <a:spLocks noGrp="1"/>
          </p:cNvSpPr>
          <p:nvPr>
            <p:ph type="title"/>
          </p:nvPr>
        </p:nvSpPr>
        <p:spPr>
          <a:xfrm>
            <a:off x="720009" y="26479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1" name="Google Shape;421;p20"/>
          <p:cNvSpPr txBox="1">
            <a:spLocks noGrp="1"/>
          </p:cNvSpPr>
          <p:nvPr>
            <p:ph type="subTitle" idx="1"/>
          </p:nvPr>
        </p:nvSpPr>
        <p:spPr>
          <a:xfrm>
            <a:off x="720009" y="3105150"/>
            <a:ext cx="1645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title" idx="2"/>
          </p:nvPr>
        </p:nvSpPr>
        <p:spPr>
          <a:xfrm>
            <a:off x="4758811" y="26479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3" name="Google Shape;423;p20"/>
          <p:cNvSpPr txBox="1">
            <a:spLocks noGrp="1"/>
          </p:cNvSpPr>
          <p:nvPr>
            <p:ph type="subTitle" idx="3"/>
          </p:nvPr>
        </p:nvSpPr>
        <p:spPr>
          <a:xfrm>
            <a:off x="4758806" y="3105150"/>
            <a:ext cx="1645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 idx="4"/>
          </p:nvPr>
        </p:nvSpPr>
        <p:spPr>
          <a:xfrm>
            <a:off x="2739410" y="26479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5" name="Google Shape;425;p20"/>
          <p:cNvSpPr txBox="1">
            <a:spLocks noGrp="1"/>
          </p:cNvSpPr>
          <p:nvPr>
            <p:ph type="subTitle" idx="5"/>
          </p:nvPr>
        </p:nvSpPr>
        <p:spPr>
          <a:xfrm>
            <a:off x="2739408" y="3105150"/>
            <a:ext cx="1645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0"/>
          <p:cNvSpPr txBox="1">
            <a:spLocks noGrp="1"/>
          </p:cNvSpPr>
          <p:nvPr>
            <p:ph type="title" idx="6"/>
          </p:nvPr>
        </p:nvSpPr>
        <p:spPr>
          <a:xfrm>
            <a:off x="6778212" y="26479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7" name="Google Shape;427;p20"/>
          <p:cNvSpPr txBox="1">
            <a:spLocks noGrp="1"/>
          </p:cNvSpPr>
          <p:nvPr>
            <p:ph type="subTitle" idx="7"/>
          </p:nvPr>
        </p:nvSpPr>
        <p:spPr>
          <a:xfrm>
            <a:off x="6778205" y="3105150"/>
            <a:ext cx="1645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0"/>
          <p:cNvSpPr txBox="1">
            <a:spLocks noGrp="1"/>
          </p:cNvSpPr>
          <p:nvPr>
            <p:ph type="title" idx="8"/>
          </p:nvPr>
        </p:nvSpPr>
        <p:spPr>
          <a:xfrm>
            <a:off x="720000" y="411480"/>
            <a:ext cx="7704000" cy="548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1480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60" r:id="rId3"/>
    <p:sldLayoutId id="2147483661" r:id="rId4"/>
    <p:sldLayoutId id="2147483662" r:id="rId5"/>
    <p:sldLayoutId id="2147483663" r:id="rId6"/>
    <p:sldLayoutId id="214748366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slide" Target="slide27.xml"/><Relationship Id="rId12" Type="http://schemas.openxmlformats.org/officeDocument/2006/relationships/image" Target="../media/image40.png"/><Relationship Id="rId17" Type="http://schemas.microsoft.com/office/2007/relationships/hdphoto" Target="../media/hdphoto2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39.png"/><Relationship Id="rId5" Type="http://schemas.openxmlformats.org/officeDocument/2006/relationships/slide" Target="slide25.xml"/><Relationship Id="rId15" Type="http://schemas.openxmlformats.org/officeDocument/2006/relationships/image" Target="../media/image28.png"/><Relationship Id="rId10" Type="http://schemas.openxmlformats.org/officeDocument/2006/relationships/slide" Target="slide30.xml"/><Relationship Id="rId19" Type="http://schemas.microsoft.com/office/2007/relationships/hdphoto" Target="../media/hdphoto3.wdp"/><Relationship Id="rId4" Type="http://schemas.openxmlformats.org/officeDocument/2006/relationships/slide" Target="slide24.xml"/><Relationship Id="rId9" Type="http://schemas.openxmlformats.org/officeDocument/2006/relationships/slide" Target="slide29.xml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slide" Target="slide23.xml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slide" Target="slide23.xml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0"/>
          <p:cNvSpPr txBox="1">
            <a:spLocks noGrp="1"/>
          </p:cNvSpPr>
          <p:nvPr>
            <p:ph type="title" idx="9"/>
          </p:nvPr>
        </p:nvSpPr>
        <p:spPr>
          <a:xfrm>
            <a:off x="720000" y="2023050"/>
            <a:ext cx="77040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NHÌN HÌNH – ĐOÁN TÊN HANG ĐỘNG</a:t>
            </a:r>
            <a:endParaRPr sz="60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2CA36-5883-3BDC-38B4-F59FA624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38160" cy="5142422"/>
          </a:xfrm>
          <a:prstGeom prst="rect">
            <a:avLst/>
          </a:prstGeom>
        </p:spPr>
      </p:pic>
      <p:pic>
        <p:nvPicPr>
          <p:cNvPr id="3074" name="Picture 2" descr="Sơn Đoòng nằm trong Top 1 hang động tự nhiên kỳ vỹ nhất hành tinh">
            <a:extLst>
              <a:ext uri="{FF2B5EF4-FFF2-40B4-BE49-F238E27FC236}">
                <a16:creationId xmlns:a16="http://schemas.microsoft.com/office/drawing/2014/main" id="{47013DA6-D3FD-D0CA-6B2D-D31A83524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/>
          <a:stretch/>
        </p:blipFill>
        <p:spPr bwMode="auto">
          <a:xfrm>
            <a:off x="0" y="0"/>
            <a:ext cx="53849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69;p77">
            <a:extLst>
              <a:ext uri="{FF2B5EF4-FFF2-40B4-BE49-F238E27FC236}">
                <a16:creationId xmlns:a16="http://schemas.microsoft.com/office/drawing/2014/main" id="{A380D147-66C9-1E79-1E22-C455F1BC9C44}"/>
              </a:ext>
            </a:extLst>
          </p:cNvPr>
          <p:cNvSpPr/>
          <p:nvPr/>
        </p:nvSpPr>
        <p:spPr>
          <a:xfrm>
            <a:off x="2029807" y="1"/>
            <a:ext cx="3889053" cy="5143499"/>
          </a:xfrm>
          <a:custGeom>
            <a:avLst/>
            <a:gdLst/>
            <a:ahLst/>
            <a:cxnLst/>
            <a:rect l="l" t="t" r="r" b="b"/>
            <a:pathLst>
              <a:path w="115608" h="209511" extrusionOk="0">
                <a:moveTo>
                  <a:pt x="0" y="0"/>
                </a:moveTo>
                <a:cubicBezTo>
                  <a:pt x="20975" y="11963"/>
                  <a:pt x="35429" y="31365"/>
                  <a:pt x="41718" y="53221"/>
                </a:cubicBezTo>
                <a:cubicBezTo>
                  <a:pt x="46589" y="70286"/>
                  <a:pt x="56328" y="85700"/>
                  <a:pt x="70285" y="96703"/>
                </a:cubicBezTo>
                <a:cubicBezTo>
                  <a:pt x="97586" y="118175"/>
                  <a:pt x="106442" y="156672"/>
                  <a:pt x="91221" y="188154"/>
                </a:cubicBezTo>
                <a:cubicBezTo>
                  <a:pt x="87270" y="196360"/>
                  <a:pt x="82018" y="203529"/>
                  <a:pt x="75807" y="209510"/>
                </a:cubicBezTo>
                <a:lnTo>
                  <a:pt x="115607" y="209510"/>
                </a:lnTo>
                <a:lnTo>
                  <a:pt x="1156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20ED0-E365-9675-E395-28B779EB3D4F}"/>
              </a:ext>
            </a:extLst>
          </p:cNvPr>
          <p:cNvSpPr txBox="1"/>
          <p:nvPr/>
        </p:nvSpPr>
        <p:spPr>
          <a:xfrm>
            <a:off x="4742391" y="1047716"/>
            <a:ext cx="40036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600" dirty="0">
                <a:solidFill>
                  <a:srgbClr val="FF0000"/>
                </a:solidFill>
                <a:latin typeface="#9Slide06 SVNHello Sunshine Mar" pitchFamily="2" charset="0"/>
              </a:rPr>
              <a:t>II. </a:t>
            </a:r>
            <a:r>
              <a:rPr lang="en-US" sz="9600" dirty="0" err="1">
                <a:solidFill>
                  <a:srgbClr val="FF0000"/>
                </a:solidFill>
                <a:latin typeface="#9Slide06 SVNHello Sunshine Mar" pitchFamily="2" charset="0"/>
              </a:rPr>
              <a:t>Đọc</a:t>
            </a:r>
            <a:r>
              <a:rPr lang="en-US" sz="9600" dirty="0">
                <a:solidFill>
                  <a:srgbClr val="FF0000"/>
                </a:solidFill>
                <a:latin typeface="#9Slide06 SVNHello Sunshine Mar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6 SVNHello Sunshine Mar" pitchFamily="2" charset="0"/>
              </a:rPr>
              <a:t>hiểu</a:t>
            </a:r>
            <a:r>
              <a:rPr lang="en-US" sz="9600" dirty="0">
                <a:solidFill>
                  <a:srgbClr val="FF0000"/>
                </a:solidFill>
                <a:latin typeface="#9Slide06 SVNHello Sunshine Mar" pitchFamily="2" charset="0"/>
              </a:rPr>
              <a:t> VĂN BẢN</a:t>
            </a:r>
          </a:p>
        </p:txBody>
      </p:sp>
    </p:spTree>
    <p:extLst>
      <p:ext uri="{BB962C8B-B14F-4D97-AF65-F5344CB8AC3E}">
        <p14:creationId xmlns:p14="http://schemas.microsoft.com/office/powerpoint/2010/main" val="14917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A6B3F-3125-1AD8-99AD-0378BDE53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64" b="5838"/>
          <a:stretch/>
        </p:blipFill>
        <p:spPr>
          <a:xfrm>
            <a:off x="373349" y="1204441"/>
            <a:ext cx="4146547" cy="3618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404A7-8082-83BE-9BF0-3DDF52E35E95}"/>
              </a:ext>
            </a:extLst>
          </p:cNvPr>
          <p:cNvSpPr txBox="1"/>
          <p:nvPr/>
        </p:nvSpPr>
        <p:spPr>
          <a:xfrm>
            <a:off x="1364002" y="158712"/>
            <a:ext cx="6410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Think  </a:t>
            </a:r>
            <a:r>
              <a:rPr lang="en-US" sz="44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– 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Pair</a:t>
            </a:r>
            <a:r>
              <a:rPr lang="en-US" sz="44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 – 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Share </a:t>
            </a:r>
            <a:endParaRPr lang="en-US" sz="4400" b="1" dirty="0"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A26C44-2EBD-B7F6-CD8F-5B3FB6D08653}"/>
              </a:ext>
            </a:extLst>
          </p:cNvPr>
          <p:cNvSpPr txBox="1"/>
          <p:nvPr/>
        </p:nvSpPr>
        <p:spPr>
          <a:xfrm>
            <a:off x="4893246" y="1280388"/>
            <a:ext cx="3877405" cy="340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#9Slide03 AmpleSoft" panose="02000000000000000000" pitchFamily="2" charset="0"/>
              </a:rPr>
              <a:t>Nhận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xét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về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nhan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latin typeface="#9Slide03 AmpleSoft" panose="02000000000000000000" pitchFamily="2" charset="0"/>
              </a:rPr>
              <a:t> “</a:t>
            </a:r>
            <a:r>
              <a:rPr lang="en-US" sz="2800" dirty="0" err="1">
                <a:latin typeface="#9Slide03 AmpleSoft" panose="02000000000000000000" pitchFamily="2" charset="0"/>
              </a:rPr>
              <a:t>Dấu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ấn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Hồ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Khanh</a:t>
            </a:r>
            <a:r>
              <a:rPr lang="en-US" sz="2800" dirty="0">
                <a:latin typeface="#9Slide03 AmpleSoft" panose="02000000000000000000" pitchFamily="2" charset="0"/>
              </a:rPr>
              <a:t>”. Theo </a:t>
            </a:r>
            <a:r>
              <a:rPr lang="en-US" sz="2800" dirty="0" err="1">
                <a:latin typeface="#9Slide03 AmpleSoft" panose="02000000000000000000" pitchFamily="2" charset="0"/>
              </a:rPr>
              <a:t>em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việc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đặt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nhan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cho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một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văn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bản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thông</a:t>
            </a:r>
            <a:r>
              <a:rPr lang="en-US" sz="2800" dirty="0">
                <a:latin typeface="#9Slide03 AmpleSoft" panose="02000000000000000000" pitchFamily="2" charset="0"/>
              </a:rPr>
              <a:t> tin </a:t>
            </a:r>
            <a:r>
              <a:rPr lang="en-US" sz="2800" dirty="0" err="1">
                <a:latin typeface="#9Slide03 AmpleSoft" panose="02000000000000000000" pitchFamily="2" charset="0"/>
              </a:rPr>
              <a:t>phải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đảm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bảo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yêu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cầu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cơ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bản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gì</a:t>
            </a:r>
            <a:r>
              <a:rPr lang="en-US" sz="2800" dirty="0">
                <a:latin typeface="#9Slide03 AmpleSoft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80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D62DB3-B546-1DBB-EF12-841F42C0F05F}"/>
              </a:ext>
            </a:extLst>
          </p:cNvPr>
          <p:cNvGrpSpPr/>
          <p:nvPr/>
        </p:nvGrpSpPr>
        <p:grpSpPr>
          <a:xfrm>
            <a:off x="2675410" y="237679"/>
            <a:ext cx="3702906" cy="650909"/>
            <a:chOff x="3286616" y="327084"/>
            <a:chExt cx="2677213" cy="652052"/>
          </a:xfrm>
        </p:grpSpPr>
        <p:sp>
          <p:nvSpPr>
            <p:cNvPr id="3" name="Google Shape;304;p35">
              <a:extLst>
                <a:ext uri="{FF2B5EF4-FFF2-40B4-BE49-F238E27FC236}">
                  <a16:creationId xmlns:a16="http://schemas.microsoft.com/office/drawing/2014/main" id="{D3B60710-1DB9-25E7-3F31-9A2C983A40F9}"/>
                </a:ext>
              </a:extLst>
            </p:cNvPr>
            <p:cNvSpPr/>
            <p:nvPr/>
          </p:nvSpPr>
          <p:spPr>
            <a:xfrm>
              <a:off x="3286616" y="327084"/>
              <a:ext cx="2677213" cy="652052"/>
            </a:xfrm>
            <a:custGeom>
              <a:avLst/>
              <a:gdLst/>
              <a:ahLst/>
              <a:cxnLst/>
              <a:rect l="l" t="t" r="r" b="b"/>
              <a:pathLst>
                <a:path w="78391" h="21419" extrusionOk="0">
                  <a:moveTo>
                    <a:pt x="28680" y="2531"/>
                  </a:moveTo>
                  <a:cubicBezTo>
                    <a:pt x="30305" y="2531"/>
                    <a:pt x="31930" y="2592"/>
                    <a:pt x="33547" y="2644"/>
                  </a:cubicBezTo>
                  <a:cubicBezTo>
                    <a:pt x="30279" y="2748"/>
                    <a:pt x="27046" y="2644"/>
                    <a:pt x="23813" y="2783"/>
                  </a:cubicBezTo>
                  <a:cubicBezTo>
                    <a:pt x="25430" y="2592"/>
                    <a:pt x="27055" y="2531"/>
                    <a:pt x="28680" y="2531"/>
                  </a:cubicBezTo>
                  <a:close/>
                  <a:moveTo>
                    <a:pt x="61948" y="3687"/>
                  </a:moveTo>
                  <a:lnTo>
                    <a:pt x="67475" y="4348"/>
                  </a:lnTo>
                  <a:cubicBezTo>
                    <a:pt x="67342" y="4350"/>
                    <a:pt x="67209" y="4351"/>
                    <a:pt x="67075" y="4351"/>
                  </a:cubicBezTo>
                  <a:cubicBezTo>
                    <a:pt x="65336" y="4351"/>
                    <a:pt x="63627" y="4139"/>
                    <a:pt x="61948" y="3687"/>
                  </a:cubicBezTo>
                  <a:close/>
                  <a:moveTo>
                    <a:pt x="33549" y="12297"/>
                  </a:moveTo>
                  <a:cubicBezTo>
                    <a:pt x="35993" y="12297"/>
                    <a:pt x="38438" y="12414"/>
                    <a:pt x="40882" y="12656"/>
                  </a:cubicBezTo>
                  <a:lnTo>
                    <a:pt x="40882" y="12864"/>
                  </a:lnTo>
                  <a:lnTo>
                    <a:pt x="29306" y="12412"/>
                  </a:lnTo>
                  <a:cubicBezTo>
                    <a:pt x="30720" y="12336"/>
                    <a:pt x="32135" y="12297"/>
                    <a:pt x="33549" y="12297"/>
                  </a:cubicBezTo>
                  <a:close/>
                  <a:moveTo>
                    <a:pt x="6679" y="13761"/>
                  </a:moveTo>
                  <a:cubicBezTo>
                    <a:pt x="7110" y="13761"/>
                    <a:pt x="7494" y="13852"/>
                    <a:pt x="7718" y="14046"/>
                  </a:cubicBezTo>
                  <a:cubicBezTo>
                    <a:pt x="7151" y="14221"/>
                    <a:pt x="6570" y="14300"/>
                    <a:pt x="5992" y="14300"/>
                  </a:cubicBezTo>
                  <a:cubicBezTo>
                    <a:pt x="5649" y="14300"/>
                    <a:pt x="5308" y="14272"/>
                    <a:pt x="4972" y="14220"/>
                  </a:cubicBezTo>
                  <a:cubicBezTo>
                    <a:pt x="5448" y="13923"/>
                    <a:pt x="6105" y="13761"/>
                    <a:pt x="6679" y="13761"/>
                  </a:cubicBezTo>
                  <a:close/>
                  <a:moveTo>
                    <a:pt x="16972" y="14944"/>
                  </a:moveTo>
                  <a:cubicBezTo>
                    <a:pt x="17282" y="14944"/>
                    <a:pt x="17596" y="14988"/>
                    <a:pt x="17911" y="14988"/>
                  </a:cubicBezTo>
                  <a:cubicBezTo>
                    <a:pt x="18059" y="14988"/>
                    <a:pt x="18207" y="14978"/>
                    <a:pt x="18355" y="14950"/>
                  </a:cubicBezTo>
                  <a:lnTo>
                    <a:pt x="18355" y="14950"/>
                  </a:lnTo>
                  <a:cubicBezTo>
                    <a:pt x="18107" y="15174"/>
                    <a:pt x="17849" y="15242"/>
                    <a:pt x="17589" y="15242"/>
                  </a:cubicBezTo>
                  <a:cubicBezTo>
                    <a:pt x="17184" y="15242"/>
                    <a:pt x="16772" y="15077"/>
                    <a:pt x="16379" y="15077"/>
                  </a:cubicBezTo>
                  <a:cubicBezTo>
                    <a:pt x="16319" y="15077"/>
                    <a:pt x="16259" y="15080"/>
                    <a:pt x="16200" y="15089"/>
                  </a:cubicBezTo>
                  <a:cubicBezTo>
                    <a:pt x="16453" y="14975"/>
                    <a:pt x="16711" y="14944"/>
                    <a:pt x="16972" y="14944"/>
                  </a:cubicBezTo>
                  <a:close/>
                  <a:moveTo>
                    <a:pt x="25204" y="15124"/>
                  </a:moveTo>
                  <a:lnTo>
                    <a:pt x="25204" y="15263"/>
                  </a:lnTo>
                  <a:lnTo>
                    <a:pt x="21067" y="15263"/>
                  </a:lnTo>
                  <a:lnTo>
                    <a:pt x="21067" y="15124"/>
                  </a:lnTo>
                  <a:close/>
                  <a:moveTo>
                    <a:pt x="52388" y="15576"/>
                  </a:moveTo>
                  <a:lnTo>
                    <a:pt x="52388" y="15576"/>
                  </a:lnTo>
                  <a:cubicBezTo>
                    <a:pt x="56038" y="15784"/>
                    <a:pt x="59654" y="15993"/>
                    <a:pt x="63199" y="16862"/>
                  </a:cubicBezTo>
                  <a:lnTo>
                    <a:pt x="52388" y="15576"/>
                  </a:lnTo>
                  <a:close/>
                  <a:moveTo>
                    <a:pt x="23309" y="16722"/>
                  </a:moveTo>
                  <a:cubicBezTo>
                    <a:pt x="31564" y="16722"/>
                    <a:pt x="39818" y="17163"/>
                    <a:pt x="48043" y="18044"/>
                  </a:cubicBezTo>
                  <a:cubicBezTo>
                    <a:pt x="47487" y="18044"/>
                    <a:pt x="46896" y="18067"/>
                    <a:pt x="46291" y="18067"/>
                  </a:cubicBezTo>
                  <a:cubicBezTo>
                    <a:pt x="45838" y="18067"/>
                    <a:pt x="45376" y="18054"/>
                    <a:pt x="44914" y="18009"/>
                  </a:cubicBezTo>
                  <a:cubicBezTo>
                    <a:pt x="44601" y="17975"/>
                    <a:pt x="44254" y="17940"/>
                    <a:pt x="43941" y="17940"/>
                  </a:cubicBezTo>
                  <a:cubicBezTo>
                    <a:pt x="41890" y="17835"/>
                    <a:pt x="39804" y="17905"/>
                    <a:pt x="37753" y="17696"/>
                  </a:cubicBezTo>
                  <a:cubicBezTo>
                    <a:pt x="35702" y="17488"/>
                    <a:pt x="33686" y="17662"/>
                    <a:pt x="31635" y="17488"/>
                  </a:cubicBezTo>
                  <a:cubicBezTo>
                    <a:pt x="30907" y="17422"/>
                    <a:pt x="30180" y="17398"/>
                    <a:pt x="29453" y="17398"/>
                  </a:cubicBezTo>
                  <a:cubicBezTo>
                    <a:pt x="29033" y="17398"/>
                    <a:pt x="28613" y="17406"/>
                    <a:pt x="28193" y="17418"/>
                  </a:cubicBezTo>
                  <a:cubicBezTo>
                    <a:pt x="27622" y="17445"/>
                    <a:pt x="27049" y="17456"/>
                    <a:pt x="26475" y="17456"/>
                  </a:cubicBezTo>
                  <a:cubicBezTo>
                    <a:pt x="24811" y="17456"/>
                    <a:pt x="23138" y="17366"/>
                    <a:pt x="21484" y="17314"/>
                  </a:cubicBezTo>
                  <a:cubicBezTo>
                    <a:pt x="20989" y="17295"/>
                    <a:pt x="20491" y="17286"/>
                    <a:pt x="19992" y="17286"/>
                  </a:cubicBezTo>
                  <a:cubicBezTo>
                    <a:pt x="18704" y="17286"/>
                    <a:pt x="17408" y="17343"/>
                    <a:pt x="16131" y="17418"/>
                  </a:cubicBezTo>
                  <a:cubicBezTo>
                    <a:pt x="15690" y="17453"/>
                    <a:pt x="15254" y="17469"/>
                    <a:pt x="14821" y="17469"/>
                  </a:cubicBezTo>
                  <a:cubicBezTo>
                    <a:pt x="13956" y="17469"/>
                    <a:pt x="13106" y="17407"/>
                    <a:pt x="12272" y="17314"/>
                  </a:cubicBezTo>
                  <a:cubicBezTo>
                    <a:pt x="12197" y="17305"/>
                    <a:pt x="12123" y="17300"/>
                    <a:pt x="12049" y="17300"/>
                  </a:cubicBezTo>
                  <a:cubicBezTo>
                    <a:pt x="11847" y="17300"/>
                    <a:pt x="11650" y="17333"/>
                    <a:pt x="11472" y="17384"/>
                  </a:cubicBezTo>
                  <a:cubicBezTo>
                    <a:pt x="11306" y="17439"/>
                    <a:pt x="11136" y="17466"/>
                    <a:pt x="10969" y="17466"/>
                  </a:cubicBezTo>
                  <a:cubicBezTo>
                    <a:pt x="10610" y="17466"/>
                    <a:pt x="10262" y="17342"/>
                    <a:pt x="9978" y="17105"/>
                  </a:cubicBezTo>
                  <a:cubicBezTo>
                    <a:pt x="14418" y="16850"/>
                    <a:pt x="18864" y="16722"/>
                    <a:pt x="23309" y="16722"/>
                  </a:cubicBezTo>
                  <a:close/>
                  <a:moveTo>
                    <a:pt x="31340" y="1"/>
                  </a:moveTo>
                  <a:cubicBezTo>
                    <a:pt x="31231" y="1"/>
                    <a:pt x="31120" y="12"/>
                    <a:pt x="31009" y="37"/>
                  </a:cubicBezTo>
                  <a:cubicBezTo>
                    <a:pt x="30143" y="240"/>
                    <a:pt x="29266" y="276"/>
                    <a:pt x="28391" y="276"/>
                  </a:cubicBezTo>
                  <a:cubicBezTo>
                    <a:pt x="27896" y="276"/>
                    <a:pt x="27402" y="265"/>
                    <a:pt x="26910" y="265"/>
                  </a:cubicBezTo>
                  <a:cubicBezTo>
                    <a:pt x="26630" y="265"/>
                    <a:pt x="26351" y="268"/>
                    <a:pt x="26073" y="280"/>
                  </a:cubicBezTo>
                  <a:cubicBezTo>
                    <a:pt x="23709" y="385"/>
                    <a:pt x="21310" y="454"/>
                    <a:pt x="18946" y="524"/>
                  </a:cubicBezTo>
                  <a:cubicBezTo>
                    <a:pt x="18043" y="524"/>
                    <a:pt x="17173" y="558"/>
                    <a:pt x="16270" y="663"/>
                  </a:cubicBezTo>
                  <a:cubicBezTo>
                    <a:pt x="13801" y="1045"/>
                    <a:pt x="11368" y="1184"/>
                    <a:pt x="8900" y="1427"/>
                  </a:cubicBezTo>
                  <a:cubicBezTo>
                    <a:pt x="7023" y="1601"/>
                    <a:pt x="5180" y="2018"/>
                    <a:pt x="3303" y="2123"/>
                  </a:cubicBezTo>
                  <a:cubicBezTo>
                    <a:pt x="2816" y="2157"/>
                    <a:pt x="2156" y="2053"/>
                    <a:pt x="1704" y="2679"/>
                  </a:cubicBezTo>
                  <a:cubicBezTo>
                    <a:pt x="2264" y="3145"/>
                    <a:pt x="2894" y="3201"/>
                    <a:pt x="3529" y="3201"/>
                  </a:cubicBezTo>
                  <a:cubicBezTo>
                    <a:pt x="3729" y="3201"/>
                    <a:pt x="3930" y="3196"/>
                    <a:pt x="4128" y="3196"/>
                  </a:cubicBezTo>
                  <a:cubicBezTo>
                    <a:pt x="4475" y="3196"/>
                    <a:pt x="4818" y="3213"/>
                    <a:pt x="5146" y="3305"/>
                  </a:cubicBezTo>
                  <a:cubicBezTo>
                    <a:pt x="5076" y="3298"/>
                    <a:pt x="5006" y="3295"/>
                    <a:pt x="4936" y="3295"/>
                  </a:cubicBezTo>
                  <a:cubicBezTo>
                    <a:pt x="4347" y="3295"/>
                    <a:pt x="3759" y="3516"/>
                    <a:pt x="3170" y="3516"/>
                  </a:cubicBezTo>
                  <a:cubicBezTo>
                    <a:pt x="3133" y="3516"/>
                    <a:pt x="3097" y="3515"/>
                    <a:pt x="3060" y="3513"/>
                  </a:cubicBezTo>
                  <a:cubicBezTo>
                    <a:pt x="2996" y="3504"/>
                    <a:pt x="2935" y="3497"/>
                    <a:pt x="2878" y="3497"/>
                  </a:cubicBezTo>
                  <a:cubicBezTo>
                    <a:pt x="2717" y="3497"/>
                    <a:pt x="2590" y="3551"/>
                    <a:pt x="2538" y="3757"/>
                  </a:cubicBezTo>
                  <a:cubicBezTo>
                    <a:pt x="2434" y="4035"/>
                    <a:pt x="2712" y="4069"/>
                    <a:pt x="2921" y="4278"/>
                  </a:cubicBezTo>
                  <a:cubicBezTo>
                    <a:pt x="2677" y="4278"/>
                    <a:pt x="2434" y="4382"/>
                    <a:pt x="2260" y="4591"/>
                  </a:cubicBezTo>
                  <a:cubicBezTo>
                    <a:pt x="2296" y="4588"/>
                    <a:pt x="2331" y="4586"/>
                    <a:pt x="2366" y="4586"/>
                  </a:cubicBezTo>
                  <a:cubicBezTo>
                    <a:pt x="2742" y="4586"/>
                    <a:pt x="3083" y="4754"/>
                    <a:pt x="3338" y="5008"/>
                  </a:cubicBezTo>
                  <a:cubicBezTo>
                    <a:pt x="2469" y="5529"/>
                    <a:pt x="1495" y="5321"/>
                    <a:pt x="592" y="5564"/>
                  </a:cubicBezTo>
                  <a:cubicBezTo>
                    <a:pt x="348" y="5634"/>
                    <a:pt x="1" y="5599"/>
                    <a:pt x="1" y="5947"/>
                  </a:cubicBezTo>
                  <a:cubicBezTo>
                    <a:pt x="1" y="6294"/>
                    <a:pt x="348" y="6364"/>
                    <a:pt x="626" y="6364"/>
                  </a:cubicBezTo>
                  <a:lnTo>
                    <a:pt x="1774" y="6364"/>
                  </a:lnTo>
                  <a:cubicBezTo>
                    <a:pt x="1426" y="6816"/>
                    <a:pt x="696" y="6468"/>
                    <a:pt x="522" y="7094"/>
                  </a:cubicBezTo>
                  <a:cubicBezTo>
                    <a:pt x="904" y="7268"/>
                    <a:pt x="1287" y="7337"/>
                    <a:pt x="1704" y="7337"/>
                  </a:cubicBezTo>
                  <a:cubicBezTo>
                    <a:pt x="1843" y="7685"/>
                    <a:pt x="1287" y="7580"/>
                    <a:pt x="1391" y="7928"/>
                  </a:cubicBezTo>
                  <a:cubicBezTo>
                    <a:pt x="1774" y="8206"/>
                    <a:pt x="2191" y="8415"/>
                    <a:pt x="2677" y="8554"/>
                  </a:cubicBezTo>
                  <a:cubicBezTo>
                    <a:pt x="2649" y="8550"/>
                    <a:pt x="2622" y="8548"/>
                    <a:pt x="2596" y="8548"/>
                  </a:cubicBezTo>
                  <a:cubicBezTo>
                    <a:pt x="2185" y="8548"/>
                    <a:pt x="2131" y="9043"/>
                    <a:pt x="1739" y="9075"/>
                  </a:cubicBezTo>
                  <a:cubicBezTo>
                    <a:pt x="1044" y="9180"/>
                    <a:pt x="1044" y="9214"/>
                    <a:pt x="870" y="9458"/>
                  </a:cubicBezTo>
                  <a:cubicBezTo>
                    <a:pt x="1259" y="9825"/>
                    <a:pt x="1728" y="9883"/>
                    <a:pt x="2219" y="9883"/>
                  </a:cubicBezTo>
                  <a:cubicBezTo>
                    <a:pt x="2449" y="9883"/>
                    <a:pt x="2684" y="9871"/>
                    <a:pt x="2917" y="9871"/>
                  </a:cubicBezTo>
                  <a:cubicBezTo>
                    <a:pt x="2988" y="9871"/>
                    <a:pt x="3059" y="9872"/>
                    <a:pt x="3129" y="9875"/>
                  </a:cubicBezTo>
                  <a:cubicBezTo>
                    <a:pt x="2747" y="10396"/>
                    <a:pt x="2156" y="10153"/>
                    <a:pt x="1739" y="10292"/>
                  </a:cubicBezTo>
                  <a:cubicBezTo>
                    <a:pt x="1183" y="10466"/>
                    <a:pt x="904" y="10709"/>
                    <a:pt x="904" y="11265"/>
                  </a:cubicBezTo>
                  <a:cubicBezTo>
                    <a:pt x="1104" y="11303"/>
                    <a:pt x="1307" y="11313"/>
                    <a:pt x="1513" y="11313"/>
                  </a:cubicBezTo>
                  <a:cubicBezTo>
                    <a:pt x="1715" y="11313"/>
                    <a:pt x="1920" y="11304"/>
                    <a:pt x="2131" y="11304"/>
                  </a:cubicBezTo>
                  <a:cubicBezTo>
                    <a:pt x="2492" y="11304"/>
                    <a:pt x="2869" y="11330"/>
                    <a:pt x="3268" y="11474"/>
                  </a:cubicBezTo>
                  <a:cubicBezTo>
                    <a:pt x="2364" y="11752"/>
                    <a:pt x="1461" y="11370"/>
                    <a:pt x="870" y="12239"/>
                  </a:cubicBezTo>
                  <a:cubicBezTo>
                    <a:pt x="1669" y="12621"/>
                    <a:pt x="2538" y="12864"/>
                    <a:pt x="3442" y="12969"/>
                  </a:cubicBezTo>
                  <a:cubicBezTo>
                    <a:pt x="2677" y="13212"/>
                    <a:pt x="1739" y="13073"/>
                    <a:pt x="1217" y="13873"/>
                  </a:cubicBezTo>
                  <a:cubicBezTo>
                    <a:pt x="1259" y="13984"/>
                    <a:pt x="1362" y="13995"/>
                    <a:pt x="1470" y="13995"/>
                  </a:cubicBezTo>
                  <a:cubicBezTo>
                    <a:pt x="1498" y="13995"/>
                    <a:pt x="1525" y="13994"/>
                    <a:pt x="1552" y="13994"/>
                  </a:cubicBezTo>
                  <a:cubicBezTo>
                    <a:pt x="1687" y="13994"/>
                    <a:pt x="1808" y="14012"/>
                    <a:pt x="1808" y="14220"/>
                  </a:cubicBezTo>
                  <a:cubicBezTo>
                    <a:pt x="1600" y="14429"/>
                    <a:pt x="1183" y="14185"/>
                    <a:pt x="1078" y="14568"/>
                  </a:cubicBezTo>
                  <a:cubicBezTo>
                    <a:pt x="1391" y="14985"/>
                    <a:pt x="1913" y="14915"/>
                    <a:pt x="2399" y="14985"/>
                  </a:cubicBezTo>
                  <a:cubicBezTo>
                    <a:pt x="2086" y="15124"/>
                    <a:pt x="1774" y="15228"/>
                    <a:pt x="1426" y="15298"/>
                  </a:cubicBezTo>
                  <a:cubicBezTo>
                    <a:pt x="1044" y="15298"/>
                    <a:pt x="661" y="15506"/>
                    <a:pt x="487" y="15854"/>
                  </a:cubicBezTo>
                  <a:cubicBezTo>
                    <a:pt x="1456" y="16037"/>
                    <a:pt x="2420" y="16083"/>
                    <a:pt x="3378" y="16083"/>
                  </a:cubicBezTo>
                  <a:cubicBezTo>
                    <a:pt x="4309" y="16083"/>
                    <a:pt x="5235" y="16040"/>
                    <a:pt x="6152" y="16040"/>
                  </a:cubicBezTo>
                  <a:cubicBezTo>
                    <a:pt x="6794" y="16040"/>
                    <a:pt x="7432" y="16061"/>
                    <a:pt x="8066" y="16132"/>
                  </a:cubicBezTo>
                  <a:cubicBezTo>
                    <a:pt x="7857" y="16619"/>
                    <a:pt x="7857" y="16619"/>
                    <a:pt x="8344" y="17036"/>
                  </a:cubicBezTo>
                  <a:cubicBezTo>
                    <a:pt x="8205" y="17210"/>
                    <a:pt x="7892" y="17244"/>
                    <a:pt x="7892" y="17488"/>
                  </a:cubicBezTo>
                  <a:cubicBezTo>
                    <a:pt x="7857" y="17731"/>
                    <a:pt x="8239" y="17696"/>
                    <a:pt x="8274" y="17905"/>
                  </a:cubicBezTo>
                  <a:cubicBezTo>
                    <a:pt x="7892" y="18253"/>
                    <a:pt x="7370" y="18079"/>
                    <a:pt x="7057" y="18565"/>
                  </a:cubicBezTo>
                  <a:cubicBezTo>
                    <a:pt x="7787" y="18983"/>
                    <a:pt x="8552" y="18948"/>
                    <a:pt x="9282" y="19087"/>
                  </a:cubicBezTo>
                  <a:cubicBezTo>
                    <a:pt x="11716" y="19504"/>
                    <a:pt x="14184" y="19400"/>
                    <a:pt x="16617" y="19435"/>
                  </a:cubicBezTo>
                  <a:cubicBezTo>
                    <a:pt x="17289" y="19435"/>
                    <a:pt x="17961" y="19357"/>
                    <a:pt x="18613" y="19357"/>
                  </a:cubicBezTo>
                  <a:cubicBezTo>
                    <a:pt x="18939" y="19357"/>
                    <a:pt x="19259" y="19377"/>
                    <a:pt x="19572" y="19435"/>
                  </a:cubicBezTo>
                  <a:cubicBezTo>
                    <a:pt x="20146" y="19513"/>
                    <a:pt x="20719" y="19537"/>
                    <a:pt x="21293" y="19537"/>
                  </a:cubicBezTo>
                  <a:cubicBezTo>
                    <a:pt x="22249" y="19537"/>
                    <a:pt x="23205" y="19469"/>
                    <a:pt x="24161" y="19469"/>
                  </a:cubicBezTo>
                  <a:cubicBezTo>
                    <a:pt x="24696" y="19469"/>
                    <a:pt x="25251" y="19366"/>
                    <a:pt x="25795" y="19366"/>
                  </a:cubicBezTo>
                  <a:cubicBezTo>
                    <a:pt x="25959" y="19366"/>
                    <a:pt x="26121" y="19376"/>
                    <a:pt x="26281" y="19400"/>
                  </a:cubicBezTo>
                  <a:cubicBezTo>
                    <a:pt x="26944" y="19508"/>
                    <a:pt x="27606" y="19540"/>
                    <a:pt x="28269" y="19540"/>
                  </a:cubicBezTo>
                  <a:cubicBezTo>
                    <a:pt x="29101" y="19540"/>
                    <a:pt x="29933" y="19489"/>
                    <a:pt x="30766" y="19469"/>
                  </a:cubicBezTo>
                  <a:cubicBezTo>
                    <a:pt x="30953" y="19462"/>
                    <a:pt x="31144" y="19460"/>
                    <a:pt x="31336" y="19460"/>
                  </a:cubicBezTo>
                  <a:cubicBezTo>
                    <a:pt x="32106" y="19460"/>
                    <a:pt x="32907" y="19504"/>
                    <a:pt x="33686" y="19504"/>
                  </a:cubicBezTo>
                  <a:cubicBezTo>
                    <a:pt x="33949" y="19497"/>
                    <a:pt x="34213" y="19494"/>
                    <a:pt x="34478" y="19494"/>
                  </a:cubicBezTo>
                  <a:cubicBezTo>
                    <a:pt x="36563" y="19494"/>
                    <a:pt x="38665" y="19688"/>
                    <a:pt x="40750" y="19688"/>
                  </a:cubicBezTo>
                  <a:cubicBezTo>
                    <a:pt x="41014" y="19688"/>
                    <a:pt x="41278" y="19685"/>
                    <a:pt x="41542" y="19678"/>
                  </a:cubicBezTo>
                  <a:cubicBezTo>
                    <a:pt x="42203" y="19678"/>
                    <a:pt x="42863" y="19747"/>
                    <a:pt x="43524" y="19817"/>
                  </a:cubicBezTo>
                  <a:cubicBezTo>
                    <a:pt x="46270" y="19956"/>
                    <a:pt x="49016" y="19991"/>
                    <a:pt x="51762" y="20304"/>
                  </a:cubicBezTo>
                  <a:cubicBezTo>
                    <a:pt x="53744" y="20477"/>
                    <a:pt x="55691" y="20443"/>
                    <a:pt x="57637" y="20651"/>
                  </a:cubicBezTo>
                  <a:cubicBezTo>
                    <a:pt x="59341" y="20825"/>
                    <a:pt x="61044" y="20929"/>
                    <a:pt x="62747" y="21138"/>
                  </a:cubicBezTo>
                  <a:cubicBezTo>
                    <a:pt x="63856" y="21284"/>
                    <a:pt x="64953" y="21418"/>
                    <a:pt x="66052" y="21418"/>
                  </a:cubicBezTo>
                  <a:cubicBezTo>
                    <a:pt x="66778" y="21418"/>
                    <a:pt x="67506" y="21360"/>
                    <a:pt x="68240" y="21207"/>
                  </a:cubicBezTo>
                  <a:cubicBezTo>
                    <a:pt x="68240" y="20512"/>
                    <a:pt x="67684" y="20616"/>
                    <a:pt x="67197" y="20408"/>
                  </a:cubicBezTo>
                  <a:cubicBezTo>
                    <a:pt x="67064" y="20351"/>
                    <a:pt x="66924" y="20338"/>
                    <a:pt x="66781" y="20338"/>
                  </a:cubicBezTo>
                  <a:cubicBezTo>
                    <a:pt x="66662" y="20338"/>
                    <a:pt x="66542" y="20347"/>
                    <a:pt x="66424" y="20347"/>
                  </a:cubicBezTo>
                  <a:cubicBezTo>
                    <a:pt x="66163" y="20347"/>
                    <a:pt x="65911" y="20304"/>
                    <a:pt x="65702" y="20026"/>
                  </a:cubicBezTo>
                  <a:cubicBezTo>
                    <a:pt x="65789" y="20014"/>
                    <a:pt x="65875" y="20009"/>
                    <a:pt x="65961" y="20009"/>
                  </a:cubicBezTo>
                  <a:cubicBezTo>
                    <a:pt x="66445" y="20009"/>
                    <a:pt x="66934" y="20159"/>
                    <a:pt x="67449" y="20159"/>
                  </a:cubicBezTo>
                  <a:cubicBezTo>
                    <a:pt x="67694" y="20159"/>
                    <a:pt x="67945" y="20125"/>
                    <a:pt x="68205" y="20026"/>
                  </a:cubicBezTo>
                  <a:cubicBezTo>
                    <a:pt x="67753" y="19817"/>
                    <a:pt x="67997" y="19156"/>
                    <a:pt x="67579" y="19087"/>
                  </a:cubicBezTo>
                  <a:cubicBezTo>
                    <a:pt x="66710" y="18948"/>
                    <a:pt x="65946" y="18531"/>
                    <a:pt x="65042" y="18531"/>
                  </a:cubicBezTo>
                  <a:cubicBezTo>
                    <a:pt x="64416" y="18531"/>
                    <a:pt x="63790" y="18461"/>
                    <a:pt x="63165" y="18392"/>
                  </a:cubicBezTo>
                  <a:cubicBezTo>
                    <a:pt x="61218" y="18009"/>
                    <a:pt x="59236" y="17696"/>
                    <a:pt x="57255" y="17453"/>
                  </a:cubicBezTo>
                  <a:cubicBezTo>
                    <a:pt x="56733" y="17384"/>
                    <a:pt x="56177" y="17244"/>
                    <a:pt x="55621" y="17140"/>
                  </a:cubicBezTo>
                  <a:cubicBezTo>
                    <a:pt x="56087" y="17039"/>
                    <a:pt x="56553" y="16985"/>
                    <a:pt x="57018" y="16985"/>
                  </a:cubicBezTo>
                  <a:cubicBezTo>
                    <a:pt x="57352" y="16985"/>
                    <a:pt x="57686" y="17013"/>
                    <a:pt x="58020" y="17071"/>
                  </a:cubicBezTo>
                  <a:cubicBezTo>
                    <a:pt x="59966" y="17244"/>
                    <a:pt x="61948" y="17384"/>
                    <a:pt x="63929" y="17627"/>
                  </a:cubicBezTo>
                  <a:cubicBezTo>
                    <a:pt x="65250" y="17801"/>
                    <a:pt x="66571" y="17905"/>
                    <a:pt x="67927" y="17940"/>
                  </a:cubicBezTo>
                  <a:cubicBezTo>
                    <a:pt x="68344" y="17940"/>
                    <a:pt x="68414" y="18183"/>
                    <a:pt x="68205" y="18531"/>
                  </a:cubicBezTo>
                  <a:cubicBezTo>
                    <a:pt x="68256" y="18546"/>
                    <a:pt x="68305" y="18553"/>
                    <a:pt x="68353" y="18553"/>
                  </a:cubicBezTo>
                  <a:cubicBezTo>
                    <a:pt x="68636" y="18553"/>
                    <a:pt x="68861" y="18307"/>
                    <a:pt x="68831" y="18009"/>
                  </a:cubicBezTo>
                  <a:cubicBezTo>
                    <a:pt x="68761" y="17349"/>
                    <a:pt x="68031" y="17627"/>
                    <a:pt x="67719" y="17349"/>
                  </a:cubicBezTo>
                  <a:cubicBezTo>
                    <a:pt x="68420" y="16572"/>
                    <a:pt x="69303" y="16463"/>
                    <a:pt x="70196" y="16463"/>
                  </a:cubicBezTo>
                  <a:cubicBezTo>
                    <a:pt x="70542" y="16463"/>
                    <a:pt x="70890" y="16480"/>
                    <a:pt x="71230" y="16480"/>
                  </a:cubicBezTo>
                  <a:cubicBezTo>
                    <a:pt x="71473" y="16480"/>
                    <a:pt x="71716" y="16514"/>
                    <a:pt x="71925" y="16584"/>
                  </a:cubicBezTo>
                  <a:cubicBezTo>
                    <a:pt x="72084" y="16624"/>
                    <a:pt x="72245" y="16644"/>
                    <a:pt x="72406" y="16644"/>
                  </a:cubicBezTo>
                  <a:cubicBezTo>
                    <a:pt x="72807" y="16644"/>
                    <a:pt x="73201" y="16519"/>
                    <a:pt x="73524" y="16271"/>
                  </a:cubicBezTo>
                  <a:cubicBezTo>
                    <a:pt x="72655" y="15611"/>
                    <a:pt x="71681" y="15402"/>
                    <a:pt x="71021" y="14950"/>
                  </a:cubicBezTo>
                  <a:cubicBezTo>
                    <a:pt x="71710" y="14717"/>
                    <a:pt x="72416" y="14648"/>
                    <a:pt x="73134" y="14648"/>
                  </a:cubicBezTo>
                  <a:cubicBezTo>
                    <a:pt x="74148" y="14648"/>
                    <a:pt x="75187" y="14784"/>
                    <a:pt x="76239" y="14784"/>
                  </a:cubicBezTo>
                  <a:cubicBezTo>
                    <a:pt x="76550" y="14784"/>
                    <a:pt x="76862" y="14772"/>
                    <a:pt x="77174" y="14742"/>
                  </a:cubicBezTo>
                  <a:cubicBezTo>
                    <a:pt x="77035" y="14046"/>
                    <a:pt x="76374" y="14151"/>
                    <a:pt x="76027" y="13873"/>
                  </a:cubicBezTo>
                  <a:cubicBezTo>
                    <a:pt x="76305" y="13733"/>
                    <a:pt x="76792" y="13873"/>
                    <a:pt x="76826" y="13421"/>
                  </a:cubicBezTo>
                  <a:cubicBezTo>
                    <a:pt x="76861" y="12899"/>
                    <a:pt x="76305" y="13038"/>
                    <a:pt x="76027" y="12864"/>
                  </a:cubicBezTo>
                  <a:cubicBezTo>
                    <a:pt x="75994" y="12848"/>
                    <a:pt x="75957" y="12843"/>
                    <a:pt x="75919" y="12843"/>
                  </a:cubicBezTo>
                  <a:cubicBezTo>
                    <a:pt x="75867" y="12843"/>
                    <a:pt x="75812" y="12852"/>
                    <a:pt x="75763" y="12852"/>
                  </a:cubicBezTo>
                  <a:cubicBezTo>
                    <a:pt x="75697" y="12852"/>
                    <a:pt x="75640" y="12836"/>
                    <a:pt x="75610" y="12760"/>
                  </a:cubicBezTo>
                  <a:cubicBezTo>
                    <a:pt x="75575" y="12412"/>
                    <a:pt x="75957" y="12447"/>
                    <a:pt x="76062" y="12239"/>
                  </a:cubicBezTo>
                  <a:cubicBezTo>
                    <a:pt x="75644" y="11231"/>
                    <a:pt x="74741" y="11161"/>
                    <a:pt x="73802" y="11057"/>
                  </a:cubicBezTo>
                  <a:cubicBezTo>
                    <a:pt x="74013" y="10961"/>
                    <a:pt x="74225" y="10926"/>
                    <a:pt x="74437" y="10926"/>
                  </a:cubicBezTo>
                  <a:cubicBezTo>
                    <a:pt x="75035" y="10926"/>
                    <a:pt x="75636" y="11208"/>
                    <a:pt x="76245" y="11208"/>
                  </a:cubicBezTo>
                  <a:cubicBezTo>
                    <a:pt x="76518" y="11208"/>
                    <a:pt x="76793" y="11152"/>
                    <a:pt x="77070" y="10987"/>
                  </a:cubicBezTo>
                  <a:cubicBezTo>
                    <a:pt x="76722" y="10535"/>
                    <a:pt x="76270" y="10153"/>
                    <a:pt x="75749" y="9910"/>
                  </a:cubicBezTo>
                  <a:cubicBezTo>
                    <a:pt x="75871" y="9882"/>
                    <a:pt x="75998" y="9875"/>
                    <a:pt x="76124" y="9875"/>
                  </a:cubicBezTo>
                  <a:cubicBezTo>
                    <a:pt x="76266" y="9875"/>
                    <a:pt x="76406" y="9884"/>
                    <a:pt x="76539" y="9884"/>
                  </a:cubicBezTo>
                  <a:cubicBezTo>
                    <a:pt x="76892" y="9884"/>
                    <a:pt x="77191" y="9820"/>
                    <a:pt x="77313" y="9353"/>
                  </a:cubicBezTo>
                  <a:cubicBezTo>
                    <a:pt x="77104" y="8832"/>
                    <a:pt x="76513" y="8936"/>
                    <a:pt x="76096" y="8554"/>
                  </a:cubicBezTo>
                  <a:lnTo>
                    <a:pt x="76096" y="8554"/>
                  </a:lnTo>
                  <a:cubicBezTo>
                    <a:pt x="76190" y="8573"/>
                    <a:pt x="76279" y="8581"/>
                    <a:pt x="76367" y="8581"/>
                  </a:cubicBezTo>
                  <a:cubicBezTo>
                    <a:pt x="76718" y="8581"/>
                    <a:pt x="77031" y="8454"/>
                    <a:pt x="77375" y="8454"/>
                  </a:cubicBezTo>
                  <a:cubicBezTo>
                    <a:pt x="77552" y="8454"/>
                    <a:pt x="77736" y="8487"/>
                    <a:pt x="77939" y="8589"/>
                  </a:cubicBezTo>
                  <a:cubicBezTo>
                    <a:pt x="77452" y="7511"/>
                    <a:pt x="76340" y="7615"/>
                    <a:pt x="75783" y="6816"/>
                  </a:cubicBezTo>
                  <a:lnTo>
                    <a:pt x="75783" y="6816"/>
                  </a:lnTo>
                  <a:cubicBezTo>
                    <a:pt x="76092" y="6900"/>
                    <a:pt x="76389" y="6973"/>
                    <a:pt x="76663" y="6973"/>
                  </a:cubicBezTo>
                  <a:cubicBezTo>
                    <a:pt x="77069" y="6973"/>
                    <a:pt x="77426" y="6813"/>
                    <a:pt x="77695" y="6294"/>
                  </a:cubicBezTo>
                  <a:lnTo>
                    <a:pt x="77139" y="6086"/>
                  </a:lnTo>
                  <a:cubicBezTo>
                    <a:pt x="78078" y="5808"/>
                    <a:pt x="77348" y="4591"/>
                    <a:pt x="78391" y="4487"/>
                  </a:cubicBezTo>
                  <a:cubicBezTo>
                    <a:pt x="77174" y="3374"/>
                    <a:pt x="75714" y="3409"/>
                    <a:pt x="74358" y="3200"/>
                  </a:cubicBezTo>
                  <a:cubicBezTo>
                    <a:pt x="72516" y="2957"/>
                    <a:pt x="70673" y="2575"/>
                    <a:pt x="68761" y="2505"/>
                  </a:cubicBezTo>
                  <a:cubicBezTo>
                    <a:pt x="67232" y="2436"/>
                    <a:pt x="65702" y="2018"/>
                    <a:pt x="64138" y="1949"/>
                  </a:cubicBezTo>
                  <a:cubicBezTo>
                    <a:pt x="62365" y="1879"/>
                    <a:pt x="60627" y="1566"/>
                    <a:pt x="58854" y="1393"/>
                  </a:cubicBezTo>
                  <a:cubicBezTo>
                    <a:pt x="56177" y="1149"/>
                    <a:pt x="53466" y="836"/>
                    <a:pt x="50754" y="697"/>
                  </a:cubicBezTo>
                  <a:cubicBezTo>
                    <a:pt x="48842" y="593"/>
                    <a:pt x="46930" y="454"/>
                    <a:pt x="45018" y="385"/>
                  </a:cubicBezTo>
                  <a:cubicBezTo>
                    <a:pt x="41368" y="315"/>
                    <a:pt x="37753" y="2"/>
                    <a:pt x="34138" y="2"/>
                  </a:cubicBezTo>
                  <a:cubicBezTo>
                    <a:pt x="33581" y="2"/>
                    <a:pt x="33025" y="164"/>
                    <a:pt x="32454" y="164"/>
                  </a:cubicBezTo>
                  <a:cubicBezTo>
                    <a:pt x="32275" y="164"/>
                    <a:pt x="32095" y="148"/>
                    <a:pt x="31913" y="106"/>
                  </a:cubicBezTo>
                  <a:cubicBezTo>
                    <a:pt x="31733" y="39"/>
                    <a:pt x="31539" y="1"/>
                    <a:pt x="31340" y="1"/>
                  </a:cubicBezTo>
                  <a:close/>
                </a:path>
              </a:pathLst>
            </a:custGeom>
            <a:solidFill>
              <a:srgbClr val="DAE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0000"/>
                </a:solidFill>
              </a:endParaRPr>
            </a:p>
          </p:txBody>
        </p:sp>
        <p:sp>
          <p:nvSpPr>
            <p:cNvPr id="4" name="Google Shape;316;p35">
              <a:extLst>
                <a:ext uri="{FF2B5EF4-FFF2-40B4-BE49-F238E27FC236}">
                  <a16:creationId xmlns:a16="http://schemas.microsoft.com/office/drawing/2014/main" id="{7DC8A6B2-7BE0-80AC-450A-714B5D8325CA}"/>
                </a:ext>
              </a:extLst>
            </p:cNvPr>
            <p:cNvSpPr txBox="1"/>
            <p:nvPr/>
          </p:nvSpPr>
          <p:spPr>
            <a:xfrm>
              <a:off x="3372830" y="354102"/>
              <a:ext cx="2412651" cy="547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Staatliches"/>
                  <a:cs typeface="Staatliches"/>
                  <a:sym typeface="Staatliches"/>
                </a:rPr>
                <a:t>1. Ý NGHĨA NHAN ĐỀ</a:t>
              </a:r>
              <a:endParaRPr sz="2200" dirty="0">
                <a:solidFill>
                  <a:srgbClr val="FF0000"/>
                </a:solidFill>
                <a:latin typeface="#9Slide03 AllRoundGothic" panose="020B0703020202020104" pitchFamily="34" charset="0"/>
                <a:ea typeface="Staatliches"/>
                <a:cs typeface="Staatliches"/>
                <a:sym typeface="Staatliche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9B1BD1-8BAF-A97C-6CE9-26BAF0115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2614" y="1182972"/>
            <a:ext cx="3882453" cy="38824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02CBF2-AC2C-3215-F885-CCB2BE9378B7}"/>
              </a:ext>
            </a:extLst>
          </p:cNvPr>
          <p:cNvGrpSpPr/>
          <p:nvPr/>
        </p:nvGrpSpPr>
        <p:grpSpPr>
          <a:xfrm>
            <a:off x="2629155" y="1138002"/>
            <a:ext cx="4248844" cy="603594"/>
            <a:chOff x="1547197" y="1436079"/>
            <a:chExt cx="5557244" cy="9115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A5BBFF-712A-1F1B-0BE4-DE7586A9F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7197" y="1436079"/>
              <a:ext cx="870097" cy="911552"/>
            </a:xfrm>
            <a:prstGeom prst="rect">
              <a:avLst/>
            </a:prstGeom>
          </p:spPr>
        </p:pic>
        <p:sp>
          <p:nvSpPr>
            <p:cNvPr id="15" name="Rectangle: Diagonal Corners Snipped 14">
              <a:extLst>
                <a:ext uri="{FF2B5EF4-FFF2-40B4-BE49-F238E27FC236}">
                  <a16:creationId xmlns:a16="http://schemas.microsoft.com/office/drawing/2014/main" id="{0122E47B-9BC0-D1B1-F5B9-82399ECCD83C}"/>
                </a:ext>
              </a:extLst>
            </p:cNvPr>
            <p:cNvSpPr/>
            <p:nvPr/>
          </p:nvSpPr>
          <p:spPr>
            <a:xfrm>
              <a:off x="2677830" y="1542922"/>
              <a:ext cx="4426611" cy="607736"/>
            </a:xfrm>
            <a:prstGeom prst="snip2DiagRect">
              <a:avLst>
                <a:gd name="adj1" fmla="val 0"/>
                <a:gd name="adj2" fmla="val 2131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Nhan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đề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“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Dấu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ấn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Hồ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Khanh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”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A5E3BCD-D800-140F-36F8-D7F8215C9A2C}"/>
              </a:ext>
            </a:extLst>
          </p:cNvPr>
          <p:cNvSpPr txBox="1"/>
          <p:nvPr/>
        </p:nvSpPr>
        <p:spPr>
          <a:xfrm>
            <a:off x="2629155" y="1879312"/>
            <a:ext cx="6237527" cy="1360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900" dirty="0" err="1">
                <a:latin typeface="#9Slide03 AmpleSoft" panose="02000000000000000000" pitchFamily="2" charset="0"/>
              </a:rPr>
              <a:t>Nêu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được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đối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tượng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của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văn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bản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900" dirty="0" err="1">
                <a:latin typeface="#9Slide03 AmpleSoft" panose="02000000000000000000" pitchFamily="2" charset="0"/>
              </a:rPr>
              <a:t>Gợi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tò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mò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về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dấu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ấn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đặc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biệt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mà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Hồ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Khanh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để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lại</a:t>
            </a:r>
            <a:endParaRPr lang="en-US" sz="1900" dirty="0">
              <a:latin typeface="#9Slide03 AmpleSoft" panose="02000000000000000000" pitchFamily="2" charset="0"/>
            </a:endParaRPr>
          </a:p>
          <a:p>
            <a:pPr algn="just">
              <a:lnSpc>
                <a:spcPct val="110000"/>
              </a:lnSpc>
            </a:pP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ngắn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gọn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rõ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ràng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nêu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trực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tiếp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cụ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đối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tin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văn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bản</a:t>
            </a:r>
            <a:endParaRPr lang="en-US" sz="1900" dirty="0">
              <a:latin typeface="#9Slide03 AmpleSoft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6D3537-B1C8-47DB-133C-9C7CDB9C9E19}"/>
              </a:ext>
            </a:extLst>
          </p:cNvPr>
          <p:cNvGrpSpPr/>
          <p:nvPr/>
        </p:nvGrpSpPr>
        <p:grpSpPr>
          <a:xfrm>
            <a:off x="2629155" y="3551914"/>
            <a:ext cx="4248844" cy="603594"/>
            <a:chOff x="1547198" y="1436081"/>
            <a:chExt cx="5557244" cy="9115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9A4925-3AEA-6092-89D8-4335254C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7198" y="1436081"/>
              <a:ext cx="870097" cy="911552"/>
            </a:xfrm>
            <a:prstGeom prst="rect">
              <a:avLst/>
            </a:prstGeom>
          </p:spPr>
        </p:pic>
        <p:sp>
          <p:nvSpPr>
            <p:cNvPr id="20" name="Rectangle: Diagonal Corners Snipped 19">
              <a:extLst>
                <a:ext uri="{FF2B5EF4-FFF2-40B4-BE49-F238E27FC236}">
                  <a16:creationId xmlns:a16="http://schemas.microsoft.com/office/drawing/2014/main" id="{73B71D81-DFE4-766B-3E73-899BF946EC39}"/>
                </a:ext>
              </a:extLst>
            </p:cNvPr>
            <p:cNvSpPr/>
            <p:nvPr/>
          </p:nvSpPr>
          <p:spPr>
            <a:xfrm>
              <a:off x="2677830" y="1542922"/>
              <a:ext cx="4426612" cy="607736"/>
            </a:xfrm>
            <a:prstGeom prst="snip2DiagRect">
              <a:avLst>
                <a:gd name="adj1" fmla="val 0"/>
                <a:gd name="adj2" fmla="val 2131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Nhan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đề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văn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bản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9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thông</a:t>
              </a:r>
              <a:r>
                <a:rPr lang="en-US" sz="19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tin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976538-E577-56AA-E573-4C57D9BEDC56}"/>
              </a:ext>
            </a:extLst>
          </p:cNvPr>
          <p:cNvSpPr txBox="1"/>
          <p:nvPr/>
        </p:nvSpPr>
        <p:spPr>
          <a:xfrm>
            <a:off x="2629155" y="4208746"/>
            <a:ext cx="6237527" cy="717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900" dirty="0" err="1">
                <a:latin typeface="#9Slide03 AmpleSoft" panose="02000000000000000000" pitchFamily="2" charset="0"/>
              </a:rPr>
              <a:t>Ngắn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gọn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rõ</a:t>
            </a:r>
            <a:r>
              <a:rPr lang="en-US" sz="1900" dirty="0">
                <a:latin typeface="#9Slide03 AmpleSoft" panose="02000000000000000000" pitchFamily="2" charset="0"/>
              </a:rPr>
              <a:t> ý – </a:t>
            </a:r>
            <a:r>
              <a:rPr lang="en-US" sz="1900" dirty="0" err="1">
                <a:latin typeface="#9Slide03 AmpleSoft" panose="02000000000000000000" pitchFamily="2" charset="0"/>
              </a:rPr>
              <a:t>Khái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quát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được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nội</a:t>
            </a:r>
            <a:r>
              <a:rPr lang="en-US" sz="1900" dirty="0">
                <a:latin typeface="#9Slide03 AmpleSoft" panose="02000000000000000000" pitchFamily="2" charset="0"/>
              </a:rPr>
              <a:t> dung, </a:t>
            </a:r>
            <a:r>
              <a:rPr lang="en-US" sz="1900" dirty="0" err="1">
                <a:latin typeface="#9Slide03 AmpleSoft" panose="02000000000000000000" pitchFamily="2" charset="0"/>
              </a:rPr>
              <a:t>tư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tưởng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mà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tác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giả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muốn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biểu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đạt</a:t>
            </a:r>
            <a:r>
              <a:rPr lang="en-US" sz="1900" dirty="0">
                <a:latin typeface="#9Slide03 AmpleSoft" panose="02000000000000000000" pitchFamily="2" charset="0"/>
              </a:rPr>
              <a:t> – </a:t>
            </a:r>
            <a:r>
              <a:rPr lang="en-US" sz="1900" dirty="0" err="1">
                <a:latin typeface="#9Slide03 AmpleSoft" panose="02000000000000000000" pitchFamily="2" charset="0"/>
              </a:rPr>
              <a:t>Tránh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nhan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đề</a:t>
            </a:r>
            <a:r>
              <a:rPr lang="en-US" sz="1900" dirty="0">
                <a:latin typeface="#9Slide03 AmpleSoft" panose="02000000000000000000" pitchFamily="2" charset="0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</a:rPr>
              <a:t>giật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tít</a:t>
            </a:r>
            <a:r>
              <a:rPr lang="en-US" sz="1900" dirty="0">
                <a:latin typeface="#9Slide03 AmpleSoft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61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sp>
        <p:nvSpPr>
          <p:cNvPr id="6" name="Google Shape;968;p25">
            <a:extLst>
              <a:ext uri="{FF2B5EF4-FFF2-40B4-BE49-F238E27FC236}">
                <a16:creationId xmlns:a16="http://schemas.microsoft.com/office/drawing/2014/main" id="{97365CD9-73C7-9D56-F066-E06727120E99}"/>
              </a:ext>
            </a:extLst>
          </p:cNvPr>
          <p:cNvSpPr/>
          <p:nvPr/>
        </p:nvSpPr>
        <p:spPr>
          <a:xfrm rot="-5400000">
            <a:off x="1751471" y="941509"/>
            <a:ext cx="793800" cy="146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69;p25">
            <a:extLst>
              <a:ext uri="{FF2B5EF4-FFF2-40B4-BE49-F238E27FC236}">
                <a16:creationId xmlns:a16="http://schemas.microsoft.com/office/drawing/2014/main" id="{E0ED8366-99EA-31E7-50BC-52BA87D74C74}"/>
              </a:ext>
            </a:extLst>
          </p:cNvPr>
          <p:cNvSpPr/>
          <p:nvPr/>
        </p:nvSpPr>
        <p:spPr>
          <a:xfrm rot="-5400000">
            <a:off x="941322" y="870583"/>
            <a:ext cx="1124998" cy="2743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cxnSp>
        <p:nvCxnSpPr>
          <p:cNvPr id="8" name="Google Shape;970;p25">
            <a:extLst>
              <a:ext uri="{FF2B5EF4-FFF2-40B4-BE49-F238E27FC236}">
                <a16:creationId xmlns:a16="http://schemas.microsoft.com/office/drawing/2014/main" id="{5C8F25C4-5725-7AD0-42C8-72AF3ED3DB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04238" y="2079434"/>
            <a:ext cx="773316" cy="685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971;p25">
            <a:extLst>
              <a:ext uri="{FF2B5EF4-FFF2-40B4-BE49-F238E27FC236}">
                <a16:creationId xmlns:a16="http://schemas.microsoft.com/office/drawing/2014/main" id="{30EA9AD0-A2F6-DBFB-85A0-44D2EF45B15B}"/>
              </a:ext>
            </a:extLst>
          </p:cNvPr>
          <p:cNvCxnSpPr>
            <a:cxnSpLocks/>
          </p:cNvCxnSpPr>
          <p:nvPr/>
        </p:nvCxnSpPr>
        <p:spPr>
          <a:xfrm rot="10800000">
            <a:off x="5510638" y="3286778"/>
            <a:ext cx="766766" cy="685801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973;p25">
            <a:extLst>
              <a:ext uri="{FF2B5EF4-FFF2-40B4-BE49-F238E27FC236}">
                <a16:creationId xmlns:a16="http://schemas.microsoft.com/office/drawing/2014/main" id="{8B1DD747-F97C-75E7-1A0D-8D6D4C747528}"/>
              </a:ext>
            </a:extLst>
          </p:cNvPr>
          <p:cNvCxnSpPr>
            <a:cxnSpLocks/>
            <a:stCxn id="7" idx="1"/>
          </p:cNvCxnSpPr>
          <p:nvPr/>
        </p:nvCxnSpPr>
        <p:spPr>
          <a:xfrm>
            <a:off x="2875721" y="2242483"/>
            <a:ext cx="894462" cy="522751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974;p25">
            <a:extLst>
              <a:ext uri="{FF2B5EF4-FFF2-40B4-BE49-F238E27FC236}">
                <a16:creationId xmlns:a16="http://schemas.microsoft.com/office/drawing/2014/main" id="{D6921DCB-6EB0-1194-1CAB-87294D51425B}"/>
              </a:ext>
            </a:extLst>
          </p:cNvPr>
          <p:cNvCxnSpPr>
            <a:cxnSpLocks/>
          </p:cNvCxnSpPr>
          <p:nvPr/>
        </p:nvCxnSpPr>
        <p:spPr>
          <a:xfrm flipV="1">
            <a:off x="2876523" y="3327631"/>
            <a:ext cx="893661" cy="685801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75;p25">
            <a:extLst>
              <a:ext uri="{FF2B5EF4-FFF2-40B4-BE49-F238E27FC236}">
                <a16:creationId xmlns:a16="http://schemas.microsoft.com/office/drawing/2014/main" id="{AA787179-37BD-240B-5909-17883E92A25B}"/>
              </a:ext>
            </a:extLst>
          </p:cNvPr>
          <p:cNvSpPr txBox="1">
            <a:spLocks/>
          </p:cNvSpPr>
          <p:nvPr/>
        </p:nvSpPr>
        <p:spPr>
          <a:xfrm flipH="1">
            <a:off x="242002" y="1764330"/>
            <a:ext cx="264027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16" name="Google Shape;976;p25">
            <a:extLst>
              <a:ext uri="{FF2B5EF4-FFF2-40B4-BE49-F238E27FC236}">
                <a16:creationId xmlns:a16="http://schemas.microsoft.com/office/drawing/2014/main" id="{5249A736-D00D-87A0-1CF1-073ADE7D1AA8}"/>
              </a:ext>
            </a:extLst>
          </p:cNvPr>
          <p:cNvSpPr txBox="1">
            <a:spLocks/>
          </p:cNvSpPr>
          <p:nvPr/>
        </p:nvSpPr>
        <p:spPr>
          <a:xfrm flipH="1">
            <a:off x="1206677" y="1323218"/>
            <a:ext cx="14934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Quê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quán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" name="Google Shape;1094;p25">
            <a:extLst>
              <a:ext uri="{FF2B5EF4-FFF2-40B4-BE49-F238E27FC236}">
                <a16:creationId xmlns:a16="http://schemas.microsoft.com/office/drawing/2014/main" id="{31B46091-C4D8-470A-7DD4-5C6D77C20042}"/>
              </a:ext>
            </a:extLst>
          </p:cNvPr>
          <p:cNvSpPr/>
          <p:nvPr/>
        </p:nvSpPr>
        <p:spPr>
          <a:xfrm rot="-5400000">
            <a:off x="1758022" y="2875507"/>
            <a:ext cx="793800" cy="146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95;p25">
            <a:extLst>
              <a:ext uri="{FF2B5EF4-FFF2-40B4-BE49-F238E27FC236}">
                <a16:creationId xmlns:a16="http://schemas.microsoft.com/office/drawing/2014/main" id="{4093BF46-A2E0-1F5D-1C61-6349CDF1B331}"/>
              </a:ext>
            </a:extLst>
          </p:cNvPr>
          <p:cNvSpPr/>
          <p:nvPr/>
        </p:nvSpPr>
        <p:spPr>
          <a:xfrm rot="-5400000">
            <a:off x="947873" y="2804580"/>
            <a:ext cx="1124997" cy="2743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9" name="Google Shape;1096;p25">
            <a:extLst>
              <a:ext uri="{FF2B5EF4-FFF2-40B4-BE49-F238E27FC236}">
                <a16:creationId xmlns:a16="http://schemas.microsoft.com/office/drawing/2014/main" id="{31180FB9-183C-294D-9450-01FEA28C68E2}"/>
              </a:ext>
            </a:extLst>
          </p:cNvPr>
          <p:cNvSpPr txBox="1">
            <a:spLocks/>
          </p:cNvSpPr>
          <p:nvPr/>
        </p:nvSpPr>
        <p:spPr>
          <a:xfrm flipH="1">
            <a:off x="248553" y="3706278"/>
            <a:ext cx="264027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20" name="Google Shape;1097;p25">
            <a:extLst>
              <a:ext uri="{FF2B5EF4-FFF2-40B4-BE49-F238E27FC236}">
                <a16:creationId xmlns:a16="http://schemas.microsoft.com/office/drawing/2014/main" id="{7FD8996F-62FA-49A2-7472-97A0BD8D4FDF}"/>
              </a:ext>
            </a:extLst>
          </p:cNvPr>
          <p:cNvSpPr txBox="1">
            <a:spLocks/>
          </p:cNvSpPr>
          <p:nvPr/>
        </p:nvSpPr>
        <p:spPr>
          <a:xfrm flipH="1">
            <a:off x="1221180" y="3257216"/>
            <a:ext cx="14934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cách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1" name="Google Shape;1098;p25">
            <a:extLst>
              <a:ext uri="{FF2B5EF4-FFF2-40B4-BE49-F238E27FC236}">
                <a16:creationId xmlns:a16="http://schemas.microsoft.com/office/drawing/2014/main" id="{39C8CB8E-A483-977A-4ED2-CD30CDEC9BDB}"/>
              </a:ext>
            </a:extLst>
          </p:cNvPr>
          <p:cNvSpPr/>
          <p:nvPr/>
        </p:nvSpPr>
        <p:spPr>
          <a:xfrm rot="5400000" flipH="1">
            <a:off x="6609504" y="2834653"/>
            <a:ext cx="793800" cy="146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99;p25">
            <a:extLst>
              <a:ext uri="{FF2B5EF4-FFF2-40B4-BE49-F238E27FC236}">
                <a16:creationId xmlns:a16="http://schemas.microsoft.com/office/drawing/2014/main" id="{D004E24E-4C4B-34DD-A185-0B4B32772CF3}"/>
              </a:ext>
            </a:extLst>
          </p:cNvPr>
          <p:cNvSpPr/>
          <p:nvPr/>
        </p:nvSpPr>
        <p:spPr>
          <a:xfrm rot="5400000" flipH="1">
            <a:off x="7088455" y="2763727"/>
            <a:ext cx="1124998" cy="2743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3" name="Google Shape;1100;p25">
            <a:extLst>
              <a:ext uri="{FF2B5EF4-FFF2-40B4-BE49-F238E27FC236}">
                <a16:creationId xmlns:a16="http://schemas.microsoft.com/office/drawing/2014/main" id="{884D75C7-55BC-C19F-3B2E-43129FCF5958}"/>
              </a:ext>
            </a:extLst>
          </p:cNvPr>
          <p:cNvSpPr txBox="1">
            <a:spLocks/>
          </p:cNvSpPr>
          <p:nvPr/>
        </p:nvSpPr>
        <p:spPr>
          <a:xfrm>
            <a:off x="6275304" y="3641568"/>
            <a:ext cx="264027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24" name="Google Shape;1101;p25">
            <a:extLst>
              <a:ext uri="{FF2B5EF4-FFF2-40B4-BE49-F238E27FC236}">
                <a16:creationId xmlns:a16="http://schemas.microsoft.com/office/drawing/2014/main" id="{4FCA9977-8E96-F641-9D6E-A3460698EA1E}"/>
              </a:ext>
            </a:extLst>
          </p:cNvPr>
          <p:cNvSpPr txBox="1">
            <a:spLocks/>
          </p:cNvSpPr>
          <p:nvPr/>
        </p:nvSpPr>
        <p:spPr>
          <a:xfrm>
            <a:off x="6367232" y="3219939"/>
            <a:ext cx="14934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Thành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tích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" name="Google Shape;1102;p25">
            <a:extLst>
              <a:ext uri="{FF2B5EF4-FFF2-40B4-BE49-F238E27FC236}">
                <a16:creationId xmlns:a16="http://schemas.microsoft.com/office/drawing/2014/main" id="{904CE8C3-36FF-6747-24E6-7B311F21A22B}"/>
              </a:ext>
            </a:extLst>
          </p:cNvPr>
          <p:cNvSpPr/>
          <p:nvPr/>
        </p:nvSpPr>
        <p:spPr>
          <a:xfrm rot="5400000" flipH="1">
            <a:off x="6609504" y="941509"/>
            <a:ext cx="793800" cy="146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103;p25">
            <a:extLst>
              <a:ext uri="{FF2B5EF4-FFF2-40B4-BE49-F238E27FC236}">
                <a16:creationId xmlns:a16="http://schemas.microsoft.com/office/drawing/2014/main" id="{D3F14C52-DF0F-6DD1-CD39-04E4C7EEAD59}"/>
              </a:ext>
            </a:extLst>
          </p:cNvPr>
          <p:cNvSpPr/>
          <p:nvPr/>
        </p:nvSpPr>
        <p:spPr>
          <a:xfrm rot="5400000" flipH="1">
            <a:off x="7088455" y="870583"/>
            <a:ext cx="1124998" cy="2743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7" name="Google Shape;1104;p25">
            <a:extLst>
              <a:ext uri="{FF2B5EF4-FFF2-40B4-BE49-F238E27FC236}">
                <a16:creationId xmlns:a16="http://schemas.microsoft.com/office/drawing/2014/main" id="{A0A4F5B1-6250-5480-E03E-829DCA3DC9EE}"/>
              </a:ext>
            </a:extLst>
          </p:cNvPr>
          <p:cNvSpPr txBox="1">
            <a:spLocks/>
          </p:cNvSpPr>
          <p:nvPr/>
        </p:nvSpPr>
        <p:spPr>
          <a:xfrm>
            <a:off x="6275304" y="1748424"/>
            <a:ext cx="264027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28" name="Google Shape;1105;p25">
            <a:extLst>
              <a:ext uri="{FF2B5EF4-FFF2-40B4-BE49-F238E27FC236}">
                <a16:creationId xmlns:a16="http://schemas.microsoft.com/office/drawing/2014/main" id="{53C6BF75-EE2F-B3FB-3129-701B52318972}"/>
              </a:ext>
            </a:extLst>
          </p:cNvPr>
          <p:cNvSpPr txBox="1">
            <a:spLocks/>
          </p:cNvSpPr>
          <p:nvPr/>
        </p:nvSpPr>
        <p:spPr>
          <a:xfrm>
            <a:off x="6311574" y="1323218"/>
            <a:ext cx="14934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Nghề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nghiệp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51DD1A9-6E6C-AFC0-8528-7769D4EB3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6"/>
          <a:stretch/>
        </p:blipFill>
        <p:spPr>
          <a:xfrm>
            <a:off x="3760640" y="2095661"/>
            <a:ext cx="1858881" cy="1527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5EED84-C188-5271-2358-1C911F2C3017}"/>
              </a:ext>
            </a:extLst>
          </p:cNvPr>
          <p:cNvSpPr txBox="1"/>
          <p:nvPr/>
        </p:nvSpPr>
        <p:spPr>
          <a:xfrm>
            <a:off x="1364002" y="194954"/>
            <a:ext cx="6410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Hồ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sơ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vật</a:t>
            </a:r>
            <a:endParaRPr lang="en-US" sz="4400" b="1" dirty="0"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6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sp>
        <p:nvSpPr>
          <p:cNvPr id="6" name="Google Shape;968;p25">
            <a:extLst>
              <a:ext uri="{FF2B5EF4-FFF2-40B4-BE49-F238E27FC236}">
                <a16:creationId xmlns:a16="http://schemas.microsoft.com/office/drawing/2014/main" id="{97365CD9-73C7-9D56-F066-E06727120E99}"/>
              </a:ext>
            </a:extLst>
          </p:cNvPr>
          <p:cNvSpPr/>
          <p:nvPr/>
        </p:nvSpPr>
        <p:spPr>
          <a:xfrm rot="-5400000">
            <a:off x="1449829" y="1045376"/>
            <a:ext cx="793800" cy="125446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69;p25">
            <a:extLst>
              <a:ext uri="{FF2B5EF4-FFF2-40B4-BE49-F238E27FC236}">
                <a16:creationId xmlns:a16="http://schemas.microsoft.com/office/drawing/2014/main" id="{E0ED8366-99EA-31E7-50BC-52BA87D74C74}"/>
              </a:ext>
            </a:extLst>
          </p:cNvPr>
          <p:cNvSpPr/>
          <p:nvPr/>
        </p:nvSpPr>
        <p:spPr>
          <a:xfrm rot="-5400000">
            <a:off x="788606" y="1123375"/>
            <a:ext cx="1124998" cy="22382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cxnSp>
        <p:nvCxnSpPr>
          <p:cNvPr id="8" name="Google Shape;970;p25">
            <a:extLst>
              <a:ext uri="{FF2B5EF4-FFF2-40B4-BE49-F238E27FC236}">
                <a16:creationId xmlns:a16="http://schemas.microsoft.com/office/drawing/2014/main" id="{5C8F25C4-5725-7AD0-42C8-72AF3ED3DB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98727" y="2079434"/>
            <a:ext cx="773316" cy="685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971;p25">
            <a:extLst>
              <a:ext uri="{FF2B5EF4-FFF2-40B4-BE49-F238E27FC236}">
                <a16:creationId xmlns:a16="http://schemas.microsoft.com/office/drawing/2014/main" id="{30EA9AD0-A2F6-DBFB-85A0-44D2EF45B15B}"/>
              </a:ext>
            </a:extLst>
          </p:cNvPr>
          <p:cNvCxnSpPr>
            <a:cxnSpLocks/>
          </p:cNvCxnSpPr>
          <p:nvPr/>
        </p:nvCxnSpPr>
        <p:spPr>
          <a:xfrm rot="10800000">
            <a:off x="5105127" y="3286778"/>
            <a:ext cx="766766" cy="685801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973;p25">
            <a:extLst>
              <a:ext uri="{FF2B5EF4-FFF2-40B4-BE49-F238E27FC236}">
                <a16:creationId xmlns:a16="http://schemas.microsoft.com/office/drawing/2014/main" id="{8B1DD747-F97C-75E7-1A0D-8D6D4C747528}"/>
              </a:ext>
            </a:extLst>
          </p:cNvPr>
          <p:cNvCxnSpPr>
            <a:cxnSpLocks/>
          </p:cNvCxnSpPr>
          <p:nvPr/>
        </p:nvCxnSpPr>
        <p:spPr>
          <a:xfrm>
            <a:off x="2470213" y="2242483"/>
            <a:ext cx="894462" cy="522751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974;p25">
            <a:extLst>
              <a:ext uri="{FF2B5EF4-FFF2-40B4-BE49-F238E27FC236}">
                <a16:creationId xmlns:a16="http://schemas.microsoft.com/office/drawing/2014/main" id="{D6921DCB-6EB0-1194-1CAB-87294D51425B}"/>
              </a:ext>
            </a:extLst>
          </p:cNvPr>
          <p:cNvCxnSpPr>
            <a:cxnSpLocks/>
          </p:cNvCxnSpPr>
          <p:nvPr/>
        </p:nvCxnSpPr>
        <p:spPr>
          <a:xfrm flipV="1">
            <a:off x="2488917" y="3327631"/>
            <a:ext cx="875758" cy="85815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75;p25">
            <a:extLst>
              <a:ext uri="{FF2B5EF4-FFF2-40B4-BE49-F238E27FC236}">
                <a16:creationId xmlns:a16="http://schemas.microsoft.com/office/drawing/2014/main" id="{AA787179-37BD-240B-5909-17883E92A25B}"/>
              </a:ext>
            </a:extLst>
          </p:cNvPr>
          <p:cNvSpPr txBox="1">
            <a:spLocks/>
          </p:cNvSpPr>
          <p:nvPr/>
        </p:nvSpPr>
        <p:spPr>
          <a:xfrm flipH="1">
            <a:off x="309977" y="1796134"/>
            <a:ext cx="2060906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Phong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xã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huyện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Quảng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Bình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Google Shape;976;p25">
            <a:extLst>
              <a:ext uri="{FF2B5EF4-FFF2-40B4-BE49-F238E27FC236}">
                <a16:creationId xmlns:a16="http://schemas.microsoft.com/office/drawing/2014/main" id="{5249A736-D00D-87A0-1CF1-073ADE7D1AA8}"/>
              </a:ext>
            </a:extLst>
          </p:cNvPr>
          <p:cNvSpPr txBox="1">
            <a:spLocks/>
          </p:cNvSpPr>
          <p:nvPr/>
        </p:nvSpPr>
        <p:spPr>
          <a:xfrm flipH="1">
            <a:off x="1311971" y="1323217"/>
            <a:ext cx="1117767" cy="29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Quê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quán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" name="Google Shape;1094;p25">
            <a:extLst>
              <a:ext uri="{FF2B5EF4-FFF2-40B4-BE49-F238E27FC236}">
                <a16:creationId xmlns:a16="http://schemas.microsoft.com/office/drawing/2014/main" id="{31B46091-C4D8-470A-7DD4-5C6D77C20042}"/>
              </a:ext>
            </a:extLst>
          </p:cNvPr>
          <p:cNvSpPr/>
          <p:nvPr/>
        </p:nvSpPr>
        <p:spPr>
          <a:xfrm rot="-5400000">
            <a:off x="1456381" y="2979375"/>
            <a:ext cx="793800" cy="12544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95;p25">
            <a:extLst>
              <a:ext uri="{FF2B5EF4-FFF2-40B4-BE49-F238E27FC236}">
                <a16:creationId xmlns:a16="http://schemas.microsoft.com/office/drawing/2014/main" id="{4093BF46-A2E0-1F5D-1C61-6349CDF1B331}"/>
              </a:ext>
            </a:extLst>
          </p:cNvPr>
          <p:cNvSpPr/>
          <p:nvPr/>
        </p:nvSpPr>
        <p:spPr>
          <a:xfrm rot="-5400000">
            <a:off x="803109" y="3057373"/>
            <a:ext cx="1124997" cy="223821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9" name="Google Shape;1096;p25">
            <a:extLst>
              <a:ext uri="{FF2B5EF4-FFF2-40B4-BE49-F238E27FC236}">
                <a16:creationId xmlns:a16="http://schemas.microsoft.com/office/drawing/2014/main" id="{31180FB9-183C-294D-9450-01FEA28C68E2}"/>
              </a:ext>
            </a:extLst>
          </p:cNvPr>
          <p:cNvSpPr txBox="1">
            <a:spLocks/>
          </p:cNvSpPr>
          <p:nvPr/>
        </p:nvSpPr>
        <p:spPr>
          <a:xfrm flipH="1">
            <a:off x="271500" y="3980530"/>
            <a:ext cx="2153762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thích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khám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phá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0" name="Google Shape;1097;p25">
            <a:extLst>
              <a:ext uri="{FF2B5EF4-FFF2-40B4-BE49-F238E27FC236}">
                <a16:creationId xmlns:a16="http://schemas.microsoft.com/office/drawing/2014/main" id="{7FD8996F-62FA-49A2-7472-97A0BD8D4FDF}"/>
              </a:ext>
            </a:extLst>
          </p:cNvPr>
          <p:cNvSpPr txBox="1">
            <a:spLocks/>
          </p:cNvSpPr>
          <p:nvPr/>
        </p:nvSpPr>
        <p:spPr>
          <a:xfrm flipH="1">
            <a:off x="1326474" y="3257215"/>
            <a:ext cx="1117767" cy="29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cách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1" name="Google Shape;1098;p25">
            <a:extLst>
              <a:ext uri="{FF2B5EF4-FFF2-40B4-BE49-F238E27FC236}">
                <a16:creationId xmlns:a16="http://schemas.microsoft.com/office/drawing/2014/main" id="{39C8CB8E-A483-977A-4ED2-CD30CDEC9BDB}"/>
              </a:ext>
            </a:extLst>
          </p:cNvPr>
          <p:cNvSpPr/>
          <p:nvPr/>
        </p:nvSpPr>
        <p:spPr>
          <a:xfrm rot="5400000" flipH="1">
            <a:off x="6203993" y="2834653"/>
            <a:ext cx="793800" cy="146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99;p25">
            <a:extLst>
              <a:ext uri="{FF2B5EF4-FFF2-40B4-BE49-F238E27FC236}">
                <a16:creationId xmlns:a16="http://schemas.microsoft.com/office/drawing/2014/main" id="{D004E24E-4C4B-34DD-A185-0B4B32772CF3}"/>
              </a:ext>
            </a:extLst>
          </p:cNvPr>
          <p:cNvSpPr/>
          <p:nvPr/>
        </p:nvSpPr>
        <p:spPr>
          <a:xfrm rot="5400000" flipH="1">
            <a:off x="6826299" y="2612420"/>
            <a:ext cx="1124998" cy="3046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3" name="Google Shape;1100;p25">
            <a:extLst>
              <a:ext uri="{FF2B5EF4-FFF2-40B4-BE49-F238E27FC236}">
                <a16:creationId xmlns:a16="http://schemas.microsoft.com/office/drawing/2014/main" id="{884D75C7-55BC-C19F-3B2E-43129FCF5958}"/>
              </a:ext>
            </a:extLst>
          </p:cNvPr>
          <p:cNvSpPr txBox="1">
            <a:spLocks/>
          </p:cNvSpPr>
          <p:nvPr/>
        </p:nvSpPr>
        <p:spPr>
          <a:xfrm>
            <a:off x="5941352" y="3649519"/>
            <a:ext cx="2931465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Khám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phá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ra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hang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đẹp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bật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hang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Đoòng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Google Shape;1101;p25">
            <a:extLst>
              <a:ext uri="{FF2B5EF4-FFF2-40B4-BE49-F238E27FC236}">
                <a16:creationId xmlns:a16="http://schemas.microsoft.com/office/drawing/2014/main" id="{4FCA9977-8E96-F641-9D6E-A3460698EA1E}"/>
              </a:ext>
            </a:extLst>
          </p:cNvPr>
          <p:cNvSpPr txBox="1">
            <a:spLocks/>
          </p:cNvSpPr>
          <p:nvPr/>
        </p:nvSpPr>
        <p:spPr>
          <a:xfrm>
            <a:off x="5961721" y="3219939"/>
            <a:ext cx="14934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Thành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tích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" name="Google Shape;1102;p25">
            <a:extLst>
              <a:ext uri="{FF2B5EF4-FFF2-40B4-BE49-F238E27FC236}">
                <a16:creationId xmlns:a16="http://schemas.microsoft.com/office/drawing/2014/main" id="{904CE8C3-36FF-6747-24E6-7B311F21A22B}"/>
              </a:ext>
            </a:extLst>
          </p:cNvPr>
          <p:cNvSpPr/>
          <p:nvPr/>
        </p:nvSpPr>
        <p:spPr>
          <a:xfrm rot="5400000" flipH="1">
            <a:off x="6203993" y="941509"/>
            <a:ext cx="793800" cy="146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103;p25">
            <a:extLst>
              <a:ext uri="{FF2B5EF4-FFF2-40B4-BE49-F238E27FC236}">
                <a16:creationId xmlns:a16="http://schemas.microsoft.com/office/drawing/2014/main" id="{D3F14C52-DF0F-6DD1-CD39-04E4C7EEAD59}"/>
              </a:ext>
            </a:extLst>
          </p:cNvPr>
          <p:cNvSpPr/>
          <p:nvPr/>
        </p:nvSpPr>
        <p:spPr>
          <a:xfrm rot="5400000" flipH="1">
            <a:off x="6826299" y="719276"/>
            <a:ext cx="1124998" cy="30464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7" name="Google Shape;1104;p25">
            <a:extLst>
              <a:ext uri="{FF2B5EF4-FFF2-40B4-BE49-F238E27FC236}">
                <a16:creationId xmlns:a16="http://schemas.microsoft.com/office/drawing/2014/main" id="{A0A4F5B1-6250-5480-E03E-829DCA3DC9EE}"/>
              </a:ext>
            </a:extLst>
          </p:cNvPr>
          <p:cNvSpPr txBox="1">
            <a:spLocks/>
          </p:cNvSpPr>
          <p:nvPr/>
        </p:nvSpPr>
        <p:spPr>
          <a:xfrm>
            <a:off x="5921966" y="1788182"/>
            <a:ext cx="2911096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spcAft>
                <a:spcPts val="1600"/>
              </a:spcAft>
              <a:buSzPts val="1100"/>
              <a:buFont typeface="Arial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hội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“nay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”,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thuộc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địa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am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hiểu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núi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rừng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Google Shape;1105;p25">
            <a:extLst>
              <a:ext uri="{FF2B5EF4-FFF2-40B4-BE49-F238E27FC236}">
                <a16:creationId xmlns:a16="http://schemas.microsoft.com/office/drawing/2014/main" id="{53C6BF75-EE2F-B3FB-3129-701B52318972}"/>
              </a:ext>
            </a:extLst>
          </p:cNvPr>
          <p:cNvSpPr txBox="1">
            <a:spLocks/>
          </p:cNvSpPr>
          <p:nvPr/>
        </p:nvSpPr>
        <p:spPr>
          <a:xfrm>
            <a:off x="5906063" y="1323218"/>
            <a:ext cx="14934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>
              <a:spcAft>
                <a:spcPts val="1600"/>
              </a:spcAft>
              <a:buFont typeface="Darker Grotesque Medium"/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Nghề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nghiệp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51DD1A9-6E6C-AFC0-8528-7769D4EB3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6"/>
          <a:stretch/>
        </p:blipFill>
        <p:spPr>
          <a:xfrm>
            <a:off x="3274208" y="2229086"/>
            <a:ext cx="1858881" cy="1527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8C4C52-B533-2AF0-22C3-83517BDCAB36}"/>
              </a:ext>
            </a:extLst>
          </p:cNvPr>
          <p:cNvGrpSpPr/>
          <p:nvPr/>
        </p:nvGrpSpPr>
        <p:grpSpPr>
          <a:xfrm>
            <a:off x="1625007" y="261532"/>
            <a:ext cx="5888145" cy="650909"/>
            <a:chOff x="3286616" y="327084"/>
            <a:chExt cx="2677213" cy="652052"/>
          </a:xfrm>
        </p:grpSpPr>
        <p:sp>
          <p:nvSpPr>
            <p:cNvPr id="4" name="Google Shape;304;p35">
              <a:extLst>
                <a:ext uri="{FF2B5EF4-FFF2-40B4-BE49-F238E27FC236}">
                  <a16:creationId xmlns:a16="http://schemas.microsoft.com/office/drawing/2014/main" id="{C65F5799-EF27-29B2-BE62-EFFB8E0B71A8}"/>
                </a:ext>
              </a:extLst>
            </p:cNvPr>
            <p:cNvSpPr/>
            <p:nvPr/>
          </p:nvSpPr>
          <p:spPr>
            <a:xfrm>
              <a:off x="3286616" y="327084"/>
              <a:ext cx="2677213" cy="652052"/>
            </a:xfrm>
            <a:custGeom>
              <a:avLst/>
              <a:gdLst/>
              <a:ahLst/>
              <a:cxnLst/>
              <a:rect l="l" t="t" r="r" b="b"/>
              <a:pathLst>
                <a:path w="78391" h="21419" extrusionOk="0">
                  <a:moveTo>
                    <a:pt x="28680" y="2531"/>
                  </a:moveTo>
                  <a:cubicBezTo>
                    <a:pt x="30305" y="2531"/>
                    <a:pt x="31930" y="2592"/>
                    <a:pt x="33547" y="2644"/>
                  </a:cubicBezTo>
                  <a:cubicBezTo>
                    <a:pt x="30279" y="2748"/>
                    <a:pt x="27046" y="2644"/>
                    <a:pt x="23813" y="2783"/>
                  </a:cubicBezTo>
                  <a:cubicBezTo>
                    <a:pt x="25430" y="2592"/>
                    <a:pt x="27055" y="2531"/>
                    <a:pt x="28680" y="2531"/>
                  </a:cubicBezTo>
                  <a:close/>
                  <a:moveTo>
                    <a:pt x="61948" y="3687"/>
                  </a:moveTo>
                  <a:lnTo>
                    <a:pt x="67475" y="4348"/>
                  </a:lnTo>
                  <a:cubicBezTo>
                    <a:pt x="67342" y="4350"/>
                    <a:pt x="67209" y="4351"/>
                    <a:pt x="67075" y="4351"/>
                  </a:cubicBezTo>
                  <a:cubicBezTo>
                    <a:pt x="65336" y="4351"/>
                    <a:pt x="63627" y="4139"/>
                    <a:pt x="61948" y="3687"/>
                  </a:cubicBezTo>
                  <a:close/>
                  <a:moveTo>
                    <a:pt x="33549" y="12297"/>
                  </a:moveTo>
                  <a:cubicBezTo>
                    <a:pt x="35993" y="12297"/>
                    <a:pt x="38438" y="12414"/>
                    <a:pt x="40882" y="12656"/>
                  </a:cubicBezTo>
                  <a:lnTo>
                    <a:pt x="40882" y="12864"/>
                  </a:lnTo>
                  <a:lnTo>
                    <a:pt x="29306" y="12412"/>
                  </a:lnTo>
                  <a:cubicBezTo>
                    <a:pt x="30720" y="12336"/>
                    <a:pt x="32135" y="12297"/>
                    <a:pt x="33549" y="12297"/>
                  </a:cubicBezTo>
                  <a:close/>
                  <a:moveTo>
                    <a:pt x="6679" y="13761"/>
                  </a:moveTo>
                  <a:cubicBezTo>
                    <a:pt x="7110" y="13761"/>
                    <a:pt x="7494" y="13852"/>
                    <a:pt x="7718" y="14046"/>
                  </a:cubicBezTo>
                  <a:cubicBezTo>
                    <a:pt x="7151" y="14221"/>
                    <a:pt x="6570" y="14300"/>
                    <a:pt x="5992" y="14300"/>
                  </a:cubicBezTo>
                  <a:cubicBezTo>
                    <a:pt x="5649" y="14300"/>
                    <a:pt x="5308" y="14272"/>
                    <a:pt x="4972" y="14220"/>
                  </a:cubicBezTo>
                  <a:cubicBezTo>
                    <a:pt x="5448" y="13923"/>
                    <a:pt x="6105" y="13761"/>
                    <a:pt x="6679" y="13761"/>
                  </a:cubicBezTo>
                  <a:close/>
                  <a:moveTo>
                    <a:pt x="16972" y="14944"/>
                  </a:moveTo>
                  <a:cubicBezTo>
                    <a:pt x="17282" y="14944"/>
                    <a:pt x="17596" y="14988"/>
                    <a:pt x="17911" y="14988"/>
                  </a:cubicBezTo>
                  <a:cubicBezTo>
                    <a:pt x="18059" y="14988"/>
                    <a:pt x="18207" y="14978"/>
                    <a:pt x="18355" y="14950"/>
                  </a:cubicBezTo>
                  <a:lnTo>
                    <a:pt x="18355" y="14950"/>
                  </a:lnTo>
                  <a:cubicBezTo>
                    <a:pt x="18107" y="15174"/>
                    <a:pt x="17849" y="15242"/>
                    <a:pt x="17589" y="15242"/>
                  </a:cubicBezTo>
                  <a:cubicBezTo>
                    <a:pt x="17184" y="15242"/>
                    <a:pt x="16772" y="15077"/>
                    <a:pt x="16379" y="15077"/>
                  </a:cubicBezTo>
                  <a:cubicBezTo>
                    <a:pt x="16319" y="15077"/>
                    <a:pt x="16259" y="15080"/>
                    <a:pt x="16200" y="15089"/>
                  </a:cubicBezTo>
                  <a:cubicBezTo>
                    <a:pt x="16453" y="14975"/>
                    <a:pt x="16711" y="14944"/>
                    <a:pt x="16972" y="14944"/>
                  </a:cubicBezTo>
                  <a:close/>
                  <a:moveTo>
                    <a:pt x="25204" y="15124"/>
                  </a:moveTo>
                  <a:lnTo>
                    <a:pt x="25204" y="15263"/>
                  </a:lnTo>
                  <a:lnTo>
                    <a:pt x="21067" y="15263"/>
                  </a:lnTo>
                  <a:lnTo>
                    <a:pt x="21067" y="15124"/>
                  </a:lnTo>
                  <a:close/>
                  <a:moveTo>
                    <a:pt x="52388" y="15576"/>
                  </a:moveTo>
                  <a:lnTo>
                    <a:pt x="52388" y="15576"/>
                  </a:lnTo>
                  <a:cubicBezTo>
                    <a:pt x="56038" y="15784"/>
                    <a:pt x="59654" y="15993"/>
                    <a:pt x="63199" y="16862"/>
                  </a:cubicBezTo>
                  <a:lnTo>
                    <a:pt x="52388" y="15576"/>
                  </a:lnTo>
                  <a:close/>
                  <a:moveTo>
                    <a:pt x="23309" y="16722"/>
                  </a:moveTo>
                  <a:cubicBezTo>
                    <a:pt x="31564" y="16722"/>
                    <a:pt x="39818" y="17163"/>
                    <a:pt x="48043" y="18044"/>
                  </a:cubicBezTo>
                  <a:cubicBezTo>
                    <a:pt x="47487" y="18044"/>
                    <a:pt x="46896" y="18067"/>
                    <a:pt x="46291" y="18067"/>
                  </a:cubicBezTo>
                  <a:cubicBezTo>
                    <a:pt x="45838" y="18067"/>
                    <a:pt x="45376" y="18054"/>
                    <a:pt x="44914" y="18009"/>
                  </a:cubicBezTo>
                  <a:cubicBezTo>
                    <a:pt x="44601" y="17975"/>
                    <a:pt x="44254" y="17940"/>
                    <a:pt x="43941" y="17940"/>
                  </a:cubicBezTo>
                  <a:cubicBezTo>
                    <a:pt x="41890" y="17835"/>
                    <a:pt x="39804" y="17905"/>
                    <a:pt x="37753" y="17696"/>
                  </a:cubicBezTo>
                  <a:cubicBezTo>
                    <a:pt x="35702" y="17488"/>
                    <a:pt x="33686" y="17662"/>
                    <a:pt x="31635" y="17488"/>
                  </a:cubicBezTo>
                  <a:cubicBezTo>
                    <a:pt x="30907" y="17422"/>
                    <a:pt x="30180" y="17398"/>
                    <a:pt x="29453" y="17398"/>
                  </a:cubicBezTo>
                  <a:cubicBezTo>
                    <a:pt x="29033" y="17398"/>
                    <a:pt x="28613" y="17406"/>
                    <a:pt x="28193" y="17418"/>
                  </a:cubicBezTo>
                  <a:cubicBezTo>
                    <a:pt x="27622" y="17445"/>
                    <a:pt x="27049" y="17456"/>
                    <a:pt x="26475" y="17456"/>
                  </a:cubicBezTo>
                  <a:cubicBezTo>
                    <a:pt x="24811" y="17456"/>
                    <a:pt x="23138" y="17366"/>
                    <a:pt x="21484" y="17314"/>
                  </a:cubicBezTo>
                  <a:cubicBezTo>
                    <a:pt x="20989" y="17295"/>
                    <a:pt x="20491" y="17286"/>
                    <a:pt x="19992" y="17286"/>
                  </a:cubicBezTo>
                  <a:cubicBezTo>
                    <a:pt x="18704" y="17286"/>
                    <a:pt x="17408" y="17343"/>
                    <a:pt x="16131" y="17418"/>
                  </a:cubicBezTo>
                  <a:cubicBezTo>
                    <a:pt x="15690" y="17453"/>
                    <a:pt x="15254" y="17469"/>
                    <a:pt x="14821" y="17469"/>
                  </a:cubicBezTo>
                  <a:cubicBezTo>
                    <a:pt x="13956" y="17469"/>
                    <a:pt x="13106" y="17407"/>
                    <a:pt x="12272" y="17314"/>
                  </a:cubicBezTo>
                  <a:cubicBezTo>
                    <a:pt x="12197" y="17305"/>
                    <a:pt x="12123" y="17300"/>
                    <a:pt x="12049" y="17300"/>
                  </a:cubicBezTo>
                  <a:cubicBezTo>
                    <a:pt x="11847" y="17300"/>
                    <a:pt x="11650" y="17333"/>
                    <a:pt x="11472" y="17384"/>
                  </a:cubicBezTo>
                  <a:cubicBezTo>
                    <a:pt x="11306" y="17439"/>
                    <a:pt x="11136" y="17466"/>
                    <a:pt x="10969" y="17466"/>
                  </a:cubicBezTo>
                  <a:cubicBezTo>
                    <a:pt x="10610" y="17466"/>
                    <a:pt x="10262" y="17342"/>
                    <a:pt x="9978" y="17105"/>
                  </a:cubicBezTo>
                  <a:cubicBezTo>
                    <a:pt x="14418" y="16850"/>
                    <a:pt x="18864" y="16722"/>
                    <a:pt x="23309" y="16722"/>
                  </a:cubicBezTo>
                  <a:close/>
                  <a:moveTo>
                    <a:pt x="31340" y="1"/>
                  </a:moveTo>
                  <a:cubicBezTo>
                    <a:pt x="31231" y="1"/>
                    <a:pt x="31120" y="12"/>
                    <a:pt x="31009" y="37"/>
                  </a:cubicBezTo>
                  <a:cubicBezTo>
                    <a:pt x="30143" y="240"/>
                    <a:pt x="29266" y="276"/>
                    <a:pt x="28391" y="276"/>
                  </a:cubicBezTo>
                  <a:cubicBezTo>
                    <a:pt x="27896" y="276"/>
                    <a:pt x="27402" y="265"/>
                    <a:pt x="26910" y="265"/>
                  </a:cubicBezTo>
                  <a:cubicBezTo>
                    <a:pt x="26630" y="265"/>
                    <a:pt x="26351" y="268"/>
                    <a:pt x="26073" y="280"/>
                  </a:cubicBezTo>
                  <a:cubicBezTo>
                    <a:pt x="23709" y="385"/>
                    <a:pt x="21310" y="454"/>
                    <a:pt x="18946" y="524"/>
                  </a:cubicBezTo>
                  <a:cubicBezTo>
                    <a:pt x="18043" y="524"/>
                    <a:pt x="17173" y="558"/>
                    <a:pt x="16270" y="663"/>
                  </a:cubicBezTo>
                  <a:cubicBezTo>
                    <a:pt x="13801" y="1045"/>
                    <a:pt x="11368" y="1184"/>
                    <a:pt x="8900" y="1427"/>
                  </a:cubicBezTo>
                  <a:cubicBezTo>
                    <a:pt x="7023" y="1601"/>
                    <a:pt x="5180" y="2018"/>
                    <a:pt x="3303" y="2123"/>
                  </a:cubicBezTo>
                  <a:cubicBezTo>
                    <a:pt x="2816" y="2157"/>
                    <a:pt x="2156" y="2053"/>
                    <a:pt x="1704" y="2679"/>
                  </a:cubicBezTo>
                  <a:cubicBezTo>
                    <a:pt x="2264" y="3145"/>
                    <a:pt x="2894" y="3201"/>
                    <a:pt x="3529" y="3201"/>
                  </a:cubicBezTo>
                  <a:cubicBezTo>
                    <a:pt x="3729" y="3201"/>
                    <a:pt x="3930" y="3196"/>
                    <a:pt x="4128" y="3196"/>
                  </a:cubicBezTo>
                  <a:cubicBezTo>
                    <a:pt x="4475" y="3196"/>
                    <a:pt x="4818" y="3213"/>
                    <a:pt x="5146" y="3305"/>
                  </a:cubicBezTo>
                  <a:cubicBezTo>
                    <a:pt x="5076" y="3298"/>
                    <a:pt x="5006" y="3295"/>
                    <a:pt x="4936" y="3295"/>
                  </a:cubicBezTo>
                  <a:cubicBezTo>
                    <a:pt x="4347" y="3295"/>
                    <a:pt x="3759" y="3516"/>
                    <a:pt x="3170" y="3516"/>
                  </a:cubicBezTo>
                  <a:cubicBezTo>
                    <a:pt x="3133" y="3516"/>
                    <a:pt x="3097" y="3515"/>
                    <a:pt x="3060" y="3513"/>
                  </a:cubicBezTo>
                  <a:cubicBezTo>
                    <a:pt x="2996" y="3504"/>
                    <a:pt x="2935" y="3497"/>
                    <a:pt x="2878" y="3497"/>
                  </a:cubicBezTo>
                  <a:cubicBezTo>
                    <a:pt x="2717" y="3497"/>
                    <a:pt x="2590" y="3551"/>
                    <a:pt x="2538" y="3757"/>
                  </a:cubicBezTo>
                  <a:cubicBezTo>
                    <a:pt x="2434" y="4035"/>
                    <a:pt x="2712" y="4069"/>
                    <a:pt x="2921" y="4278"/>
                  </a:cubicBezTo>
                  <a:cubicBezTo>
                    <a:pt x="2677" y="4278"/>
                    <a:pt x="2434" y="4382"/>
                    <a:pt x="2260" y="4591"/>
                  </a:cubicBezTo>
                  <a:cubicBezTo>
                    <a:pt x="2296" y="4588"/>
                    <a:pt x="2331" y="4586"/>
                    <a:pt x="2366" y="4586"/>
                  </a:cubicBezTo>
                  <a:cubicBezTo>
                    <a:pt x="2742" y="4586"/>
                    <a:pt x="3083" y="4754"/>
                    <a:pt x="3338" y="5008"/>
                  </a:cubicBezTo>
                  <a:cubicBezTo>
                    <a:pt x="2469" y="5529"/>
                    <a:pt x="1495" y="5321"/>
                    <a:pt x="592" y="5564"/>
                  </a:cubicBezTo>
                  <a:cubicBezTo>
                    <a:pt x="348" y="5634"/>
                    <a:pt x="1" y="5599"/>
                    <a:pt x="1" y="5947"/>
                  </a:cubicBezTo>
                  <a:cubicBezTo>
                    <a:pt x="1" y="6294"/>
                    <a:pt x="348" y="6364"/>
                    <a:pt x="626" y="6364"/>
                  </a:cubicBezTo>
                  <a:lnTo>
                    <a:pt x="1774" y="6364"/>
                  </a:lnTo>
                  <a:cubicBezTo>
                    <a:pt x="1426" y="6816"/>
                    <a:pt x="696" y="6468"/>
                    <a:pt x="522" y="7094"/>
                  </a:cubicBezTo>
                  <a:cubicBezTo>
                    <a:pt x="904" y="7268"/>
                    <a:pt x="1287" y="7337"/>
                    <a:pt x="1704" y="7337"/>
                  </a:cubicBezTo>
                  <a:cubicBezTo>
                    <a:pt x="1843" y="7685"/>
                    <a:pt x="1287" y="7580"/>
                    <a:pt x="1391" y="7928"/>
                  </a:cubicBezTo>
                  <a:cubicBezTo>
                    <a:pt x="1774" y="8206"/>
                    <a:pt x="2191" y="8415"/>
                    <a:pt x="2677" y="8554"/>
                  </a:cubicBezTo>
                  <a:cubicBezTo>
                    <a:pt x="2649" y="8550"/>
                    <a:pt x="2622" y="8548"/>
                    <a:pt x="2596" y="8548"/>
                  </a:cubicBezTo>
                  <a:cubicBezTo>
                    <a:pt x="2185" y="8548"/>
                    <a:pt x="2131" y="9043"/>
                    <a:pt x="1739" y="9075"/>
                  </a:cubicBezTo>
                  <a:cubicBezTo>
                    <a:pt x="1044" y="9180"/>
                    <a:pt x="1044" y="9214"/>
                    <a:pt x="870" y="9458"/>
                  </a:cubicBezTo>
                  <a:cubicBezTo>
                    <a:pt x="1259" y="9825"/>
                    <a:pt x="1728" y="9883"/>
                    <a:pt x="2219" y="9883"/>
                  </a:cubicBezTo>
                  <a:cubicBezTo>
                    <a:pt x="2449" y="9883"/>
                    <a:pt x="2684" y="9871"/>
                    <a:pt x="2917" y="9871"/>
                  </a:cubicBezTo>
                  <a:cubicBezTo>
                    <a:pt x="2988" y="9871"/>
                    <a:pt x="3059" y="9872"/>
                    <a:pt x="3129" y="9875"/>
                  </a:cubicBezTo>
                  <a:cubicBezTo>
                    <a:pt x="2747" y="10396"/>
                    <a:pt x="2156" y="10153"/>
                    <a:pt x="1739" y="10292"/>
                  </a:cubicBezTo>
                  <a:cubicBezTo>
                    <a:pt x="1183" y="10466"/>
                    <a:pt x="904" y="10709"/>
                    <a:pt x="904" y="11265"/>
                  </a:cubicBezTo>
                  <a:cubicBezTo>
                    <a:pt x="1104" y="11303"/>
                    <a:pt x="1307" y="11313"/>
                    <a:pt x="1513" y="11313"/>
                  </a:cubicBezTo>
                  <a:cubicBezTo>
                    <a:pt x="1715" y="11313"/>
                    <a:pt x="1920" y="11304"/>
                    <a:pt x="2131" y="11304"/>
                  </a:cubicBezTo>
                  <a:cubicBezTo>
                    <a:pt x="2492" y="11304"/>
                    <a:pt x="2869" y="11330"/>
                    <a:pt x="3268" y="11474"/>
                  </a:cubicBezTo>
                  <a:cubicBezTo>
                    <a:pt x="2364" y="11752"/>
                    <a:pt x="1461" y="11370"/>
                    <a:pt x="870" y="12239"/>
                  </a:cubicBezTo>
                  <a:cubicBezTo>
                    <a:pt x="1669" y="12621"/>
                    <a:pt x="2538" y="12864"/>
                    <a:pt x="3442" y="12969"/>
                  </a:cubicBezTo>
                  <a:cubicBezTo>
                    <a:pt x="2677" y="13212"/>
                    <a:pt x="1739" y="13073"/>
                    <a:pt x="1217" y="13873"/>
                  </a:cubicBezTo>
                  <a:cubicBezTo>
                    <a:pt x="1259" y="13984"/>
                    <a:pt x="1362" y="13995"/>
                    <a:pt x="1470" y="13995"/>
                  </a:cubicBezTo>
                  <a:cubicBezTo>
                    <a:pt x="1498" y="13995"/>
                    <a:pt x="1525" y="13994"/>
                    <a:pt x="1552" y="13994"/>
                  </a:cubicBezTo>
                  <a:cubicBezTo>
                    <a:pt x="1687" y="13994"/>
                    <a:pt x="1808" y="14012"/>
                    <a:pt x="1808" y="14220"/>
                  </a:cubicBezTo>
                  <a:cubicBezTo>
                    <a:pt x="1600" y="14429"/>
                    <a:pt x="1183" y="14185"/>
                    <a:pt x="1078" y="14568"/>
                  </a:cubicBezTo>
                  <a:cubicBezTo>
                    <a:pt x="1391" y="14985"/>
                    <a:pt x="1913" y="14915"/>
                    <a:pt x="2399" y="14985"/>
                  </a:cubicBezTo>
                  <a:cubicBezTo>
                    <a:pt x="2086" y="15124"/>
                    <a:pt x="1774" y="15228"/>
                    <a:pt x="1426" y="15298"/>
                  </a:cubicBezTo>
                  <a:cubicBezTo>
                    <a:pt x="1044" y="15298"/>
                    <a:pt x="661" y="15506"/>
                    <a:pt x="487" y="15854"/>
                  </a:cubicBezTo>
                  <a:cubicBezTo>
                    <a:pt x="1456" y="16037"/>
                    <a:pt x="2420" y="16083"/>
                    <a:pt x="3378" y="16083"/>
                  </a:cubicBezTo>
                  <a:cubicBezTo>
                    <a:pt x="4309" y="16083"/>
                    <a:pt x="5235" y="16040"/>
                    <a:pt x="6152" y="16040"/>
                  </a:cubicBezTo>
                  <a:cubicBezTo>
                    <a:pt x="6794" y="16040"/>
                    <a:pt x="7432" y="16061"/>
                    <a:pt x="8066" y="16132"/>
                  </a:cubicBezTo>
                  <a:cubicBezTo>
                    <a:pt x="7857" y="16619"/>
                    <a:pt x="7857" y="16619"/>
                    <a:pt x="8344" y="17036"/>
                  </a:cubicBezTo>
                  <a:cubicBezTo>
                    <a:pt x="8205" y="17210"/>
                    <a:pt x="7892" y="17244"/>
                    <a:pt x="7892" y="17488"/>
                  </a:cubicBezTo>
                  <a:cubicBezTo>
                    <a:pt x="7857" y="17731"/>
                    <a:pt x="8239" y="17696"/>
                    <a:pt x="8274" y="17905"/>
                  </a:cubicBezTo>
                  <a:cubicBezTo>
                    <a:pt x="7892" y="18253"/>
                    <a:pt x="7370" y="18079"/>
                    <a:pt x="7057" y="18565"/>
                  </a:cubicBezTo>
                  <a:cubicBezTo>
                    <a:pt x="7787" y="18983"/>
                    <a:pt x="8552" y="18948"/>
                    <a:pt x="9282" y="19087"/>
                  </a:cubicBezTo>
                  <a:cubicBezTo>
                    <a:pt x="11716" y="19504"/>
                    <a:pt x="14184" y="19400"/>
                    <a:pt x="16617" y="19435"/>
                  </a:cubicBezTo>
                  <a:cubicBezTo>
                    <a:pt x="17289" y="19435"/>
                    <a:pt x="17961" y="19357"/>
                    <a:pt x="18613" y="19357"/>
                  </a:cubicBezTo>
                  <a:cubicBezTo>
                    <a:pt x="18939" y="19357"/>
                    <a:pt x="19259" y="19377"/>
                    <a:pt x="19572" y="19435"/>
                  </a:cubicBezTo>
                  <a:cubicBezTo>
                    <a:pt x="20146" y="19513"/>
                    <a:pt x="20719" y="19537"/>
                    <a:pt x="21293" y="19537"/>
                  </a:cubicBezTo>
                  <a:cubicBezTo>
                    <a:pt x="22249" y="19537"/>
                    <a:pt x="23205" y="19469"/>
                    <a:pt x="24161" y="19469"/>
                  </a:cubicBezTo>
                  <a:cubicBezTo>
                    <a:pt x="24696" y="19469"/>
                    <a:pt x="25251" y="19366"/>
                    <a:pt x="25795" y="19366"/>
                  </a:cubicBezTo>
                  <a:cubicBezTo>
                    <a:pt x="25959" y="19366"/>
                    <a:pt x="26121" y="19376"/>
                    <a:pt x="26281" y="19400"/>
                  </a:cubicBezTo>
                  <a:cubicBezTo>
                    <a:pt x="26944" y="19508"/>
                    <a:pt x="27606" y="19540"/>
                    <a:pt x="28269" y="19540"/>
                  </a:cubicBezTo>
                  <a:cubicBezTo>
                    <a:pt x="29101" y="19540"/>
                    <a:pt x="29933" y="19489"/>
                    <a:pt x="30766" y="19469"/>
                  </a:cubicBezTo>
                  <a:cubicBezTo>
                    <a:pt x="30953" y="19462"/>
                    <a:pt x="31144" y="19460"/>
                    <a:pt x="31336" y="19460"/>
                  </a:cubicBezTo>
                  <a:cubicBezTo>
                    <a:pt x="32106" y="19460"/>
                    <a:pt x="32907" y="19504"/>
                    <a:pt x="33686" y="19504"/>
                  </a:cubicBezTo>
                  <a:cubicBezTo>
                    <a:pt x="33949" y="19497"/>
                    <a:pt x="34213" y="19494"/>
                    <a:pt x="34478" y="19494"/>
                  </a:cubicBezTo>
                  <a:cubicBezTo>
                    <a:pt x="36563" y="19494"/>
                    <a:pt x="38665" y="19688"/>
                    <a:pt x="40750" y="19688"/>
                  </a:cubicBezTo>
                  <a:cubicBezTo>
                    <a:pt x="41014" y="19688"/>
                    <a:pt x="41278" y="19685"/>
                    <a:pt x="41542" y="19678"/>
                  </a:cubicBezTo>
                  <a:cubicBezTo>
                    <a:pt x="42203" y="19678"/>
                    <a:pt x="42863" y="19747"/>
                    <a:pt x="43524" y="19817"/>
                  </a:cubicBezTo>
                  <a:cubicBezTo>
                    <a:pt x="46270" y="19956"/>
                    <a:pt x="49016" y="19991"/>
                    <a:pt x="51762" y="20304"/>
                  </a:cubicBezTo>
                  <a:cubicBezTo>
                    <a:pt x="53744" y="20477"/>
                    <a:pt x="55691" y="20443"/>
                    <a:pt x="57637" y="20651"/>
                  </a:cubicBezTo>
                  <a:cubicBezTo>
                    <a:pt x="59341" y="20825"/>
                    <a:pt x="61044" y="20929"/>
                    <a:pt x="62747" y="21138"/>
                  </a:cubicBezTo>
                  <a:cubicBezTo>
                    <a:pt x="63856" y="21284"/>
                    <a:pt x="64953" y="21418"/>
                    <a:pt x="66052" y="21418"/>
                  </a:cubicBezTo>
                  <a:cubicBezTo>
                    <a:pt x="66778" y="21418"/>
                    <a:pt x="67506" y="21360"/>
                    <a:pt x="68240" y="21207"/>
                  </a:cubicBezTo>
                  <a:cubicBezTo>
                    <a:pt x="68240" y="20512"/>
                    <a:pt x="67684" y="20616"/>
                    <a:pt x="67197" y="20408"/>
                  </a:cubicBezTo>
                  <a:cubicBezTo>
                    <a:pt x="67064" y="20351"/>
                    <a:pt x="66924" y="20338"/>
                    <a:pt x="66781" y="20338"/>
                  </a:cubicBezTo>
                  <a:cubicBezTo>
                    <a:pt x="66662" y="20338"/>
                    <a:pt x="66542" y="20347"/>
                    <a:pt x="66424" y="20347"/>
                  </a:cubicBezTo>
                  <a:cubicBezTo>
                    <a:pt x="66163" y="20347"/>
                    <a:pt x="65911" y="20304"/>
                    <a:pt x="65702" y="20026"/>
                  </a:cubicBezTo>
                  <a:cubicBezTo>
                    <a:pt x="65789" y="20014"/>
                    <a:pt x="65875" y="20009"/>
                    <a:pt x="65961" y="20009"/>
                  </a:cubicBezTo>
                  <a:cubicBezTo>
                    <a:pt x="66445" y="20009"/>
                    <a:pt x="66934" y="20159"/>
                    <a:pt x="67449" y="20159"/>
                  </a:cubicBezTo>
                  <a:cubicBezTo>
                    <a:pt x="67694" y="20159"/>
                    <a:pt x="67945" y="20125"/>
                    <a:pt x="68205" y="20026"/>
                  </a:cubicBezTo>
                  <a:cubicBezTo>
                    <a:pt x="67753" y="19817"/>
                    <a:pt x="67997" y="19156"/>
                    <a:pt x="67579" y="19087"/>
                  </a:cubicBezTo>
                  <a:cubicBezTo>
                    <a:pt x="66710" y="18948"/>
                    <a:pt x="65946" y="18531"/>
                    <a:pt x="65042" y="18531"/>
                  </a:cubicBezTo>
                  <a:cubicBezTo>
                    <a:pt x="64416" y="18531"/>
                    <a:pt x="63790" y="18461"/>
                    <a:pt x="63165" y="18392"/>
                  </a:cubicBezTo>
                  <a:cubicBezTo>
                    <a:pt x="61218" y="18009"/>
                    <a:pt x="59236" y="17696"/>
                    <a:pt x="57255" y="17453"/>
                  </a:cubicBezTo>
                  <a:cubicBezTo>
                    <a:pt x="56733" y="17384"/>
                    <a:pt x="56177" y="17244"/>
                    <a:pt x="55621" y="17140"/>
                  </a:cubicBezTo>
                  <a:cubicBezTo>
                    <a:pt x="56087" y="17039"/>
                    <a:pt x="56553" y="16985"/>
                    <a:pt x="57018" y="16985"/>
                  </a:cubicBezTo>
                  <a:cubicBezTo>
                    <a:pt x="57352" y="16985"/>
                    <a:pt x="57686" y="17013"/>
                    <a:pt x="58020" y="17071"/>
                  </a:cubicBezTo>
                  <a:cubicBezTo>
                    <a:pt x="59966" y="17244"/>
                    <a:pt x="61948" y="17384"/>
                    <a:pt x="63929" y="17627"/>
                  </a:cubicBezTo>
                  <a:cubicBezTo>
                    <a:pt x="65250" y="17801"/>
                    <a:pt x="66571" y="17905"/>
                    <a:pt x="67927" y="17940"/>
                  </a:cubicBezTo>
                  <a:cubicBezTo>
                    <a:pt x="68344" y="17940"/>
                    <a:pt x="68414" y="18183"/>
                    <a:pt x="68205" y="18531"/>
                  </a:cubicBezTo>
                  <a:cubicBezTo>
                    <a:pt x="68256" y="18546"/>
                    <a:pt x="68305" y="18553"/>
                    <a:pt x="68353" y="18553"/>
                  </a:cubicBezTo>
                  <a:cubicBezTo>
                    <a:pt x="68636" y="18553"/>
                    <a:pt x="68861" y="18307"/>
                    <a:pt x="68831" y="18009"/>
                  </a:cubicBezTo>
                  <a:cubicBezTo>
                    <a:pt x="68761" y="17349"/>
                    <a:pt x="68031" y="17627"/>
                    <a:pt x="67719" y="17349"/>
                  </a:cubicBezTo>
                  <a:cubicBezTo>
                    <a:pt x="68420" y="16572"/>
                    <a:pt x="69303" y="16463"/>
                    <a:pt x="70196" y="16463"/>
                  </a:cubicBezTo>
                  <a:cubicBezTo>
                    <a:pt x="70542" y="16463"/>
                    <a:pt x="70890" y="16480"/>
                    <a:pt x="71230" y="16480"/>
                  </a:cubicBezTo>
                  <a:cubicBezTo>
                    <a:pt x="71473" y="16480"/>
                    <a:pt x="71716" y="16514"/>
                    <a:pt x="71925" y="16584"/>
                  </a:cubicBezTo>
                  <a:cubicBezTo>
                    <a:pt x="72084" y="16624"/>
                    <a:pt x="72245" y="16644"/>
                    <a:pt x="72406" y="16644"/>
                  </a:cubicBezTo>
                  <a:cubicBezTo>
                    <a:pt x="72807" y="16644"/>
                    <a:pt x="73201" y="16519"/>
                    <a:pt x="73524" y="16271"/>
                  </a:cubicBezTo>
                  <a:cubicBezTo>
                    <a:pt x="72655" y="15611"/>
                    <a:pt x="71681" y="15402"/>
                    <a:pt x="71021" y="14950"/>
                  </a:cubicBezTo>
                  <a:cubicBezTo>
                    <a:pt x="71710" y="14717"/>
                    <a:pt x="72416" y="14648"/>
                    <a:pt x="73134" y="14648"/>
                  </a:cubicBezTo>
                  <a:cubicBezTo>
                    <a:pt x="74148" y="14648"/>
                    <a:pt x="75187" y="14784"/>
                    <a:pt x="76239" y="14784"/>
                  </a:cubicBezTo>
                  <a:cubicBezTo>
                    <a:pt x="76550" y="14784"/>
                    <a:pt x="76862" y="14772"/>
                    <a:pt x="77174" y="14742"/>
                  </a:cubicBezTo>
                  <a:cubicBezTo>
                    <a:pt x="77035" y="14046"/>
                    <a:pt x="76374" y="14151"/>
                    <a:pt x="76027" y="13873"/>
                  </a:cubicBezTo>
                  <a:cubicBezTo>
                    <a:pt x="76305" y="13733"/>
                    <a:pt x="76792" y="13873"/>
                    <a:pt x="76826" y="13421"/>
                  </a:cubicBezTo>
                  <a:cubicBezTo>
                    <a:pt x="76861" y="12899"/>
                    <a:pt x="76305" y="13038"/>
                    <a:pt x="76027" y="12864"/>
                  </a:cubicBezTo>
                  <a:cubicBezTo>
                    <a:pt x="75994" y="12848"/>
                    <a:pt x="75957" y="12843"/>
                    <a:pt x="75919" y="12843"/>
                  </a:cubicBezTo>
                  <a:cubicBezTo>
                    <a:pt x="75867" y="12843"/>
                    <a:pt x="75812" y="12852"/>
                    <a:pt x="75763" y="12852"/>
                  </a:cubicBezTo>
                  <a:cubicBezTo>
                    <a:pt x="75697" y="12852"/>
                    <a:pt x="75640" y="12836"/>
                    <a:pt x="75610" y="12760"/>
                  </a:cubicBezTo>
                  <a:cubicBezTo>
                    <a:pt x="75575" y="12412"/>
                    <a:pt x="75957" y="12447"/>
                    <a:pt x="76062" y="12239"/>
                  </a:cubicBezTo>
                  <a:cubicBezTo>
                    <a:pt x="75644" y="11231"/>
                    <a:pt x="74741" y="11161"/>
                    <a:pt x="73802" y="11057"/>
                  </a:cubicBezTo>
                  <a:cubicBezTo>
                    <a:pt x="74013" y="10961"/>
                    <a:pt x="74225" y="10926"/>
                    <a:pt x="74437" y="10926"/>
                  </a:cubicBezTo>
                  <a:cubicBezTo>
                    <a:pt x="75035" y="10926"/>
                    <a:pt x="75636" y="11208"/>
                    <a:pt x="76245" y="11208"/>
                  </a:cubicBezTo>
                  <a:cubicBezTo>
                    <a:pt x="76518" y="11208"/>
                    <a:pt x="76793" y="11152"/>
                    <a:pt x="77070" y="10987"/>
                  </a:cubicBezTo>
                  <a:cubicBezTo>
                    <a:pt x="76722" y="10535"/>
                    <a:pt x="76270" y="10153"/>
                    <a:pt x="75749" y="9910"/>
                  </a:cubicBezTo>
                  <a:cubicBezTo>
                    <a:pt x="75871" y="9882"/>
                    <a:pt x="75998" y="9875"/>
                    <a:pt x="76124" y="9875"/>
                  </a:cubicBezTo>
                  <a:cubicBezTo>
                    <a:pt x="76266" y="9875"/>
                    <a:pt x="76406" y="9884"/>
                    <a:pt x="76539" y="9884"/>
                  </a:cubicBezTo>
                  <a:cubicBezTo>
                    <a:pt x="76892" y="9884"/>
                    <a:pt x="77191" y="9820"/>
                    <a:pt x="77313" y="9353"/>
                  </a:cubicBezTo>
                  <a:cubicBezTo>
                    <a:pt x="77104" y="8832"/>
                    <a:pt x="76513" y="8936"/>
                    <a:pt x="76096" y="8554"/>
                  </a:cubicBezTo>
                  <a:lnTo>
                    <a:pt x="76096" y="8554"/>
                  </a:lnTo>
                  <a:cubicBezTo>
                    <a:pt x="76190" y="8573"/>
                    <a:pt x="76279" y="8581"/>
                    <a:pt x="76367" y="8581"/>
                  </a:cubicBezTo>
                  <a:cubicBezTo>
                    <a:pt x="76718" y="8581"/>
                    <a:pt x="77031" y="8454"/>
                    <a:pt x="77375" y="8454"/>
                  </a:cubicBezTo>
                  <a:cubicBezTo>
                    <a:pt x="77552" y="8454"/>
                    <a:pt x="77736" y="8487"/>
                    <a:pt x="77939" y="8589"/>
                  </a:cubicBezTo>
                  <a:cubicBezTo>
                    <a:pt x="77452" y="7511"/>
                    <a:pt x="76340" y="7615"/>
                    <a:pt x="75783" y="6816"/>
                  </a:cubicBezTo>
                  <a:lnTo>
                    <a:pt x="75783" y="6816"/>
                  </a:lnTo>
                  <a:cubicBezTo>
                    <a:pt x="76092" y="6900"/>
                    <a:pt x="76389" y="6973"/>
                    <a:pt x="76663" y="6973"/>
                  </a:cubicBezTo>
                  <a:cubicBezTo>
                    <a:pt x="77069" y="6973"/>
                    <a:pt x="77426" y="6813"/>
                    <a:pt x="77695" y="6294"/>
                  </a:cubicBezTo>
                  <a:lnTo>
                    <a:pt x="77139" y="6086"/>
                  </a:lnTo>
                  <a:cubicBezTo>
                    <a:pt x="78078" y="5808"/>
                    <a:pt x="77348" y="4591"/>
                    <a:pt x="78391" y="4487"/>
                  </a:cubicBezTo>
                  <a:cubicBezTo>
                    <a:pt x="77174" y="3374"/>
                    <a:pt x="75714" y="3409"/>
                    <a:pt x="74358" y="3200"/>
                  </a:cubicBezTo>
                  <a:cubicBezTo>
                    <a:pt x="72516" y="2957"/>
                    <a:pt x="70673" y="2575"/>
                    <a:pt x="68761" y="2505"/>
                  </a:cubicBezTo>
                  <a:cubicBezTo>
                    <a:pt x="67232" y="2436"/>
                    <a:pt x="65702" y="2018"/>
                    <a:pt x="64138" y="1949"/>
                  </a:cubicBezTo>
                  <a:cubicBezTo>
                    <a:pt x="62365" y="1879"/>
                    <a:pt x="60627" y="1566"/>
                    <a:pt x="58854" y="1393"/>
                  </a:cubicBezTo>
                  <a:cubicBezTo>
                    <a:pt x="56177" y="1149"/>
                    <a:pt x="53466" y="836"/>
                    <a:pt x="50754" y="697"/>
                  </a:cubicBezTo>
                  <a:cubicBezTo>
                    <a:pt x="48842" y="593"/>
                    <a:pt x="46930" y="454"/>
                    <a:pt x="45018" y="385"/>
                  </a:cubicBezTo>
                  <a:cubicBezTo>
                    <a:pt x="41368" y="315"/>
                    <a:pt x="37753" y="2"/>
                    <a:pt x="34138" y="2"/>
                  </a:cubicBezTo>
                  <a:cubicBezTo>
                    <a:pt x="33581" y="2"/>
                    <a:pt x="33025" y="164"/>
                    <a:pt x="32454" y="164"/>
                  </a:cubicBezTo>
                  <a:cubicBezTo>
                    <a:pt x="32275" y="164"/>
                    <a:pt x="32095" y="148"/>
                    <a:pt x="31913" y="106"/>
                  </a:cubicBezTo>
                  <a:cubicBezTo>
                    <a:pt x="31733" y="39"/>
                    <a:pt x="31539" y="1"/>
                    <a:pt x="31340" y="1"/>
                  </a:cubicBezTo>
                  <a:close/>
                </a:path>
              </a:pathLst>
            </a:custGeom>
            <a:solidFill>
              <a:srgbClr val="DAE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0000"/>
                </a:solidFill>
              </a:endParaRPr>
            </a:p>
          </p:txBody>
        </p:sp>
        <p:sp>
          <p:nvSpPr>
            <p:cNvPr id="5" name="Google Shape;316;p35">
              <a:extLst>
                <a:ext uri="{FF2B5EF4-FFF2-40B4-BE49-F238E27FC236}">
                  <a16:creationId xmlns:a16="http://schemas.microsoft.com/office/drawing/2014/main" id="{50D78890-BAC0-6E8F-F300-A04E6B7B8376}"/>
                </a:ext>
              </a:extLst>
            </p:cNvPr>
            <p:cNvSpPr txBox="1"/>
            <p:nvPr/>
          </p:nvSpPr>
          <p:spPr>
            <a:xfrm>
              <a:off x="3372830" y="354102"/>
              <a:ext cx="2412651" cy="547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Staatliches"/>
                  <a:cs typeface="Staatliches"/>
                  <a:sym typeface="Staatliches"/>
                </a:rPr>
                <a:t>2. HỒ KHANH VÀ NHỮNG ĐÓNG GÓP</a:t>
              </a:r>
              <a:endParaRPr sz="2200" dirty="0">
                <a:solidFill>
                  <a:srgbClr val="FF0000"/>
                </a:solidFill>
                <a:latin typeface="#9Slide03 AllRoundGothic" panose="020B0703020202020104" pitchFamily="34" charset="0"/>
                <a:ea typeface="Staatliches"/>
                <a:cs typeface="Staatliches"/>
                <a:sym typeface="Staatlich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3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D88B6-3AA3-6BAB-FE31-1604F620E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86" y="288962"/>
            <a:ext cx="3225495" cy="456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159EF-0EF1-C87D-0B3A-C90919CC4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646" y="578450"/>
            <a:ext cx="1010339" cy="96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30628-1251-B3E2-9E87-FA2C00C0A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721" y="3471318"/>
            <a:ext cx="1094137" cy="1094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79A7B0-49ED-6AE4-8E21-72274C8F7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647" y="2024681"/>
            <a:ext cx="1094137" cy="1094137"/>
          </a:xfrm>
          <a:prstGeom prst="rect">
            <a:avLst/>
          </a:prstGeom>
        </p:spPr>
      </p:pic>
      <p:sp>
        <p:nvSpPr>
          <p:cNvPr id="11" name="Google Shape;1104;p25">
            <a:extLst>
              <a:ext uri="{FF2B5EF4-FFF2-40B4-BE49-F238E27FC236}">
                <a16:creationId xmlns:a16="http://schemas.microsoft.com/office/drawing/2014/main" id="{9F21A359-731B-6883-D766-2BBB154F72D4}"/>
              </a:ext>
            </a:extLst>
          </p:cNvPr>
          <p:cNvSpPr txBox="1">
            <a:spLocks/>
          </p:cNvSpPr>
          <p:nvPr/>
        </p:nvSpPr>
        <p:spPr>
          <a:xfrm>
            <a:off x="5781642" y="790700"/>
            <a:ext cx="3170371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  <a:buFont typeface="Arial"/>
              <a:buNone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nhóm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bốn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2" name="Google Shape;1104;p25">
            <a:extLst>
              <a:ext uri="{FF2B5EF4-FFF2-40B4-BE49-F238E27FC236}">
                <a16:creationId xmlns:a16="http://schemas.microsoft.com/office/drawing/2014/main" id="{B1DF7885-FD62-E5E2-68CE-BA00A27141C3}"/>
              </a:ext>
            </a:extLst>
          </p:cNvPr>
          <p:cNvSpPr txBox="1">
            <a:spLocks/>
          </p:cNvSpPr>
          <p:nvPr/>
        </p:nvSpPr>
        <p:spPr>
          <a:xfrm>
            <a:off x="5739084" y="2302199"/>
            <a:ext cx="3170371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  <a:buFont typeface="Arial"/>
              <a:buNone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Hoàn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PHT</a:t>
            </a:r>
          </a:p>
        </p:txBody>
      </p:sp>
      <p:sp>
        <p:nvSpPr>
          <p:cNvPr id="13" name="Google Shape;1104;p25">
            <a:extLst>
              <a:ext uri="{FF2B5EF4-FFF2-40B4-BE49-F238E27FC236}">
                <a16:creationId xmlns:a16="http://schemas.microsoft.com/office/drawing/2014/main" id="{B82AC71F-6DE4-30AB-3621-2693DE0F0FCC}"/>
              </a:ext>
            </a:extLst>
          </p:cNvPr>
          <p:cNvSpPr txBox="1">
            <a:spLocks/>
          </p:cNvSpPr>
          <p:nvPr/>
        </p:nvSpPr>
        <p:spPr>
          <a:xfrm>
            <a:off x="5781642" y="3813698"/>
            <a:ext cx="3170371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  <a:buFont typeface="Arial"/>
              <a:buNone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Chia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lớp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0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8160" cy="51424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4D48E0-ED1A-7EDC-FB03-1424362ADC2D}"/>
              </a:ext>
            </a:extLst>
          </p:cNvPr>
          <p:cNvGrpSpPr/>
          <p:nvPr/>
        </p:nvGrpSpPr>
        <p:grpSpPr>
          <a:xfrm>
            <a:off x="2349821" y="281525"/>
            <a:ext cx="4438515" cy="650909"/>
            <a:chOff x="3286616" y="327084"/>
            <a:chExt cx="2677213" cy="652052"/>
          </a:xfrm>
        </p:grpSpPr>
        <p:sp>
          <p:nvSpPr>
            <p:cNvPr id="4" name="Google Shape;304;p35">
              <a:extLst>
                <a:ext uri="{FF2B5EF4-FFF2-40B4-BE49-F238E27FC236}">
                  <a16:creationId xmlns:a16="http://schemas.microsoft.com/office/drawing/2014/main" id="{FFB08A53-F799-2F5F-F744-AF2C42D31228}"/>
                </a:ext>
              </a:extLst>
            </p:cNvPr>
            <p:cNvSpPr/>
            <p:nvPr/>
          </p:nvSpPr>
          <p:spPr>
            <a:xfrm>
              <a:off x="3286616" y="327084"/>
              <a:ext cx="2677213" cy="652052"/>
            </a:xfrm>
            <a:custGeom>
              <a:avLst/>
              <a:gdLst/>
              <a:ahLst/>
              <a:cxnLst/>
              <a:rect l="l" t="t" r="r" b="b"/>
              <a:pathLst>
                <a:path w="78391" h="21419" extrusionOk="0">
                  <a:moveTo>
                    <a:pt x="28680" y="2531"/>
                  </a:moveTo>
                  <a:cubicBezTo>
                    <a:pt x="30305" y="2531"/>
                    <a:pt x="31930" y="2592"/>
                    <a:pt x="33547" y="2644"/>
                  </a:cubicBezTo>
                  <a:cubicBezTo>
                    <a:pt x="30279" y="2748"/>
                    <a:pt x="27046" y="2644"/>
                    <a:pt x="23813" y="2783"/>
                  </a:cubicBezTo>
                  <a:cubicBezTo>
                    <a:pt x="25430" y="2592"/>
                    <a:pt x="27055" y="2531"/>
                    <a:pt x="28680" y="2531"/>
                  </a:cubicBezTo>
                  <a:close/>
                  <a:moveTo>
                    <a:pt x="61948" y="3687"/>
                  </a:moveTo>
                  <a:lnTo>
                    <a:pt x="67475" y="4348"/>
                  </a:lnTo>
                  <a:cubicBezTo>
                    <a:pt x="67342" y="4350"/>
                    <a:pt x="67209" y="4351"/>
                    <a:pt x="67075" y="4351"/>
                  </a:cubicBezTo>
                  <a:cubicBezTo>
                    <a:pt x="65336" y="4351"/>
                    <a:pt x="63627" y="4139"/>
                    <a:pt x="61948" y="3687"/>
                  </a:cubicBezTo>
                  <a:close/>
                  <a:moveTo>
                    <a:pt x="33549" y="12297"/>
                  </a:moveTo>
                  <a:cubicBezTo>
                    <a:pt x="35993" y="12297"/>
                    <a:pt x="38438" y="12414"/>
                    <a:pt x="40882" y="12656"/>
                  </a:cubicBezTo>
                  <a:lnTo>
                    <a:pt x="40882" y="12864"/>
                  </a:lnTo>
                  <a:lnTo>
                    <a:pt x="29306" y="12412"/>
                  </a:lnTo>
                  <a:cubicBezTo>
                    <a:pt x="30720" y="12336"/>
                    <a:pt x="32135" y="12297"/>
                    <a:pt x="33549" y="12297"/>
                  </a:cubicBezTo>
                  <a:close/>
                  <a:moveTo>
                    <a:pt x="6679" y="13761"/>
                  </a:moveTo>
                  <a:cubicBezTo>
                    <a:pt x="7110" y="13761"/>
                    <a:pt x="7494" y="13852"/>
                    <a:pt x="7718" y="14046"/>
                  </a:cubicBezTo>
                  <a:cubicBezTo>
                    <a:pt x="7151" y="14221"/>
                    <a:pt x="6570" y="14300"/>
                    <a:pt x="5992" y="14300"/>
                  </a:cubicBezTo>
                  <a:cubicBezTo>
                    <a:pt x="5649" y="14300"/>
                    <a:pt x="5308" y="14272"/>
                    <a:pt x="4972" y="14220"/>
                  </a:cubicBezTo>
                  <a:cubicBezTo>
                    <a:pt x="5448" y="13923"/>
                    <a:pt x="6105" y="13761"/>
                    <a:pt x="6679" y="13761"/>
                  </a:cubicBezTo>
                  <a:close/>
                  <a:moveTo>
                    <a:pt x="16972" y="14944"/>
                  </a:moveTo>
                  <a:cubicBezTo>
                    <a:pt x="17282" y="14944"/>
                    <a:pt x="17596" y="14988"/>
                    <a:pt x="17911" y="14988"/>
                  </a:cubicBezTo>
                  <a:cubicBezTo>
                    <a:pt x="18059" y="14988"/>
                    <a:pt x="18207" y="14978"/>
                    <a:pt x="18355" y="14950"/>
                  </a:cubicBezTo>
                  <a:lnTo>
                    <a:pt x="18355" y="14950"/>
                  </a:lnTo>
                  <a:cubicBezTo>
                    <a:pt x="18107" y="15174"/>
                    <a:pt x="17849" y="15242"/>
                    <a:pt x="17589" y="15242"/>
                  </a:cubicBezTo>
                  <a:cubicBezTo>
                    <a:pt x="17184" y="15242"/>
                    <a:pt x="16772" y="15077"/>
                    <a:pt x="16379" y="15077"/>
                  </a:cubicBezTo>
                  <a:cubicBezTo>
                    <a:pt x="16319" y="15077"/>
                    <a:pt x="16259" y="15080"/>
                    <a:pt x="16200" y="15089"/>
                  </a:cubicBezTo>
                  <a:cubicBezTo>
                    <a:pt x="16453" y="14975"/>
                    <a:pt x="16711" y="14944"/>
                    <a:pt x="16972" y="14944"/>
                  </a:cubicBezTo>
                  <a:close/>
                  <a:moveTo>
                    <a:pt x="25204" y="15124"/>
                  </a:moveTo>
                  <a:lnTo>
                    <a:pt x="25204" y="15263"/>
                  </a:lnTo>
                  <a:lnTo>
                    <a:pt x="21067" y="15263"/>
                  </a:lnTo>
                  <a:lnTo>
                    <a:pt x="21067" y="15124"/>
                  </a:lnTo>
                  <a:close/>
                  <a:moveTo>
                    <a:pt x="52388" y="15576"/>
                  </a:moveTo>
                  <a:lnTo>
                    <a:pt x="52388" y="15576"/>
                  </a:lnTo>
                  <a:cubicBezTo>
                    <a:pt x="56038" y="15784"/>
                    <a:pt x="59654" y="15993"/>
                    <a:pt x="63199" y="16862"/>
                  </a:cubicBezTo>
                  <a:lnTo>
                    <a:pt x="52388" y="15576"/>
                  </a:lnTo>
                  <a:close/>
                  <a:moveTo>
                    <a:pt x="23309" y="16722"/>
                  </a:moveTo>
                  <a:cubicBezTo>
                    <a:pt x="31564" y="16722"/>
                    <a:pt x="39818" y="17163"/>
                    <a:pt x="48043" y="18044"/>
                  </a:cubicBezTo>
                  <a:cubicBezTo>
                    <a:pt x="47487" y="18044"/>
                    <a:pt x="46896" y="18067"/>
                    <a:pt x="46291" y="18067"/>
                  </a:cubicBezTo>
                  <a:cubicBezTo>
                    <a:pt x="45838" y="18067"/>
                    <a:pt x="45376" y="18054"/>
                    <a:pt x="44914" y="18009"/>
                  </a:cubicBezTo>
                  <a:cubicBezTo>
                    <a:pt x="44601" y="17975"/>
                    <a:pt x="44254" y="17940"/>
                    <a:pt x="43941" y="17940"/>
                  </a:cubicBezTo>
                  <a:cubicBezTo>
                    <a:pt x="41890" y="17835"/>
                    <a:pt x="39804" y="17905"/>
                    <a:pt x="37753" y="17696"/>
                  </a:cubicBezTo>
                  <a:cubicBezTo>
                    <a:pt x="35702" y="17488"/>
                    <a:pt x="33686" y="17662"/>
                    <a:pt x="31635" y="17488"/>
                  </a:cubicBezTo>
                  <a:cubicBezTo>
                    <a:pt x="30907" y="17422"/>
                    <a:pt x="30180" y="17398"/>
                    <a:pt x="29453" y="17398"/>
                  </a:cubicBezTo>
                  <a:cubicBezTo>
                    <a:pt x="29033" y="17398"/>
                    <a:pt x="28613" y="17406"/>
                    <a:pt x="28193" y="17418"/>
                  </a:cubicBezTo>
                  <a:cubicBezTo>
                    <a:pt x="27622" y="17445"/>
                    <a:pt x="27049" y="17456"/>
                    <a:pt x="26475" y="17456"/>
                  </a:cubicBezTo>
                  <a:cubicBezTo>
                    <a:pt x="24811" y="17456"/>
                    <a:pt x="23138" y="17366"/>
                    <a:pt x="21484" y="17314"/>
                  </a:cubicBezTo>
                  <a:cubicBezTo>
                    <a:pt x="20989" y="17295"/>
                    <a:pt x="20491" y="17286"/>
                    <a:pt x="19992" y="17286"/>
                  </a:cubicBezTo>
                  <a:cubicBezTo>
                    <a:pt x="18704" y="17286"/>
                    <a:pt x="17408" y="17343"/>
                    <a:pt x="16131" y="17418"/>
                  </a:cubicBezTo>
                  <a:cubicBezTo>
                    <a:pt x="15690" y="17453"/>
                    <a:pt x="15254" y="17469"/>
                    <a:pt x="14821" y="17469"/>
                  </a:cubicBezTo>
                  <a:cubicBezTo>
                    <a:pt x="13956" y="17469"/>
                    <a:pt x="13106" y="17407"/>
                    <a:pt x="12272" y="17314"/>
                  </a:cubicBezTo>
                  <a:cubicBezTo>
                    <a:pt x="12197" y="17305"/>
                    <a:pt x="12123" y="17300"/>
                    <a:pt x="12049" y="17300"/>
                  </a:cubicBezTo>
                  <a:cubicBezTo>
                    <a:pt x="11847" y="17300"/>
                    <a:pt x="11650" y="17333"/>
                    <a:pt x="11472" y="17384"/>
                  </a:cubicBezTo>
                  <a:cubicBezTo>
                    <a:pt x="11306" y="17439"/>
                    <a:pt x="11136" y="17466"/>
                    <a:pt x="10969" y="17466"/>
                  </a:cubicBezTo>
                  <a:cubicBezTo>
                    <a:pt x="10610" y="17466"/>
                    <a:pt x="10262" y="17342"/>
                    <a:pt x="9978" y="17105"/>
                  </a:cubicBezTo>
                  <a:cubicBezTo>
                    <a:pt x="14418" y="16850"/>
                    <a:pt x="18864" y="16722"/>
                    <a:pt x="23309" y="16722"/>
                  </a:cubicBezTo>
                  <a:close/>
                  <a:moveTo>
                    <a:pt x="31340" y="1"/>
                  </a:moveTo>
                  <a:cubicBezTo>
                    <a:pt x="31231" y="1"/>
                    <a:pt x="31120" y="12"/>
                    <a:pt x="31009" y="37"/>
                  </a:cubicBezTo>
                  <a:cubicBezTo>
                    <a:pt x="30143" y="240"/>
                    <a:pt x="29266" y="276"/>
                    <a:pt x="28391" y="276"/>
                  </a:cubicBezTo>
                  <a:cubicBezTo>
                    <a:pt x="27896" y="276"/>
                    <a:pt x="27402" y="265"/>
                    <a:pt x="26910" y="265"/>
                  </a:cubicBezTo>
                  <a:cubicBezTo>
                    <a:pt x="26630" y="265"/>
                    <a:pt x="26351" y="268"/>
                    <a:pt x="26073" y="280"/>
                  </a:cubicBezTo>
                  <a:cubicBezTo>
                    <a:pt x="23709" y="385"/>
                    <a:pt x="21310" y="454"/>
                    <a:pt x="18946" y="524"/>
                  </a:cubicBezTo>
                  <a:cubicBezTo>
                    <a:pt x="18043" y="524"/>
                    <a:pt x="17173" y="558"/>
                    <a:pt x="16270" y="663"/>
                  </a:cubicBezTo>
                  <a:cubicBezTo>
                    <a:pt x="13801" y="1045"/>
                    <a:pt x="11368" y="1184"/>
                    <a:pt x="8900" y="1427"/>
                  </a:cubicBezTo>
                  <a:cubicBezTo>
                    <a:pt x="7023" y="1601"/>
                    <a:pt x="5180" y="2018"/>
                    <a:pt x="3303" y="2123"/>
                  </a:cubicBezTo>
                  <a:cubicBezTo>
                    <a:pt x="2816" y="2157"/>
                    <a:pt x="2156" y="2053"/>
                    <a:pt x="1704" y="2679"/>
                  </a:cubicBezTo>
                  <a:cubicBezTo>
                    <a:pt x="2264" y="3145"/>
                    <a:pt x="2894" y="3201"/>
                    <a:pt x="3529" y="3201"/>
                  </a:cubicBezTo>
                  <a:cubicBezTo>
                    <a:pt x="3729" y="3201"/>
                    <a:pt x="3930" y="3196"/>
                    <a:pt x="4128" y="3196"/>
                  </a:cubicBezTo>
                  <a:cubicBezTo>
                    <a:pt x="4475" y="3196"/>
                    <a:pt x="4818" y="3213"/>
                    <a:pt x="5146" y="3305"/>
                  </a:cubicBezTo>
                  <a:cubicBezTo>
                    <a:pt x="5076" y="3298"/>
                    <a:pt x="5006" y="3295"/>
                    <a:pt x="4936" y="3295"/>
                  </a:cubicBezTo>
                  <a:cubicBezTo>
                    <a:pt x="4347" y="3295"/>
                    <a:pt x="3759" y="3516"/>
                    <a:pt x="3170" y="3516"/>
                  </a:cubicBezTo>
                  <a:cubicBezTo>
                    <a:pt x="3133" y="3516"/>
                    <a:pt x="3097" y="3515"/>
                    <a:pt x="3060" y="3513"/>
                  </a:cubicBezTo>
                  <a:cubicBezTo>
                    <a:pt x="2996" y="3504"/>
                    <a:pt x="2935" y="3497"/>
                    <a:pt x="2878" y="3497"/>
                  </a:cubicBezTo>
                  <a:cubicBezTo>
                    <a:pt x="2717" y="3497"/>
                    <a:pt x="2590" y="3551"/>
                    <a:pt x="2538" y="3757"/>
                  </a:cubicBezTo>
                  <a:cubicBezTo>
                    <a:pt x="2434" y="4035"/>
                    <a:pt x="2712" y="4069"/>
                    <a:pt x="2921" y="4278"/>
                  </a:cubicBezTo>
                  <a:cubicBezTo>
                    <a:pt x="2677" y="4278"/>
                    <a:pt x="2434" y="4382"/>
                    <a:pt x="2260" y="4591"/>
                  </a:cubicBezTo>
                  <a:cubicBezTo>
                    <a:pt x="2296" y="4588"/>
                    <a:pt x="2331" y="4586"/>
                    <a:pt x="2366" y="4586"/>
                  </a:cubicBezTo>
                  <a:cubicBezTo>
                    <a:pt x="2742" y="4586"/>
                    <a:pt x="3083" y="4754"/>
                    <a:pt x="3338" y="5008"/>
                  </a:cubicBezTo>
                  <a:cubicBezTo>
                    <a:pt x="2469" y="5529"/>
                    <a:pt x="1495" y="5321"/>
                    <a:pt x="592" y="5564"/>
                  </a:cubicBezTo>
                  <a:cubicBezTo>
                    <a:pt x="348" y="5634"/>
                    <a:pt x="1" y="5599"/>
                    <a:pt x="1" y="5947"/>
                  </a:cubicBezTo>
                  <a:cubicBezTo>
                    <a:pt x="1" y="6294"/>
                    <a:pt x="348" y="6364"/>
                    <a:pt x="626" y="6364"/>
                  </a:cubicBezTo>
                  <a:lnTo>
                    <a:pt x="1774" y="6364"/>
                  </a:lnTo>
                  <a:cubicBezTo>
                    <a:pt x="1426" y="6816"/>
                    <a:pt x="696" y="6468"/>
                    <a:pt x="522" y="7094"/>
                  </a:cubicBezTo>
                  <a:cubicBezTo>
                    <a:pt x="904" y="7268"/>
                    <a:pt x="1287" y="7337"/>
                    <a:pt x="1704" y="7337"/>
                  </a:cubicBezTo>
                  <a:cubicBezTo>
                    <a:pt x="1843" y="7685"/>
                    <a:pt x="1287" y="7580"/>
                    <a:pt x="1391" y="7928"/>
                  </a:cubicBezTo>
                  <a:cubicBezTo>
                    <a:pt x="1774" y="8206"/>
                    <a:pt x="2191" y="8415"/>
                    <a:pt x="2677" y="8554"/>
                  </a:cubicBezTo>
                  <a:cubicBezTo>
                    <a:pt x="2649" y="8550"/>
                    <a:pt x="2622" y="8548"/>
                    <a:pt x="2596" y="8548"/>
                  </a:cubicBezTo>
                  <a:cubicBezTo>
                    <a:pt x="2185" y="8548"/>
                    <a:pt x="2131" y="9043"/>
                    <a:pt x="1739" y="9075"/>
                  </a:cubicBezTo>
                  <a:cubicBezTo>
                    <a:pt x="1044" y="9180"/>
                    <a:pt x="1044" y="9214"/>
                    <a:pt x="870" y="9458"/>
                  </a:cubicBezTo>
                  <a:cubicBezTo>
                    <a:pt x="1259" y="9825"/>
                    <a:pt x="1728" y="9883"/>
                    <a:pt x="2219" y="9883"/>
                  </a:cubicBezTo>
                  <a:cubicBezTo>
                    <a:pt x="2449" y="9883"/>
                    <a:pt x="2684" y="9871"/>
                    <a:pt x="2917" y="9871"/>
                  </a:cubicBezTo>
                  <a:cubicBezTo>
                    <a:pt x="2988" y="9871"/>
                    <a:pt x="3059" y="9872"/>
                    <a:pt x="3129" y="9875"/>
                  </a:cubicBezTo>
                  <a:cubicBezTo>
                    <a:pt x="2747" y="10396"/>
                    <a:pt x="2156" y="10153"/>
                    <a:pt x="1739" y="10292"/>
                  </a:cubicBezTo>
                  <a:cubicBezTo>
                    <a:pt x="1183" y="10466"/>
                    <a:pt x="904" y="10709"/>
                    <a:pt x="904" y="11265"/>
                  </a:cubicBezTo>
                  <a:cubicBezTo>
                    <a:pt x="1104" y="11303"/>
                    <a:pt x="1307" y="11313"/>
                    <a:pt x="1513" y="11313"/>
                  </a:cubicBezTo>
                  <a:cubicBezTo>
                    <a:pt x="1715" y="11313"/>
                    <a:pt x="1920" y="11304"/>
                    <a:pt x="2131" y="11304"/>
                  </a:cubicBezTo>
                  <a:cubicBezTo>
                    <a:pt x="2492" y="11304"/>
                    <a:pt x="2869" y="11330"/>
                    <a:pt x="3268" y="11474"/>
                  </a:cubicBezTo>
                  <a:cubicBezTo>
                    <a:pt x="2364" y="11752"/>
                    <a:pt x="1461" y="11370"/>
                    <a:pt x="870" y="12239"/>
                  </a:cubicBezTo>
                  <a:cubicBezTo>
                    <a:pt x="1669" y="12621"/>
                    <a:pt x="2538" y="12864"/>
                    <a:pt x="3442" y="12969"/>
                  </a:cubicBezTo>
                  <a:cubicBezTo>
                    <a:pt x="2677" y="13212"/>
                    <a:pt x="1739" y="13073"/>
                    <a:pt x="1217" y="13873"/>
                  </a:cubicBezTo>
                  <a:cubicBezTo>
                    <a:pt x="1259" y="13984"/>
                    <a:pt x="1362" y="13995"/>
                    <a:pt x="1470" y="13995"/>
                  </a:cubicBezTo>
                  <a:cubicBezTo>
                    <a:pt x="1498" y="13995"/>
                    <a:pt x="1525" y="13994"/>
                    <a:pt x="1552" y="13994"/>
                  </a:cubicBezTo>
                  <a:cubicBezTo>
                    <a:pt x="1687" y="13994"/>
                    <a:pt x="1808" y="14012"/>
                    <a:pt x="1808" y="14220"/>
                  </a:cubicBezTo>
                  <a:cubicBezTo>
                    <a:pt x="1600" y="14429"/>
                    <a:pt x="1183" y="14185"/>
                    <a:pt x="1078" y="14568"/>
                  </a:cubicBezTo>
                  <a:cubicBezTo>
                    <a:pt x="1391" y="14985"/>
                    <a:pt x="1913" y="14915"/>
                    <a:pt x="2399" y="14985"/>
                  </a:cubicBezTo>
                  <a:cubicBezTo>
                    <a:pt x="2086" y="15124"/>
                    <a:pt x="1774" y="15228"/>
                    <a:pt x="1426" y="15298"/>
                  </a:cubicBezTo>
                  <a:cubicBezTo>
                    <a:pt x="1044" y="15298"/>
                    <a:pt x="661" y="15506"/>
                    <a:pt x="487" y="15854"/>
                  </a:cubicBezTo>
                  <a:cubicBezTo>
                    <a:pt x="1456" y="16037"/>
                    <a:pt x="2420" y="16083"/>
                    <a:pt x="3378" y="16083"/>
                  </a:cubicBezTo>
                  <a:cubicBezTo>
                    <a:pt x="4309" y="16083"/>
                    <a:pt x="5235" y="16040"/>
                    <a:pt x="6152" y="16040"/>
                  </a:cubicBezTo>
                  <a:cubicBezTo>
                    <a:pt x="6794" y="16040"/>
                    <a:pt x="7432" y="16061"/>
                    <a:pt x="8066" y="16132"/>
                  </a:cubicBezTo>
                  <a:cubicBezTo>
                    <a:pt x="7857" y="16619"/>
                    <a:pt x="7857" y="16619"/>
                    <a:pt x="8344" y="17036"/>
                  </a:cubicBezTo>
                  <a:cubicBezTo>
                    <a:pt x="8205" y="17210"/>
                    <a:pt x="7892" y="17244"/>
                    <a:pt x="7892" y="17488"/>
                  </a:cubicBezTo>
                  <a:cubicBezTo>
                    <a:pt x="7857" y="17731"/>
                    <a:pt x="8239" y="17696"/>
                    <a:pt x="8274" y="17905"/>
                  </a:cubicBezTo>
                  <a:cubicBezTo>
                    <a:pt x="7892" y="18253"/>
                    <a:pt x="7370" y="18079"/>
                    <a:pt x="7057" y="18565"/>
                  </a:cubicBezTo>
                  <a:cubicBezTo>
                    <a:pt x="7787" y="18983"/>
                    <a:pt x="8552" y="18948"/>
                    <a:pt x="9282" y="19087"/>
                  </a:cubicBezTo>
                  <a:cubicBezTo>
                    <a:pt x="11716" y="19504"/>
                    <a:pt x="14184" y="19400"/>
                    <a:pt x="16617" y="19435"/>
                  </a:cubicBezTo>
                  <a:cubicBezTo>
                    <a:pt x="17289" y="19435"/>
                    <a:pt x="17961" y="19357"/>
                    <a:pt x="18613" y="19357"/>
                  </a:cubicBezTo>
                  <a:cubicBezTo>
                    <a:pt x="18939" y="19357"/>
                    <a:pt x="19259" y="19377"/>
                    <a:pt x="19572" y="19435"/>
                  </a:cubicBezTo>
                  <a:cubicBezTo>
                    <a:pt x="20146" y="19513"/>
                    <a:pt x="20719" y="19537"/>
                    <a:pt x="21293" y="19537"/>
                  </a:cubicBezTo>
                  <a:cubicBezTo>
                    <a:pt x="22249" y="19537"/>
                    <a:pt x="23205" y="19469"/>
                    <a:pt x="24161" y="19469"/>
                  </a:cubicBezTo>
                  <a:cubicBezTo>
                    <a:pt x="24696" y="19469"/>
                    <a:pt x="25251" y="19366"/>
                    <a:pt x="25795" y="19366"/>
                  </a:cubicBezTo>
                  <a:cubicBezTo>
                    <a:pt x="25959" y="19366"/>
                    <a:pt x="26121" y="19376"/>
                    <a:pt x="26281" y="19400"/>
                  </a:cubicBezTo>
                  <a:cubicBezTo>
                    <a:pt x="26944" y="19508"/>
                    <a:pt x="27606" y="19540"/>
                    <a:pt x="28269" y="19540"/>
                  </a:cubicBezTo>
                  <a:cubicBezTo>
                    <a:pt x="29101" y="19540"/>
                    <a:pt x="29933" y="19489"/>
                    <a:pt x="30766" y="19469"/>
                  </a:cubicBezTo>
                  <a:cubicBezTo>
                    <a:pt x="30953" y="19462"/>
                    <a:pt x="31144" y="19460"/>
                    <a:pt x="31336" y="19460"/>
                  </a:cubicBezTo>
                  <a:cubicBezTo>
                    <a:pt x="32106" y="19460"/>
                    <a:pt x="32907" y="19504"/>
                    <a:pt x="33686" y="19504"/>
                  </a:cubicBezTo>
                  <a:cubicBezTo>
                    <a:pt x="33949" y="19497"/>
                    <a:pt x="34213" y="19494"/>
                    <a:pt x="34478" y="19494"/>
                  </a:cubicBezTo>
                  <a:cubicBezTo>
                    <a:pt x="36563" y="19494"/>
                    <a:pt x="38665" y="19688"/>
                    <a:pt x="40750" y="19688"/>
                  </a:cubicBezTo>
                  <a:cubicBezTo>
                    <a:pt x="41014" y="19688"/>
                    <a:pt x="41278" y="19685"/>
                    <a:pt x="41542" y="19678"/>
                  </a:cubicBezTo>
                  <a:cubicBezTo>
                    <a:pt x="42203" y="19678"/>
                    <a:pt x="42863" y="19747"/>
                    <a:pt x="43524" y="19817"/>
                  </a:cubicBezTo>
                  <a:cubicBezTo>
                    <a:pt x="46270" y="19956"/>
                    <a:pt x="49016" y="19991"/>
                    <a:pt x="51762" y="20304"/>
                  </a:cubicBezTo>
                  <a:cubicBezTo>
                    <a:pt x="53744" y="20477"/>
                    <a:pt x="55691" y="20443"/>
                    <a:pt x="57637" y="20651"/>
                  </a:cubicBezTo>
                  <a:cubicBezTo>
                    <a:pt x="59341" y="20825"/>
                    <a:pt x="61044" y="20929"/>
                    <a:pt x="62747" y="21138"/>
                  </a:cubicBezTo>
                  <a:cubicBezTo>
                    <a:pt x="63856" y="21284"/>
                    <a:pt x="64953" y="21418"/>
                    <a:pt x="66052" y="21418"/>
                  </a:cubicBezTo>
                  <a:cubicBezTo>
                    <a:pt x="66778" y="21418"/>
                    <a:pt x="67506" y="21360"/>
                    <a:pt x="68240" y="21207"/>
                  </a:cubicBezTo>
                  <a:cubicBezTo>
                    <a:pt x="68240" y="20512"/>
                    <a:pt x="67684" y="20616"/>
                    <a:pt x="67197" y="20408"/>
                  </a:cubicBezTo>
                  <a:cubicBezTo>
                    <a:pt x="67064" y="20351"/>
                    <a:pt x="66924" y="20338"/>
                    <a:pt x="66781" y="20338"/>
                  </a:cubicBezTo>
                  <a:cubicBezTo>
                    <a:pt x="66662" y="20338"/>
                    <a:pt x="66542" y="20347"/>
                    <a:pt x="66424" y="20347"/>
                  </a:cubicBezTo>
                  <a:cubicBezTo>
                    <a:pt x="66163" y="20347"/>
                    <a:pt x="65911" y="20304"/>
                    <a:pt x="65702" y="20026"/>
                  </a:cubicBezTo>
                  <a:cubicBezTo>
                    <a:pt x="65789" y="20014"/>
                    <a:pt x="65875" y="20009"/>
                    <a:pt x="65961" y="20009"/>
                  </a:cubicBezTo>
                  <a:cubicBezTo>
                    <a:pt x="66445" y="20009"/>
                    <a:pt x="66934" y="20159"/>
                    <a:pt x="67449" y="20159"/>
                  </a:cubicBezTo>
                  <a:cubicBezTo>
                    <a:pt x="67694" y="20159"/>
                    <a:pt x="67945" y="20125"/>
                    <a:pt x="68205" y="20026"/>
                  </a:cubicBezTo>
                  <a:cubicBezTo>
                    <a:pt x="67753" y="19817"/>
                    <a:pt x="67997" y="19156"/>
                    <a:pt x="67579" y="19087"/>
                  </a:cubicBezTo>
                  <a:cubicBezTo>
                    <a:pt x="66710" y="18948"/>
                    <a:pt x="65946" y="18531"/>
                    <a:pt x="65042" y="18531"/>
                  </a:cubicBezTo>
                  <a:cubicBezTo>
                    <a:pt x="64416" y="18531"/>
                    <a:pt x="63790" y="18461"/>
                    <a:pt x="63165" y="18392"/>
                  </a:cubicBezTo>
                  <a:cubicBezTo>
                    <a:pt x="61218" y="18009"/>
                    <a:pt x="59236" y="17696"/>
                    <a:pt x="57255" y="17453"/>
                  </a:cubicBezTo>
                  <a:cubicBezTo>
                    <a:pt x="56733" y="17384"/>
                    <a:pt x="56177" y="17244"/>
                    <a:pt x="55621" y="17140"/>
                  </a:cubicBezTo>
                  <a:cubicBezTo>
                    <a:pt x="56087" y="17039"/>
                    <a:pt x="56553" y="16985"/>
                    <a:pt x="57018" y="16985"/>
                  </a:cubicBezTo>
                  <a:cubicBezTo>
                    <a:pt x="57352" y="16985"/>
                    <a:pt x="57686" y="17013"/>
                    <a:pt x="58020" y="17071"/>
                  </a:cubicBezTo>
                  <a:cubicBezTo>
                    <a:pt x="59966" y="17244"/>
                    <a:pt x="61948" y="17384"/>
                    <a:pt x="63929" y="17627"/>
                  </a:cubicBezTo>
                  <a:cubicBezTo>
                    <a:pt x="65250" y="17801"/>
                    <a:pt x="66571" y="17905"/>
                    <a:pt x="67927" y="17940"/>
                  </a:cubicBezTo>
                  <a:cubicBezTo>
                    <a:pt x="68344" y="17940"/>
                    <a:pt x="68414" y="18183"/>
                    <a:pt x="68205" y="18531"/>
                  </a:cubicBezTo>
                  <a:cubicBezTo>
                    <a:pt x="68256" y="18546"/>
                    <a:pt x="68305" y="18553"/>
                    <a:pt x="68353" y="18553"/>
                  </a:cubicBezTo>
                  <a:cubicBezTo>
                    <a:pt x="68636" y="18553"/>
                    <a:pt x="68861" y="18307"/>
                    <a:pt x="68831" y="18009"/>
                  </a:cubicBezTo>
                  <a:cubicBezTo>
                    <a:pt x="68761" y="17349"/>
                    <a:pt x="68031" y="17627"/>
                    <a:pt x="67719" y="17349"/>
                  </a:cubicBezTo>
                  <a:cubicBezTo>
                    <a:pt x="68420" y="16572"/>
                    <a:pt x="69303" y="16463"/>
                    <a:pt x="70196" y="16463"/>
                  </a:cubicBezTo>
                  <a:cubicBezTo>
                    <a:pt x="70542" y="16463"/>
                    <a:pt x="70890" y="16480"/>
                    <a:pt x="71230" y="16480"/>
                  </a:cubicBezTo>
                  <a:cubicBezTo>
                    <a:pt x="71473" y="16480"/>
                    <a:pt x="71716" y="16514"/>
                    <a:pt x="71925" y="16584"/>
                  </a:cubicBezTo>
                  <a:cubicBezTo>
                    <a:pt x="72084" y="16624"/>
                    <a:pt x="72245" y="16644"/>
                    <a:pt x="72406" y="16644"/>
                  </a:cubicBezTo>
                  <a:cubicBezTo>
                    <a:pt x="72807" y="16644"/>
                    <a:pt x="73201" y="16519"/>
                    <a:pt x="73524" y="16271"/>
                  </a:cubicBezTo>
                  <a:cubicBezTo>
                    <a:pt x="72655" y="15611"/>
                    <a:pt x="71681" y="15402"/>
                    <a:pt x="71021" y="14950"/>
                  </a:cubicBezTo>
                  <a:cubicBezTo>
                    <a:pt x="71710" y="14717"/>
                    <a:pt x="72416" y="14648"/>
                    <a:pt x="73134" y="14648"/>
                  </a:cubicBezTo>
                  <a:cubicBezTo>
                    <a:pt x="74148" y="14648"/>
                    <a:pt x="75187" y="14784"/>
                    <a:pt x="76239" y="14784"/>
                  </a:cubicBezTo>
                  <a:cubicBezTo>
                    <a:pt x="76550" y="14784"/>
                    <a:pt x="76862" y="14772"/>
                    <a:pt x="77174" y="14742"/>
                  </a:cubicBezTo>
                  <a:cubicBezTo>
                    <a:pt x="77035" y="14046"/>
                    <a:pt x="76374" y="14151"/>
                    <a:pt x="76027" y="13873"/>
                  </a:cubicBezTo>
                  <a:cubicBezTo>
                    <a:pt x="76305" y="13733"/>
                    <a:pt x="76792" y="13873"/>
                    <a:pt x="76826" y="13421"/>
                  </a:cubicBezTo>
                  <a:cubicBezTo>
                    <a:pt x="76861" y="12899"/>
                    <a:pt x="76305" y="13038"/>
                    <a:pt x="76027" y="12864"/>
                  </a:cubicBezTo>
                  <a:cubicBezTo>
                    <a:pt x="75994" y="12848"/>
                    <a:pt x="75957" y="12843"/>
                    <a:pt x="75919" y="12843"/>
                  </a:cubicBezTo>
                  <a:cubicBezTo>
                    <a:pt x="75867" y="12843"/>
                    <a:pt x="75812" y="12852"/>
                    <a:pt x="75763" y="12852"/>
                  </a:cubicBezTo>
                  <a:cubicBezTo>
                    <a:pt x="75697" y="12852"/>
                    <a:pt x="75640" y="12836"/>
                    <a:pt x="75610" y="12760"/>
                  </a:cubicBezTo>
                  <a:cubicBezTo>
                    <a:pt x="75575" y="12412"/>
                    <a:pt x="75957" y="12447"/>
                    <a:pt x="76062" y="12239"/>
                  </a:cubicBezTo>
                  <a:cubicBezTo>
                    <a:pt x="75644" y="11231"/>
                    <a:pt x="74741" y="11161"/>
                    <a:pt x="73802" y="11057"/>
                  </a:cubicBezTo>
                  <a:cubicBezTo>
                    <a:pt x="74013" y="10961"/>
                    <a:pt x="74225" y="10926"/>
                    <a:pt x="74437" y="10926"/>
                  </a:cubicBezTo>
                  <a:cubicBezTo>
                    <a:pt x="75035" y="10926"/>
                    <a:pt x="75636" y="11208"/>
                    <a:pt x="76245" y="11208"/>
                  </a:cubicBezTo>
                  <a:cubicBezTo>
                    <a:pt x="76518" y="11208"/>
                    <a:pt x="76793" y="11152"/>
                    <a:pt x="77070" y="10987"/>
                  </a:cubicBezTo>
                  <a:cubicBezTo>
                    <a:pt x="76722" y="10535"/>
                    <a:pt x="76270" y="10153"/>
                    <a:pt x="75749" y="9910"/>
                  </a:cubicBezTo>
                  <a:cubicBezTo>
                    <a:pt x="75871" y="9882"/>
                    <a:pt x="75998" y="9875"/>
                    <a:pt x="76124" y="9875"/>
                  </a:cubicBezTo>
                  <a:cubicBezTo>
                    <a:pt x="76266" y="9875"/>
                    <a:pt x="76406" y="9884"/>
                    <a:pt x="76539" y="9884"/>
                  </a:cubicBezTo>
                  <a:cubicBezTo>
                    <a:pt x="76892" y="9884"/>
                    <a:pt x="77191" y="9820"/>
                    <a:pt x="77313" y="9353"/>
                  </a:cubicBezTo>
                  <a:cubicBezTo>
                    <a:pt x="77104" y="8832"/>
                    <a:pt x="76513" y="8936"/>
                    <a:pt x="76096" y="8554"/>
                  </a:cubicBezTo>
                  <a:lnTo>
                    <a:pt x="76096" y="8554"/>
                  </a:lnTo>
                  <a:cubicBezTo>
                    <a:pt x="76190" y="8573"/>
                    <a:pt x="76279" y="8581"/>
                    <a:pt x="76367" y="8581"/>
                  </a:cubicBezTo>
                  <a:cubicBezTo>
                    <a:pt x="76718" y="8581"/>
                    <a:pt x="77031" y="8454"/>
                    <a:pt x="77375" y="8454"/>
                  </a:cubicBezTo>
                  <a:cubicBezTo>
                    <a:pt x="77552" y="8454"/>
                    <a:pt x="77736" y="8487"/>
                    <a:pt x="77939" y="8589"/>
                  </a:cubicBezTo>
                  <a:cubicBezTo>
                    <a:pt x="77452" y="7511"/>
                    <a:pt x="76340" y="7615"/>
                    <a:pt x="75783" y="6816"/>
                  </a:cubicBezTo>
                  <a:lnTo>
                    <a:pt x="75783" y="6816"/>
                  </a:lnTo>
                  <a:cubicBezTo>
                    <a:pt x="76092" y="6900"/>
                    <a:pt x="76389" y="6973"/>
                    <a:pt x="76663" y="6973"/>
                  </a:cubicBezTo>
                  <a:cubicBezTo>
                    <a:pt x="77069" y="6973"/>
                    <a:pt x="77426" y="6813"/>
                    <a:pt x="77695" y="6294"/>
                  </a:cubicBezTo>
                  <a:lnTo>
                    <a:pt x="77139" y="6086"/>
                  </a:lnTo>
                  <a:cubicBezTo>
                    <a:pt x="78078" y="5808"/>
                    <a:pt x="77348" y="4591"/>
                    <a:pt x="78391" y="4487"/>
                  </a:cubicBezTo>
                  <a:cubicBezTo>
                    <a:pt x="77174" y="3374"/>
                    <a:pt x="75714" y="3409"/>
                    <a:pt x="74358" y="3200"/>
                  </a:cubicBezTo>
                  <a:cubicBezTo>
                    <a:pt x="72516" y="2957"/>
                    <a:pt x="70673" y="2575"/>
                    <a:pt x="68761" y="2505"/>
                  </a:cubicBezTo>
                  <a:cubicBezTo>
                    <a:pt x="67232" y="2436"/>
                    <a:pt x="65702" y="2018"/>
                    <a:pt x="64138" y="1949"/>
                  </a:cubicBezTo>
                  <a:cubicBezTo>
                    <a:pt x="62365" y="1879"/>
                    <a:pt x="60627" y="1566"/>
                    <a:pt x="58854" y="1393"/>
                  </a:cubicBezTo>
                  <a:cubicBezTo>
                    <a:pt x="56177" y="1149"/>
                    <a:pt x="53466" y="836"/>
                    <a:pt x="50754" y="697"/>
                  </a:cubicBezTo>
                  <a:cubicBezTo>
                    <a:pt x="48842" y="593"/>
                    <a:pt x="46930" y="454"/>
                    <a:pt x="45018" y="385"/>
                  </a:cubicBezTo>
                  <a:cubicBezTo>
                    <a:pt x="41368" y="315"/>
                    <a:pt x="37753" y="2"/>
                    <a:pt x="34138" y="2"/>
                  </a:cubicBezTo>
                  <a:cubicBezTo>
                    <a:pt x="33581" y="2"/>
                    <a:pt x="33025" y="164"/>
                    <a:pt x="32454" y="164"/>
                  </a:cubicBezTo>
                  <a:cubicBezTo>
                    <a:pt x="32275" y="164"/>
                    <a:pt x="32095" y="148"/>
                    <a:pt x="31913" y="106"/>
                  </a:cubicBezTo>
                  <a:cubicBezTo>
                    <a:pt x="31733" y="39"/>
                    <a:pt x="31539" y="1"/>
                    <a:pt x="31340" y="1"/>
                  </a:cubicBezTo>
                  <a:close/>
                </a:path>
              </a:pathLst>
            </a:custGeom>
            <a:solidFill>
              <a:srgbClr val="DAE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0000"/>
                </a:solidFill>
              </a:endParaRPr>
            </a:p>
          </p:txBody>
        </p:sp>
        <p:sp>
          <p:nvSpPr>
            <p:cNvPr id="5" name="Google Shape;316;p35">
              <a:extLst>
                <a:ext uri="{FF2B5EF4-FFF2-40B4-BE49-F238E27FC236}">
                  <a16:creationId xmlns:a16="http://schemas.microsoft.com/office/drawing/2014/main" id="{C7423E7C-B37C-C6F0-4C1A-BB62C8062F6C}"/>
                </a:ext>
              </a:extLst>
            </p:cNvPr>
            <p:cNvSpPr txBox="1"/>
            <p:nvPr/>
          </p:nvSpPr>
          <p:spPr>
            <a:xfrm>
              <a:off x="3372830" y="354102"/>
              <a:ext cx="2412651" cy="547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Staatliches"/>
                  <a:cs typeface="Staatliches"/>
                  <a:sym typeface="Staatliches"/>
                </a:rPr>
                <a:t>3. DẤU ẤN CỦA HỒ KHANH</a:t>
              </a:r>
              <a:endParaRPr sz="2200" dirty="0">
                <a:solidFill>
                  <a:srgbClr val="FF0000"/>
                </a:solidFill>
                <a:latin typeface="#9Slide03 AllRoundGothic" panose="020B0703020202020104" pitchFamily="34" charset="0"/>
                <a:ea typeface="Staatliches"/>
                <a:cs typeface="Staatliches"/>
                <a:sym typeface="Staatliche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03FB98-BD1B-CD82-AF7A-5B9915C78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4" b="97173" l="3704" r="95525">
                        <a14:foregroundMark x1="46142" y1="6714" x2="46142" y2="6714"/>
                        <a14:foregroundMark x1="76235" y1="71555" x2="66667" y2="81625"/>
                        <a14:foregroundMark x1="66667" y1="81625" x2="42593" y2="87809"/>
                        <a14:foregroundMark x1="42593" y1="87809" x2="22068" y2="81095"/>
                        <a14:foregroundMark x1="22068" y1="81095" x2="15741" y2="49823"/>
                        <a14:foregroundMark x1="8488" y1="71201" x2="17130" y2="89399"/>
                        <a14:foregroundMark x1="17130" y1="89399" x2="48920" y2="93286"/>
                        <a14:foregroundMark x1="48920" y1="93286" x2="68210" y2="89223"/>
                        <a14:foregroundMark x1="68210" y1="89223" x2="78858" y2="67668"/>
                        <a14:foregroundMark x1="95525" y1="63428" x2="95525" y2="63428"/>
                        <a14:foregroundMark x1="91821" y1="70141" x2="91821" y2="70141"/>
                        <a14:foregroundMark x1="88272" y1="77915" x2="88272" y2="77915"/>
                        <a14:foregroundMark x1="89352" y1="73852" x2="89352" y2="73852"/>
                        <a14:foregroundMark x1="89352" y1="71731" x2="89352" y2="71731"/>
                        <a14:foregroundMark x1="3704" y1="61131" x2="13580" y2="79505"/>
                        <a14:foregroundMark x1="30093" y1="53534" x2="30247" y2="68375"/>
                        <a14:foregroundMark x1="89352" y1="86042" x2="80864" y2="95936"/>
                        <a14:foregroundMark x1="80864" y1="95936" x2="74383" y2="97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2320" y="1329266"/>
            <a:ext cx="3495839" cy="3505738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D1BE1B5-14F9-A2D8-1A70-9FD48A8D5FA2}"/>
              </a:ext>
            </a:extLst>
          </p:cNvPr>
          <p:cNvSpPr/>
          <p:nvPr/>
        </p:nvSpPr>
        <p:spPr>
          <a:xfrm>
            <a:off x="262467" y="1329265"/>
            <a:ext cx="5097249" cy="125306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4D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một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di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sản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đóng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góp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nhỏ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tìm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kiếm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.”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AD20EC-56DF-18E7-3EF4-44259FD1017B}"/>
              </a:ext>
            </a:extLst>
          </p:cNvPr>
          <p:cNvSpPr/>
          <p:nvPr/>
        </p:nvSpPr>
        <p:spPr>
          <a:xfrm>
            <a:off x="262464" y="2891047"/>
            <a:ext cx="5097249" cy="842166"/>
          </a:xfrm>
          <a:prstGeom prst="round2DiagRect">
            <a:avLst>
              <a:gd name="adj1" fmla="val 44559"/>
              <a:gd name="adj2" fmla="val 0"/>
            </a:avLst>
          </a:prstGeom>
          <a:solidFill>
            <a:srgbClr val="FFF4D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hiện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ra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Sơn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Đoòng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rất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ấn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tượng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B267A38-A73C-48B7-0540-E12E16420538}"/>
              </a:ext>
            </a:extLst>
          </p:cNvPr>
          <p:cNvSpPr/>
          <p:nvPr/>
        </p:nvSpPr>
        <p:spPr>
          <a:xfrm>
            <a:off x="262465" y="4012501"/>
            <a:ext cx="5097249" cy="842166"/>
          </a:xfrm>
          <a:prstGeom prst="round2DiagRect">
            <a:avLst>
              <a:gd name="adj1" fmla="val 44553"/>
              <a:gd name="adj2" fmla="val 0"/>
            </a:avLst>
          </a:prstGeom>
          <a:solidFill>
            <a:srgbClr val="FFF4D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chi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tiết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này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hóa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nhan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văn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bản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biết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dấu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ấn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đặc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Hồ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Khanh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0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>
            <a:extLst>
              <a:ext uri="{FF2B5EF4-FFF2-40B4-BE49-F238E27FC236}">
                <a16:creationId xmlns:a16="http://schemas.microsoft.com/office/drawing/2014/main" id="{068467F8-C1A8-59E8-A052-63CB408BA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"/>
            <a:ext cx="9138160" cy="5142422"/>
          </a:xfrm>
          <a:prstGeom prst="rect">
            <a:avLst/>
          </a:prstGeom>
        </p:spPr>
      </p:pic>
      <p:grpSp>
        <p:nvGrpSpPr>
          <p:cNvPr id="10" name="Google Shape;1419;p33">
            <a:extLst>
              <a:ext uri="{FF2B5EF4-FFF2-40B4-BE49-F238E27FC236}">
                <a16:creationId xmlns:a16="http://schemas.microsoft.com/office/drawing/2014/main" id="{CA991B0A-FD1D-50B6-3A88-34028ACDFAE1}"/>
              </a:ext>
            </a:extLst>
          </p:cNvPr>
          <p:cNvGrpSpPr/>
          <p:nvPr/>
        </p:nvGrpSpPr>
        <p:grpSpPr>
          <a:xfrm rot="1081312" flipH="1">
            <a:off x="2373599" y="2129984"/>
            <a:ext cx="4038284" cy="1540457"/>
            <a:chOff x="2930899" y="2035956"/>
            <a:chExt cx="4038023" cy="2122502"/>
          </a:xfrm>
        </p:grpSpPr>
        <p:sp>
          <p:nvSpPr>
            <p:cNvPr id="11" name="Google Shape;1420;p33">
              <a:extLst>
                <a:ext uri="{FF2B5EF4-FFF2-40B4-BE49-F238E27FC236}">
                  <a16:creationId xmlns:a16="http://schemas.microsoft.com/office/drawing/2014/main" id="{C308E447-7FF9-2A14-A60F-C71200FFF0F8}"/>
                </a:ext>
              </a:extLst>
            </p:cNvPr>
            <p:cNvSpPr/>
            <p:nvPr/>
          </p:nvSpPr>
          <p:spPr>
            <a:xfrm>
              <a:off x="3695890" y="2171152"/>
              <a:ext cx="213186" cy="250231"/>
            </a:xfrm>
            <a:custGeom>
              <a:avLst/>
              <a:gdLst/>
              <a:ahLst/>
              <a:cxnLst/>
              <a:rect l="l" t="t" r="r" b="b"/>
              <a:pathLst>
                <a:path w="11728" h="13732" extrusionOk="0">
                  <a:moveTo>
                    <a:pt x="10763" y="0"/>
                  </a:moveTo>
                  <a:cubicBezTo>
                    <a:pt x="10540" y="334"/>
                    <a:pt x="10280" y="631"/>
                    <a:pt x="10132" y="854"/>
                  </a:cubicBezTo>
                  <a:cubicBezTo>
                    <a:pt x="9130" y="2116"/>
                    <a:pt x="8054" y="3340"/>
                    <a:pt x="6940" y="4528"/>
                  </a:cubicBezTo>
                  <a:cubicBezTo>
                    <a:pt x="4825" y="6754"/>
                    <a:pt x="2598" y="9278"/>
                    <a:pt x="1" y="11022"/>
                  </a:cubicBezTo>
                  <a:cubicBezTo>
                    <a:pt x="854" y="11913"/>
                    <a:pt x="1782" y="12840"/>
                    <a:pt x="2710" y="13731"/>
                  </a:cubicBezTo>
                  <a:lnTo>
                    <a:pt x="2747" y="13694"/>
                  </a:lnTo>
                  <a:cubicBezTo>
                    <a:pt x="5122" y="11801"/>
                    <a:pt x="7349" y="9723"/>
                    <a:pt x="9353" y="7459"/>
                  </a:cubicBezTo>
                  <a:cubicBezTo>
                    <a:pt x="10763" y="5864"/>
                    <a:pt x="11728" y="4454"/>
                    <a:pt x="11319" y="2227"/>
                  </a:cubicBezTo>
                  <a:cubicBezTo>
                    <a:pt x="11171" y="1485"/>
                    <a:pt x="10985" y="742"/>
                    <a:pt x="10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21;p33">
              <a:extLst>
                <a:ext uri="{FF2B5EF4-FFF2-40B4-BE49-F238E27FC236}">
                  <a16:creationId xmlns:a16="http://schemas.microsoft.com/office/drawing/2014/main" id="{9F726832-75E2-7BF4-D297-34E971E964D0}"/>
                </a:ext>
              </a:extLst>
            </p:cNvPr>
            <p:cNvSpPr/>
            <p:nvPr/>
          </p:nvSpPr>
          <p:spPr>
            <a:xfrm>
              <a:off x="2959265" y="2728378"/>
              <a:ext cx="273208" cy="176521"/>
            </a:xfrm>
            <a:custGeom>
              <a:avLst/>
              <a:gdLst/>
              <a:ahLst/>
              <a:cxnLst/>
              <a:rect l="l" t="t" r="r" b="b"/>
              <a:pathLst>
                <a:path w="15030" h="9687" extrusionOk="0">
                  <a:moveTo>
                    <a:pt x="15030" y="0"/>
                  </a:moveTo>
                  <a:lnTo>
                    <a:pt x="14585" y="297"/>
                  </a:lnTo>
                  <a:cubicBezTo>
                    <a:pt x="11542" y="1967"/>
                    <a:pt x="8424" y="3526"/>
                    <a:pt x="5307" y="5010"/>
                  </a:cubicBezTo>
                  <a:cubicBezTo>
                    <a:pt x="3934" y="5604"/>
                    <a:pt x="1782" y="7014"/>
                    <a:pt x="0" y="7311"/>
                  </a:cubicBezTo>
                  <a:cubicBezTo>
                    <a:pt x="550" y="8118"/>
                    <a:pt x="1645" y="9686"/>
                    <a:pt x="2028" y="9686"/>
                  </a:cubicBezTo>
                  <a:cubicBezTo>
                    <a:pt x="2033" y="9686"/>
                    <a:pt x="2037" y="9686"/>
                    <a:pt x="2041" y="9686"/>
                  </a:cubicBezTo>
                  <a:cubicBezTo>
                    <a:pt x="3229" y="9537"/>
                    <a:pt x="4528" y="8907"/>
                    <a:pt x="5604" y="8424"/>
                  </a:cubicBezTo>
                  <a:cubicBezTo>
                    <a:pt x="7274" y="7756"/>
                    <a:pt x="8944" y="7088"/>
                    <a:pt x="10540" y="6272"/>
                  </a:cubicBezTo>
                  <a:cubicBezTo>
                    <a:pt x="11876" y="5604"/>
                    <a:pt x="13694" y="5084"/>
                    <a:pt x="14844" y="4194"/>
                  </a:cubicBezTo>
                  <a:lnTo>
                    <a:pt x="14881" y="4156"/>
                  </a:lnTo>
                  <a:cubicBezTo>
                    <a:pt x="14881" y="3266"/>
                    <a:pt x="14919" y="2412"/>
                    <a:pt x="14993" y="1522"/>
                  </a:cubicBezTo>
                  <a:cubicBezTo>
                    <a:pt x="15030" y="1039"/>
                    <a:pt x="15030" y="520"/>
                    <a:pt x="1503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422;p33">
              <a:extLst>
                <a:ext uri="{FF2B5EF4-FFF2-40B4-BE49-F238E27FC236}">
                  <a16:creationId xmlns:a16="http://schemas.microsoft.com/office/drawing/2014/main" id="{895E1D12-6DFA-485E-014E-6465F1B52620}"/>
                </a:ext>
              </a:extLst>
            </p:cNvPr>
            <p:cNvSpPr/>
            <p:nvPr/>
          </p:nvSpPr>
          <p:spPr>
            <a:xfrm>
              <a:off x="3247978" y="2733772"/>
              <a:ext cx="831766" cy="574155"/>
            </a:xfrm>
            <a:custGeom>
              <a:avLst/>
              <a:gdLst/>
              <a:ahLst/>
              <a:cxnLst/>
              <a:rect l="l" t="t" r="r" b="b"/>
              <a:pathLst>
                <a:path w="45758" h="31508" extrusionOk="0">
                  <a:moveTo>
                    <a:pt x="186" y="1"/>
                  </a:moveTo>
                  <a:cubicBezTo>
                    <a:pt x="149" y="483"/>
                    <a:pt x="149" y="966"/>
                    <a:pt x="186" y="1485"/>
                  </a:cubicBezTo>
                  <a:cubicBezTo>
                    <a:pt x="297" y="2302"/>
                    <a:pt x="0" y="3155"/>
                    <a:pt x="112" y="4009"/>
                  </a:cubicBezTo>
                  <a:cubicBezTo>
                    <a:pt x="112" y="4083"/>
                    <a:pt x="112" y="4194"/>
                    <a:pt x="38" y="4306"/>
                  </a:cubicBezTo>
                  <a:cubicBezTo>
                    <a:pt x="75" y="4343"/>
                    <a:pt x="112" y="4380"/>
                    <a:pt x="149" y="4417"/>
                  </a:cubicBezTo>
                  <a:cubicBezTo>
                    <a:pt x="1708" y="6495"/>
                    <a:pt x="3897" y="8054"/>
                    <a:pt x="5827" y="9798"/>
                  </a:cubicBezTo>
                  <a:cubicBezTo>
                    <a:pt x="7608" y="11431"/>
                    <a:pt x="9278" y="13101"/>
                    <a:pt x="11096" y="14622"/>
                  </a:cubicBezTo>
                  <a:cubicBezTo>
                    <a:pt x="14993" y="17888"/>
                    <a:pt x="19075" y="20671"/>
                    <a:pt x="23269" y="23529"/>
                  </a:cubicBezTo>
                  <a:cubicBezTo>
                    <a:pt x="27054" y="26089"/>
                    <a:pt x="31025" y="28576"/>
                    <a:pt x="35404" y="29875"/>
                  </a:cubicBezTo>
                  <a:cubicBezTo>
                    <a:pt x="38781" y="30840"/>
                    <a:pt x="42269" y="31396"/>
                    <a:pt x="45758" y="31508"/>
                  </a:cubicBezTo>
                  <a:cubicBezTo>
                    <a:pt x="45609" y="30320"/>
                    <a:pt x="45164" y="28687"/>
                    <a:pt x="45238" y="27351"/>
                  </a:cubicBezTo>
                  <a:cubicBezTo>
                    <a:pt x="41045" y="26646"/>
                    <a:pt x="36962" y="25459"/>
                    <a:pt x="33066" y="23789"/>
                  </a:cubicBezTo>
                  <a:cubicBezTo>
                    <a:pt x="28538" y="21748"/>
                    <a:pt x="24196" y="19224"/>
                    <a:pt x="20151" y="16367"/>
                  </a:cubicBezTo>
                  <a:cubicBezTo>
                    <a:pt x="13472" y="11691"/>
                    <a:pt x="7126" y="6532"/>
                    <a:pt x="1225" y="96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23;p33">
              <a:extLst>
                <a:ext uri="{FF2B5EF4-FFF2-40B4-BE49-F238E27FC236}">
                  <a16:creationId xmlns:a16="http://schemas.microsoft.com/office/drawing/2014/main" id="{5BF86BE2-C98E-BB07-6DF3-523D54FF25E7}"/>
                </a:ext>
              </a:extLst>
            </p:cNvPr>
            <p:cNvSpPr/>
            <p:nvPr/>
          </p:nvSpPr>
          <p:spPr>
            <a:xfrm>
              <a:off x="4089178" y="3234636"/>
              <a:ext cx="983548" cy="79523"/>
            </a:xfrm>
            <a:custGeom>
              <a:avLst/>
              <a:gdLst/>
              <a:ahLst/>
              <a:cxnLst/>
              <a:rect l="l" t="t" r="r" b="b"/>
              <a:pathLst>
                <a:path w="54108" h="4364" extrusionOk="0">
                  <a:moveTo>
                    <a:pt x="44743" y="0"/>
                  </a:moveTo>
                  <a:cubicBezTo>
                    <a:pt x="39702" y="0"/>
                    <a:pt x="34661" y="215"/>
                    <a:pt x="29651" y="645"/>
                  </a:cubicBezTo>
                  <a:cubicBezTo>
                    <a:pt x="25147" y="1031"/>
                    <a:pt x="20624" y="1280"/>
                    <a:pt x="16105" y="1280"/>
                  </a:cubicBezTo>
                  <a:cubicBezTo>
                    <a:pt x="11504" y="1280"/>
                    <a:pt x="6907" y="1021"/>
                    <a:pt x="2338" y="385"/>
                  </a:cubicBezTo>
                  <a:cubicBezTo>
                    <a:pt x="1596" y="273"/>
                    <a:pt x="817" y="162"/>
                    <a:pt x="74" y="51"/>
                  </a:cubicBezTo>
                  <a:lnTo>
                    <a:pt x="74" y="51"/>
                  </a:lnTo>
                  <a:cubicBezTo>
                    <a:pt x="0" y="1350"/>
                    <a:pt x="445" y="2871"/>
                    <a:pt x="594" y="4096"/>
                  </a:cubicBezTo>
                  <a:cubicBezTo>
                    <a:pt x="1299" y="4096"/>
                    <a:pt x="2004" y="4133"/>
                    <a:pt x="2709" y="4133"/>
                  </a:cubicBezTo>
                  <a:cubicBezTo>
                    <a:pt x="6668" y="4191"/>
                    <a:pt x="10581" y="4363"/>
                    <a:pt x="14520" y="4363"/>
                  </a:cubicBezTo>
                  <a:cubicBezTo>
                    <a:pt x="15603" y="4363"/>
                    <a:pt x="16688" y="4350"/>
                    <a:pt x="17776" y="4318"/>
                  </a:cubicBezTo>
                  <a:cubicBezTo>
                    <a:pt x="22526" y="4207"/>
                    <a:pt x="27239" y="3836"/>
                    <a:pt x="31989" y="3725"/>
                  </a:cubicBezTo>
                  <a:cubicBezTo>
                    <a:pt x="37337" y="3609"/>
                    <a:pt x="42707" y="3358"/>
                    <a:pt x="48064" y="3358"/>
                  </a:cubicBezTo>
                  <a:cubicBezTo>
                    <a:pt x="49585" y="3358"/>
                    <a:pt x="51105" y="3379"/>
                    <a:pt x="52623" y="3428"/>
                  </a:cubicBezTo>
                  <a:lnTo>
                    <a:pt x="54107" y="3502"/>
                  </a:lnTo>
                  <a:cubicBezTo>
                    <a:pt x="53625" y="2426"/>
                    <a:pt x="53328" y="1313"/>
                    <a:pt x="53142" y="199"/>
                  </a:cubicBezTo>
                  <a:cubicBezTo>
                    <a:pt x="50346" y="67"/>
                    <a:pt x="47544" y="0"/>
                    <a:pt x="44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24;p33">
              <a:extLst>
                <a:ext uri="{FF2B5EF4-FFF2-40B4-BE49-F238E27FC236}">
                  <a16:creationId xmlns:a16="http://schemas.microsoft.com/office/drawing/2014/main" id="{87BE6BAD-2D97-5903-24A6-023F8DE67197}"/>
                </a:ext>
              </a:extLst>
            </p:cNvPr>
            <p:cNvSpPr/>
            <p:nvPr/>
          </p:nvSpPr>
          <p:spPr>
            <a:xfrm>
              <a:off x="5076071" y="3239611"/>
              <a:ext cx="862795" cy="311769"/>
            </a:xfrm>
            <a:custGeom>
              <a:avLst/>
              <a:gdLst/>
              <a:ahLst/>
              <a:cxnLst/>
              <a:rect l="l" t="t" r="r" b="b"/>
              <a:pathLst>
                <a:path w="47465" h="17109" extrusionOk="0">
                  <a:moveTo>
                    <a:pt x="1" y="0"/>
                  </a:moveTo>
                  <a:cubicBezTo>
                    <a:pt x="223" y="1114"/>
                    <a:pt x="557" y="2227"/>
                    <a:pt x="1003" y="3303"/>
                  </a:cubicBezTo>
                  <a:cubicBezTo>
                    <a:pt x="9798" y="3823"/>
                    <a:pt x="18222" y="5715"/>
                    <a:pt x="26720" y="8313"/>
                  </a:cubicBezTo>
                  <a:cubicBezTo>
                    <a:pt x="31990" y="9872"/>
                    <a:pt x="37222" y="11653"/>
                    <a:pt x="42121" y="14065"/>
                  </a:cubicBezTo>
                  <a:cubicBezTo>
                    <a:pt x="43976" y="14956"/>
                    <a:pt x="45758" y="15995"/>
                    <a:pt x="47465" y="17108"/>
                  </a:cubicBezTo>
                  <a:cubicBezTo>
                    <a:pt x="47168" y="15290"/>
                    <a:pt x="46908" y="13471"/>
                    <a:pt x="46611" y="11653"/>
                  </a:cubicBezTo>
                  <a:cubicBezTo>
                    <a:pt x="40748" y="8424"/>
                    <a:pt x="34513" y="5901"/>
                    <a:pt x="28056" y="4231"/>
                  </a:cubicBezTo>
                  <a:cubicBezTo>
                    <a:pt x="18853" y="1893"/>
                    <a:pt x="9464" y="48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25;p33">
              <a:extLst>
                <a:ext uri="{FF2B5EF4-FFF2-40B4-BE49-F238E27FC236}">
                  <a16:creationId xmlns:a16="http://schemas.microsoft.com/office/drawing/2014/main" id="{31C0986A-BB62-E957-7BA3-4FFC22673939}"/>
                </a:ext>
              </a:extLst>
            </p:cNvPr>
            <p:cNvSpPr/>
            <p:nvPr/>
          </p:nvSpPr>
          <p:spPr>
            <a:xfrm>
              <a:off x="5944919" y="3464130"/>
              <a:ext cx="939704" cy="672884"/>
            </a:xfrm>
            <a:custGeom>
              <a:avLst/>
              <a:gdLst/>
              <a:ahLst/>
              <a:cxnLst/>
              <a:rect l="l" t="t" r="r" b="b"/>
              <a:pathLst>
                <a:path w="51696" h="36926" extrusionOk="0">
                  <a:moveTo>
                    <a:pt x="1" y="0"/>
                  </a:moveTo>
                  <a:cubicBezTo>
                    <a:pt x="75" y="297"/>
                    <a:pt x="112" y="631"/>
                    <a:pt x="149" y="928"/>
                  </a:cubicBezTo>
                  <a:cubicBezTo>
                    <a:pt x="372" y="2338"/>
                    <a:pt x="595" y="3748"/>
                    <a:pt x="817" y="5158"/>
                  </a:cubicBezTo>
                  <a:cubicBezTo>
                    <a:pt x="854" y="5270"/>
                    <a:pt x="817" y="5418"/>
                    <a:pt x="743" y="5529"/>
                  </a:cubicBezTo>
                  <a:cubicBezTo>
                    <a:pt x="3563" y="7459"/>
                    <a:pt x="6235" y="9649"/>
                    <a:pt x="8722" y="12024"/>
                  </a:cubicBezTo>
                  <a:cubicBezTo>
                    <a:pt x="15550" y="18444"/>
                    <a:pt x="21339" y="26088"/>
                    <a:pt x="28502" y="32175"/>
                  </a:cubicBezTo>
                  <a:cubicBezTo>
                    <a:pt x="32247" y="35222"/>
                    <a:pt x="36936" y="36925"/>
                    <a:pt x="41743" y="36925"/>
                  </a:cubicBezTo>
                  <a:cubicBezTo>
                    <a:pt x="41795" y="36925"/>
                    <a:pt x="41847" y="36925"/>
                    <a:pt x="41898" y="36925"/>
                  </a:cubicBezTo>
                  <a:cubicBezTo>
                    <a:pt x="45201" y="36925"/>
                    <a:pt x="49617" y="36331"/>
                    <a:pt x="51696" y="33548"/>
                  </a:cubicBezTo>
                  <a:lnTo>
                    <a:pt x="51696" y="33548"/>
                  </a:lnTo>
                  <a:cubicBezTo>
                    <a:pt x="49914" y="34475"/>
                    <a:pt x="47613" y="34772"/>
                    <a:pt x="45795" y="34772"/>
                  </a:cubicBezTo>
                  <a:cubicBezTo>
                    <a:pt x="37928" y="34698"/>
                    <a:pt x="31470" y="29466"/>
                    <a:pt x="26052" y="24233"/>
                  </a:cubicBezTo>
                  <a:cubicBezTo>
                    <a:pt x="18482" y="16885"/>
                    <a:pt x="12359" y="8053"/>
                    <a:pt x="3489" y="2152"/>
                  </a:cubicBezTo>
                  <a:cubicBezTo>
                    <a:pt x="2339" y="1410"/>
                    <a:pt x="1188" y="70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426;p33">
              <a:extLst>
                <a:ext uri="{FF2B5EF4-FFF2-40B4-BE49-F238E27FC236}">
                  <a16:creationId xmlns:a16="http://schemas.microsoft.com/office/drawing/2014/main" id="{4C6A7A3A-4BE4-BBCC-A789-D43643118929}"/>
                </a:ext>
              </a:extLst>
            </p:cNvPr>
            <p:cNvGrpSpPr/>
            <p:nvPr/>
          </p:nvGrpSpPr>
          <p:grpSpPr>
            <a:xfrm>
              <a:off x="2930899" y="2035956"/>
              <a:ext cx="4038023" cy="2122502"/>
              <a:chOff x="2930899" y="2035956"/>
              <a:chExt cx="4038023" cy="2122502"/>
            </a:xfrm>
          </p:grpSpPr>
          <p:sp>
            <p:nvSpPr>
              <p:cNvPr id="18" name="Google Shape;1427;p33">
                <a:extLst>
                  <a:ext uri="{FF2B5EF4-FFF2-40B4-BE49-F238E27FC236}">
                    <a16:creationId xmlns:a16="http://schemas.microsoft.com/office/drawing/2014/main" id="{86299D67-626D-387C-6D08-C4B8070E199E}"/>
                  </a:ext>
                </a:extLst>
              </p:cNvPr>
              <p:cNvSpPr/>
              <p:nvPr/>
            </p:nvSpPr>
            <p:spPr>
              <a:xfrm>
                <a:off x="2930899" y="2035956"/>
                <a:ext cx="4038023" cy="2122502"/>
              </a:xfrm>
              <a:custGeom>
                <a:avLst/>
                <a:gdLst/>
                <a:ahLst/>
                <a:cxnLst/>
                <a:rect l="l" t="t" r="r" b="b"/>
                <a:pathLst>
                  <a:path w="222144" h="116477" extrusionOk="0">
                    <a:moveTo>
                      <a:pt x="54219" y="7525"/>
                    </a:moveTo>
                    <a:cubicBezTo>
                      <a:pt x="54479" y="8267"/>
                      <a:pt x="54664" y="9010"/>
                      <a:pt x="54813" y="9752"/>
                    </a:cubicBezTo>
                    <a:cubicBezTo>
                      <a:pt x="55221" y="11978"/>
                      <a:pt x="54256" y="13426"/>
                      <a:pt x="52846" y="14984"/>
                    </a:cubicBezTo>
                    <a:cubicBezTo>
                      <a:pt x="50805" y="17248"/>
                      <a:pt x="48615" y="19363"/>
                      <a:pt x="46203" y="21219"/>
                    </a:cubicBezTo>
                    <a:lnTo>
                      <a:pt x="46166" y="21256"/>
                    </a:lnTo>
                    <a:cubicBezTo>
                      <a:pt x="45238" y="20365"/>
                      <a:pt x="44310" y="19475"/>
                      <a:pt x="43457" y="18547"/>
                    </a:cubicBezTo>
                    <a:cubicBezTo>
                      <a:pt x="46092" y="16803"/>
                      <a:pt x="48318" y="14316"/>
                      <a:pt x="50434" y="12053"/>
                    </a:cubicBezTo>
                    <a:cubicBezTo>
                      <a:pt x="51547" y="10902"/>
                      <a:pt x="52623" y="9678"/>
                      <a:pt x="53588" y="8379"/>
                    </a:cubicBezTo>
                    <a:cubicBezTo>
                      <a:pt x="53774" y="8156"/>
                      <a:pt x="54033" y="7859"/>
                      <a:pt x="54219" y="7525"/>
                    </a:cubicBezTo>
                    <a:close/>
                    <a:moveTo>
                      <a:pt x="18036" y="38104"/>
                    </a:moveTo>
                    <a:cubicBezTo>
                      <a:pt x="18036" y="38623"/>
                      <a:pt x="18036" y="39143"/>
                      <a:pt x="17999" y="39625"/>
                    </a:cubicBezTo>
                    <a:cubicBezTo>
                      <a:pt x="17888" y="40479"/>
                      <a:pt x="17851" y="41370"/>
                      <a:pt x="17888" y="42260"/>
                    </a:cubicBezTo>
                    <a:lnTo>
                      <a:pt x="17814" y="42260"/>
                    </a:lnTo>
                    <a:cubicBezTo>
                      <a:pt x="16700" y="43188"/>
                      <a:pt x="14845" y="43708"/>
                      <a:pt x="13509" y="44376"/>
                    </a:cubicBezTo>
                    <a:cubicBezTo>
                      <a:pt x="11913" y="45192"/>
                      <a:pt x="10243" y="45860"/>
                      <a:pt x="8610" y="46528"/>
                    </a:cubicBezTo>
                    <a:cubicBezTo>
                      <a:pt x="7497" y="47010"/>
                      <a:pt x="6198" y="47678"/>
                      <a:pt x="5011" y="47790"/>
                    </a:cubicBezTo>
                    <a:cubicBezTo>
                      <a:pt x="5006" y="47790"/>
                      <a:pt x="5002" y="47790"/>
                      <a:pt x="4997" y="47790"/>
                    </a:cubicBezTo>
                    <a:cubicBezTo>
                      <a:pt x="4613" y="47790"/>
                      <a:pt x="3520" y="46258"/>
                      <a:pt x="2969" y="45415"/>
                    </a:cubicBezTo>
                    <a:cubicBezTo>
                      <a:pt x="4751" y="45118"/>
                      <a:pt x="6903" y="43708"/>
                      <a:pt x="8276" y="43077"/>
                    </a:cubicBezTo>
                    <a:cubicBezTo>
                      <a:pt x="11431" y="41629"/>
                      <a:pt x="14511" y="40071"/>
                      <a:pt x="17554" y="38401"/>
                    </a:cubicBezTo>
                    <a:cubicBezTo>
                      <a:pt x="17702" y="38289"/>
                      <a:pt x="17851" y="38215"/>
                      <a:pt x="18036" y="38104"/>
                    </a:cubicBezTo>
                    <a:close/>
                    <a:moveTo>
                      <a:pt x="5991" y="1086"/>
                    </a:moveTo>
                    <a:cubicBezTo>
                      <a:pt x="10762" y="1086"/>
                      <a:pt x="15611" y="2157"/>
                      <a:pt x="20300" y="2812"/>
                    </a:cubicBezTo>
                    <a:cubicBezTo>
                      <a:pt x="24679" y="3406"/>
                      <a:pt x="29095" y="3777"/>
                      <a:pt x="33511" y="4185"/>
                    </a:cubicBezTo>
                    <a:cubicBezTo>
                      <a:pt x="37408" y="4519"/>
                      <a:pt x="41304" y="4853"/>
                      <a:pt x="45201" y="5261"/>
                    </a:cubicBezTo>
                    <a:cubicBezTo>
                      <a:pt x="47947" y="5521"/>
                      <a:pt x="50842" y="5632"/>
                      <a:pt x="53477" y="6486"/>
                    </a:cubicBezTo>
                    <a:lnTo>
                      <a:pt x="53625" y="6486"/>
                    </a:lnTo>
                    <a:cubicBezTo>
                      <a:pt x="53588" y="6560"/>
                      <a:pt x="53514" y="6634"/>
                      <a:pt x="53477" y="6709"/>
                    </a:cubicBezTo>
                    <a:cubicBezTo>
                      <a:pt x="53217" y="7154"/>
                      <a:pt x="52920" y="7599"/>
                      <a:pt x="52549" y="8045"/>
                    </a:cubicBezTo>
                    <a:cubicBezTo>
                      <a:pt x="51584" y="9306"/>
                      <a:pt x="50471" y="10494"/>
                      <a:pt x="49357" y="11681"/>
                    </a:cubicBezTo>
                    <a:cubicBezTo>
                      <a:pt x="47242" y="13908"/>
                      <a:pt x="44978" y="16432"/>
                      <a:pt x="42381" y="18027"/>
                    </a:cubicBezTo>
                    <a:cubicBezTo>
                      <a:pt x="42084" y="18176"/>
                      <a:pt x="42047" y="18584"/>
                      <a:pt x="42269" y="18844"/>
                    </a:cubicBezTo>
                    <a:cubicBezTo>
                      <a:pt x="44607" y="21367"/>
                      <a:pt x="47168" y="23668"/>
                      <a:pt x="49877" y="25783"/>
                    </a:cubicBezTo>
                    <a:cubicBezTo>
                      <a:pt x="54627" y="29420"/>
                      <a:pt x="60082" y="31053"/>
                      <a:pt x="65909" y="32166"/>
                    </a:cubicBezTo>
                    <a:cubicBezTo>
                      <a:pt x="71475" y="33205"/>
                      <a:pt x="77042" y="33910"/>
                      <a:pt x="82608" y="34504"/>
                    </a:cubicBezTo>
                    <a:cubicBezTo>
                      <a:pt x="80938" y="37176"/>
                      <a:pt x="79268" y="39848"/>
                      <a:pt x="77636" y="42483"/>
                    </a:cubicBezTo>
                    <a:cubicBezTo>
                      <a:pt x="76930" y="43596"/>
                      <a:pt x="76262" y="45452"/>
                      <a:pt x="74889" y="45749"/>
                    </a:cubicBezTo>
                    <a:cubicBezTo>
                      <a:pt x="74216" y="45891"/>
                      <a:pt x="73521" y="45939"/>
                      <a:pt x="72816" y="45939"/>
                    </a:cubicBezTo>
                    <a:cubicBezTo>
                      <a:pt x="71502" y="45939"/>
                      <a:pt x="70158" y="45773"/>
                      <a:pt x="68877" y="45749"/>
                    </a:cubicBezTo>
                    <a:cubicBezTo>
                      <a:pt x="68506" y="45749"/>
                      <a:pt x="68172" y="46194"/>
                      <a:pt x="68395" y="46528"/>
                    </a:cubicBezTo>
                    <a:cubicBezTo>
                      <a:pt x="69174" y="47567"/>
                      <a:pt x="69879" y="48643"/>
                      <a:pt x="70510" y="49757"/>
                    </a:cubicBezTo>
                    <a:cubicBezTo>
                      <a:pt x="70881" y="50425"/>
                      <a:pt x="71215" y="51130"/>
                      <a:pt x="71512" y="51835"/>
                    </a:cubicBezTo>
                    <a:cubicBezTo>
                      <a:pt x="71883" y="52688"/>
                      <a:pt x="71438" y="53022"/>
                      <a:pt x="70993" y="53764"/>
                    </a:cubicBezTo>
                    <a:cubicBezTo>
                      <a:pt x="69731" y="55805"/>
                      <a:pt x="68581" y="57921"/>
                      <a:pt x="67282" y="59999"/>
                    </a:cubicBezTo>
                    <a:cubicBezTo>
                      <a:pt x="66354" y="61446"/>
                      <a:pt x="65426" y="62894"/>
                      <a:pt x="64461" y="64341"/>
                    </a:cubicBezTo>
                    <a:cubicBezTo>
                      <a:pt x="64387" y="64452"/>
                      <a:pt x="64313" y="64564"/>
                      <a:pt x="64276" y="64712"/>
                    </a:cubicBezTo>
                    <a:cubicBezTo>
                      <a:pt x="61901" y="64304"/>
                      <a:pt x="59563" y="63747"/>
                      <a:pt x="57262" y="63079"/>
                    </a:cubicBezTo>
                    <a:cubicBezTo>
                      <a:pt x="47725" y="60259"/>
                      <a:pt x="39226" y="54024"/>
                      <a:pt x="31544" y="47901"/>
                    </a:cubicBezTo>
                    <a:cubicBezTo>
                      <a:pt x="27128" y="44450"/>
                      <a:pt x="22935" y="40739"/>
                      <a:pt x="18927" y="36842"/>
                    </a:cubicBezTo>
                    <a:cubicBezTo>
                      <a:pt x="18803" y="36743"/>
                      <a:pt x="18663" y="36677"/>
                      <a:pt x="18528" y="36677"/>
                    </a:cubicBezTo>
                    <a:cubicBezTo>
                      <a:pt x="18461" y="36677"/>
                      <a:pt x="18395" y="36694"/>
                      <a:pt x="18333" y="36731"/>
                    </a:cubicBezTo>
                    <a:cubicBezTo>
                      <a:pt x="18259" y="36731"/>
                      <a:pt x="18185" y="36768"/>
                      <a:pt x="18148" y="36842"/>
                    </a:cubicBezTo>
                    <a:cubicBezTo>
                      <a:pt x="15995" y="38364"/>
                      <a:pt x="13397" y="39440"/>
                      <a:pt x="11060" y="40590"/>
                    </a:cubicBezTo>
                    <a:cubicBezTo>
                      <a:pt x="8276" y="41963"/>
                      <a:pt x="5345" y="43670"/>
                      <a:pt x="2301" y="44450"/>
                    </a:cubicBezTo>
                    <a:cubicBezTo>
                      <a:pt x="2301" y="44450"/>
                      <a:pt x="2301" y="44450"/>
                      <a:pt x="2300" y="44450"/>
                    </a:cubicBezTo>
                    <a:cubicBezTo>
                      <a:pt x="2115" y="44450"/>
                      <a:pt x="1745" y="34651"/>
                      <a:pt x="1671" y="33502"/>
                    </a:cubicBezTo>
                    <a:cubicBezTo>
                      <a:pt x="1448" y="29160"/>
                      <a:pt x="1337" y="24818"/>
                      <a:pt x="1337" y="20477"/>
                    </a:cubicBezTo>
                    <a:cubicBezTo>
                      <a:pt x="1299" y="16060"/>
                      <a:pt x="1337" y="11607"/>
                      <a:pt x="1708" y="7154"/>
                    </a:cubicBezTo>
                    <a:cubicBezTo>
                      <a:pt x="1819" y="5670"/>
                      <a:pt x="2042" y="4185"/>
                      <a:pt x="2376" y="2701"/>
                    </a:cubicBezTo>
                    <a:cubicBezTo>
                      <a:pt x="2710" y="1253"/>
                      <a:pt x="3452" y="1142"/>
                      <a:pt x="4899" y="1105"/>
                    </a:cubicBezTo>
                    <a:cubicBezTo>
                      <a:pt x="5263" y="1092"/>
                      <a:pt x="5627" y="1086"/>
                      <a:pt x="5991" y="1086"/>
                    </a:cubicBezTo>
                    <a:close/>
                    <a:moveTo>
                      <a:pt x="83759" y="34653"/>
                    </a:moveTo>
                    <a:cubicBezTo>
                      <a:pt x="91329" y="35395"/>
                      <a:pt x="98900" y="35877"/>
                      <a:pt x="106507" y="36434"/>
                    </a:cubicBezTo>
                    <a:cubicBezTo>
                      <a:pt x="116490" y="37176"/>
                      <a:pt x="126695" y="38438"/>
                      <a:pt x="136567" y="40702"/>
                    </a:cubicBezTo>
                    <a:cubicBezTo>
                      <a:pt x="135454" y="41258"/>
                      <a:pt x="134489" y="42260"/>
                      <a:pt x="133487" y="43002"/>
                    </a:cubicBezTo>
                    <a:cubicBezTo>
                      <a:pt x="132225" y="43893"/>
                      <a:pt x="131594" y="46194"/>
                      <a:pt x="130035" y="46676"/>
                    </a:cubicBezTo>
                    <a:cubicBezTo>
                      <a:pt x="129120" y="46972"/>
                      <a:pt x="128119" y="47054"/>
                      <a:pt x="127093" y="47054"/>
                    </a:cubicBezTo>
                    <a:cubicBezTo>
                      <a:pt x="125818" y="47054"/>
                      <a:pt x="124506" y="46928"/>
                      <a:pt x="123271" y="46928"/>
                    </a:cubicBezTo>
                    <a:cubicBezTo>
                      <a:pt x="122882" y="46928"/>
                      <a:pt x="122501" y="46940"/>
                      <a:pt x="122131" y="46973"/>
                    </a:cubicBezTo>
                    <a:cubicBezTo>
                      <a:pt x="118605" y="47270"/>
                      <a:pt x="123615" y="50462"/>
                      <a:pt x="125397" y="51538"/>
                    </a:cubicBezTo>
                    <a:cubicBezTo>
                      <a:pt x="123652" y="54098"/>
                      <a:pt x="121982" y="56733"/>
                      <a:pt x="120424" y="59405"/>
                    </a:cubicBezTo>
                    <a:cubicBezTo>
                      <a:pt x="119459" y="61186"/>
                      <a:pt x="118568" y="63116"/>
                      <a:pt x="118309" y="65157"/>
                    </a:cubicBezTo>
                    <a:cubicBezTo>
                      <a:pt x="115488" y="65046"/>
                      <a:pt x="112668" y="65009"/>
                      <a:pt x="109847" y="65009"/>
                    </a:cubicBezTo>
                    <a:cubicBezTo>
                      <a:pt x="100242" y="65105"/>
                      <a:pt x="90575" y="66045"/>
                      <a:pt x="80967" y="66045"/>
                    </a:cubicBezTo>
                    <a:cubicBezTo>
                      <a:pt x="75763" y="66045"/>
                      <a:pt x="70576" y="65769"/>
                      <a:pt x="65426" y="64935"/>
                    </a:cubicBezTo>
                    <a:cubicBezTo>
                      <a:pt x="65463" y="64786"/>
                      <a:pt x="65538" y="64638"/>
                      <a:pt x="65612" y="64526"/>
                    </a:cubicBezTo>
                    <a:cubicBezTo>
                      <a:pt x="66948" y="62522"/>
                      <a:pt x="68247" y="60481"/>
                      <a:pt x="69545" y="58477"/>
                    </a:cubicBezTo>
                    <a:cubicBezTo>
                      <a:pt x="70102" y="57587"/>
                      <a:pt x="70659" y="56696"/>
                      <a:pt x="71178" y="55805"/>
                    </a:cubicBezTo>
                    <a:cubicBezTo>
                      <a:pt x="71735" y="54915"/>
                      <a:pt x="72923" y="53430"/>
                      <a:pt x="72774" y="52354"/>
                    </a:cubicBezTo>
                    <a:cubicBezTo>
                      <a:pt x="72551" y="50499"/>
                      <a:pt x="71178" y="48458"/>
                      <a:pt x="69991" y="46862"/>
                    </a:cubicBezTo>
                    <a:lnTo>
                      <a:pt x="69991" y="46862"/>
                    </a:lnTo>
                    <a:cubicBezTo>
                      <a:pt x="70789" y="46936"/>
                      <a:pt x="71596" y="46973"/>
                      <a:pt x="72403" y="46973"/>
                    </a:cubicBezTo>
                    <a:cubicBezTo>
                      <a:pt x="73210" y="46973"/>
                      <a:pt x="74017" y="46936"/>
                      <a:pt x="74815" y="46862"/>
                    </a:cubicBezTo>
                    <a:cubicBezTo>
                      <a:pt x="76411" y="46639"/>
                      <a:pt x="76782" y="45897"/>
                      <a:pt x="77561" y="44635"/>
                    </a:cubicBezTo>
                    <a:cubicBezTo>
                      <a:pt x="79640" y="41333"/>
                      <a:pt x="81681" y="38030"/>
                      <a:pt x="83759" y="34727"/>
                    </a:cubicBezTo>
                    <a:cubicBezTo>
                      <a:pt x="83759" y="34690"/>
                      <a:pt x="83759" y="34690"/>
                      <a:pt x="83759" y="34653"/>
                    </a:cubicBezTo>
                    <a:close/>
                    <a:moveTo>
                      <a:pt x="19038" y="38401"/>
                    </a:moveTo>
                    <a:lnTo>
                      <a:pt x="20077" y="39366"/>
                    </a:lnTo>
                    <a:cubicBezTo>
                      <a:pt x="25978" y="44969"/>
                      <a:pt x="32324" y="50091"/>
                      <a:pt x="39004" y="54766"/>
                    </a:cubicBezTo>
                    <a:cubicBezTo>
                      <a:pt x="43049" y="57661"/>
                      <a:pt x="47391" y="60147"/>
                      <a:pt x="51918" y="62226"/>
                    </a:cubicBezTo>
                    <a:cubicBezTo>
                      <a:pt x="55815" y="63896"/>
                      <a:pt x="59934" y="65083"/>
                      <a:pt x="64127" y="65751"/>
                    </a:cubicBezTo>
                    <a:cubicBezTo>
                      <a:pt x="64053" y="67087"/>
                      <a:pt x="64498" y="68720"/>
                      <a:pt x="64647" y="69944"/>
                    </a:cubicBezTo>
                    <a:cubicBezTo>
                      <a:pt x="61159" y="69796"/>
                      <a:pt x="57670" y="69239"/>
                      <a:pt x="54293" y="68275"/>
                    </a:cubicBezTo>
                    <a:cubicBezTo>
                      <a:pt x="49877" y="66976"/>
                      <a:pt x="45906" y="64526"/>
                      <a:pt x="42121" y="61929"/>
                    </a:cubicBezTo>
                    <a:cubicBezTo>
                      <a:pt x="37965" y="59108"/>
                      <a:pt x="33845" y="56288"/>
                      <a:pt x="29949" y="53059"/>
                    </a:cubicBezTo>
                    <a:cubicBezTo>
                      <a:pt x="28130" y="51501"/>
                      <a:pt x="26460" y="49831"/>
                      <a:pt x="24679" y="48235"/>
                    </a:cubicBezTo>
                    <a:cubicBezTo>
                      <a:pt x="22749" y="46491"/>
                      <a:pt x="20560" y="44932"/>
                      <a:pt x="19001" y="42817"/>
                    </a:cubicBezTo>
                    <a:cubicBezTo>
                      <a:pt x="18964" y="42780"/>
                      <a:pt x="18927" y="42743"/>
                      <a:pt x="18890" y="42706"/>
                    </a:cubicBezTo>
                    <a:cubicBezTo>
                      <a:pt x="18964" y="42631"/>
                      <a:pt x="18964" y="42520"/>
                      <a:pt x="18964" y="42409"/>
                    </a:cubicBezTo>
                    <a:cubicBezTo>
                      <a:pt x="18853" y="41555"/>
                      <a:pt x="19150" y="40739"/>
                      <a:pt x="19038" y="39885"/>
                    </a:cubicBezTo>
                    <a:cubicBezTo>
                      <a:pt x="19001" y="39403"/>
                      <a:pt x="19001" y="38883"/>
                      <a:pt x="19038" y="38401"/>
                    </a:cubicBezTo>
                    <a:close/>
                    <a:moveTo>
                      <a:pt x="109976" y="65888"/>
                    </a:moveTo>
                    <a:cubicBezTo>
                      <a:pt x="112743" y="65888"/>
                      <a:pt x="115510" y="65954"/>
                      <a:pt x="118271" y="66085"/>
                    </a:cubicBezTo>
                    <a:cubicBezTo>
                      <a:pt x="118420" y="67235"/>
                      <a:pt x="118754" y="68349"/>
                      <a:pt x="119236" y="69388"/>
                    </a:cubicBezTo>
                    <a:cubicBezTo>
                      <a:pt x="118754" y="69351"/>
                      <a:pt x="118271" y="69314"/>
                      <a:pt x="117752" y="69314"/>
                    </a:cubicBezTo>
                    <a:cubicBezTo>
                      <a:pt x="116240" y="69265"/>
                      <a:pt x="114731" y="69245"/>
                      <a:pt x="113223" y="69245"/>
                    </a:cubicBezTo>
                    <a:cubicBezTo>
                      <a:pt x="107843" y="69245"/>
                      <a:pt x="102481" y="69503"/>
                      <a:pt x="97119" y="69648"/>
                    </a:cubicBezTo>
                    <a:cubicBezTo>
                      <a:pt x="92368" y="69759"/>
                      <a:pt x="87618" y="70056"/>
                      <a:pt x="82905" y="70204"/>
                    </a:cubicBezTo>
                    <a:cubicBezTo>
                      <a:pt x="81692" y="70240"/>
                      <a:pt x="80480" y="70254"/>
                      <a:pt x="79270" y="70254"/>
                    </a:cubicBezTo>
                    <a:cubicBezTo>
                      <a:pt x="75449" y="70254"/>
                      <a:pt x="71644" y="70112"/>
                      <a:pt x="67838" y="70056"/>
                    </a:cubicBezTo>
                    <a:cubicBezTo>
                      <a:pt x="67133" y="70056"/>
                      <a:pt x="66391" y="70019"/>
                      <a:pt x="65686" y="69982"/>
                    </a:cubicBezTo>
                    <a:cubicBezTo>
                      <a:pt x="65575" y="68757"/>
                      <a:pt x="65129" y="67235"/>
                      <a:pt x="65204" y="65937"/>
                    </a:cubicBezTo>
                    <a:lnTo>
                      <a:pt x="65204" y="65937"/>
                    </a:lnTo>
                    <a:cubicBezTo>
                      <a:pt x="65946" y="66085"/>
                      <a:pt x="66688" y="66196"/>
                      <a:pt x="67430" y="66308"/>
                    </a:cubicBezTo>
                    <a:cubicBezTo>
                      <a:pt x="71958" y="66939"/>
                      <a:pt x="76522" y="67189"/>
                      <a:pt x="81087" y="67189"/>
                    </a:cubicBezTo>
                    <a:cubicBezTo>
                      <a:pt x="85651" y="67189"/>
                      <a:pt x="90216" y="66939"/>
                      <a:pt x="94743" y="66567"/>
                    </a:cubicBezTo>
                    <a:cubicBezTo>
                      <a:pt x="99812" y="66111"/>
                      <a:pt x="104896" y="65888"/>
                      <a:pt x="109976" y="65888"/>
                    </a:cubicBezTo>
                    <a:close/>
                    <a:moveTo>
                      <a:pt x="137940" y="41036"/>
                    </a:moveTo>
                    <a:cubicBezTo>
                      <a:pt x="141317" y="41815"/>
                      <a:pt x="144657" y="42743"/>
                      <a:pt x="147960" y="43819"/>
                    </a:cubicBezTo>
                    <a:cubicBezTo>
                      <a:pt x="159130" y="47456"/>
                      <a:pt x="169335" y="53876"/>
                      <a:pt x="177834" y="62003"/>
                    </a:cubicBezTo>
                    <a:cubicBezTo>
                      <a:pt x="179095" y="63228"/>
                      <a:pt x="180320" y="64489"/>
                      <a:pt x="181470" y="65788"/>
                    </a:cubicBezTo>
                    <a:cubicBezTo>
                      <a:pt x="180170" y="66255"/>
                      <a:pt x="178242" y="68129"/>
                      <a:pt x="177109" y="68129"/>
                    </a:cubicBezTo>
                    <a:cubicBezTo>
                      <a:pt x="176981" y="68129"/>
                      <a:pt x="176863" y="68105"/>
                      <a:pt x="176757" y="68052"/>
                    </a:cubicBezTo>
                    <a:cubicBezTo>
                      <a:pt x="175125" y="67273"/>
                      <a:pt x="173380" y="66011"/>
                      <a:pt x="171562" y="65751"/>
                    </a:cubicBezTo>
                    <a:cubicBezTo>
                      <a:pt x="171548" y="65749"/>
                      <a:pt x="171533" y="65749"/>
                      <a:pt x="171519" y="65749"/>
                    </a:cubicBezTo>
                    <a:cubicBezTo>
                      <a:pt x="171206" y="65749"/>
                      <a:pt x="170971" y="66135"/>
                      <a:pt x="171042" y="66419"/>
                    </a:cubicBezTo>
                    <a:cubicBezTo>
                      <a:pt x="171488" y="68089"/>
                      <a:pt x="172044" y="69722"/>
                      <a:pt x="172675" y="71318"/>
                    </a:cubicBezTo>
                    <a:cubicBezTo>
                      <a:pt x="173083" y="72431"/>
                      <a:pt x="170634" y="73322"/>
                      <a:pt x="169966" y="73730"/>
                    </a:cubicBezTo>
                    <a:cubicBezTo>
                      <a:pt x="168630" y="74583"/>
                      <a:pt x="167591" y="75845"/>
                      <a:pt x="166218" y="76550"/>
                    </a:cubicBezTo>
                    <a:cubicBezTo>
                      <a:pt x="166181" y="76587"/>
                      <a:pt x="166144" y="76587"/>
                      <a:pt x="166107" y="76624"/>
                    </a:cubicBezTo>
                    <a:cubicBezTo>
                      <a:pt x="151893" y="68905"/>
                      <a:pt x="135491" y="65862"/>
                      <a:pt x="119348" y="65157"/>
                    </a:cubicBezTo>
                    <a:cubicBezTo>
                      <a:pt x="119348" y="63079"/>
                      <a:pt x="120906" y="60704"/>
                      <a:pt x="121908" y="58997"/>
                    </a:cubicBezTo>
                    <a:cubicBezTo>
                      <a:pt x="123356" y="56473"/>
                      <a:pt x="124951" y="54024"/>
                      <a:pt x="126621" y="51612"/>
                    </a:cubicBezTo>
                    <a:cubicBezTo>
                      <a:pt x="126733" y="51352"/>
                      <a:pt x="126658" y="51018"/>
                      <a:pt x="126399" y="50870"/>
                    </a:cubicBezTo>
                    <a:cubicBezTo>
                      <a:pt x="125026" y="50091"/>
                      <a:pt x="123690" y="49237"/>
                      <a:pt x="122428" y="48272"/>
                    </a:cubicBezTo>
                    <a:cubicBezTo>
                      <a:pt x="122205" y="48124"/>
                      <a:pt x="122168" y="48012"/>
                      <a:pt x="122094" y="48012"/>
                    </a:cubicBezTo>
                    <a:cubicBezTo>
                      <a:pt x="122465" y="47975"/>
                      <a:pt x="122836" y="47938"/>
                      <a:pt x="123207" y="47938"/>
                    </a:cubicBezTo>
                    <a:cubicBezTo>
                      <a:pt x="123578" y="47926"/>
                      <a:pt x="123949" y="47922"/>
                      <a:pt x="124320" y="47922"/>
                    </a:cubicBezTo>
                    <a:cubicBezTo>
                      <a:pt x="125063" y="47922"/>
                      <a:pt x="125805" y="47938"/>
                      <a:pt x="126547" y="47938"/>
                    </a:cubicBezTo>
                    <a:cubicBezTo>
                      <a:pt x="127040" y="47938"/>
                      <a:pt x="127633" y="47972"/>
                      <a:pt x="128245" y="47972"/>
                    </a:cubicBezTo>
                    <a:cubicBezTo>
                      <a:pt x="129336" y="47972"/>
                      <a:pt x="130486" y="47865"/>
                      <a:pt x="131223" y="47270"/>
                    </a:cubicBezTo>
                    <a:cubicBezTo>
                      <a:pt x="133375" y="45563"/>
                      <a:pt x="134674" y="42260"/>
                      <a:pt x="137569" y="41444"/>
                    </a:cubicBezTo>
                    <a:cubicBezTo>
                      <a:pt x="137754" y="41407"/>
                      <a:pt x="137903" y="41221"/>
                      <a:pt x="137940" y="41036"/>
                    </a:cubicBezTo>
                    <a:close/>
                    <a:moveTo>
                      <a:pt x="119385" y="66159"/>
                    </a:moveTo>
                    <a:lnTo>
                      <a:pt x="119385" y="66159"/>
                    </a:lnTo>
                    <a:cubicBezTo>
                      <a:pt x="128885" y="66605"/>
                      <a:pt x="138274" y="68052"/>
                      <a:pt x="147477" y="70390"/>
                    </a:cubicBezTo>
                    <a:cubicBezTo>
                      <a:pt x="153935" y="72097"/>
                      <a:pt x="160169" y="74583"/>
                      <a:pt x="166033" y="77812"/>
                    </a:cubicBezTo>
                    <a:cubicBezTo>
                      <a:pt x="166329" y="79630"/>
                      <a:pt x="166589" y="81486"/>
                      <a:pt x="166886" y="83304"/>
                    </a:cubicBezTo>
                    <a:cubicBezTo>
                      <a:pt x="165179" y="82154"/>
                      <a:pt x="163398" y="81152"/>
                      <a:pt x="161579" y="80261"/>
                    </a:cubicBezTo>
                    <a:cubicBezTo>
                      <a:pt x="156644" y="77812"/>
                      <a:pt x="151411" y="76031"/>
                      <a:pt x="146141" y="74435"/>
                    </a:cubicBezTo>
                    <a:cubicBezTo>
                      <a:pt x="137606" y="71837"/>
                      <a:pt x="129219" y="69982"/>
                      <a:pt x="120387" y="69425"/>
                    </a:cubicBezTo>
                    <a:cubicBezTo>
                      <a:pt x="119941" y="68386"/>
                      <a:pt x="119607" y="67273"/>
                      <a:pt x="119385" y="66159"/>
                    </a:cubicBezTo>
                    <a:close/>
                    <a:moveTo>
                      <a:pt x="182287" y="66679"/>
                    </a:moveTo>
                    <a:cubicBezTo>
                      <a:pt x="188187" y="73470"/>
                      <a:pt x="193012" y="81337"/>
                      <a:pt x="197836" y="88945"/>
                    </a:cubicBezTo>
                    <a:lnTo>
                      <a:pt x="197836" y="88908"/>
                    </a:lnTo>
                    <a:cubicBezTo>
                      <a:pt x="202586" y="96441"/>
                      <a:pt x="208338" y="105311"/>
                      <a:pt x="217505" y="107760"/>
                    </a:cubicBezTo>
                    <a:cubicBezTo>
                      <a:pt x="218395" y="107982"/>
                      <a:pt x="220622" y="108502"/>
                      <a:pt x="219954" y="109838"/>
                    </a:cubicBezTo>
                    <a:cubicBezTo>
                      <a:pt x="219471" y="110766"/>
                      <a:pt x="218024" y="111248"/>
                      <a:pt x="217171" y="111545"/>
                    </a:cubicBezTo>
                    <a:cubicBezTo>
                      <a:pt x="215852" y="112002"/>
                      <a:pt x="214426" y="112201"/>
                      <a:pt x="212994" y="112201"/>
                    </a:cubicBezTo>
                    <a:cubicBezTo>
                      <a:pt x="211402" y="112201"/>
                      <a:pt x="209803" y="111955"/>
                      <a:pt x="208338" y="111545"/>
                    </a:cubicBezTo>
                    <a:cubicBezTo>
                      <a:pt x="203069" y="110098"/>
                      <a:pt x="198541" y="106127"/>
                      <a:pt x="194608" y="102453"/>
                    </a:cubicBezTo>
                    <a:cubicBezTo>
                      <a:pt x="189598" y="97777"/>
                      <a:pt x="185367" y="92359"/>
                      <a:pt x="180580" y="87461"/>
                    </a:cubicBezTo>
                    <a:cubicBezTo>
                      <a:pt x="176609" y="83378"/>
                      <a:pt x="172044" y="79890"/>
                      <a:pt x="167072" y="77144"/>
                    </a:cubicBezTo>
                    <a:cubicBezTo>
                      <a:pt x="167050" y="76984"/>
                      <a:pt x="167041" y="76928"/>
                      <a:pt x="167044" y="76928"/>
                    </a:cubicBezTo>
                    <a:lnTo>
                      <a:pt x="167044" y="76928"/>
                    </a:lnTo>
                    <a:cubicBezTo>
                      <a:pt x="167052" y="76928"/>
                      <a:pt x="167124" y="77224"/>
                      <a:pt x="167261" y="77224"/>
                    </a:cubicBezTo>
                    <a:cubicBezTo>
                      <a:pt x="167272" y="77224"/>
                      <a:pt x="167283" y="77222"/>
                      <a:pt x="167294" y="77218"/>
                    </a:cubicBezTo>
                    <a:cubicBezTo>
                      <a:pt x="167888" y="76810"/>
                      <a:pt x="168445" y="76327"/>
                      <a:pt x="168927" y="75808"/>
                    </a:cubicBezTo>
                    <a:cubicBezTo>
                      <a:pt x="170263" y="74620"/>
                      <a:pt x="171933" y="73952"/>
                      <a:pt x="173417" y="72950"/>
                    </a:cubicBezTo>
                    <a:cubicBezTo>
                      <a:pt x="173826" y="72728"/>
                      <a:pt x="174048" y="72245"/>
                      <a:pt x="173937" y="71800"/>
                    </a:cubicBezTo>
                    <a:cubicBezTo>
                      <a:pt x="173751" y="70204"/>
                      <a:pt x="172935" y="68571"/>
                      <a:pt x="172378" y="67013"/>
                    </a:cubicBezTo>
                    <a:lnTo>
                      <a:pt x="172378" y="67013"/>
                    </a:lnTo>
                    <a:cubicBezTo>
                      <a:pt x="173974" y="67458"/>
                      <a:pt x="175533" y="68720"/>
                      <a:pt x="177017" y="69314"/>
                    </a:cubicBezTo>
                    <a:cubicBezTo>
                      <a:pt x="177116" y="69355"/>
                      <a:pt x="177214" y="69373"/>
                      <a:pt x="177311" y="69373"/>
                    </a:cubicBezTo>
                    <a:cubicBezTo>
                      <a:pt x="177906" y="69373"/>
                      <a:pt x="178463" y="68683"/>
                      <a:pt x="178910" y="68460"/>
                    </a:cubicBezTo>
                    <a:cubicBezTo>
                      <a:pt x="179986" y="67903"/>
                      <a:pt x="180877" y="66939"/>
                      <a:pt x="182101" y="66753"/>
                    </a:cubicBezTo>
                    <a:cubicBezTo>
                      <a:pt x="182176" y="66716"/>
                      <a:pt x="182213" y="66716"/>
                      <a:pt x="182287" y="66679"/>
                    </a:cubicBezTo>
                    <a:close/>
                    <a:moveTo>
                      <a:pt x="167220" y="78480"/>
                    </a:moveTo>
                    <a:lnTo>
                      <a:pt x="167220" y="78480"/>
                    </a:lnTo>
                    <a:cubicBezTo>
                      <a:pt x="168408" y="79148"/>
                      <a:pt x="169558" y="79890"/>
                      <a:pt x="170671" y="80632"/>
                    </a:cubicBezTo>
                    <a:cubicBezTo>
                      <a:pt x="179578" y="86533"/>
                      <a:pt x="185664" y="95365"/>
                      <a:pt x="193272" y="102713"/>
                    </a:cubicBezTo>
                    <a:cubicBezTo>
                      <a:pt x="198690" y="107945"/>
                      <a:pt x="205147" y="113178"/>
                      <a:pt x="213014" y="113252"/>
                    </a:cubicBezTo>
                    <a:cubicBezTo>
                      <a:pt x="214833" y="113252"/>
                      <a:pt x="217134" y="112955"/>
                      <a:pt x="218915" y="112027"/>
                    </a:cubicBezTo>
                    <a:lnTo>
                      <a:pt x="218915" y="112027"/>
                    </a:lnTo>
                    <a:cubicBezTo>
                      <a:pt x="216893" y="114736"/>
                      <a:pt x="212657" y="115406"/>
                      <a:pt x="209421" y="115406"/>
                    </a:cubicBezTo>
                    <a:cubicBezTo>
                      <a:pt x="209332" y="115406"/>
                      <a:pt x="209243" y="115405"/>
                      <a:pt x="209155" y="115404"/>
                    </a:cubicBezTo>
                    <a:lnTo>
                      <a:pt x="209118" y="115404"/>
                    </a:lnTo>
                    <a:cubicBezTo>
                      <a:pt x="209066" y="115405"/>
                      <a:pt x="209013" y="115405"/>
                      <a:pt x="208961" y="115405"/>
                    </a:cubicBezTo>
                    <a:cubicBezTo>
                      <a:pt x="204118" y="115405"/>
                      <a:pt x="199429" y="113701"/>
                      <a:pt x="195721" y="110617"/>
                    </a:cubicBezTo>
                    <a:cubicBezTo>
                      <a:pt x="188521" y="104568"/>
                      <a:pt x="182732" y="96924"/>
                      <a:pt x="175904" y="90504"/>
                    </a:cubicBezTo>
                    <a:cubicBezTo>
                      <a:pt x="173455" y="88128"/>
                      <a:pt x="170783" y="85939"/>
                      <a:pt x="167962" y="84009"/>
                    </a:cubicBezTo>
                    <a:cubicBezTo>
                      <a:pt x="168036" y="83898"/>
                      <a:pt x="168036" y="83749"/>
                      <a:pt x="168036" y="83638"/>
                    </a:cubicBezTo>
                    <a:cubicBezTo>
                      <a:pt x="167814" y="82228"/>
                      <a:pt x="167591" y="80818"/>
                      <a:pt x="167368" y="79408"/>
                    </a:cubicBezTo>
                    <a:cubicBezTo>
                      <a:pt x="167331" y="79111"/>
                      <a:pt x="167257" y="78777"/>
                      <a:pt x="167220" y="78480"/>
                    </a:cubicBezTo>
                    <a:close/>
                    <a:moveTo>
                      <a:pt x="4929" y="1"/>
                    </a:moveTo>
                    <a:cubicBezTo>
                      <a:pt x="3493" y="1"/>
                      <a:pt x="2116" y="308"/>
                      <a:pt x="1559" y="1736"/>
                    </a:cubicBezTo>
                    <a:cubicBezTo>
                      <a:pt x="446" y="4519"/>
                      <a:pt x="557" y="8082"/>
                      <a:pt x="409" y="11013"/>
                    </a:cubicBezTo>
                    <a:cubicBezTo>
                      <a:pt x="1" y="19697"/>
                      <a:pt x="557" y="28307"/>
                      <a:pt x="743" y="36991"/>
                    </a:cubicBezTo>
                    <a:cubicBezTo>
                      <a:pt x="743" y="38030"/>
                      <a:pt x="223" y="44710"/>
                      <a:pt x="1671" y="45415"/>
                    </a:cubicBezTo>
                    <a:cubicBezTo>
                      <a:pt x="1671" y="45489"/>
                      <a:pt x="1708" y="45526"/>
                      <a:pt x="1745" y="45563"/>
                    </a:cubicBezTo>
                    <a:cubicBezTo>
                      <a:pt x="2487" y="46565"/>
                      <a:pt x="3378" y="48087"/>
                      <a:pt x="4528" y="48717"/>
                    </a:cubicBezTo>
                    <a:cubicBezTo>
                      <a:pt x="4724" y="48823"/>
                      <a:pt x="4942" y="48867"/>
                      <a:pt x="5173" y="48867"/>
                    </a:cubicBezTo>
                    <a:cubicBezTo>
                      <a:pt x="5996" y="48867"/>
                      <a:pt x="6979" y="48318"/>
                      <a:pt x="7645" y="48087"/>
                    </a:cubicBezTo>
                    <a:cubicBezTo>
                      <a:pt x="9575" y="47344"/>
                      <a:pt x="11468" y="46528"/>
                      <a:pt x="13360" y="45674"/>
                    </a:cubicBezTo>
                    <a:cubicBezTo>
                      <a:pt x="14882" y="44932"/>
                      <a:pt x="16700" y="44338"/>
                      <a:pt x="18110" y="43374"/>
                    </a:cubicBezTo>
                    <a:cubicBezTo>
                      <a:pt x="19892" y="45786"/>
                      <a:pt x="22378" y="47567"/>
                      <a:pt x="24531" y="49534"/>
                    </a:cubicBezTo>
                    <a:cubicBezTo>
                      <a:pt x="27091" y="51872"/>
                      <a:pt x="29578" y="54173"/>
                      <a:pt x="32287" y="56288"/>
                    </a:cubicBezTo>
                    <a:cubicBezTo>
                      <a:pt x="37148" y="60185"/>
                      <a:pt x="42306" y="63636"/>
                      <a:pt x="47725" y="66679"/>
                    </a:cubicBezTo>
                    <a:cubicBezTo>
                      <a:pt x="53031" y="69536"/>
                      <a:pt x="58746" y="70650"/>
                      <a:pt x="64684" y="71021"/>
                    </a:cubicBezTo>
                    <a:cubicBezTo>
                      <a:pt x="64758" y="71058"/>
                      <a:pt x="64870" y="71058"/>
                      <a:pt x="64944" y="71058"/>
                    </a:cubicBezTo>
                    <a:lnTo>
                      <a:pt x="65389" y="71058"/>
                    </a:lnTo>
                    <a:cubicBezTo>
                      <a:pt x="69289" y="71253"/>
                      <a:pt x="73201" y="71347"/>
                      <a:pt x="77111" y="71347"/>
                    </a:cubicBezTo>
                    <a:cubicBezTo>
                      <a:pt x="79899" y="71347"/>
                      <a:pt x="82686" y="71299"/>
                      <a:pt x="85466" y="71206"/>
                    </a:cubicBezTo>
                    <a:cubicBezTo>
                      <a:pt x="94517" y="70900"/>
                      <a:pt x="103569" y="70343"/>
                      <a:pt x="112620" y="70343"/>
                    </a:cubicBezTo>
                    <a:cubicBezTo>
                      <a:pt x="114553" y="70343"/>
                      <a:pt x="116487" y="70368"/>
                      <a:pt x="118420" y="70427"/>
                    </a:cubicBezTo>
                    <a:cubicBezTo>
                      <a:pt x="128588" y="70724"/>
                      <a:pt x="138200" y="73062"/>
                      <a:pt x="147886" y="76105"/>
                    </a:cubicBezTo>
                    <a:cubicBezTo>
                      <a:pt x="157126" y="78999"/>
                      <a:pt x="165624" y="82785"/>
                      <a:pt x="172972" y="89205"/>
                    </a:cubicBezTo>
                    <a:cubicBezTo>
                      <a:pt x="178984" y="94437"/>
                      <a:pt x="184142" y="100523"/>
                      <a:pt x="189672" y="106238"/>
                    </a:cubicBezTo>
                    <a:cubicBezTo>
                      <a:pt x="194496" y="111211"/>
                      <a:pt x="199246" y="115442"/>
                      <a:pt x="206446" y="116295"/>
                    </a:cubicBezTo>
                    <a:cubicBezTo>
                      <a:pt x="207390" y="116407"/>
                      <a:pt x="208433" y="116477"/>
                      <a:pt x="209515" y="116477"/>
                    </a:cubicBezTo>
                    <a:cubicBezTo>
                      <a:pt x="214176" y="116477"/>
                      <a:pt x="219570" y="115183"/>
                      <a:pt x="220956" y="110395"/>
                    </a:cubicBezTo>
                    <a:cubicBezTo>
                      <a:pt x="220956" y="110358"/>
                      <a:pt x="220956" y="110320"/>
                      <a:pt x="220956" y="110283"/>
                    </a:cubicBezTo>
                    <a:cubicBezTo>
                      <a:pt x="222143" y="108316"/>
                      <a:pt x="219137" y="107092"/>
                      <a:pt x="217764" y="106721"/>
                    </a:cubicBezTo>
                    <a:cubicBezTo>
                      <a:pt x="207856" y="104086"/>
                      <a:pt x="202289" y="93918"/>
                      <a:pt x="197131" y="85902"/>
                    </a:cubicBezTo>
                    <a:cubicBezTo>
                      <a:pt x="191342" y="76810"/>
                      <a:pt x="185404" y="67644"/>
                      <a:pt x="177500" y="60222"/>
                    </a:cubicBezTo>
                    <a:cubicBezTo>
                      <a:pt x="169521" y="52762"/>
                      <a:pt x="160095" y="46973"/>
                      <a:pt x="149815" y="43299"/>
                    </a:cubicBezTo>
                    <a:cubicBezTo>
                      <a:pt x="137086" y="38809"/>
                      <a:pt x="123281" y="36916"/>
                      <a:pt x="109884" y="35655"/>
                    </a:cubicBezTo>
                    <a:cubicBezTo>
                      <a:pt x="103130" y="34987"/>
                      <a:pt x="96339" y="34764"/>
                      <a:pt x="89548" y="34207"/>
                    </a:cubicBezTo>
                    <a:cubicBezTo>
                      <a:pt x="82497" y="33651"/>
                      <a:pt x="75520" y="32649"/>
                      <a:pt x="68506" y="31498"/>
                    </a:cubicBezTo>
                    <a:cubicBezTo>
                      <a:pt x="62495" y="30533"/>
                      <a:pt x="56408" y="29197"/>
                      <a:pt x="51361" y="25598"/>
                    </a:cubicBezTo>
                    <a:cubicBezTo>
                      <a:pt x="49803" y="24447"/>
                      <a:pt x="48318" y="23260"/>
                      <a:pt x="46945" y="21961"/>
                    </a:cubicBezTo>
                    <a:cubicBezTo>
                      <a:pt x="50174" y="19437"/>
                      <a:pt x="52734" y="16432"/>
                      <a:pt x="55518" y="13389"/>
                    </a:cubicBezTo>
                    <a:cubicBezTo>
                      <a:pt x="56446" y="12424"/>
                      <a:pt x="56186" y="11347"/>
                      <a:pt x="55926" y="10160"/>
                    </a:cubicBezTo>
                    <a:cubicBezTo>
                      <a:pt x="55703" y="8824"/>
                      <a:pt x="55444" y="7154"/>
                      <a:pt x="54627" y="6041"/>
                    </a:cubicBezTo>
                    <a:cubicBezTo>
                      <a:pt x="54070" y="4816"/>
                      <a:pt x="50397" y="4816"/>
                      <a:pt x="49432" y="4668"/>
                    </a:cubicBezTo>
                    <a:cubicBezTo>
                      <a:pt x="45053" y="4111"/>
                      <a:pt x="40674" y="3740"/>
                      <a:pt x="36295" y="3369"/>
                    </a:cubicBezTo>
                    <a:cubicBezTo>
                      <a:pt x="31916" y="2998"/>
                      <a:pt x="27499" y="2664"/>
                      <a:pt x="23083" y="2107"/>
                    </a:cubicBezTo>
                    <a:cubicBezTo>
                      <a:pt x="17776" y="1476"/>
                      <a:pt x="12507" y="511"/>
                      <a:pt x="7163" y="140"/>
                    </a:cubicBezTo>
                    <a:cubicBezTo>
                      <a:pt x="6478" y="89"/>
                      <a:pt x="5695" y="1"/>
                      <a:pt x="49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428;p33">
                <a:extLst>
                  <a:ext uri="{FF2B5EF4-FFF2-40B4-BE49-F238E27FC236}">
                    <a16:creationId xmlns:a16="http://schemas.microsoft.com/office/drawing/2014/main" id="{7761D162-46B1-6A7D-BF7B-BB830CFAF960}"/>
                  </a:ext>
                </a:extLst>
              </p:cNvPr>
              <p:cNvSpPr/>
              <p:nvPr/>
            </p:nvSpPr>
            <p:spPr>
              <a:xfrm>
                <a:off x="5174321" y="3090550"/>
                <a:ext cx="44717" cy="29192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1602" extrusionOk="0">
                    <a:moveTo>
                      <a:pt x="704" y="0"/>
                    </a:moveTo>
                    <a:cubicBezTo>
                      <a:pt x="331" y="0"/>
                      <a:pt x="0" y="477"/>
                      <a:pt x="348" y="795"/>
                    </a:cubicBezTo>
                    <a:cubicBezTo>
                      <a:pt x="719" y="1092"/>
                      <a:pt x="1127" y="1352"/>
                      <a:pt x="1535" y="1538"/>
                    </a:cubicBezTo>
                    <a:cubicBezTo>
                      <a:pt x="1619" y="1582"/>
                      <a:pt x="1700" y="1602"/>
                      <a:pt x="1775" y="1602"/>
                    </a:cubicBezTo>
                    <a:cubicBezTo>
                      <a:pt x="2204" y="1602"/>
                      <a:pt x="2459" y="974"/>
                      <a:pt x="2018" y="721"/>
                    </a:cubicBezTo>
                    <a:cubicBezTo>
                      <a:pt x="1647" y="573"/>
                      <a:pt x="1313" y="387"/>
                      <a:pt x="1016" y="128"/>
                    </a:cubicBezTo>
                    <a:cubicBezTo>
                      <a:pt x="918" y="38"/>
                      <a:pt x="809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429;p33">
                <a:extLst>
                  <a:ext uri="{FF2B5EF4-FFF2-40B4-BE49-F238E27FC236}">
                    <a16:creationId xmlns:a16="http://schemas.microsoft.com/office/drawing/2014/main" id="{155EAAA2-2900-1FAF-959F-74989E503456}"/>
                  </a:ext>
                </a:extLst>
              </p:cNvPr>
              <p:cNvSpPr/>
              <p:nvPr/>
            </p:nvSpPr>
            <p:spPr>
              <a:xfrm>
                <a:off x="5230507" y="3070943"/>
                <a:ext cx="48770" cy="32746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797" extrusionOk="0">
                    <a:moveTo>
                      <a:pt x="707" y="1"/>
                    </a:moveTo>
                    <a:cubicBezTo>
                      <a:pt x="269" y="1"/>
                      <a:pt x="1" y="614"/>
                      <a:pt x="448" y="870"/>
                    </a:cubicBezTo>
                    <a:cubicBezTo>
                      <a:pt x="894" y="1055"/>
                      <a:pt x="1339" y="1315"/>
                      <a:pt x="1673" y="1649"/>
                    </a:cubicBezTo>
                    <a:cubicBezTo>
                      <a:pt x="1777" y="1753"/>
                      <a:pt x="1893" y="1796"/>
                      <a:pt x="2004" y="1796"/>
                    </a:cubicBezTo>
                    <a:cubicBezTo>
                      <a:pt x="2370" y="1796"/>
                      <a:pt x="2682" y="1331"/>
                      <a:pt x="2341" y="1018"/>
                    </a:cubicBezTo>
                    <a:cubicBezTo>
                      <a:pt x="1933" y="610"/>
                      <a:pt x="1450" y="276"/>
                      <a:pt x="931" y="53"/>
                    </a:cubicBezTo>
                    <a:cubicBezTo>
                      <a:pt x="853" y="17"/>
                      <a:pt x="778" y="1"/>
                      <a:pt x="7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430;p33">
                <a:extLst>
                  <a:ext uri="{FF2B5EF4-FFF2-40B4-BE49-F238E27FC236}">
                    <a16:creationId xmlns:a16="http://schemas.microsoft.com/office/drawing/2014/main" id="{662795D9-5032-ADED-119A-8CC9694D48F3}"/>
                  </a:ext>
                </a:extLst>
              </p:cNvPr>
              <p:cNvSpPr/>
              <p:nvPr/>
            </p:nvSpPr>
            <p:spPr>
              <a:xfrm>
                <a:off x="3009526" y="2650914"/>
                <a:ext cx="63349" cy="41584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282" extrusionOk="0">
                    <a:moveTo>
                      <a:pt x="619" y="0"/>
                    </a:moveTo>
                    <a:cubicBezTo>
                      <a:pt x="249" y="0"/>
                      <a:pt x="0" y="600"/>
                      <a:pt x="427" y="874"/>
                    </a:cubicBezTo>
                    <a:cubicBezTo>
                      <a:pt x="1132" y="1431"/>
                      <a:pt x="1911" y="1876"/>
                      <a:pt x="2728" y="2247"/>
                    </a:cubicBezTo>
                    <a:cubicBezTo>
                      <a:pt x="2787" y="2271"/>
                      <a:pt x="2842" y="2281"/>
                      <a:pt x="2894" y="2281"/>
                    </a:cubicBezTo>
                    <a:cubicBezTo>
                      <a:pt x="3330" y="2281"/>
                      <a:pt x="3485" y="1522"/>
                      <a:pt x="2987" y="1357"/>
                    </a:cubicBezTo>
                    <a:cubicBezTo>
                      <a:pt x="2245" y="1023"/>
                      <a:pt x="1503" y="577"/>
                      <a:pt x="872" y="95"/>
                    </a:cubicBezTo>
                    <a:cubicBezTo>
                      <a:pt x="786" y="28"/>
                      <a:pt x="700" y="0"/>
                      <a:pt x="6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431;p33">
                <a:extLst>
                  <a:ext uri="{FF2B5EF4-FFF2-40B4-BE49-F238E27FC236}">
                    <a16:creationId xmlns:a16="http://schemas.microsoft.com/office/drawing/2014/main" id="{4286CB0F-BB54-CDA0-7859-48B3DA2FB665}"/>
                  </a:ext>
                </a:extLst>
              </p:cNvPr>
              <p:cNvSpPr/>
              <p:nvPr/>
            </p:nvSpPr>
            <p:spPr>
              <a:xfrm>
                <a:off x="3069584" y="2638468"/>
                <a:ext cx="44917" cy="33365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831" extrusionOk="0">
                    <a:moveTo>
                      <a:pt x="657" y="0"/>
                    </a:moveTo>
                    <a:cubicBezTo>
                      <a:pt x="300" y="0"/>
                      <a:pt x="1" y="473"/>
                      <a:pt x="314" y="815"/>
                    </a:cubicBezTo>
                    <a:lnTo>
                      <a:pt x="351" y="815"/>
                    </a:lnTo>
                    <a:cubicBezTo>
                      <a:pt x="685" y="1186"/>
                      <a:pt x="1094" y="1520"/>
                      <a:pt x="1539" y="1780"/>
                    </a:cubicBezTo>
                    <a:cubicBezTo>
                      <a:pt x="1609" y="1815"/>
                      <a:pt x="1678" y="1830"/>
                      <a:pt x="1744" y="1830"/>
                    </a:cubicBezTo>
                    <a:cubicBezTo>
                      <a:pt x="2170" y="1830"/>
                      <a:pt x="2471" y="1188"/>
                      <a:pt x="2021" y="963"/>
                    </a:cubicBezTo>
                    <a:cubicBezTo>
                      <a:pt x="1613" y="741"/>
                      <a:pt x="1279" y="481"/>
                      <a:pt x="982" y="147"/>
                    </a:cubicBezTo>
                    <a:cubicBezTo>
                      <a:pt x="879" y="43"/>
                      <a:pt x="765" y="0"/>
                      <a:pt x="6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432;p33">
                <a:extLst>
                  <a:ext uri="{FF2B5EF4-FFF2-40B4-BE49-F238E27FC236}">
                    <a16:creationId xmlns:a16="http://schemas.microsoft.com/office/drawing/2014/main" id="{D858FBA0-94DE-692A-B9AC-DA05E6F21EEB}"/>
                  </a:ext>
                </a:extLst>
              </p:cNvPr>
              <p:cNvSpPr/>
              <p:nvPr/>
            </p:nvSpPr>
            <p:spPr>
              <a:xfrm>
                <a:off x="3880173" y="3077449"/>
                <a:ext cx="111264" cy="42659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2341" extrusionOk="0">
                    <a:moveTo>
                      <a:pt x="720" y="1"/>
                    </a:moveTo>
                    <a:cubicBezTo>
                      <a:pt x="303" y="1"/>
                      <a:pt x="0" y="596"/>
                      <a:pt x="439" y="847"/>
                    </a:cubicBezTo>
                    <a:cubicBezTo>
                      <a:pt x="1219" y="1292"/>
                      <a:pt x="2035" y="1626"/>
                      <a:pt x="2889" y="1848"/>
                    </a:cubicBezTo>
                    <a:cubicBezTo>
                      <a:pt x="3297" y="1960"/>
                      <a:pt x="3705" y="2145"/>
                      <a:pt x="4150" y="2220"/>
                    </a:cubicBezTo>
                    <a:cubicBezTo>
                      <a:pt x="4558" y="2294"/>
                      <a:pt x="5078" y="2257"/>
                      <a:pt x="5523" y="2331"/>
                    </a:cubicBezTo>
                    <a:cubicBezTo>
                      <a:pt x="5557" y="2337"/>
                      <a:pt x="5589" y="2340"/>
                      <a:pt x="5619" y="2340"/>
                    </a:cubicBezTo>
                    <a:cubicBezTo>
                      <a:pt x="6119" y="2340"/>
                      <a:pt x="6121" y="1508"/>
                      <a:pt x="5560" y="1403"/>
                    </a:cubicBezTo>
                    <a:cubicBezTo>
                      <a:pt x="5189" y="1366"/>
                      <a:pt x="4818" y="1329"/>
                      <a:pt x="4447" y="1329"/>
                    </a:cubicBezTo>
                    <a:cubicBezTo>
                      <a:pt x="4039" y="1255"/>
                      <a:pt x="3594" y="1106"/>
                      <a:pt x="3185" y="958"/>
                    </a:cubicBezTo>
                    <a:cubicBezTo>
                      <a:pt x="2406" y="772"/>
                      <a:pt x="1664" y="475"/>
                      <a:pt x="959" y="67"/>
                    </a:cubicBezTo>
                    <a:cubicBezTo>
                      <a:pt x="878" y="21"/>
                      <a:pt x="797" y="1"/>
                      <a:pt x="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433;p33">
                <a:extLst>
                  <a:ext uri="{FF2B5EF4-FFF2-40B4-BE49-F238E27FC236}">
                    <a16:creationId xmlns:a16="http://schemas.microsoft.com/office/drawing/2014/main" id="{CCF23F15-3A20-A639-44AD-283ED5DF9556}"/>
                  </a:ext>
                </a:extLst>
              </p:cNvPr>
              <p:cNvSpPr/>
              <p:nvPr/>
            </p:nvSpPr>
            <p:spPr>
              <a:xfrm>
                <a:off x="3965480" y="3052320"/>
                <a:ext cx="76073" cy="31762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1743" extrusionOk="0">
                    <a:moveTo>
                      <a:pt x="620" y="1"/>
                    </a:moveTo>
                    <a:cubicBezTo>
                      <a:pt x="182" y="1"/>
                      <a:pt x="1" y="728"/>
                      <a:pt x="496" y="927"/>
                    </a:cubicBezTo>
                    <a:lnTo>
                      <a:pt x="496" y="964"/>
                    </a:lnTo>
                    <a:cubicBezTo>
                      <a:pt x="1361" y="1284"/>
                      <a:pt x="2226" y="1743"/>
                      <a:pt x="3163" y="1743"/>
                    </a:cubicBezTo>
                    <a:cubicBezTo>
                      <a:pt x="3311" y="1743"/>
                      <a:pt x="3461" y="1731"/>
                      <a:pt x="3614" y="1706"/>
                    </a:cubicBezTo>
                    <a:cubicBezTo>
                      <a:pt x="4185" y="1635"/>
                      <a:pt x="4035" y="774"/>
                      <a:pt x="3495" y="774"/>
                    </a:cubicBezTo>
                    <a:cubicBezTo>
                      <a:pt x="3473" y="774"/>
                      <a:pt x="3451" y="775"/>
                      <a:pt x="3428" y="778"/>
                    </a:cubicBezTo>
                    <a:cubicBezTo>
                      <a:pt x="3327" y="795"/>
                      <a:pt x="3224" y="803"/>
                      <a:pt x="3122" y="803"/>
                    </a:cubicBezTo>
                    <a:cubicBezTo>
                      <a:pt x="2320" y="803"/>
                      <a:pt x="1484" y="332"/>
                      <a:pt x="793" y="36"/>
                    </a:cubicBezTo>
                    <a:cubicBezTo>
                      <a:pt x="732" y="12"/>
                      <a:pt x="674" y="1"/>
                      <a:pt x="6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434;p33">
                <a:extLst>
                  <a:ext uri="{FF2B5EF4-FFF2-40B4-BE49-F238E27FC236}">
                    <a16:creationId xmlns:a16="http://schemas.microsoft.com/office/drawing/2014/main" id="{392DAF14-3E02-8781-918E-E6340D1E88A7}"/>
                  </a:ext>
                </a:extLst>
              </p:cNvPr>
              <p:cNvSpPr/>
              <p:nvPr/>
            </p:nvSpPr>
            <p:spPr>
              <a:xfrm>
                <a:off x="4018432" y="3033059"/>
                <a:ext cx="50315" cy="24199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1328" extrusionOk="0">
                    <a:moveTo>
                      <a:pt x="689" y="0"/>
                    </a:moveTo>
                    <a:cubicBezTo>
                      <a:pt x="215" y="0"/>
                      <a:pt x="1" y="770"/>
                      <a:pt x="515" y="907"/>
                    </a:cubicBezTo>
                    <a:lnTo>
                      <a:pt x="515" y="945"/>
                    </a:lnTo>
                    <a:cubicBezTo>
                      <a:pt x="1011" y="1077"/>
                      <a:pt x="1537" y="1327"/>
                      <a:pt x="2040" y="1327"/>
                    </a:cubicBezTo>
                    <a:cubicBezTo>
                      <a:pt x="2101" y="1327"/>
                      <a:pt x="2162" y="1324"/>
                      <a:pt x="2222" y="1316"/>
                    </a:cubicBezTo>
                    <a:cubicBezTo>
                      <a:pt x="2767" y="1243"/>
                      <a:pt x="2601" y="387"/>
                      <a:pt x="2070" y="387"/>
                    </a:cubicBezTo>
                    <a:cubicBezTo>
                      <a:pt x="2059" y="387"/>
                      <a:pt x="2048" y="387"/>
                      <a:pt x="2037" y="388"/>
                    </a:cubicBezTo>
                    <a:lnTo>
                      <a:pt x="1925" y="388"/>
                    </a:lnTo>
                    <a:lnTo>
                      <a:pt x="1591" y="277"/>
                    </a:lnTo>
                    <a:cubicBezTo>
                      <a:pt x="1331" y="202"/>
                      <a:pt x="1109" y="91"/>
                      <a:pt x="812" y="17"/>
                    </a:cubicBezTo>
                    <a:cubicBezTo>
                      <a:pt x="769" y="5"/>
                      <a:pt x="728" y="0"/>
                      <a:pt x="6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435;p33">
                <a:extLst>
                  <a:ext uri="{FF2B5EF4-FFF2-40B4-BE49-F238E27FC236}">
                    <a16:creationId xmlns:a16="http://schemas.microsoft.com/office/drawing/2014/main" id="{493BF54E-B7AA-592B-AE92-E291B6FB1403}"/>
                  </a:ext>
                </a:extLst>
              </p:cNvPr>
              <p:cNvSpPr/>
              <p:nvPr/>
            </p:nvSpPr>
            <p:spPr>
              <a:xfrm>
                <a:off x="4477722" y="2701318"/>
                <a:ext cx="75582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929" extrusionOk="0">
                    <a:moveTo>
                      <a:pt x="632" y="1"/>
                    </a:moveTo>
                    <a:cubicBezTo>
                      <a:pt x="1" y="1"/>
                      <a:pt x="1" y="928"/>
                      <a:pt x="632" y="928"/>
                    </a:cubicBezTo>
                    <a:lnTo>
                      <a:pt x="3526" y="928"/>
                    </a:lnTo>
                    <a:cubicBezTo>
                      <a:pt x="4157" y="928"/>
                      <a:pt x="4157" y="1"/>
                      <a:pt x="35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436;p33">
                <a:extLst>
                  <a:ext uri="{FF2B5EF4-FFF2-40B4-BE49-F238E27FC236}">
                    <a16:creationId xmlns:a16="http://schemas.microsoft.com/office/drawing/2014/main" id="{9594D32A-D58D-494C-F860-F02DE34DDF86}"/>
                  </a:ext>
                </a:extLst>
              </p:cNvPr>
              <p:cNvSpPr/>
              <p:nvPr/>
            </p:nvSpPr>
            <p:spPr>
              <a:xfrm>
                <a:off x="4530346" y="2669265"/>
                <a:ext cx="59404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101" extrusionOk="0">
                    <a:moveTo>
                      <a:pt x="1944" y="0"/>
                    </a:moveTo>
                    <a:cubicBezTo>
                      <a:pt x="1890" y="0"/>
                      <a:pt x="1836" y="5"/>
                      <a:pt x="1782" y="16"/>
                    </a:cubicBezTo>
                    <a:lnTo>
                      <a:pt x="631" y="16"/>
                    </a:lnTo>
                    <a:cubicBezTo>
                      <a:pt x="0" y="16"/>
                      <a:pt x="0" y="943"/>
                      <a:pt x="631" y="943"/>
                    </a:cubicBezTo>
                    <a:lnTo>
                      <a:pt x="1559" y="943"/>
                    </a:lnTo>
                    <a:cubicBezTo>
                      <a:pt x="1633" y="925"/>
                      <a:pt x="1707" y="915"/>
                      <a:pt x="1777" y="915"/>
                    </a:cubicBezTo>
                    <a:cubicBezTo>
                      <a:pt x="1847" y="915"/>
                      <a:pt x="1911" y="925"/>
                      <a:pt x="1967" y="943"/>
                    </a:cubicBezTo>
                    <a:cubicBezTo>
                      <a:pt x="2153" y="943"/>
                      <a:pt x="2301" y="1092"/>
                      <a:pt x="2450" y="1092"/>
                    </a:cubicBezTo>
                    <a:cubicBezTo>
                      <a:pt x="2483" y="1098"/>
                      <a:pt x="2516" y="1101"/>
                      <a:pt x="2547" y="1101"/>
                    </a:cubicBezTo>
                    <a:cubicBezTo>
                      <a:pt x="3070" y="1101"/>
                      <a:pt x="3268" y="271"/>
                      <a:pt x="2672" y="201"/>
                    </a:cubicBezTo>
                    <a:cubicBezTo>
                      <a:pt x="2561" y="164"/>
                      <a:pt x="2412" y="127"/>
                      <a:pt x="2301" y="53"/>
                    </a:cubicBezTo>
                    <a:cubicBezTo>
                      <a:pt x="2196" y="26"/>
                      <a:pt x="2073" y="0"/>
                      <a:pt x="19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1437;p33">
            <a:extLst>
              <a:ext uri="{FF2B5EF4-FFF2-40B4-BE49-F238E27FC236}">
                <a16:creationId xmlns:a16="http://schemas.microsoft.com/office/drawing/2014/main" id="{51BE8857-6327-77B6-A9A7-001AE7427C79}"/>
              </a:ext>
            </a:extLst>
          </p:cNvPr>
          <p:cNvGrpSpPr/>
          <p:nvPr/>
        </p:nvGrpSpPr>
        <p:grpSpPr>
          <a:xfrm>
            <a:off x="342898" y="1030553"/>
            <a:ext cx="3560678" cy="1782042"/>
            <a:chOff x="460818" y="978391"/>
            <a:chExt cx="3560678" cy="1782042"/>
          </a:xfrm>
        </p:grpSpPr>
        <p:sp>
          <p:nvSpPr>
            <p:cNvPr id="29" name="Google Shape;1438;p33">
              <a:extLst>
                <a:ext uri="{FF2B5EF4-FFF2-40B4-BE49-F238E27FC236}">
                  <a16:creationId xmlns:a16="http://schemas.microsoft.com/office/drawing/2014/main" id="{69D09143-9FFB-2091-B9A9-EF600D012647}"/>
                </a:ext>
              </a:extLst>
            </p:cNvPr>
            <p:cNvSpPr/>
            <p:nvPr/>
          </p:nvSpPr>
          <p:spPr>
            <a:xfrm>
              <a:off x="3641213" y="2383064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rgbClr val="DAEFC3"/>
            </a:solidFill>
            <a:ln w="9525" cap="flat" cmpd="sng">
              <a:solidFill>
                <a:srgbClr val="F686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000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2000" dirty="0">
                <a:solidFill>
                  <a:srgbClr val="FF000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30" name="Google Shape;1439;p33">
              <a:extLst>
                <a:ext uri="{FF2B5EF4-FFF2-40B4-BE49-F238E27FC236}">
                  <a16:creationId xmlns:a16="http://schemas.microsoft.com/office/drawing/2014/main" id="{C556BF37-1655-5C96-61B2-DBC29F5491E2}"/>
                </a:ext>
              </a:extLst>
            </p:cNvPr>
            <p:cNvSpPr/>
            <p:nvPr/>
          </p:nvSpPr>
          <p:spPr>
            <a:xfrm rot="5400000">
              <a:off x="824721" y="614488"/>
              <a:ext cx="1519375" cy="2247182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464;p33">
              <a:extLst>
                <a:ext uri="{FF2B5EF4-FFF2-40B4-BE49-F238E27FC236}">
                  <a16:creationId xmlns:a16="http://schemas.microsoft.com/office/drawing/2014/main" id="{82ADB768-3532-5931-D948-718EAE474211}"/>
                </a:ext>
              </a:extLst>
            </p:cNvPr>
            <p:cNvSpPr txBox="1"/>
            <p:nvPr/>
          </p:nvSpPr>
          <p:spPr>
            <a:xfrm>
              <a:off x="513208" y="1557410"/>
              <a:ext cx="2151801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 b="1" dirty="0" err="1">
                  <a:latin typeface="#9Slide03 AmpleSoft" panose="02000000000000000000" pitchFamily="2" charset="0"/>
                </a:rPr>
                <a:t>Nhiều</a:t>
              </a:r>
              <a:r>
                <a:rPr lang="en-US" sz="1800" b="1" dirty="0">
                  <a:latin typeface="#9Slide03 AmpleSoft" panose="02000000000000000000" pitchFamily="2" charset="0"/>
                </a:rPr>
                <a:t> </a:t>
              </a:r>
              <a:r>
                <a:rPr lang="en-US" sz="1800" b="1" dirty="0" err="1">
                  <a:latin typeface="#9Slide03 AmpleSoft" panose="02000000000000000000" pitchFamily="2" charset="0"/>
                </a:rPr>
                <a:t>năm</a:t>
              </a:r>
              <a:r>
                <a:rPr lang="en-US" sz="1800" b="1" dirty="0">
                  <a:latin typeface="#9Slide03 AmpleSoft" panose="02000000000000000000" pitchFamily="2" charset="0"/>
                </a:rPr>
                <a:t> </a:t>
              </a:r>
              <a:r>
                <a:rPr lang="en-US" sz="1800" b="1" dirty="0" err="1">
                  <a:latin typeface="#9Slide03 AmpleSoft" panose="02000000000000000000" pitchFamily="2" charset="0"/>
                </a:rPr>
                <a:t>sau</a:t>
              </a:r>
              <a:r>
                <a:rPr lang="en-US" sz="1800" b="1" dirty="0">
                  <a:latin typeface="#9Slide03 AmpleSoft" panose="02000000000000000000" pitchFamily="2" charset="0"/>
                </a:rPr>
                <a:t>, </a:t>
              </a:r>
              <a:r>
                <a:rPr lang="en-US" sz="1800" dirty="0">
                  <a:latin typeface="#9Slide03 AmpleSoft" panose="02000000000000000000" pitchFamily="2" charset="0"/>
                </a:rPr>
                <a:t>HK </a:t>
              </a:r>
              <a:r>
                <a:rPr lang="en-US" sz="1800" dirty="0" err="1">
                  <a:latin typeface="#9Slide03 AmpleSoft" panose="02000000000000000000" pitchFamily="2" charset="0"/>
                </a:rPr>
                <a:t>cố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nhớ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lại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vị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trí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và</a:t>
              </a:r>
              <a:r>
                <a:rPr lang="en-US" sz="1800" dirty="0">
                  <a:latin typeface="#9Slide03 AmpleSoft" panose="02000000000000000000" pitchFamily="2" charset="0"/>
                </a:rPr>
                <a:t> 1 </a:t>
              </a:r>
              <a:r>
                <a:rPr lang="en-US" sz="1800" dirty="0" err="1">
                  <a:latin typeface="#9Slide03 AmpleSoft" panose="02000000000000000000" pitchFamily="2" charset="0"/>
                </a:rPr>
                <a:t>mình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tìm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lối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vào</a:t>
              </a:r>
              <a:r>
                <a:rPr lang="en-US" sz="1800" dirty="0">
                  <a:latin typeface="#9Slide03 AmpleSoft" panose="02000000000000000000" pitchFamily="2" charset="0"/>
                </a:rPr>
                <a:t> hang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động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nhưng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không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dám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đi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sâu</a:t>
              </a:r>
              <a:endParaRPr lang="en-US" sz="1800" dirty="0">
                <a:latin typeface="#9Slide03 AmpleSoft" panose="02000000000000000000" pitchFamily="2" charset="0"/>
              </a:endParaRPr>
            </a:p>
          </p:txBody>
        </p:sp>
        <p:sp>
          <p:nvSpPr>
            <p:cNvPr id="34" name="Google Shape;1466;p33">
              <a:extLst>
                <a:ext uri="{FF2B5EF4-FFF2-40B4-BE49-F238E27FC236}">
                  <a16:creationId xmlns:a16="http://schemas.microsoft.com/office/drawing/2014/main" id="{8526AD48-9C2D-260A-447D-59BA7BA7B7D6}"/>
                </a:ext>
              </a:extLst>
            </p:cNvPr>
            <p:cNvSpPr/>
            <p:nvPr/>
          </p:nvSpPr>
          <p:spPr>
            <a:xfrm>
              <a:off x="2708000" y="1734100"/>
              <a:ext cx="1119850" cy="520210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oogle Shape;1467;p33">
            <a:extLst>
              <a:ext uri="{FF2B5EF4-FFF2-40B4-BE49-F238E27FC236}">
                <a16:creationId xmlns:a16="http://schemas.microsoft.com/office/drawing/2014/main" id="{9C4DE880-C1A9-E8B7-6DFF-66ACED5A9D02}"/>
              </a:ext>
            </a:extLst>
          </p:cNvPr>
          <p:cNvGrpSpPr/>
          <p:nvPr/>
        </p:nvGrpSpPr>
        <p:grpSpPr>
          <a:xfrm>
            <a:off x="4506984" y="2671448"/>
            <a:ext cx="4352456" cy="2195241"/>
            <a:chOff x="4528091" y="2686606"/>
            <a:chExt cx="4352456" cy="2195241"/>
          </a:xfrm>
        </p:grpSpPr>
        <p:sp>
          <p:nvSpPr>
            <p:cNvPr id="59" name="Google Shape;1468;p33">
              <a:extLst>
                <a:ext uri="{FF2B5EF4-FFF2-40B4-BE49-F238E27FC236}">
                  <a16:creationId xmlns:a16="http://schemas.microsoft.com/office/drawing/2014/main" id="{6368EB66-A2D8-3DE2-264E-64F44C5C629C}"/>
                </a:ext>
              </a:extLst>
            </p:cNvPr>
            <p:cNvSpPr/>
            <p:nvPr/>
          </p:nvSpPr>
          <p:spPr>
            <a:xfrm>
              <a:off x="4528091" y="2686606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rgbClr val="DAEFC3"/>
            </a:solidFill>
            <a:ln>
              <a:solidFill>
                <a:srgbClr val="F686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000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1800" dirty="0">
                <a:solidFill>
                  <a:srgbClr val="FF000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60" name="Google Shape;1469;p33">
              <a:extLst>
                <a:ext uri="{FF2B5EF4-FFF2-40B4-BE49-F238E27FC236}">
                  <a16:creationId xmlns:a16="http://schemas.microsoft.com/office/drawing/2014/main" id="{30A073B4-8EDB-8456-2DEF-F768A558BE8F}"/>
                </a:ext>
              </a:extLst>
            </p:cNvPr>
            <p:cNvSpPr/>
            <p:nvPr/>
          </p:nvSpPr>
          <p:spPr>
            <a:xfrm rot="16200000">
              <a:off x="6976508" y="2977809"/>
              <a:ext cx="1357057" cy="2451020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470;p33">
              <a:extLst>
                <a:ext uri="{FF2B5EF4-FFF2-40B4-BE49-F238E27FC236}">
                  <a16:creationId xmlns:a16="http://schemas.microsoft.com/office/drawing/2014/main" id="{FC6F606C-6078-C880-DF8E-ABB58B9DBF40}"/>
                </a:ext>
              </a:extLst>
            </p:cNvPr>
            <p:cNvSpPr txBox="1"/>
            <p:nvPr/>
          </p:nvSpPr>
          <p:spPr>
            <a:xfrm flipH="1">
              <a:off x="6454923" y="4034012"/>
              <a:ext cx="2372573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 b="1" dirty="0">
                  <a:latin typeface="#9Slide03 AmpleSoft" panose="02000000000000000000" pitchFamily="2" charset="0"/>
                </a:rPr>
                <a:t>1999 – 2004: </a:t>
              </a:r>
              <a:r>
                <a:rPr lang="en-US" sz="1800" dirty="0">
                  <a:latin typeface="#9Slide03 AmpleSoft" panose="02000000000000000000" pitchFamily="2" charset="0"/>
                </a:rPr>
                <a:t>HK </a:t>
              </a:r>
              <a:r>
                <a:rPr lang="en-US" sz="1800" dirty="0" err="1">
                  <a:latin typeface="#9Slide03 AmpleSoft" panose="02000000000000000000" pitchFamily="2" charset="0"/>
                </a:rPr>
                <a:t>dẫn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nhiều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đoàn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tới</a:t>
              </a:r>
              <a:r>
                <a:rPr lang="en-US" sz="1800" dirty="0">
                  <a:latin typeface="#9Slide03 AmpleSoft" panose="02000000000000000000" pitchFamily="2" charset="0"/>
                </a:rPr>
                <a:t> NC, KP, TH </a:t>
              </a:r>
              <a:r>
                <a:rPr lang="en-US" sz="1800" dirty="0" err="1">
                  <a:latin typeface="#9Slide03 AmpleSoft" panose="02000000000000000000" pitchFamily="2" charset="0"/>
                </a:rPr>
                <a:t>tại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các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khu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vực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sâu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trong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rừng</a:t>
              </a:r>
              <a:r>
                <a:rPr lang="en-US" sz="1800" dirty="0">
                  <a:latin typeface="#9Slide03 AmpleSoft" panose="02000000000000000000" pitchFamily="2" charset="0"/>
                </a:rPr>
                <a:t> QG PN-KB</a:t>
              </a:r>
            </a:p>
          </p:txBody>
        </p:sp>
        <p:sp>
          <p:nvSpPr>
            <p:cNvPr id="64" name="Google Shape;1483;p33">
              <a:extLst>
                <a:ext uri="{FF2B5EF4-FFF2-40B4-BE49-F238E27FC236}">
                  <a16:creationId xmlns:a16="http://schemas.microsoft.com/office/drawing/2014/main" id="{45C4CD24-2F0F-B8FD-D612-95EB6D656DEA}"/>
                </a:ext>
              </a:extLst>
            </p:cNvPr>
            <p:cNvSpPr/>
            <p:nvPr/>
          </p:nvSpPr>
          <p:spPr>
            <a:xfrm rot="10800000">
              <a:off x="4714457" y="3387135"/>
              <a:ext cx="1715068" cy="833765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oogle Shape;1484;p33">
            <a:extLst>
              <a:ext uri="{FF2B5EF4-FFF2-40B4-BE49-F238E27FC236}">
                <a16:creationId xmlns:a16="http://schemas.microsoft.com/office/drawing/2014/main" id="{4B4418E7-AC00-C4C0-53F3-7D92FE82A821}"/>
              </a:ext>
            </a:extLst>
          </p:cNvPr>
          <p:cNvGrpSpPr/>
          <p:nvPr/>
        </p:nvGrpSpPr>
        <p:grpSpPr>
          <a:xfrm>
            <a:off x="363011" y="2657649"/>
            <a:ext cx="2701567" cy="2155753"/>
            <a:chOff x="460817" y="2744593"/>
            <a:chExt cx="2701567" cy="2155753"/>
          </a:xfrm>
        </p:grpSpPr>
        <p:sp>
          <p:nvSpPr>
            <p:cNvPr id="76" name="Google Shape;1485;p33">
              <a:extLst>
                <a:ext uri="{FF2B5EF4-FFF2-40B4-BE49-F238E27FC236}">
                  <a16:creationId xmlns:a16="http://schemas.microsoft.com/office/drawing/2014/main" id="{1853F4E8-902C-690E-B0C8-B824B566B7FA}"/>
                </a:ext>
              </a:extLst>
            </p:cNvPr>
            <p:cNvSpPr/>
            <p:nvPr/>
          </p:nvSpPr>
          <p:spPr>
            <a:xfrm>
              <a:off x="2782101" y="2744593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rgbClr val="DAEFC3"/>
            </a:solidFill>
            <a:ln>
              <a:solidFill>
                <a:srgbClr val="F686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000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1800" dirty="0">
                <a:solidFill>
                  <a:srgbClr val="FF0000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7" name="Google Shape;1486;p33">
              <a:extLst>
                <a:ext uri="{FF2B5EF4-FFF2-40B4-BE49-F238E27FC236}">
                  <a16:creationId xmlns:a16="http://schemas.microsoft.com/office/drawing/2014/main" id="{1007ECAA-0324-85B9-5152-229CFE0A79EE}"/>
                </a:ext>
              </a:extLst>
            </p:cNvPr>
            <p:cNvSpPr/>
            <p:nvPr/>
          </p:nvSpPr>
          <p:spPr>
            <a:xfrm rot="5400000" flipH="1">
              <a:off x="877704" y="3126402"/>
              <a:ext cx="1357057" cy="2190831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1487;p33">
              <a:extLst>
                <a:ext uri="{FF2B5EF4-FFF2-40B4-BE49-F238E27FC236}">
                  <a16:creationId xmlns:a16="http://schemas.microsoft.com/office/drawing/2014/main" id="{E82DDC8E-EFCF-EB3F-C9BA-E8037A9411C1}"/>
                </a:ext>
              </a:extLst>
            </p:cNvPr>
            <p:cNvSpPr txBox="1"/>
            <p:nvPr/>
          </p:nvSpPr>
          <p:spPr>
            <a:xfrm>
              <a:off x="493095" y="4042625"/>
              <a:ext cx="2151800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 b="1" dirty="0">
                  <a:latin typeface="#9Slide03 AmpleSoft" panose="02000000000000000000" pitchFamily="2" charset="0"/>
                </a:rPr>
                <a:t>1989: </a:t>
              </a:r>
              <a:r>
                <a:rPr lang="en-US" sz="1800" dirty="0" err="1">
                  <a:latin typeface="#9Slide03 AmpleSoft" panose="02000000000000000000" pitchFamily="2" charset="0"/>
                </a:rPr>
                <a:t>Hồ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Khanh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tình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trú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mưa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và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phát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hiện</a:t>
              </a:r>
              <a:r>
                <a:rPr lang="en-US" sz="1800" dirty="0">
                  <a:latin typeface="#9Slide03 AmpleSoft" panose="02000000000000000000" pitchFamily="2" charset="0"/>
                </a:rPr>
                <a:t> 1 hang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động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lớn</a:t>
              </a:r>
              <a:r>
                <a:rPr lang="en-US" sz="1800" dirty="0">
                  <a:latin typeface="#9Slide03 AmpleSoft" panose="02000000000000000000" pitchFamily="2" charset="0"/>
                </a:rPr>
                <a:t> ở </a:t>
              </a:r>
              <a:r>
                <a:rPr lang="en-US" sz="1800" dirty="0" err="1">
                  <a:latin typeface="#9Slide03 AmpleSoft" panose="02000000000000000000" pitchFamily="2" charset="0"/>
                </a:rPr>
                <a:t>sâu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bên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trong</a:t>
              </a:r>
              <a:endParaRPr lang="en-US" sz="1800" dirty="0">
                <a:latin typeface="#9Slide03 AmpleSoft" panose="02000000000000000000" pitchFamily="2" charset="0"/>
              </a:endParaRPr>
            </a:p>
          </p:txBody>
        </p:sp>
        <p:sp>
          <p:nvSpPr>
            <p:cNvPr id="81" name="Google Shape;1512;p33">
              <a:extLst>
                <a:ext uri="{FF2B5EF4-FFF2-40B4-BE49-F238E27FC236}">
                  <a16:creationId xmlns:a16="http://schemas.microsoft.com/office/drawing/2014/main" id="{BD934322-1B96-6C3E-20F6-B37596D32C1D}"/>
                </a:ext>
              </a:extLst>
            </p:cNvPr>
            <p:cNvSpPr/>
            <p:nvPr/>
          </p:nvSpPr>
          <p:spPr>
            <a:xfrm rot="10800000" flipH="1">
              <a:off x="2651649" y="3387131"/>
              <a:ext cx="363010" cy="833767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4" name="Google Shape;1513;p33">
            <a:extLst>
              <a:ext uri="{FF2B5EF4-FFF2-40B4-BE49-F238E27FC236}">
                <a16:creationId xmlns:a16="http://schemas.microsoft.com/office/drawing/2014/main" id="{76068FF7-D512-AE09-6DBC-2F41689C33EB}"/>
              </a:ext>
            </a:extLst>
          </p:cNvPr>
          <p:cNvGrpSpPr/>
          <p:nvPr/>
        </p:nvGrpSpPr>
        <p:grpSpPr>
          <a:xfrm>
            <a:off x="5570944" y="1192550"/>
            <a:ext cx="3288496" cy="1981970"/>
            <a:chOff x="5394689" y="988426"/>
            <a:chExt cx="3288496" cy="1981970"/>
          </a:xfrm>
        </p:grpSpPr>
        <p:sp>
          <p:nvSpPr>
            <p:cNvPr id="105" name="Google Shape;1514;p33">
              <a:extLst>
                <a:ext uri="{FF2B5EF4-FFF2-40B4-BE49-F238E27FC236}">
                  <a16:creationId xmlns:a16="http://schemas.microsoft.com/office/drawing/2014/main" id="{0F69C1AF-1E90-A578-8A88-B3A53932DB29}"/>
                </a:ext>
              </a:extLst>
            </p:cNvPr>
            <p:cNvSpPr/>
            <p:nvPr/>
          </p:nvSpPr>
          <p:spPr>
            <a:xfrm>
              <a:off x="5394689" y="2593027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rgbClr val="DAEFC3"/>
            </a:solidFill>
            <a:ln>
              <a:solidFill>
                <a:srgbClr val="F686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000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1800" dirty="0">
                <a:solidFill>
                  <a:srgbClr val="FF000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106" name="Google Shape;1515;p33">
              <a:extLst>
                <a:ext uri="{FF2B5EF4-FFF2-40B4-BE49-F238E27FC236}">
                  <a16:creationId xmlns:a16="http://schemas.microsoft.com/office/drawing/2014/main" id="{F79EF016-687B-7BED-C2BC-F0EBD32D58E0}"/>
                </a:ext>
              </a:extLst>
            </p:cNvPr>
            <p:cNvSpPr/>
            <p:nvPr/>
          </p:nvSpPr>
          <p:spPr>
            <a:xfrm rot="16200000" flipH="1">
              <a:off x="6803531" y="628147"/>
              <a:ext cx="1519376" cy="2239933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516;p33">
              <a:extLst>
                <a:ext uri="{FF2B5EF4-FFF2-40B4-BE49-F238E27FC236}">
                  <a16:creationId xmlns:a16="http://schemas.microsoft.com/office/drawing/2014/main" id="{60863075-58A5-B3C1-6EF8-1D3A560EF4C4}"/>
                </a:ext>
              </a:extLst>
            </p:cNvPr>
            <p:cNvSpPr txBox="1"/>
            <p:nvPr/>
          </p:nvSpPr>
          <p:spPr>
            <a:xfrm flipH="1">
              <a:off x="6485585" y="1566976"/>
              <a:ext cx="2154649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 b="1" dirty="0">
                  <a:latin typeface="#9Slide03 AmpleSoft" panose="02000000000000000000" pitchFamily="2" charset="0"/>
                </a:rPr>
                <a:t>2009, </a:t>
              </a:r>
              <a:r>
                <a:rPr lang="en-US" sz="1800" dirty="0">
                  <a:latin typeface="#9Slide03 AmpleSoft" panose="02000000000000000000" pitchFamily="2" charset="0"/>
                </a:rPr>
                <a:t>HK </a:t>
              </a:r>
              <a:r>
                <a:rPr lang="en-US" sz="1800" dirty="0" err="1">
                  <a:latin typeface="#9Slide03 AmpleSoft" panose="02000000000000000000" pitchFamily="2" charset="0"/>
                </a:rPr>
                <a:t>dẫn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đoàn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thám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hiểm</a:t>
              </a:r>
              <a:r>
                <a:rPr lang="en-US" sz="1800" dirty="0">
                  <a:latin typeface="#9Slide03 AmpleSoft" panose="02000000000000000000" pitchFamily="2" charset="0"/>
                </a:rPr>
                <a:t> hang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động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Hoàng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gia</a:t>
              </a:r>
              <a:r>
                <a:rPr lang="en-US" sz="1800" dirty="0">
                  <a:latin typeface="#9Slide03 AmpleSoft" panose="02000000000000000000" pitchFamily="2" charset="0"/>
                </a:rPr>
                <a:t> Anh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đến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khám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phá</a:t>
              </a:r>
              <a:r>
                <a:rPr lang="en-US" sz="1800" dirty="0">
                  <a:latin typeface="#9Slide03 AmpleSoft" panose="02000000000000000000" pitchFamily="2" charset="0"/>
                </a:rPr>
                <a:t> hang </a:t>
              </a:r>
              <a:r>
                <a:rPr lang="en-US" sz="1800" dirty="0" err="1">
                  <a:latin typeface="#9Slide03 AmpleSoft" panose="02000000000000000000" pitchFamily="2" charset="0"/>
                </a:rPr>
                <a:t>Sơn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Đoòng</a:t>
              </a:r>
              <a:endParaRPr lang="en-US" sz="18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10" name="Google Shape;1529;p33">
              <a:extLst>
                <a:ext uri="{FF2B5EF4-FFF2-40B4-BE49-F238E27FC236}">
                  <a16:creationId xmlns:a16="http://schemas.microsoft.com/office/drawing/2014/main" id="{00810705-F6A2-5D73-0DF8-9DEA0DB74DFA}"/>
                </a:ext>
              </a:extLst>
            </p:cNvPr>
            <p:cNvSpPr/>
            <p:nvPr/>
          </p:nvSpPr>
          <p:spPr>
            <a:xfrm flipH="1">
              <a:off x="5592750" y="1736675"/>
              <a:ext cx="850500" cy="698395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rgbClr val="F68632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" name="Google Shape;1104;p25">
            <a:extLst>
              <a:ext uri="{FF2B5EF4-FFF2-40B4-BE49-F238E27FC236}">
                <a16:creationId xmlns:a16="http://schemas.microsoft.com/office/drawing/2014/main" id="{2726BF2E-44DB-5655-466D-8B2E3B79A4C6}"/>
              </a:ext>
            </a:extLst>
          </p:cNvPr>
          <p:cNvSpPr txBox="1">
            <a:spLocks/>
          </p:cNvSpPr>
          <p:nvPr/>
        </p:nvSpPr>
        <p:spPr>
          <a:xfrm>
            <a:off x="782502" y="299005"/>
            <a:ext cx="7573156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ctr">
              <a:spcAft>
                <a:spcPts val="1600"/>
              </a:spcAft>
              <a:buSzPts val="1100"/>
              <a:buFont typeface="Arial"/>
              <a:buNone/>
            </a:pP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khám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phá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hang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Đoòng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Khanh</a:t>
            </a:r>
            <a:endParaRPr lang="en-US" sz="28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7DAFB1E-69C7-4F86-4E3C-827AE0EAA9E0}"/>
              </a:ext>
            </a:extLst>
          </p:cNvPr>
          <p:cNvGrpSpPr/>
          <p:nvPr/>
        </p:nvGrpSpPr>
        <p:grpSpPr>
          <a:xfrm>
            <a:off x="2349821" y="281525"/>
            <a:ext cx="4438515" cy="650909"/>
            <a:chOff x="3286616" y="327084"/>
            <a:chExt cx="2677213" cy="652052"/>
          </a:xfrm>
        </p:grpSpPr>
        <p:sp>
          <p:nvSpPr>
            <p:cNvPr id="5" name="Google Shape;304;p35">
              <a:extLst>
                <a:ext uri="{FF2B5EF4-FFF2-40B4-BE49-F238E27FC236}">
                  <a16:creationId xmlns:a16="http://schemas.microsoft.com/office/drawing/2014/main" id="{084E5B2D-3F9D-C8B7-69D2-0346FEBE53A4}"/>
                </a:ext>
              </a:extLst>
            </p:cNvPr>
            <p:cNvSpPr/>
            <p:nvPr/>
          </p:nvSpPr>
          <p:spPr>
            <a:xfrm>
              <a:off x="3286616" y="327084"/>
              <a:ext cx="2677213" cy="652052"/>
            </a:xfrm>
            <a:custGeom>
              <a:avLst/>
              <a:gdLst/>
              <a:ahLst/>
              <a:cxnLst/>
              <a:rect l="l" t="t" r="r" b="b"/>
              <a:pathLst>
                <a:path w="78391" h="21419" extrusionOk="0">
                  <a:moveTo>
                    <a:pt x="28680" y="2531"/>
                  </a:moveTo>
                  <a:cubicBezTo>
                    <a:pt x="30305" y="2531"/>
                    <a:pt x="31930" y="2592"/>
                    <a:pt x="33547" y="2644"/>
                  </a:cubicBezTo>
                  <a:cubicBezTo>
                    <a:pt x="30279" y="2748"/>
                    <a:pt x="27046" y="2644"/>
                    <a:pt x="23813" y="2783"/>
                  </a:cubicBezTo>
                  <a:cubicBezTo>
                    <a:pt x="25430" y="2592"/>
                    <a:pt x="27055" y="2531"/>
                    <a:pt x="28680" y="2531"/>
                  </a:cubicBezTo>
                  <a:close/>
                  <a:moveTo>
                    <a:pt x="61948" y="3687"/>
                  </a:moveTo>
                  <a:lnTo>
                    <a:pt x="67475" y="4348"/>
                  </a:lnTo>
                  <a:cubicBezTo>
                    <a:pt x="67342" y="4350"/>
                    <a:pt x="67209" y="4351"/>
                    <a:pt x="67075" y="4351"/>
                  </a:cubicBezTo>
                  <a:cubicBezTo>
                    <a:pt x="65336" y="4351"/>
                    <a:pt x="63627" y="4139"/>
                    <a:pt x="61948" y="3687"/>
                  </a:cubicBezTo>
                  <a:close/>
                  <a:moveTo>
                    <a:pt x="33549" y="12297"/>
                  </a:moveTo>
                  <a:cubicBezTo>
                    <a:pt x="35993" y="12297"/>
                    <a:pt x="38438" y="12414"/>
                    <a:pt x="40882" y="12656"/>
                  </a:cubicBezTo>
                  <a:lnTo>
                    <a:pt x="40882" y="12864"/>
                  </a:lnTo>
                  <a:lnTo>
                    <a:pt x="29306" y="12412"/>
                  </a:lnTo>
                  <a:cubicBezTo>
                    <a:pt x="30720" y="12336"/>
                    <a:pt x="32135" y="12297"/>
                    <a:pt x="33549" y="12297"/>
                  </a:cubicBezTo>
                  <a:close/>
                  <a:moveTo>
                    <a:pt x="6679" y="13761"/>
                  </a:moveTo>
                  <a:cubicBezTo>
                    <a:pt x="7110" y="13761"/>
                    <a:pt x="7494" y="13852"/>
                    <a:pt x="7718" y="14046"/>
                  </a:cubicBezTo>
                  <a:cubicBezTo>
                    <a:pt x="7151" y="14221"/>
                    <a:pt x="6570" y="14300"/>
                    <a:pt x="5992" y="14300"/>
                  </a:cubicBezTo>
                  <a:cubicBezTo>
                    <a:pt x="5649" y="14300"/>
                    <a:pt x="5308" y="14272"/>
                    <a:pt x="4972" y="14220"/>
                  </a:cubicBezTo>
                  <a:cubicBezTo>
                    <a:pt x="5448" y="13923"/>
                    <a:pt x="6105" y="13761"/>
                    <a:pt x="6679" y="13761"/>
                  </a:cubicBezTo>
                  <a:close/>
                  <a:moveTo>
                    <a:pt x="16972" y="14944"/>
                  </a:moveTo>
                  <a:cubicBezTo>
                    <a:pt x="17282" y="14944"/>
                    <a:pt x="17596" y="14988"/>
                    <a:pt x="17911" y="14988"/>
                  </a:cubicBezTo>
                  <a:cubicBezTo>
                    <a:pt x="18059" y="14988"/>
                    <a:pt x="18207" y="14978"/>
                    <a:pt x="18355" y="14950"/>
                  </a:cubicBezTo>
                  <a:lnTo>
                    <a:pt x="18355" y="14950"/>
                  </a:lnTo>
                  <a:cubicBezTo>
                    <a:pt x="18107" y="15174"/>
                    <a:pt x="17849" y="15242"/>
                    <a:pt x="17589" y="15242"/>
                  </a:cubicBezTo>
                  <a:cubicBezTo>
                    <a:pt x="17184" y="15242"/>
                    <a:pt x="16772" y="15077"/>
                    <a:pt x="16379" y="15077"/>
                  </a:cubicBezTo>
                  <a:cubicBezTo>
                    <a:pt x="16319" y="15077"/>
                    <a:pt x="16259" y="15080"/>
                    <a:pt x="16200" y="15089"/>
                  </a:cubicBezTo>
                  <a:cubicBezTo>
                    <a:pt x="16453" y="14975"/>
                    <a:pt x="16711" y="14944"/>
                    <a:pt x="16972" y="14944"/>
                  </a:cubicBezTo>
                  <a:close/>
                  <a:moveTo>
                    <a:pt x="25204" y="15124"/>
                  </a:moveTo>
                  <a:lnTo>
                    <a:pt x="25204" y="15263"/>
                  </a:lnTo>
                  <a:lnTo>
                    <a:pt x="21067" y="15263"/>
                  </a:lnTo>
                  <a:lnTo>
                    <a:pt x="21067" y="15124"/>
                  </a:lnTo>
                  <a:close/>
                  <a:moveTo>
                    <a:pt x="52388" y="15576"/>
                  </a:moveTo>
                  <a:lnTo>
                    <a:pt x="52388" y="15576"/>
                  </a:lnTo>
                  <a:cubicBezTo>
                    <a:pt x="56038" y="15784"/>
                    <a:pt x="59654" y="15993"/>
                    <a:pt x="63199" y="16862"/>
                  </a:cubicBezTo>
                  <a:lnTo>
                    <a:pt x="52388" y="15576"/>
                  </a:lnTo>
                  <a:close/>
                  <a:moveTo>
                    <a:pt x="23309" y="16722"/>
                  </a:moveTo>
                  <a:cubicBezTo>
                    <a:pt x="31564" y="16722"/>
                    <a:pt x="39818" y="17163"/>
                    <a:pt x="48043" y="18044"/>
                  </a:cubicBezTo>
                  <a:cubicBezTo>
                    <a:pt x="47487" y="18044"/>
                    <a:pt x="46896" y="18067"/>
                    <a:pt x="46291" y="18067"/>
                  </a:cubicBezTo>
                  <a:cubicBezTo>
                    <a:pt x="45838" y="18067"/>
                    <a:pt x="45376" y="18054"/>
                    <a:pt x="44914" y="18009"/>
                  </a:cubicBezTo>
                  <a:cubicBezTo>
                    <a:pt x="44601" y="17975"/>
                    <a:pt x="44254" y="17940"/>
                    <a:pt x="43941" y="17940"/>
                  </a:cubicBezTo>
                  <a:cubicBezTo>
                    <a:pt x="41890" y="17835"/>
                    <a:pt x="39804" y="17905"/>
                    <a:pt x="37753" y="17696"/>
                  </a:cubicBezTo>
                  <a:cubicBezTo>
                    <a:pt x="35702" y="17488"/>
                    <a:pt x="33686" y="17662"/>
                    <a:pt x="31635" y="17488"/>
                  </a:cubicBezTo>
                  <a:cubicBezTo>
                    <a:pt x="30907" y="17422"/>
                    <a:pt x="30180" y="17398"/>
                    <a:pt x="29453" y="17398"/>
                  </a:cubicBezTo>
                  <a:cubicBezTo>
                    <a:pt x="29033" y="17398"/>
                    <a:pt x="28613" y="17406"/>
                    <a:pt x="28193" y="17418"/>
                  </a:cubicBezTo>
                  <a:cubicBezTo>
                    <a:pt x="27622" y="17445"/>
                    <a:pt x="27049" y="17456"/>
                    <a:pt x="26475" y="17456"/>
                  </a:cubicBezTo>
                  <a:cubicBezTo>
                    <a:pt x="24811" y="17456"/>
                    <a:pt x="23138" y="17366"/>
                    <a:pt x="21484" y="17314"/>
                  </a:cubicBezTo>
                  <a:cubicBezTo>
                    <a:pt x="20989" y="17295"/>
                    <a:pt x="20491" y="17286"/>
                    <a:pt x="19992" y="17286"/>
                  </a:cubicBezTo>
                  <a:cubicBezTo>
                    <a:pt x="18704" y="17286"/>
                    <a:pt x="17408" y="17343"/>
                    <a:pt x="16131" y="17418"/>
                  </a:cubicBezTo>
                  <a:cubicBezTo>
                    <a:pt x="15690" y="17453"/>
                    <a:pt x="15254" y="17469"/>
                    <a:pt x="14821" y="17469"/>
                  </a:cubicBezTo>
                  <a:cubicBezTo>
                    <a:pt x="13956" y="17469"/>
                    <a:pt x="13106" y="17407"/>
                    <a:pt x="12272" y="17314"/>
                  </a:cubicBezTo>
                  <a:cubicBezTo>
                    <a:pt x="12197" y="17305"/>
                    <a:pt x="12123" y="17300"/>
                    <a:pt x="12049" y="17300"/>
                  </a:cubicBezTo>
                  <a:cubicBezTo>
                    <a:pt x="11847" y="17300"/>
                    <a:pt x="11650" y="17333"/>
                    <a:pt x="11472" y="17384"/>
                  </a:cubicBezTo>
                  <a:cubicBezTo>
                    <a:pt x="11306" y="17439"/>
                    <a:pt x="11136" y="17466"/>
                    <a:pt x="10969" y="17466"/>
                  </a:cubicBezTo>
                  <a:cubicBezTo>
                    <a:pt x="10610" y="17466"/>
                    <a:pt x="10262" y="17342"/>
                    <a:pt x="9978" y="17105"/>
                  </a:cubicBezTo>
                  <a:cubicBezTo>
                    <a:pt x="14418" y="16850"/>
                    <a:pt x="18864" y="16722"/>
                    <a:pt x="23309" y="16722"/>
                  </a:cubicBezTo>
                  <a:close/>
                  <a:moveTo>
                    <a:pt x="31340" y="1"/>
                  </a:moveTo>
                  <a:cubicBezTo>
                    <a:pt x="31231" y="1"/>
                    <a:pt x="31120" y="12"/>
                    <a:pt x="31009" y="37"/>
                  </a:cubicBezTo>
                  <a:cubicBezTo>
                    <a:pt x="30143" y="240"/>
                    <a:pt x="29266" y="276"/>
                    <a:pt x="28391" y="276"/>
                  </a:cubicBezTo>
                  <a:cubicBezTo>
                    <a:pt x="27896" y="276"/>
                    <a:pt x="27402" y="265"/>
                    <a:pt x="26910" y="265"/>
                  </a:cubicBezTo>
                  <a:cubicBezTo>
                    <a:pt x="26630" y="265"/>
                    <a:pt x="26351" y="268"/>
                    <a:pt x="26073" y="280"/>
                  </a:cubicBezTo>
                  <a:cubicBezTo>
                    <a:pt x="23709" y="385"/>
                    <a:pt x="21310" y="454"/>
                    <a:pt x="18946" y="524"/>
                  </a:cubicBezTo>
                  <a:cubicBezTo>
                    <a:pt x="18043" y="524"/>
                    <a:pt x="17173" y="558"/>
                    <a:pt x="16270" y="663"/>
                  </a:cubicBezTo>
                  <a:cubicBezTo>
                    <a:pt x="13801" y="1045"/>
                    <a:pt x="11368" y="1184"/>
                    <a:pt x="8900" y="1427"/>
                  </a:cubicBezTo>
                  <a:cubicBezTo>
                    <a:pt x="7023" y="1601"/>
                    <a:pt x="5180" y="2018"/>
                    <a:pt x="3303" y="2123"/>
                  </a:cubicBezTo>
                  <a:cubicBezTo>
                    <a:pt x="2816" y="2157"/>
                    <a:pt x="2156" y="2053"/>
                    <a:pt x="1704" y="2679"/>
                  </a:cubicBezTo>
                  <a:cubicBezTo>
                    <a:pt x="2264" y="3145"/>
                    <a:pt x="2894" y="3201"/>
                    <a:pt x="3529" y="3201"/>
                  </a:cubicBezTo>
                  <a:cubicBezTo>
                    <a:pt x="3729" y="3201"/>
                    <a:pt x="3930" y="3196"/>
                    <a:pt x="4128" y="3196"/>
                  </a:cubicBezTo>
                  <a:cubicBezTo>
                    <a:pt x="4475" y="3196"/>
                    <a:pt x="4818" y="3213"/>
                    <a:pt x="5146" y="3305"/>
                  </a:cubicBezTo>
                  <a:cubicBezTo>
                    <a:pt x="5076" y="3298"/>
                    <a:pt x="5006" y="3295"/>
                    <a:pt x="4936" y="3295"/>
                  </a:cubicBezTo>
                  <a:cubicBezTo>
                    <a:pt x="4347" y="3295"/>
                    <a:pt x="3759" y="3516"/>
                    <a:pt x="3170" y="3516"/>
                  </a:cubicBezTo>
                  <a:cubicBezTo>
                    <a:pt x="3133" y="3516"/>
                    <a:pt x="3097" y="3515"/>
                    <a:pt x="3060" y="3513"/>
                  </a:cubicBezTo>
                  <a:cubicBezTo>
                    <a:pt x="2996" y="3504"/>
                    <a:pt x="2935" y="3497"/>
                    <a:pt x="2878" y="3497"/>
                  </a:cubicBezTo>
                  <a:cubicBezTo>
                    <a:pt x="2717" y="3497"/>
                    <a:pt x="2590" y="3551"/>
                    <a:pt x="2538" y="3757"/>
                  </a:cubicBezTo>
                  <a:cubicBezTo>
                    <a:pt x="2434" y="4035"/>
                    <a:pt x="2712" y="4069"/>
                    <a:pt x="2921" y="4278"/>
                  </a:cubicBezTo>
                  <a:cubicBezTo>
                    <a:pt x="2677" y="4278"/>
                    <a:pt x="2434" y="4382"/>
                    <a:pt x="2260" y="4591"/>
                  </a:cubicBezTo>
                  <a:cubicBezTo>
                    <a:pt x="2296" y="4588"/>
                    <a:pt x="2331" y="4586"/>
                    <a:pt x="2366" y="4586"/>
                  </a:cubicBezTo>
                  <a:cubicBezTo>
                    <a:pt x="2742" y="4586"/>
                    <a:pt x="3083" y="4754"/>
                    <a:pt x="3338" y="5008"/>
                  </a:cubicBezTo>
                  <a:cubicBezTo>
                    <a:pt x="2469" y="5529"/>
                    <a:pt x="1495" y="5321"/>
                    <a:pt x="592" y="5564"/>
                  </a:cubicBezTo>
                  <a:cubicBezTo>
                    <a:pt x="348" y="5634"/>
                    <a:pt x="1" y="5599"/>
                    <a:pt x="1" y="5947"/>
                  </a:cubicBezTo>
                  <a:cubicBezTo>
                    <a:pt x="1" y="6294"/>
                    <a:pt x="348" y="6364"/>
                    <a:pt x="626" y="6364"/>
                  </a:cubicBezTo>
                  <a:lnTo>
                    <a:pt x="1774" y="6364"/>
                  </a:lnTo>
                  <a:cubicBezTo>
                    <a:pt x="1426" y="6816"/>
                    <a:pt x="696" y="6468"/>
                    <a:pt x="522" y="7094"/>
                  </a:cubicBezTo>
                  <a:cubicBezTo>
                    <a:pt x="904" y="7268"/>
                    <a:pt x="1287" y="7337"/>
                    <a:pt x="1704" y="7337"/>
                  </a:cubicBezTo>
                  <a:cubicBezTo>
                    <a:pt x="1843" y="7685"/>
                    <a:pt x="1287" y="7580"/>
                    <a:pt x="1391" y="7928"/>
                  </a:cubicBezTo>
                  <a:cubicBezTo>
                    <a:pt x="1774" y="8206"/>
                    <a:pt x="2191" y="8415"/>
                    <a:pt x="2677" y="8554"/>
                  </a:cubicBezTo>
                  <a:cubicBezTo>
                    <a:pt x="2649" y="8550"/>
                    <a:pt x="2622" y="8548"/>
                    <a:pt x="2596" y="8548"/>
                  </a:cubicBezTo>
                  <a:cubicBezTo>
                    <a:pt x="2185" y="8548"/>
                    <a:pt x="2131" y="9043"/>
                    <a:pt x="1739" y="9075"/>
                  </a:cubicBezTo>
                  <a:cubicBezTo>
                    <a:pt x="1044" y="9180"/>
                    <a:pt x="1044" y="9214"/>
                    <a:pt x="870" y="9458"/>
                  </a:cubicBezTo>
                  <a:cubicBezTo>
                    <a:pt x="1259" y="9825"/>
                    <a:pt x="1728" y="9883"/>
                    <a:pt x="2219" y="9883"/>
                  </a:cubicBezTo>
                  <a:cubicBezTo>
                    <a:pt x="2449" y="9883"/>
                    <a:pt x="2684" y="9871"/>
                    <a:pt x="2917" y="9871"/>
                  </a:cubicBezTo>
                  <a:cubicBezTo>
                    <a:pt x="2988" y="9871"/>
                    <a:pt x="3059" y="9872"/>
                    <a:pt x="3129" y="9875"/>
                  </a:cubicBezTo>
                  <a:cubicBezTo>
                    <a:pt x="2747" y="10396"/>
                    <a:pt x="2156" y="10153"/>
                    <a:pt x="1739" y="10292"/>
                  </a:cubicBezTo>
                  <a:cubicBezTo>
                    <a:pt x="1183" y="10466"/>
                    <a:pt x="904" y="10709"/>
                    <a:pt x="904" y="11265"/>
                  </a:cubicBezTo>
                  <a:cubicBezTo>
                    <a:pt x="1104" y="11303"/>
                    <a:pt x="1307" y="11313"/>
                    <a:pt x="1513" y="11313"/>
                  </a:cubicBezTo>
                  <a:cubicBezTo>
                    <a:pt x="1715" y="11313"/>
                    <a:pt x="1920" y="11304"/>
                    <a:pt x="2131" y="11304"/>
                  </a:cubicBezTo>
                  <a:cubicBezTo>
                    <a:pt x="2492" y="11304"/>
                    <a:pt x="2869" y="11330"/>
                    <a:pt x="3268" y="11474"/>
                  </a:cubicBezTo>
                  <a:cubicBezTo>
                    <a:pt x="2364" y="11752"/>
                    <a:pt x="1461" y="11370"/>
                    <a:pt x="870" y="12239"/>
                  </a:cubicBezTo>
                  <a:cubicBezTo>
                    <a:pt x="1669" y="12621"/>
                    <a:pt x="2538" y="12864"/>
                    <a:pt x="3442" y="12969"/>
                  </a:cubicBezTo>
                  <a:cubicBezTo>
                    <a:pt x="2677" y="13212"/>
                    <a:pt x="1739" y="13073"/>
                    <a:pt x="1217" y="13873"/>
                  </a:cubicBezTo>
                  <a:cubicBezTo>
                    <a:pt x="1259" y="13984"/>
                    <a:pt x="1362" y="13995"/>
                    <a:pt x="1470" y="13995"/>
                  </a:cubicBezTo>
                  <a:cubicBezTo>
                    <a:pt x="1498" y="13995"/>
                    <a:pt x="1525" y="13994"/>
                    <a:pt x="1552" y="13994"/>
                  </a:cubicBezTo>
                  <a:cubicBezTo>
                    <a:pt x="1687" y="13994"/>
                    <a:pt x="1808" y="14012"/>
                    <a:pt x="1808" y="14220"/>
                  </a:cubicBezTo>
                  <a:cubicBezTo>
                    <a:pt x="1600" y="14429"/>
                    <a:pt x="1183" y="14185"/>
                    <a:pt x="1078" y="14568"/>
                  </a:cubicBezTo>
                  <a:cubicBezTo>
                    <a:pt x="1391" y="14985"/>
                    <a:pt x="1913" y="14915"/>
                    <a:pt x="2399" y="14985"/>
                  </a:cubicBezTo>
                  <a:cubicBezTo>
                    <a:pt x="2086" y="15124"/>
                    <a:pt x="1774" y="15228"/>
                    <a:pt x="1426" y="15298"/>
                  </a:cubicBezTo>
                  <a:cubicBezTo>
                    <a:pt x="1044" y="15298"/>
                    <a:pt x="661" y="15506"/>
                    <a:pt x="487" y="15854"/>
                  </a:cubicBezTo>
                  <a:cubicBezTo>
                    <a:pt x="1456" y="16037"/>
                    <a:pt x="2420" y="16083"/>
                    <a:pt x="3378" y="16083"/>
                  </a:cubicBezTo>
                  <a:cubicBezTo>
                    <a:pt x="4309" y="16083"/>
                    <a:pt x="5235" y="16040"/>
                    <a:pt x="6152" y="16040"/>
                  </a:cubicBezTo>
                  <a:cubicBezTo>
                    <a:pt x="6794" y="16040"/>
                    <a:pt x="7432" y="16061"/>
                    <a:pt x="8066" y="16132"/>
                  </a:cubicBezTo>
                  <a:cubicBezTo>
                    <a:pt x="7857" y="16619"/>
                    <a:pt x="7857" y="16619"/>
                    <a:pt x="8344" y="17036"/>
                  </a:cubicBezTo>
                  <a:cubicBezTo>
                    <a:pt x="8205" y="17210"/>
                    <a:pt x="7892" y="17244"/>
                    <a:pt x="7892" y="17488"/>
                  </a:cubicBezTo>
                  <a:cubicBezTo>
                    <a:pt x="7857" y="17731"/>
                    <a:pt x="8239" y="17696"/>
                    <a:pt x="8274" y="17905"/>
                  </a:cubicBezTo>
                  <a:cubicBezTo>
                    <a:pt x="7892" y="18253"/>
                    <a:pt x="7370" y="18079"/>
                    <a:pt x="7057" y="18565"/>
                  </a:cubicBezTo>
                  <a:cubicBezTo>
                    <a:pt x="7787" y="18983"/>
                    <a:pt x="8552" y="18948"/>
                    <a:pt x="9282" y="19087"/>
                  </a:cubicBezTo>
                  <a:cubicBezTo>
                    <a:pt x="11716" y="19504"/>
                    <a:pt x="14184" y="19400"/>
                    <a:pt x="16617" y="19435"/>
                  </a:cubicBezTo>
                  <a:cubicBezTo>
                    <a:pt x="17289" y="19435"/>
                    <a:pt x="17961" y="19357"/>
                    <a:pt x="18613" y="19357"/>
                  </a:cubicBezTo>
                  <a:cubicBezTo>
                    <a:pt x="18939" y="19357"/>
                    <a:pt x="19259" y="19377"/>
                    <a:pt x="19572" y="19435"/>
                  </a:cubicBezTo>
                  <a:cubicBezTo>
                    <a:pt x="20146" y="19513"/>
                    <a:pt x="20719" y="19537"/>
                    <a:pt x="21293" y="19537"/>
                  </a:cubicBezTo>
                  <a:cubicBezTo>
                    <a:pt x="22249" y="19537"/>
                    <a:pt x="23205" y="19469"/>
                    <a:pt x="24161" y="19469"/>
                  </a:cubicBezTo>
                  <a:cubicBezTo>
                    <a:pt x="24696" y="19469"/>
                    <a:pt x="25251" y="19366"/>
                    <a:pt x="25795" y="19366"/>
                  </a:cubicBezTo>
                  <a:cubicBezTo>
                    <a:pt x="25959" y="19366"/>
                    <a:pt x="26121" y="19376"/>
                    <a:pt x="26281" y="19400"/>
                  </a:cubicBezTo>
                  <a:cubicBezTo>
                    <a:pt x="26944" y="19508"/>
                    <a:pt x="27606" y="19540"/>
                    <a:pt x="28269" y="19540"/>
                  </a:cubicBezTo>
                  <a:cubicBezTo>
                    <a:pt x="29101" y="19540"/>
                    <a:pt x="29933" y="19489"/>
                    <a:pt x="30766" y="19469"/>
                  </a:cubicBezTo>
                  <a:cubicBezTo>
                    <a:pt x="30953" y="19462"/>
                    <a:pt x="31144" y="19460"/>
                    <a:pt x="31336" y="19460"/>
                  </a:cubicBezTo>
                  <a:cubicBezTo>
                    <a:pt x="32106" y="19460"/>
                    <a:pt x="32907" y="19504"/>
                    <a:pt x="33686" y="19504"/>
                  </a:cubicBezTo>
                  <a:cubicBezTo>
                    <a:pt x="33949" y="19497"/>
                    <a:pt x="34213" y="19494"/>
                    <a:pt x="34478" y="19494"/>
                  </a:cubicBezTo>
                  <a:cubicBezTo>
                    <a:pt x="36563" y="19494"/>
                    <a:pt x="38665" y="19688"/>
                    <a:pt x="40750" y="19688"/>
                  </a:cubicBezTo>
                  <a:cubicBezTo>
                    <a:pt x="41014" y="19688"/>
                    <a:pt x="41278" y="19685"/>
                    <a:pt x="41542" y="19678"/>
                  </a:cubicBezTo>
                  <a:cubicBezTo>
                    <a:pt x="42203" y="19678"/>
                    <a:pt x="42863" y="19747"/>
                    <a:pt x="43524" y="19817"/>
                  </a:cubicBezTo>
                  <a:cubicBezTo>
                    <a:pt x="46270" y="19956"/>
                    <a:pt x="49016" y="19991"/>
                    <a:pt x="51762" y="20304"/>
                  </a:cubicBezTo>
                  <a:cubicBezTo>
                    <a:pt x="53744" y="20477"/>
                    <a:pt x="55691" y="20443"/>
                    <a:pt x="57637" y="20651"/>
                  </a:cubicBezTo>
                  <a:cubicBezTo>
                    <a:pt x="59341" y="20825"/>
                    <a:pt x="61044" y="20929"/>
                    <a:pt x="62747" y="21138"/>
                  </a:cubicBezTo>
                  <a:cubicBezTo>
                    <a:pt x="63856" y="21284"/>
                    <a:pt x="64953" y="21418"/>
                    <a:pt x="66052" y="21418"/>
                  </a:cubicBezTo>
                  <a:cubicBezTo>
                    <a:pt x="66778" y="21418"/>
                    <a:pt x="67506" y="21360"/>
                    <a:pt x="68240" y="21207"/>
                  </a:cubicBezTo>
                  <a:cubicBezTo>
                    <a:pt x="68240" y="20512"/>
                    <a:pt x="67684" y="20616"/>
                    <a:pt x="67197" y="20408"/>
                  </a:cubicBezTo>
                  <a:cubicBezTo>
                    <a:pt x="67064" y="20351"/>
                    <a:pt x="66924" y="20338"/>
                    <a:pt x="66781" y="20338"/>
                  </a:cubicBezTo>
                  <a:cubicBezTo>
                    <a:pt x="66662" y="20338"/>
                    <a:pt x="66542" y="20347"/>
                    <a:pt x="66424" y="20347"/>
                  </a:cubicBezTo>
                  <a:cubicBezTo>
                    <a:pt x="66163" y="20347"/>
                    <a:pt x="65911" y="20304"/>
                    <a:pt x="65702" y="20026"/>
                  </a:cubicBezTo>
                  <a:cubicBezTo>
                    <a:pt x="65789" y="20014"/>
                    <a:pt x="65875" y="20009"/>
                    <a:pt x="65961" y="20009"/>
                  </a:cubicBezTo>
                  <a:cubicBezTo>
                    <a:pt x="66445" y="20009"/>
                    <a:pt x="66934" y="20159"/>
                    <a:pt x="67449" y="20159"/>
                  </a:cubicBezTo>
                  <a:cubicBezTo>
                    <a:pt x="67694" y="20159"/>
                    <a:pt x="67945" y="20125"/>
                    <a:pt x="68205" y="20026"/>
                  </a:cubicBezTo>
                  <a:cubicBezTo>
                    <a:pt x="67753" y="19817"/>
                    <a:pt x="67997" y="19156"/>
                    <a:pt x="67579" y="19087"/>
                  </a:cubicBezTo>
                  <a:cubicBezTo>
                    <a:pt x="66710" y="18948"/>
                    <a:pt x="65946" y="18531"/>
                    <a:pt x="65042" y="18531"/>
                  </a:cubicBezTo>
                  <a:cubicBezTo>
                    <a:pt x="64416" y="18531"/>
                    <a:pt x="63790" y="18461"/>
                    <a:pt x="63165" y="18392"/>
                  </a:cubicBezTo>
                  <a:cubicBezTo>
                    <a:pt x="61218" y="18009"/>
                    <a:pt x="59236" y="17696"/>
                    <a:pt x="57255" y="17453"/>
                  </a:cubicBezTo>
                  <a:cubicBezTo>
                    <a:pt x="56733" y="17384"/>
                    <a:pt x="56177" y="17244"/>
                    <a:pt x="55621" y="17140"/>
                  </a:cubicBezTo>
                  <a:cubicBezTo>
                    <a:pt x="56087" y="17039"/>
                    <a:pt x="56553" y="16985"/>
                    <a:pt x="57018" y="16985"/>
                  </a:cubicBezTo>
                  <a:cubicBezTo>
                    <a:pt x="57352" y="16985"/>
                    <a:pt x="57686" y="17013"/>
                    <a:pt x="58020" y="17071"/>
                  </a:cubicBezTo>
                  <a:cubicBezTo>
                    <a:pt x="59966" y="17244"/>
                    <a:pt x="61948" y="17384"/>
                    <a:pt x="63929" y="17627"/>
                  </a:cubicBezTo>
                  <a:cubicBezTo>
                    <a:pt x="65250" y="17801"/>
                    <a:pt x="66571" y="17905"/>
                    <a:pt x="67927" y="17940"/>
                  </a:cubicBezTo>
                  <a:cubicBezTo>
                    <a:pt x="68344" y="17940"/>
                    <a:pt x="68414" y="18183"/>
                    <a:pt x="68205" y="18531"/>
                  </a:cubicBezTo>
                  <a:cubicBezTo>
                    <a:pt x="68256" y="18546"/>
                    <a:pt x="68305" y="18553"/>
                    <a:pt x="68353" y="18553"/>
                  </a:cubicBezTo>
                  <a:cubicBezTo>
                    <a:pt x="68636" y="18553"/>
                    <a:pt x="68861" y="18307"/>
                    <a:pt x="68831" y="18009"/>
                  </a:cubicBezTo>
                  <a:cubicBezTo>
                    <a:pt x="68761" y="17349"/>
                    <a:pt x="68031" y="17627"/>
                    <a:pt x="67719" y="17349"/>
                  </a:cubicBezTo>
                  <a:cubicBezTo>
                    <a:pt x="68420" y="16572"/>
                    <a:pt x="69303" y="16463"/>
                    <a:pt x="70196" y="16463"/>
                  </a:cubicBezTo>
                  <a:cubicBezTo>
                    <a:pt x="70542" y="16463"/>
                    <a:pt x="70890" y="16480"/>
                    <a:pt x="71230" y="16480"/>
                  </a:cubicBezTo>
                  <a:cubicBezTo>
                    <a:pt x="71473" y="16480"/>
                    <a:pt x="71716" y="16514"/>
                    <a:pt x="71925" y="16584"/>
                  </a:cubicBezTo>
                  <a:cubicBezTo>
                    <a:pt x="72084" y="16624"/>
                    <a:pt x="72245" y="16644"/>
                    <a:pt x="72406" y="16644"/>
                  </a:cubicBezTo>
                  <a:cubicBezTo>
                    <a:pt x="72807" y="16644"/>
                    <a:pt x="73201" y="16519"/>
                    <a:pt x="73524" y="16271"/>
                  </a:cubicBezTo>
                  <a:cubicBezTo>
                    <a:pt x="72655" y="15611"/>
                    <a:pt x="71681" y="15402"/>
                    <a:pt x="71021" y="14950"/>
                  </a:cubicBezTo>
                  <a:cubicBezTo>
                    <a:pt x="71710" y="14717"/>
                    <a:pt x="72416" y="14648"/>
                    <a:pt x="73134" y="14648"/>
                  </a:cubicBezTo>
                  <a:cubicBezTo>
                    <a:pt x="74148" y="14648"/>
                    <a:pt x="75187" y="14784"/>
                    <a:pt x="76239" y="14784"/>
                  </a:cubicBezTo>
                  <a:cubicBezTo>
                    <a:pt x="76550" y="14784"/>
                    <a:pt x="76862" y="14772"/>
                    <a:pt x="77174" y="14742"/>
                  </a:cubicBezTo>
                  <a:cubicBezTo>
                    <a:pt x="77035" y="14046"/>
                    <a:pt x="76374" y="14151"/>
                    <a:pt x="76027" y="13873"/>
                  </a:cubicBezTo>
                  <a:cubicBezTo>
                    <a:pt x="76305" y="13733"/>
                    <a:pt x="76792" y="13873"/>
                    <a:pt x="76826" y="13421"/>
                  </a:cubicBezTo>
                  <a:cubicBezTo>
                    <a:pt x="76861" y="12899"/>
                    <a:pt x="76305" y="13038"/>
                    <a:pt x="76027" y="12864"/>
                  </a:cubicBezTo>
                  <a:cubicBezTo>
                    <a:pt x="75994" y="12848"/>
                    <a:pt x="75957" y="12843"/>
                    <a:pt x="75919" y="12843"/>
                  </a:cubicBezTo>
                  <a:cubicBezTo>
                    <a:pt x="75867" y="12843"/>
                    <a:pt x="75812" y="12852"/>
                    <a:pt x="75763" y="12852"/>
                  </a:cubicBezTo>
                  <a:cubicBezTo>
                    <a:pt x="75697" y="12852"/>
                    <a:pt x="75640" y="12836"/>
                    <a:pt x="75610" y="12760"/>
                  </a:cubicBezTo>
                  <a:cubicBezTo>
                    <a:pt x="75575" y="12412"/>
                    <a:pt x="75957" y="12447"/>
                    <a:pt x="76062" y="12239"/>
                  </a:cubicBezTo>
                  <a:cubicBezTo>
                    <a:pt x="75644" y="11231"/>
                    <a:pt x="74741" y="11161"/>
                    <a:pt x="73802" y="11057"/>
                  </a:cubicBezTo>
                  <a:cubicBezTo>
                    <a:pt x="74013" y="10961"/>
                    <a:pt x="74225" y="10926"/>
                    <a:pt x="74437" y="10926"/>
                  </a:cubicBezTo>
                  <a:cubicBezTo>
                    <a:pt x="75035" y="10926"/>
                    <a:pt x="75636" y="11208"/>
                    <a:pt x="76245" y="11208"/>
                  </a:cubicBezTo>
                  <a:cubicBezTo>
                    <a:pt x="76518" y="11208"/>
                    <a:pt x="76793" y="11152"/>
                    <a:pt x="77070" y="10987"/>
                  </a:cubicBezTo>
                  <a:cubicBezTo>
                    <a:pt x="76722" y="10535"/>
                    <a:pt x="76270" y="10153"/>
                    <a:pt x="75749" y="9910"/>
                  </a:cubicBezTo>
                  <a:cubicBezTo>
                    <a:pt x="75871" y="9882"/>
                    <a:pt x="75998" y="9875"/>
                    <a:pt x="76124" y="9875"/>
                  </a:cubicBezTo>
                  <a:cubicBezTo>
                    <a:pt x="76266" y="9875"/>
                    <a:pt x="76406" y="9884"/>
                    <a:pt x="76539" y="9884"/>
                  </a:cubicBezTo>
                  <a:cubicBezTo>
                    <a:pt x="76892" y="9884"/>
                    <a:pt x="77191" y="9820"/>
                    <a:pt x="77313" y="9353"/>
                  </a:cubicBezTo>
                  <a:cubicBezTo>
                    <a:pt x="77104" y="8832"/>
                    <a:pt x="76513" y="8936"/>
                    <a:pt x="76096" y="8554"/>
                  </a:cubicBezTo>
                  <a:lnTo>
                    <a:pt x="76096" y="8554"/>
                  </a:lnTo>
                  <a:cubicBezTo>
                    <a:pt x="76190" y="8573"/>
                    <a:pt x="76279" y="8581"/>
                    <a:pt x="76367" y="8581"/>
                  </a:cubicBezTo>
                  <a:cubicBezTo>
                    <a:pt x="76718" y="8581"/>
                    <a:pt x="77031" y="8454"/>
                    <a:pt x="77375" y="8454"/>
                  </a:cubicBezTo>
                  <a:cubicBezTo>
                    <a:pt x="77552" y="8454"/>
                    <a:pt x="77736" y="8487"/>
                    <a:pt x="77939" y="8589"/>
                  </a:cubicBezTo>
                  <a:cubicBezTo>
                    <a:pt x="77452" y="7511"/>
                    <a:pt x="76340" y="7615"/>
                    <a:pt x="75783" y="6816"/>
                  </a:cubicBezTo>
                  <a:lnTo>
                    <a:pt x="75783" y="6816"/>
                  </a:lnTo>
                  <a:cubicBezTo>
                    <a:pt x="76092" y="6900"/>
                    <a:pt x="76389" y="6973"/>
                    <a:pt x="76663" y="6973"/>
                  </a:cubicBezTo>
                  <a:cubicBezTo>
                    <a:pt x="77069" y="6973"/>
                    <a:pt x="77426" y="6813"/>
                    <a:pt x="77695" y="6294"/>
                  </a:cubicBezTo>
                  <a:lnTo>
                    <a:pt x="77139" y="6086"/>
                  </a:lnTo>
                  <a:cubicBezTo>
                    <a:pt x="78078" y="5808"/>
                    <a:pt x="77348" y="4591"/>
                    <a:pt x="78391" y="4487"/>
                  </a:cubicBezTo>
                  <a:cubicBezTo>
                    <a:pt x="77174" y="3374"/>
                    <a:pt x="75714" y="3409"/>
                    <a:pt x="74358" y="3200"/>
                  </a:cubicBezTo>
                  <a:cubicBezTo>
                    <a:pt x="72516" y="2957"/>
                    <a:pt x="70673" y="2575"/>
                    <a:pt x="68761" y="2505"/>
                  </a:cubicBezTo>
                  <a:cubicBezTo>
                    <a:pt x="67232" y="2436"/>
                    <a:pt x="65702" y="2018"/>
                    <a:pt x="64138" y="1949"/>
                  </a:cubicBezTo>
                  <a:cubicBezTo>
                    <a:pt x="62365" y="1879"/>
                    <a:pt x="60627" y="1566"/>
                    <a:pt x="58854" y="1393"/>
                  </a:cubicBezTo>
                  <a:cubicBezTo>
                    <a:pt x="56177" y="1149"/>
                    <a:pt x="53466" y="836"/>
                    <a:pt x="50754" y="697"/>
                  </a:cubicBezTo>
                  <a:cubicBezTo>
                    <a:pt x="48842" y="593"/>
                    <a:pt x="46930" y="454"/>
                    <a:pt x="45018" y="385"/>
                  </a:cubicBezTo>
                  <a:cubicBezTo>
                    <a:pt x="41368" y="315"/>
                    <a:pt x="37753" y="2"/>
                    <a:pt x="34138" y="2"/>
                  </a:cubicBezTo>
                  <a:cubicBezTo>
                    <a:pt x="33581" y="2"/>
                    <a:pt x="33025" y="164"/>
                    <a:pt x="32454" y="164"/>
                  </a:cubicBezTo>
                  <a:cubicBezTo>
                    <a:pt x="32275" y="164"/>
                    <a:pt x="32095" y="148"/>
                    <a:pt x="31913" y="106"/>
                  </a:cubicBezTo>
                  <a:cubicBezTo>
                    <a:pt x="31733" y="39"/>
                    <a:pt x="31539" y="1"/>
                    <a:pt x="31340" y="1"/>
                  </a:cubicBezTo>
                  <a:close/>
                </a:path>
              </a:pathLst>
            </a:custGeom>
            <a:solidFill>
              <a:srgbClr val="DAE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FF0000"/>
                </a:solidFill>
              </a:endParaRPr>
            </a:p>
          </p:txBody>
        </p:sp>
        <p:sp>
          <p:nvSpPr>
            <p:cNvPr id="6" name="Google Shape;316;p35">
              <a:extLst>
                <a:ext uri="{FF2B5EF4-FFF2-40B4-BE49-F238E27FC236}">
                  <a16:creationId xmlns:a16="http://schemas.microsoft.com/office/drawing/2014/main" id="{C0944CCE-C72C-AA9D-0B6F-0FF797E06988}"/>
                </a:ext>
              </a:extLst>
            </p:cNvPr>
            <p:cNvSpPr txBox="1"/>
            <p:nvPr/>
          </p:nvSpPr>
          <p:spPr>
            <a:xfrm>
              <a:off x="3372830" y="354102"/>
              <a:ext cx="2412651" cy="547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Staatliches"/>
                  <a:cs typeface="Staatliches"/>
                  <a:sym typeface="Staatliches"/>
                </a:rPr>
                <a:t>3. DẤU ẤN CỦA HỒ KHANH</a:t>
              </a:r>
              <a:endParaRPr sz="2200" dirty="0">
                <a:solidFill>
                  <a:srgbClr val="FF0000"/>
                </a:solidFill>
                <a:latin typeface="#9Slide03 AllRoundGothic" panose="020B0703020202020104" pitchFamily="34" charset="0"/>
                <a:ea typeface="Staatliches"/>
                <a:cs typeface="Staatliches"/>
                <a:sym typeface="Staatliche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23898-144B-2A92-7A88-19F92B440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617"/>
          <a:stretch/>
        </p:blipFill>
        <p:spPr>
          <a:xfrm>
            <a:off x="-1076592" y="1212881"/>
            <a:ext cx="3504999" cy="425450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5047A7-BAD1-9C64-8BAD-289C83B27332}"/>
              </a:ext>
            </a:extLst>
          </p:cNvPr>
          <p:cNvSpPr/>
          <p:nvPr/>
        </p:nvSpPr>
        <p:spPr>
          <a:xfrm>
            <a:off x="2818150" y="1312908"/>
            <a:ext cx="951877" cy="3465549"/>
          </a:xfrm>
          <a:prstGeom prst="roundRect">
            <a:avLst>
              <a:gd name="adj" fmla="val 19065"/>
            </a:avLst>
          </a:prstGeom>
          <a:solidFill>
            <a:srgbClr val="FFF4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đóng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góp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khác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Hồ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Khanh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8B4E25-BFBB-A4C9-B77A-D9D9651B0666}"/>
              </a:ext>
            </a:extLst>
          </p:cNvPr>
          <p:cNvSpPr/>
          <p:nvPr/>
        </p:nvSpPr>
        <p:spPr>
          <a:xfrm>
            <a:off x="4016765" y="1312908"/>
            <a:ext cx="4827432" cy="135437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cán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khoa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học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làm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phim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chụp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…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tìm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hiểu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khám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phá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quảng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hang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Sơn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Đoòng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giới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189E6C-61F6-CE83-7F4A-31893B357568}"/>
              </a:ext>
            </a:extLst>
          </p:cNvPr>
          <p:cNvSpPr/>
          <p:nvPr/>
        </p:nvSpPr>
        <p:spPr>
          <a:xfrm>
            <a:off x="4016765" y="2867976"/>
            <a:ext cx="4827432" cy="85489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Tuyên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truyền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vận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dân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địa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phương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chung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tay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bảo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vệ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di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sản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2E493A-EB11-91DE-B5A6-7F298724C5C2}"/>
              </a:ext>
            </a:extLst>
          </p:cNvPr>
          <p:cNvSpPr/>
          <p:nvPr/>
        </p:nvSpPr>
        <p:spPr>
          <a:xfrm>
            <a:off x="4040377" y="3923562"/>
            <a:ext cx="4827432" cy="85489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Giúp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phát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hiện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ra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hang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chục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hang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lớn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nhỏ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khác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33EC2-213A-F6B0-943E-C41A7C19E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4" t="27516" r="16819"/>
          <a:stretch/>
        </p:blipFill>
        <p:spPr>
          <a:xfrm>
            <a:off x="313802" y="1181268"/>
            <a:ext cx="2227236" cy="349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Google Shape;677;p33">
            <a:extLst>
              <a:ext uri="{FF2B5EF4-FFF2-40B4-BE49-F238E27FC236}">
                <a16:creationId xmlns:a16="http://schemas.microsoft.com/office/drawing/2014/main" id="{C096EA34-12FA-B424-69E2-732981B57B7A}"/>
              </a:ext>
            </a:extLst>
          </p:cNvPr>
          <p:cNvSpPr/>
          <p:nvPr/>
        </p:nvSpPr>
        <p:spPr>
          <a:xfrm rot="10800000" flipH="1">
            <a:off x="313802" y="881580"/>
            <a:ext cx="3183082" cy="1351187"/>
          </a:xfrm>
          <a:custGeom>
            <a:avLst/>
            <a:gdLst/>
            <a:ahLst/>
            <a:cxnLst/>
            <a:rect l="l" t="t" r="r" b="b"/>
            <a:pathLst>
              <a:path w="34475" h="13694" extrusionOk="0">
                <a:moveTo>
                  <a:pt x="34256" y="11383"/>
                </a:moveTo>
                <a:cubicBezTo>
                  <a:pt x="34142" y="11583"/>
                  <a:pt x="33877" y="11623"/>
                  <a:pt x="33649" y="11644"/>
                </a:cubicBezTo>
                <a:cubicBezTo>
                  <a:pt x="32119" y="11789"/>
                  <a:pt x="30593" y="11933"/>
                  <a:pt x="29063" y="12077"/>
                </a:cubicBezTo>
                <a:cubicBezTo>
                  <a:pt x="27384" y="12232"/>
                  <a:pt x="25688" y="12391"/>
                  <a:pt x="24021" y="12164"/>
                </a:cubicBezTo>
                <a:cubicBezTo>
                  <a:pt x="22887" y="12011"/>
                  <a:pt x="21711" y="11688"/>
                  <a:pt x="20634" y="12067"/>
                </a:cubicBezTo>
                <a:cubicBezTo>
                  <a:pt x="19487" y="12473"/>
                  <a:pt x="18616" y="13619"/>
                  <a:pt x="17408" y="13650"/>
                </a:cubicBezTo>
                <a:cubicBezTo>
                  <a:pt x="15810" y="13694"/>
                  <a:pt x="14858" y="11823"/>
                  <a:pt x="13372" y="11230"/>
                </a:cubicBezTo>
                <a:cubicBezTo>
                  <a:pt x="11658" y="10550"/>
                  <a:pt x="9797" y="11706"/>
                  <a:pt x="7958" y="11783"/>
                </a:cubicBezTo>
                <a:cubicBezTo>
                  <a:pt x="6930" y="11826"/>
                  <a:pt x="5914" y="11527"/>
                  <a:pt x="4881" y="11521"/>
                </a:cubicBezTo>
                <a:cubicBezTo>
                  <a:pt x="3808" y="11512"/>
                  <a:pt x="2766" y="11822"/>
                  <a:pt x="1715" y="12040"/>
                </a:cubicBezTo>
                <a:cubicBezTo>
                  <a:pt x="1152" y="12152"/>
                  <a:pt x="573" y="12240"/>
                  <a:pt x="1" y="12240"/>
                </a:cubicBezTo>
                <a:lnTo>
                  <a:pt x="1" y="513"/>
                </a:lnTo>
                <a:cubicBezTo>
                  <a:pt x="964" y="373"/>
                  <a:pt x="1928" y="239"/>
                  <a:pt x="2891" y="104"/>
                </a:cubicBezTo>
                <a:cubicBezTo>
                  <a:pt x="3267" y="52"/>
                  <a:pt x="3660" y="1"/>
                  <a:pt x="4012" y="139"/>
                </a:cubicBezTo>
                <a:cubicBezTo>
                  <a:pt x="4365" y="273"/>
                  <a:pt x="4649" y="670"/>
                  <a:pt x="4527" y="1028"/>
                </a:cubicBezTo>
                <a:cubicBezTo>
                  <a:pt x="4361" y="1521"/>
                  <a:pt x="3611" y="1590"/>
                  <a:pt x="3419" y="2074"/>
                </a:cubicBezTo>
                <a:cubicBezTo>
                  <a:pt x="3227" y="2555"/>
                  <a:pt x="3747" y="3042"/>
                  <a:pt x="4252" y="3130"/>
                </a:cubicBezTo>
                <a:cubicBezTo>
                  <a:pt x="4761" y="3217"/>
                  <a:pt x="5289" y="3077"/>
                  <a:pt x="5794" y="3173"/>
                </a:cubicBezTo>
                <a:cubicBezTo>
                  <a:pt x="6301" y="3263"/>
                  <a:pt x="6806" y="3770"/>
                  <a:pt x="6601" y="4241"/>
                </a:cubicBezTo>
                <a:cubicBezTo>
                  <a:pt x="6435" y="4615"/>
                  <a:pt x="5955" y="4700"/>
                  <a:pt x="5559" y="4790"/>
                </a:cubicBezTo>
                <a:cubicBezTo>
                  <a:pt x="5161" y="4882"/>
                  <a:pt x="4696" y="5147"/>
                  <a:pt x="4752" y="5553"/>
                </a:cubicBezTo>
                <a:cubicBezTo>
                  <a:pt x="4805" y="5918"/>
                  <a:pt x="5236" y="6071"/>
                  <a:pt x="5598" y="6141"/>
                </a:cubicBezTo>
                <a:cubicBezTo>
                  <a:pt x="10894" y="7111"/>
                  <a:pt x="16329" y="5173"/>
                  <a:pt x="21692" y="5675"/>
                </a:cubicBezTo>
                <a:cubicBezTo>
                  <a:pt x="22180" y="5718"/>
                  <a:pt x="22804" y="5931"/>
                  <a:pt x="22794" y="6420"/>
                </a:cubicBezTo>
                <a:cubicBezTo>
                  <a:pt x="22791" y="6935"/>
                  <a:pt x="22114" y="7110"/>
                  <a:pt x="21605" y="7132"/>
                </a:cubicBezTo>
                <a:cubicBezTo>
                  <a:pt x="20611" y="7171"/>
                  <a:pt x="19617" y="7215"/>
                  <a:pt x="18620" y="7254"/>
                </a:cubicBezTo>
                <a:cubicBezTo>
                  <a:pt x="18323" y="7265"/>
                  <a:pt x="18010" y="7284"/>
                  <a:pt x="17748" y="7428"/>
                </a:cubicBezTo>
                <a:cubicBezTo>
                  <a:pt x="17486" y="7575"/>
                  <a:pt x="17296" y="7894"/>
                  <a:pt x="17392" y="8178"/>
                </a:cubicBezTo>
                <a:cubicBezTo>
                  <a:pt x="17501" y="8492"/>
                  <a:pt x="17894" y="8604"/>
                  <a:pt x="18229" y="8604"/>
                </a:cubicBezTo>
                <a:cubicBezTo>
                  <a:pt x="18853" y="8604"/>
                  <a:pt x="19452" y="8377"/>
                  <a:pt x="20072" y="8299"/>
                </a:cubicBezTo>
                <a:cubicBezTo>
                  <a:pt x="20691" y="8225"/>
                  <a:pt x="21407" y="8342"/>
                  <a:pt x="21765" y="8852"/>
                </a:cubicBezTo>
                <a:cubicBezTo>
                  <a:pt x="21961" y="9131"/>
                  <a:pt x="22030" y="9505"/>
                  <a:pt x="22296" y="9721"/>
                </a:cubicBezTo>
                <a:cubicBezTo>
                  <a:pt x="22820" y="10147"/>
                  <a:pt x="23564" y="9651"/>
                  <a:pt x="24229" y="9514"/>
                </a:cubicBezTo>
                <a:cubicBezTo>
                  <a:pt x="25322" y="9293"/>
                  <a:pt x="26326" y="10124"/>
                  <a:pt x="27388" y="10473"/>
                </a:cubicBezTo>
                <a:cubicBezTo>
                  <a:pt x="29354" y="11122"/>
                  <a:pt x="31537" y="10099"/>
                  <a:pt x="33565" y="10543"/>
                </a:cubicBezTo>
                <a:cubicBezTo>
                  <a:pt x="33976" y="10637"/>
                  <a:pt x="34474" y="11016"/>
                  <a:pt x="34256" y="113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D28BB-F975-3CE6-1A3E-07D4413AED74}"/>
              </a:ext>
            </a:extLst>
          </p:cNvPr>
          <p:cNvSpPr txBox="1"/>
          <p:nvPr/>
        </p:nvSpPr>
        <p:spPr>
          <a:xfrm>
            <a:off x="2791892" y="1043684"/>
            <a:ext cx="6038306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thám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hiểm</a:t>
            </a:r>
            <a:r>
              <a:rPr lang="en-US" sz="2400" dirty="0">
                <a:latin typeface="#9Slide03 AmpleSoft" panose="02000000000000000000" pitchFamily="2" charset="0"/>
              </a:rPr>
              <a:t> ham </a:t>
            </a:r>
            <a:r>
              <a:rPr lang="en-US" sz="2400" dirty="0" err="1">
                <a:latin typeface="#9Slide03 AmpleSoft" panose="02000000000000000000" pitchFamily="2" charset="0"/>
              </a:rPr>
              <a:t>hiểu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biết</a:t>
            </a:r>
            <a:r>
              <a:rPr lang="en-US" sz="2400" dirty="0">
                <a:latin typeface="#9Slide03 AmpleSoft" panose="02000000000000000000" pitchFamily="2" charset="0"/>
              </a:rPr>
              <a:t>, say </a:t>
            </a:r>
            <a:r>
              <a:rPr lang="en-US" sz="2400" dirty="0" err="1">
                <a:latin typeface="#9Slide03 AmpleSoft" panose="02000000000000000000" pitchFamily="2" charset="0"/>
              </a:rPr>
              <a:t>mê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dũng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cảm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đầy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kinh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nghiệm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</a:p>
          <a:p>
            <a:pPr algn="just"/>
            <a:endParaRPr lang="en-US" sz="15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cộng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sự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đáng</a:t>
            </a:r>
            <a:r>
              <a:rPr lang="en-US" sz="2400" dirty="0">
                <a:latin typeface="#9Slide03 AmpleSoft" panose="02000000000000000000" pitchFamily="2" charset="0"/>
              </a:rPr>
              <a:t> tin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khoa </a:t>
            </a:r>
            <a:r>
              <a:rPr lang="en-US" sz="2400" dirty="0" err="1">
                <a:latin typeface="#9Slide03 AmpleSoft" panose="02000000000000000000" pitchFamily="2" charset="0"/>
              </a:rPr>
              <a:t>học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thám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hiểm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bởi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tinh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thần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trách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nhiệm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cao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công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việc</a:t>
            </a:r>
            <a:endParaRPr lang="en-US" sz="2400" dirty="0">
              <a:latin typeface="#9Slide03 AmpleSoft" panose="02000000000000000000" pitchFamily="2" charset="0"/>
            </a:endParaRPr>
          </a:p>
          <a:p>
            <a:pPr algn="just"/>
            <a:endParaRPr lang="en-US" sz="15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dấu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ấn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Hồ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góp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phần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làm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phú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thêm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trị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độc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đáo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Di </a:t>
            </a:r>
            <a:r>
              <a:rPr lang="en-US" sz="2400" dirty="0" err="1">
                <a:latin typeface="#9Slide03 AmpleSoft" panose="02000000000000000000" pitchFamily="2" charset="0"/>
              </a:rPr>
              <a:t>sản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thế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Vườn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quốc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</a:t>
            </a:r>
            <a:r>
              <a:rPr lang="en-US" sz="2400" dirty="0">
                <a:latin typeface="#9Slide03 AmpleSoft" panose="02000000000000000000" pitchFamily="2" charset="0"/>
              </a:rPr>
              <a:t> – </a:t>
            </a:r>
            <a:r>
              <a:rPr lang="en-US" sz="2400" dirty="0" err="1">
                <a:latin typeface="#9Slide03 AmpleSoft" panose="02000000000000000000" pitchFamily="2" charset="0"/>
              </a:rPr>
              <a:t>Kẻ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Bàng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11" name="Google Shape;1104;p25">
            <a:extLst>
              <a:ext uri="{FF2B5EF4-FFF2-40B4-BE49-F238E27FC236}">
                <a16:creationId xmlns:a16="http://schemas.microsoft.com/office/drawing/2014/main" id="{38EFEC08-7B87-034E-C516-62B9879078A9}"/>
              </a:ext>
            </a:extLst>
          </p:cNvPr>
          <p:cNvSpPr txBox="1">
            <a:spLocks/>
          </p:cNvSpPr>
          <p:nvPr/>
        </p:nvSpPr>
        <p:spPr>
          <a:xfrm>
            <a:off x="2713844" y="240693"/>
            <a:ext cx="3710469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ctr">
              <a:spcAft>
                <a:spcPts val="1600"/>
              </a:spcAft>
              <a:buSzPts val="1100"/>
              <a:buFont typeface="Arial"/>
              <a:buNone/>
            </a:pP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NHẬN XÉT VỀ HỒ KHANH</a:t>
            </a:r>
          </a:p>
        </p:txBody>
      </p:sp>
    </p:spTree>
    <p:extLst>
      <p:ext uri="{BB962C8B-B14F-4D97-AF65-F5344CB8AC3E}">
        <p14:creationId xmlns:p14="http://schemas.microsoft.com/office/powerpoint/2010/main" val="27858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6D9683-2AF4-A5EC-D41C-7C5E2E8D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pic>
        <p:nvPicPr>
          <p:cNvPr id="1026" name="Picture 2" descr="Động Phong Nha: Khám phá vẻ đẹp kỳ quan đệ nhất động">
            <a:extLst>
              <a:ext uri="{FF2B5EF4-FFF2-40B4-BE49-F238E27FC236}">
                <a16:creationId xmlns:a16="http://schemas.microsoft.com/office/drawing/2014/main" id="{3BD0A3F7-CF28-B37D-C672-39AD52CB3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0"/>
          <a:stretch/>
        </p:blipFill>
        <p:spPr bwMode="auto">
          <a:xfrm>
            <a:off x="142695" y="143234"/>
            <a:ext cx="2861634" cy="18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ộng Phong Nha - Kỳ Quan Đệ Nhất Động Chi Tiết A-Z">
            <a:extLst>
              <a:ext uri="{FF2B5EF4-FFF2-40B4-BE49-F238E27FC236}">
                <a16:creationId xmlns:a16="http://schemas.microsoft.com/office/drawing/2014/main" id="{54E52EE4-BEA2-7FE4-63E5-8E647EDCD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83" y="3193931"/>
            <a:ext cx="2861634" cy="18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ng Nha - Kỳ quan đệ nhất động">
            <a:extLst>
              <a:ext uri="{FF2B5EF4-FFF2-40B4-BE49-F238E27FC236}">
                <a16:creationId xmlns:a16="http://schemas.microsoft.com/office/drawing/2014/main" id="{4371A084-83CC-1E66-05B0-CDE56AB2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71" y="143234"/>
            <a:ext cx="2861634" cy="18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ur du lịch Động Phong Nha 1 ngày">
            <a:extLst>
              <a:ext uri="{FF2B5EF4-FFF2-40B4-BE49-F238E27FC236}">
                <a16:creationId xmlns:a16="http://schemas.microsoft.com/office/drawing/2014/main" id="{4A217650-A451-EC26-DA16-6231A444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" y="3193932"/>
            <a:ext cx="2861634" cy="18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ì sao gọi tên là động Phong Nha? - Quảng Bình Travel">
            <a:extLst>
              <a:ext uri="{FF2B5EF4-FFF2-40B4-BE49-F238E27FC236}">
                <a16:creationId xmlns:a16="http://schemas.microsoft.com/office/drawing/2014/main" id="{652B83AE-55D5-DED1-DC99-F313FB85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83" y="143234"/>
            <a:ext cx="2861634" cy="18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i tiết tin - UBND Huyện Bố Trạch - Quảng Bình">
            <a:extLst>
              <a:ext uri="{FF2B5EF4-FFF2-40B4-BE49-F238E27FC236}">
                <a16:creationId xmlns:a16="http://schemas.microsoft.com/office/drawing/2014/main" id="{20F62F7B-37BB-70BF-4B50-89BAB932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71" y="3193931"/>
            <a:ext cx="2861634" cy="18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27;p28">
            <a:extLst>
              <a:ext uri="{FF2B5EF4-FFF2-40B4-BE49-F238E27FC236}">
                <a16:creationId xmlns:a16="http://schemas.microsoft.com/office/drawing/2014/main" id="{E0C5BE48-7D67-B9E9-CFD6-CA13A4B1C628}"/>
              </a:ext>
            </a:extLst>
          </p:cNvPr>
          <p:cNvSpPr txBox="1">
            <a:spLocks/>
          </p:cNvSpPr>
          <p:nvPr/>
        </p:nvSpPr>
        <p:spPr>
          <a:xfrm>
            <a:off x="2083651" y="2126540"/>
            <a:ext cx="4976697" cy="8904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ĐỘNG PHONG NHA</a:t>
            </a:r>
          </a:p>
        </p:txBody>
      </p:sp>
    </p:spTree>
    <p:extLst>
      <p:ext uri="{BB962C8B-B14F-4D97-AF65-F5344CB8AC3E}">
        <p14:creationId xmlns:p14="http://schemas.microsoft.com/office/powerpoint/2010/main" val="9224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2CA36-5883-3BDC-38B4-F59FA624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38160" cy="5142422"/>
          </a:xfrm>
          <a:prstGeom prst="rect">
            <a:avLst/>
          </a:prstGeom>
        </p:spPr>
      </p:pic>
      <p:pic>
        <p:nvPicPr>
          <p:cNvPr id="3074" name="Picture 2" descr="Sơn Đoòng nằm trong Top 1 hang động tự nhiên kỳ vỹ nhất hành tinh">
            <a:extLst>
              <a:ext uri="{FF2B5EF4-FFF2-40B4-BE49-F238E27FC236}">
                <a16:creationId xmlns:a16="http://schemas.microsoft.com/office/drawing/2014/main" id="{47013DA6-D3FD-D0CA-6B2D-D31A83524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 r="9762"/>
          <a:stretch/>
        </p:blipFill>
        <p:spPr bwMode="auto">
          <a:xfrm>
            <a:off x="0" y="0"/>
            <a:ext cx="46312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69;p77">
            <a:extLst>
              <a:ext uri="{FF2B5EF4-FFF2-40B4-BE49-F238E27FC236}">
                <a16:creationId xmlns:a16="http://schemas.microsoft.com/office/drawing/2014/main" id="{A380D147-66C9-1E79-1E22-C455F1BC9C44}"/>
              </a:ext>
            </a:extLst>
          </p:cNvPr>
          <p:cNvSpPr/>
          <p:nvPr/>
        </p:nvSpPr>
        <p:spPr>
          <a:xfrm>
            <a:off x="1775808" y="1"/>
            <a:ext cx="3295726" cy="5143499"/>
          </a:xfrm>
          <a:custGeom>
            <a:avLst/>
            <a:gdLst/>
            <a:ahLst/>
            <a:cxnLst/>
            <a:rect l="l" t="t" r="r" b="b"/>
            <a:pathLst>
              <a:path w="115608" h="209511" extrusionOk="0">
                <a:moveTo>
                  <a:pt x="0" y="0"/>
                </a:moveTo>
                <a:cubicBezTo>
                  <a:pt x="20975" y="11963"/>
                  <a:pt x="35429" y="31365"/>
                  <a:pt x="41718" y="53221"/>
                </a:cubicBezTo>
                <a:cubicBezTo>
                  <a:pt x="46589" y="70286"/>
                  <a:pt x="56328" y="85700"/>
                  <a:pt x="70285" y="96703"/>
                </a:cubicBezTo>
                <a:cubicBezTo>
                  <a:pt x="97586" y="118175"/>
                  <a:pt x="106442" y="156672"/>
                  <a:pt x="91221" y="188154"/>
                </a:cubicBezTo>
                <a:cubicBezTo>
                  <a:pt x="87270" y="196360"/>
                  <a:pt x="82018" y="203529"/>
                  <a:pt x="75807" y="209510"/>
                </a:cubicBezTo>
                <a:lnTo>
                  <a:pt x="115607" y="209510"/>
                </a:lnTo>
                <a:lnTo>
                  <a:pt x="1156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20ED0-E365-9675-E395-28B779EB3D4F}"/>
              </a:ext>
            </a:extLst>
          </p:cNvPr>
          <p:cNvSpPr txBox="1"/>
          <p:nvPr/>
        </p:nvSpPr>
        <p:spPr>
          <a:xfrm>
            <a:off x="3989873" y="1786380"/>
            <a:ext cx="48344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600" dirty="0">
                <a:solidFill>
                  <a:srgbClr val="FF0000"/>
                </a:solidFill>
                <a:latin typeface="#9Slide06 SVNHello Sunshine Mar" pitchFamily="2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28329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sp>
        <p:nvSpPr>
          <p:cNvPr id="11" name="Google Shape;1104;p25">
            <a:extLst>
              <a:ext uri="{FF2B5EF4-FFF2-40B4-BE49-F238E27FC236}">
                <a16:creationId xmlns:a16="http://schemas.microsoft.com/office/drawing/2014/main" id="{38EFEC08-7B87-034E-C516-62B9879078A9}"/>
              </a:ext>
            </a:extLst>
          </p:cNvPr>
          <p:cNvSpPr txBox="1">
            <a:spLocks/>
          </p:cNvSpPr>
          <p:nvPr/>
        </p:nvSpPr>
        <p:spPr>
          <a:xfrm>
            <a:off x="-360866" y="307439"/>
            <a:ext cx="3044799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ctr">
              <a:spcAft>
                <a:spcPts val="1600"/>
              </a:spcAft>
              <a:buSzPts val="1100"/>
              <a:buFont typeface="Arial"/>
              <a:buNone/>
            </a:pP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TỔNG KẾT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3BF9E2-5340-10D9-B04F-D1FBEB84F180}"/>
              </a:ext>
            </a:extLst>
          </p:cNvPr>
          <p:cNvSpPr/>
          <p:nvPr/>
        </p:nvSpPr>
        <p:spPr>
          <a:xfrm>
            <a:off x="211667" y="1232736"/>
            <a:ext cx="1888066" cy="685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4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ĐỀ TÀI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B7F427C-4730-C88B-D859-D902262F18C3}"/>
              </a:ext>
            </a:extLst>
          </p:cNvPr>
          <p:cNvSpPr/>
          <p:nvPr/>
        </p:nvSpPr>
        <p:spPr>
          <a:xfrm>
            <a:off x="211667" y="2559968"/>
            <a:ext cx="1888066" cy="685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4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CHỦ ĐỀ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8B4AA7C-7E03-959D-506B-762AE99ADA85}"/>
              </a:ext>
            </a:extLst>
          </p:cNvPr>
          <p:cNvSpPr/>
          <p:nvPr/>
        </p:nvSpPr>
        <p:spPr>
          <a:xfrm>
            <a:off x="211667" y="3860200"/>
            <a:ext cx="1888066" cy="685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4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NGHỆ THUẬT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730631-20EC-C0F1-0A13-73EBC02BF4E3}"/>
              </a:ext>
            </a:extLst>
          </p:cNvPr>
          <p:cNvSpPr/>
          <p:nvPr/>
        </p:nvSpPr>
        <p:spPr>
          <a:xfrm>
            <a:off x="3614920" y="208401"/>
            <a:ext cx="5283199" cy="655478"/>
          </a:xfrm>
          <a:prstGeom prst="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Lời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văn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ngắn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gọn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cô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đọng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hàm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súc</a:t>
            </a:r>
            <a:endParaRPr lang="en-US" sz="1800" dirty="0">
              <a:latin typeface="#9Slide03 AmpleSoft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E08C5D-8995-2934-B45A-47399F9A879D}"/>
              </a:ext>
            </a:extLst>
          </p:cNvPr>
          <p:cNvSpPr/>
          <p:nvPr/>
        </p:nvSpPr>
        <p:spPr>
          <a:xfrm>
            <a:off x="3624422" y="3440927"/>
            <a:ext cx="5319139" cy="655478"/>
          </a:xfrm>
          <a:prstGeom prst="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Những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khám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phá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của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con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thế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giới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nhiên</a:t>
            </a:r>
            <a:endParaRPr lang="en-US" sz="1800" dirty="0">
              <a:latin typeface="#9Slide03 AmpleSoft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6F1765-FCD9-F9D2-26AF-355951FB851F}"/>
              </a:ext>
            </a:extLst>
          </p:cNvPr>
          <p:cNvSpPr/>
          <p:nvPr/>
        </p:nvSpPr>
        <p:spPr>
          <a:xfrm>
            <a:off x="3614920" y="4278517"/>
            <a:ext cx="5328641" cy="655479"/>
          </a:xfrm>
          <a:prstGeom prst="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Lối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viết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phong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phú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mềm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mại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cuốn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hút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đọc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.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AmpleSoft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0355D-7B29-CB62-C532-E8844D62F0E8}"/>
              </a:ext>
            </a:extLst>
          </p:cNvPr>
          <p:cNvSpPr/>
          <p:nvPr/>
        </p:nvSpPr>
        <p:spPr>
          <a:xfrm>
            <a:off x="3614920" y="1066783"/>
            <a:ext cx="5319140" cy="784035"/>
          </a:xfrm>
          <a:prstGeom prst="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Tuy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là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văn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bản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thuyết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minh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nhưng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lời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văn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rất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nhàng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giàu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hình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ảnh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.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AmpleSoft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5B3EB0-2640-A82C-8B42-E32E5C9165CE}"/>
              </a:ext>
            </a:extLst>
          </p:cNvPr>
          <p:cNvSpPr/>
          <p:nvPr/>
        </p:nvSpPr>
        <p:spPr>
          <a:xfrm>
            <a:off x="3614920" y="2035238"/>
            <a:ext cx="5319140" cy="1223577"/>
          </a:xfrm>
          <a:prstGeom prst="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Giới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thiệu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thông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tin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cơ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bản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Hồ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Khanh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cũng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như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hành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trình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phát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hiện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khám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phá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các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hang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động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thuộc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quần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thể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Vườn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quốc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gia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Phong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Nha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–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Kẻ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Bàng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đặc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biệt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là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hang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Sơn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AmpleSoft" panose="02000000000000000000" pitchFamily="2" charset="0"/>
              </a:rPr>
              <a:t>Đoòng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AmpleSoft" panose="020000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AF8940-D71E-A303-A975-71226C91EBAC}"/>
              </a:ext>
            </a:extLst>
          </p:cNvPr>
          <p:cNvCxnSpPr>
            <a:cxnSpLocks/>
            <a:stCxn id="3" idx="0"/>
            <a:endCxn id="13" idx="1"/>
          </p:cNvCxnSpPr>
          <p:nvPr/>
        </p:nvCxnSpPr>
        <p:spPr>
          <a:xfrm>
            <a:off x="2099733" y="1575636"/>
            <a:ext cx="1524689" cy="21930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7F3A43-B88A-0380-3965-9FD889AE1317}"/>
              </a:ext>
            </a:extLst>
          </p:cNvPr>
          <p:cNvCxnSpPr>
            <a:cxnSpLocks/>
            <a:stCxn id="4" idx="0"/>
            <a:endCxn id="16" idx="1"/>
          </p:cNvCxnSpPr>
          <p:nvPr/>
        </p:nvCxnSpPr>
        <p:spPr>
          <a:xfrm flipV="1">
            <a:off x="2099733" y="2647027"/>
            <a:ext cx="1515187" cy="2558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CBE56B-5CDE-4111-C0A4-BF35CCA660DC}"/>
              </a:ext>
            </a:extLst>
          </p:cNvPr>
          <p:cNvCxnSpPr>
            <a:cxnSpLocks/>
            <a:stCxn id="5" idx="0"/>
            <a:endCxn id="12" idx="1"/>
          </p:cNvCxnSpPr>
          <p:nvPr/>
        </p:nvCxnSpPr>
        <p:spPr>
          <a:xfrm flipV="1">
            <a:off x="2099733" y="536140"/>
            <a:ext cx="1515187" cy="366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3A051F-849D-AC4D-DCA1-CE0B2BF28244}"/>
              </a:ext>
            </a:extLst>
          </p:cNvPr>
          <p:cNvCxnSpPr>
            <a:cxnSpLocks/>
            <a:stCxn id="5" idx="0"/>
            <a:endCxn id="15" idx="1"/>
          </p:cNvCxnSpPr>
          <p:nvPr/>
        </p:nvCxnSpPr>
        <p:spPr>
          <a:xfrm flipV="1">
            <a:off x="2099733" y="1458801"/>
            <a:ext cx="1515187" cy="27442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425D9E-AB83-1806-DF81-0D4BE9C419CE}"/>
              </a:ext>
            </a:extLst>
          </p:cNvPr>
          <p:cNvCxnSpPr>
            <a:cxnSpLocks/>
            <a:stCxn id="5" idx="0"/>
            <a:endCxn id="14" idx="1"/>
          </p:cNvCxnSpPr>
          <p:nvPr/>
        </p:nvCxnSpPr>
        <p:spPr>
          <a:xfrm>
            <a:off x="2099733" y="4203100"/>
            <a:ext cx="1515187" cy="403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1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D7100-473C-F222-2C69-B799DDC7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B441B7-4755-0026-55C1-B403B8380A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733" y="1656588"/>
            <a:ext cx="3680672" cy="2878941"/>
          </a:xfrm>
          <a:prstGeom prst="rect">
            <a:avLst/>
          </a:prstGeom>
        </p:spPr>
      </p:pic>
      <p:sp>
        <p:nvSpPr>
          <p:cNvPr id="4" name="Google Shape;624;p58">
            <a:extLst>
              <a:ext uri="{FF2B5EF4-FFF2-40B4-BE49-F238E27FC236}">
                <a16:creationId xmlns:a16="http://schemas.microsoft.com/office/drawing/2014/main" id="{47195507-F6EE-1415-F2E2-5B6FBECC1310}"/>
              </a:ext>
            </a:extLst>
          </p:cNvPr>
          <p:cNvSpPr txBox="1">
            <a:spLocks/>
          </p:cNvSpPr>
          <p:nvPr/>
        </p:nvSpPr>
        <p:spPr>
          <a:xfrm>
            <a:off x="1389175" y="391981"/>
            <a:ext cx="6365650" cy="872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  <a:buSzPts val="1100"/>
            </a:pPr>
            <a:r>
              <a:rPr lang="en-US" sz="40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KHÁM PHÁ HANG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2C92B-795F-B2BF-348D-AFDDC8E87CBE}"/>
              </a:ext>
            </a:extLst>
          </p:cNvPr>
          <p:cNvSpPr txBox="1"/>
          <p:nvPr/>
        </p:nvSpPr>
        <p:spPr>
          <a:xfrm>
            <a:off x="4191000" y="1547185"/>
            <a:ext cx="45713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Chọn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hình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ảnh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bất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kì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và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trả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lời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câu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hỏi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trắc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nghiệm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tương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ứng</a:t>
            </a:r>
            <a:endParaRPr lang="vi-VN" sz="2800" i="0" dirty="0">
              <a:solidFill>
                <a:schemeClr val="accent3"/>
              </a:solidFill>
              <a:effectLst/>
              <a:latin typeface="#9Slide04 SFU CenturySchoolbook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A59E4-2CD8-DC54-8FD1-817C3A12FDF6}"/>
              </a:ext>
            </a:extLst>
          </p:cNvPr>
          <p:cNvSpPr txBox="1"/>
          <p:nvPr/>
        </p:nvSpPr>
        <p:spPr>
          <a:xfrm>
            <a:off x="4250137" y="2779747"/>
            <a:ext cx="4571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Trả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lời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đúng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được</a:t>
            </a:r>
            <a:r>
              <a:rPr lang="en-US" sz="2800" i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+1đ</a:t>
            </a:r>
            <a:endParaRPr lang="vi-VN" sz="2800" i="0" dirty="0">
              <a:solidFill>
                <a:schemeClr val="accent3"/>
              </a:solidFill>
              <a:effectLst/>
              <a:latin typeface="#9Slide04 SFU CenturySchoolbook" panose="000004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D55D4-4D9B-7E13-04FB-2B137AB89808}"/>
              </a:ext>
            </a:extLst>
          </p:cNvPr>
          <p:cNvSpPr txBox="1"/>
          <p:nvPr/>
        </p:nvSpPr>
        <p:spPr>
          <a:xfrm>
            <a:off x="4250137" y="4012309"/>
            <a:ext cx="4571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Trả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lời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sai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nhường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quyền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cho</a:t>
            </a:r>
            <a:r>
              <a:rPr lang="en-US" sz="2800" i="0" dirty="0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 </a:t>
            </a:r>
            <a:r>
              <a:rPr lang="en-US" sz="2800" i="0" dirty="0" err="1">
                <a:solidFill>
                  <a:schemeClr val="accent3"/>
                </a:solidFill>
                <a:effectLst/>
                <a:latin typeface="#9Slide04 SFU CenturySchoolbook" panose="00000400000000000000" pitchFamily="2" charset="0"/>
              </a:rPr>
              <a:t>bạn</a:t>
            </a:r>
            <a:endParaRPr lang="vi-VN" sz="2800" i="0" dirty="0">
              <a:solidFill>
                <a:schemeClr val="accent3"/>
              </a:solidFill>
              <a:effectLst/>
              <a:latin typeface="#9Slide04 SFU CenturySchoolboo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B1CF1C-DACE-C421-7234-F0DB61DB6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Oval 13">
            <a:hlinkClick r:id="rId4" action="ppaction://hlinksldjump"/>
            <a:extLst>
              <a:ext uri="{FF2B5EF4-FFF2-40B4-BE49-F238E27FC236}">
                <a16:creationId xmlns:a16="http://schemas.microsoft.com/office/drawing/2014/main" id="{CE54B21A-B221-3B23-DE19-611266C615AC}"/>
              </a:ext>
            </a:extLst>
          </p:cNvPr>
          <p:cNvSpPr/>
          <p:nvPr/>
        </p:nvSpPr>
        <p:spPr>
          <a:xfrm>
            <a:off x="2277527" y="1930400"/>
            <a:ext cx="526526" cy="526743"/>
          </a:xfrm>
          <a:prstGeom prst="ellipse">
            <a:avLst/>
          </a:prstGeom>
          <a:solidFill>
            <a:srgbClr val="FFF4D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1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:a16="http://schemas.microsoft.com/office/drawing/2014/main" id="{D0FCE928-BA93-E7AC-2097-DBBB6D7C02DA}"/>
              </a:ext>
            </a:extLst>
          </p:cNvPr>
          <p:cNvSpPr/>
          <p:nvPr/>
        </p:nvSpPr>
        <p:spPr>
          <a:xfrm>
            <a:off x="5491675" y="1930399"/>
            <a:ext cx="526526" cy="526743"/>
          </a:xfrm>
          <a:prstGeom prst="ellipse">
            <a:avLst/>
          </a:prstGeom>
          <a:solidFill>
            <a:srgbClr val="FFF4D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2</a:t>
            </a:r>
          </a:p>
        </p:txBody>
      </p:sp>
      <p:sp>
        <p:nvSpPr>
          <p:cNvPr id="16" name="Oval 15">
            <a:hlinkClick r:id="rId6" action="ppaction://hlinksldjump"/>
            <a:extLst>
              <a:ext uri="{FF2B5EF4-FFF2-40B4-BE49-F238E27FC236}">
                <a16:creationId xmlns:a16="http://schemas.microsoft.com/office/drawing/2014/main" id="{88F712AB-78B9-4198-25CA-A622989B47E4}"/>
              </a:ext>
            </a:extLst>
          </p:cNvPr>
          <p:cNvSpPr/>
          <p:nvPr/>
        </p:nvSpPr>
        <p:spPr>
          <a:xfrm>
            <a:off x="8303600" y="1930398"/>
            <a:ext cx="526526" cy="526743"/>
          </a:xfrm>
          <a:prstGeom prst="ellipse">
            <a:avLst/>
          </a:prstGeom>
          <a:solidFill>
            <a:srgbClr val="FFF4D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3</a:t>
            </a:r>
          </a:p>
        </p:txBody>
      </p:sp>
      <p:sp>
        <p:nvSpPr>
          <p:cNvPr id="17" name="Oval 16">
            <a:hlinkClick r:id="rId7" action="ppaction://hlinksldjump"/>
            <a:extLst>
              <a:ext uri="{FF2B5EF4-FFF2-40B4-BE49-F238E27FC236}">
                <a16:creationId xmlns:a16="http://schemas.microsoft.com/office/drawing/2014/main" id="{0F0D7F28-6E3B-48E2-C625-81DFD9BD3B73}"/>
              </a:ext>
            </a:extLst>
          </p:cNvPr>
          <p:cNvSpPr/>
          <p:nvPr/>
        </p:nvSpPr>
        <p:spPr>
          <a:xfrm>
            <a:off x="2270653" y="4365973"/>
            <a:ext cx="526526" cy="526743"/>
          </a:xfrm>
          <a:prstGeom prst="ellipse">
            <a:avLst/>
          </a:prstGeom>
          <a:solidFill>
            <a:srgbClr val="FFF4D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4</a:t>
            </a:r>
          </a:p>
        </p:txBody>
      </p:sp>
      <p:sp>
        <p:nvSpPr>
          <p:cNvPr id="18" name="Oval 17">
            <a:hlinkClick r:id="rId8" action="ppaction://hlinksldjump"/>
            <a:extLst>
              <a:ext uri="{FF2B5EF4-FFF2-40B4-BE49-F238E27FC236}">
                <a16:creationId xmlns:a16="http://schemas.microsoft.com/office/drawing/2014/main" id="{C451227A-F83E-E734-E4CE-F33A7579D8EA}"/>
              </a:ext>
            </a:extLst>
          </p:cNvPr>
          <p:cNvSpPr/>
          <p:nvPr/>
        </p:nvSpPr>
        <p:spPr>
          <a:xfrm>
            <a:off x="5484801" y="4365972"/>
            <a:ext cx="526526" cy="526743"/>
          </a:xfrm>
          <a:prstGeom prst="ellipse">
            <a:avLst/>
          </a:prstGeom>
          <a:solidFill>
            <a:srgbClr val="FFF4D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5</a:t>
            </a:r>
          </a:p>
        </p:txBody>
      </p:sp>
      <p:sp>
        <p:nvSpPr>
          <p:cNvPr id="19" name="Oval 18">
            <a:hlinkClick r:id="rId9" action="ppaction://hlinksldjump"/>
            <a:extLst>
              <a:ext uri="{FF2B5EF4-FFF2-40B4-BE49-F238E27FC236}">
                <a16:creationId xmlns:a16="http://schemas.microsoft.com/office/drawing/2014/main" id="{9CEC343C-8DF4-86D0-3A99-A47513C3824A}"/>
              </a:ext>
            </a:extLst>
          </p:cNvPr>
          <p:cNvSpPr/>
          <p:nvPr/>
        </p:nvSpPr>
        <p:spPr>
          <a:xfrm>
            <a:off x="8296726" y="4365971"/>
            <a:ext cx="526526" cy="526743"/>
          </a:xfrm>
          <a:prstGeom prst="ellipse">
            <a:avLst/>
          </a:prstGeom>
          <a:solidFill>
            <a:srgbClr val="FFF4D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#9Slide04 SFU CenturySchoolbook" panose="00000400000000000000" pitchFamily="2" charset="0"/>
              </a:rPr>
              <a:t>6</a:t>
            </a:r>
          </a:p>
        </p:txBody>
      </p:sp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24E18FAE-AD94-8536-39E5-D65BFE8CD0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52" y="155297"/>
            <a:ext cx="515093" cy="473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673030-5E6F-D5AF-93B8-8AB8FF133D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50736" y="106583"/>
            <a:ext cx="2455087" cy="24550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9FF3B9-4949-D507-36BE-CE3F7A63181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55660" y="199986"/>
            <a:ext cx="2195332" cy="2195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EE3E81-00FE-45F5-BB90-E87C8749E47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3300" y="165937"/>
            <a:ext cx="2395733" cy="23957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7F0619-51A6-4EDB-E9D6-7D1F5035E66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6473" t="-14095" r="-14455" b="-91"/>
          <a:stretch/>
        </p:blipFill>
        <p:spPr>
          <a:xfrm>
            <a:off x="3438849" y="2829244"/>
            <a:ext cx="2197789" cy="1853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55922-AABB-2A3C-D49D-0385D2CDD7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34" b="93255" l="9070" r="94145">
                        <a14:foregroundMark x1="36395" y1="5902" x2="57635" y2="8094"/>
                        <a14:foregroundMark x1="16648" y1="34907" x2="76579" y2="43508"/>
                        <a14:foregroundMark x1="76579" y1="43508" x2="83008" y2="43002"/>
                        <a14:foregroundMark x1="90241" y1="94098" x2="13548" y2="88533"/>
                        <a14:foregroundMark x1="13548" y1="88533" x2="12859" y2="52445"/>
                        <a14:foregroundMark x1="12859" y1="52445" x2="32491" y2="24789"/>
                        <a14:foregroundMark x1="32491" y1="24789" x2="57405" y2="27319"/>
                        <a14:foregroundMark x1="57405" y1="27319" x2="78416" y2="47386"/>
                        <a14:foregroundMark x1="78416" y1="47386" x2="91848" y2="83811"/>
                        <a14:foregroundMark x1="91848" y1="83811" x2="90241" y2="93423"/>
                        <a14:foregroundMark x1="80597" y1="36088" x2="80597" y2="36088"/>
                        <a14:foregroundMark x1="90241" y1="54637" x2="94259" y2="66105"/>
                        <a14:foregroundMark x1="10677" y1="53963" x2="11022" y2="60371"/>
                        <a14:foregroundMark x1="9070" y1="92917" x2="16303" y2="74874"/>
                      </a14:backgroundRemoval>
                    </a14:imgEffect>
                  </a14:imgLayer>
                </a14:imgProps>
              </a:ext>
            </a:extLst>
          </a:blip>
          <a:srcRect l="-272" t="-107088" r="-944" b="1"/>
          <a:stretch/>
        </p:blipFill>
        <p:spPr>
          <a:xfrm>
            <a:off x="175672" y="1603934"/>
            <a:ext cx="2132930" cy="30210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2ABC51-8603-A102-161B-A79F56A741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24" b="92059" l="10349" r="90233">
                        <a14:foregroundMark x1="38256" y1="8824" x2="38256" y2="8824"/>
                        <a14:foregroundMark x1="14302" y1="32059" x2="14302" y2="32059"/>
                        <a14:foregroundMark x1="10465" y1="87206" x2="10465" y2="87206"/>
                        <a14:foregroundMark x1="10814" y1="92059" x2="10814" y2="92059"/>
                        <a14:foregroundMark x1="90233" y1="47500" x2="90233" y2="47500"/>
                        <a14:foregroundMark x1="87326" y1="83529" x2="87326" y2="83529"/>
                      </a14:backgroundRemoval>
                    </a14:imgEffect>
                  </a14:imgLayer>
                </a14:imgProps>
              </a:ext>
            </a:extLst>
          </a:blip>
          <a:srcRect l="8269" r="8269"/>
          <a:stretch/>
        </p:blipFill>
        <p:spPr>
          <a:xfrm>
            <a:off x="6400653" y="2612470"/>
            <a:ext cx="1961454" cy="20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E3D1B-6A52-B681-9F26-3353CD26BE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89AD57-B0B1-3BBF-5EF8-117ACABFA840}"/>
              </a:ext>
            </a:extLst>
          </p:cNvPr>
          <p:cNvGrpSpPr/>
          <p:nvPr/>
        </p:nvGrpSpPr>
        <p:grpSpPr>
          <a:xfrm>
            <a:off x="2142633" y="252709"/>
            <a:ext cx="6658467" cy="1639591"/>
            <a:chOff x="2142633" y="316123"/>
            <a:chExt cx="6658467" cy="1690477"/>
          </a:xfrm>
        </p:grpSpPr>
        <p:sp>
          <p:nvSpPr>
            <p:cNvPr id="6" name="Google Shape;2192;p45">
              <a:extLst>
                <a:ext uri="{FF2B5EF4-FFF2-40B4-BE49-F238E27FC236}">
                  <a16:creationId xmlns:a16="http://schemas.microsoft.com/office/drawing/2014/main" id="{563779C5-8628-007A-BB80-E592152E43B4}"/>
                </a:ext>
              </a:extLst>
            </p:cNvPr>
            <p:cNvSpPr/>
            <p:nvPr/>
          </p:nvSpPr>
          <p:spPr>
            <a:xfrm rot="16200000">
              <a:off x="4626628" y="-2167872"/>
              <a:ext cx="1690477" cy="6658467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rgbClr val="FFF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C80B4F-0708-3F90-8B77-B36D0303DD6D}"/>
                </a:ext>
              </a:extLst>
            </p:cNvPr>
            <p:cNvSpPr txBox="1"/>
            <p:nvPr/>
          </p:nvSpPr>
          <p:spPr>
            <a:xfrm>
              <a:off x="2255921" y="510937"/>
              <a:ext cx="6463031" cy="1364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Khanh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ai?</a:t>
              </a:r>
              <a:endParaRPr lang="vi-VN" sz="6000" b="0" i="0" dirty="0">
                <a:solidFill>
                  <a:srgbClr val="FF0000"/>
                </a:solidFill>
                <a:effectLst/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AA477-8A33-1BE5-07EE-D30B7D13BB0B}"/>
              </a:ext>
            </a:extLst>
          </p:cNvPr>
          <p:cNvSpPr/>
          <p:nvPr/>
        </p:nvSpPr>
        <p:spPr>
          <a:xfrm>
            <a:off x="501707" y="2282262"/>
            <a:ext cx="3691776" cy="1055236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vi-VN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dân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Quảng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Bình</a:t>
            </a:r>
            <a:endParaRPr lang="vi-VN" sz="2200" dirty="0">
              <a:solidFill>
                <a:schemeClr val="accent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1FE702-158B-68B7-ED32-E04A59B71DFC}"/>
              </a:ext>
            </a:extLst>
          </p:cNvPr>
          <p:cNvSpPr/>
          <p:nvPr/>
        </p:nvSpPr>
        <p:spPr>
          <a:xfrm>
            <a:off x="4988333" y="2282262"/>
            <a:ext cx="3691776" cy="1055236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vi-VN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Khanh</a:t>
            </a:r>
            <a:endParaRPr lang="vi-VN" sz="2200" dirty="0">
              <a:solidFill>
                <a:schemeClr val="accent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9AF3A8-6A36-80B7-A24E-56344F90EEA4}"/>
              </a:ext>
            </a:extLst>
          </p:cNvPr>
          <p:cNvSpPr/>
          <p:nvPr/>
        </p:nvSpPr>
        <p:spPr>
          <a:xfrm>
            <a:off x="501707" y="3686697"/>
            <a:ext cx="3691776" cy="1055236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vi-VN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Cán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tỉnh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Quảng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Bình</a:t>
            </a:r>
            <a:endParaRPr lang="vi-VN" sz="2200" dirty="0">
              <a:solidFill>
                <a:schemeClr val="accent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D1164-2C9F-B657-3B72-8E0EBCCA16A7}"/>
              </a:ext>
            </a:extLst>
          </p:cNvPr>
          <p:cNvSpPr/>
          <p:nvPr/>
        </p:nvSpPr>
        <p:spPr>
          <a:xfrm>
            <a:off x="4988332" y="3686697"/>
            <a:ext cx="3691776" cy="1055236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vi-VN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thám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hiểm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ngoài</a:t>
            </a:r>
            <a:endParaRPr lang="en-US" sz="2200" dirty="0">
              <a:solidFill>
                <a:schemeClr val="accent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F5DAF4-B506-C4F5-8AD0-1366B492E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0" y="2520250"/>
            <a:ext cx="538772" cy="4734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233C38-4ABD-9F09-9426-EC88E30631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464567" y="3972811"/>
            <a:ext cx="537979" cy="4708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514D0-B0B0-37FC-3D1E-079A81191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05" y="3970733"/>
            <a:ext cx="538117" cy="472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A110B1-DF40-2054-E5AB-017CE06A34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55" y="2505933"/>
            <a:ext cx="538117" cy="43049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A2BE9CD1-3EB4-8728-E75C-B7C9798184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8048" y="161066"/>
            <a:ext cx="1928247" cy="19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0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B8A9F3-249B-3E67-AB52-C04481DF17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8022B4-8AEA-537B-287A-F3823C162377}"/>
              </a:ext>
            </a:extLst>
          </p:cNvPr>
          <p:cNvGrpSpPr/>
          <p:nvPr/>
        </p:nvGrpSpPr>
        <p:grpSpPr>
          <a:xfrm>
            <a:off x="2142633" y="176509"/>
            <a:ext cx="6658467" cy="1639591"/>
            <a:chOff x="2142633" y="316123"/>
            <a:chExt cx="6658467" cy="1690477"/>
          </a:xfrm>
        </p:grpSpPr>
        <p:sp>
          <p:nvSpPr>
            <p:cNvPr id="6" name="Google Shape;2192;p45">
              <a:extLst>
                <a:ext uri="{FF2B5EF4-FFF2-40B4-BE49-F238E27FC236}">
                  <a16:creationId xmlns:a16="http://schemas.microsoft.com/office/drawing/2014/main" id="{7C7236A3-2821-69EB-2335-280CBA414024}"/>
                </a:ext>
              </a:extLst>
            </p:cNvPr>
            <p:cNvSpPr/>
            <p:nvPr/>
          </p:nvSpPr>
          <p:spPr>
            <a:xfrm rot="16200000">
              <a:off x="4626628" y="-2167872"/>
              <a:ext cx="1690477" cy="6658467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rgbClr val="FFF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3EA70D-B27E-6268-E208-89E244A513B6}"/>
                </a:ext>
              </a:extLst>
            </p:cNvPr>
            <p:cNvSpPr txBox="1"/>
            <p:nvPr/>
          </p:nvSpPr>
          <p:spPr>
            <a:xfrm>
              <a:off x="2333378" y="545853"/>
              <a:ext cx="6276975" cy="1237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Câu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2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: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Nhận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xét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về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nhan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đề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của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văn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bản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“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Dấu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ấn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Hồ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Khanh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”?</a:t>
              </a:r>
              <a:endParaRPr lang="vi-VN" sz="3600" b="0" i="0" dirty="0">
                <a:solidFill>
                  <a:srgbClr val="FF0000"/>
                </a:solidFill>
                <a:effectLst/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CF87F2-F3BE-4D60-8F34-36A9F7D4D971}"/>
              </a:ext>
            </a:extLst>
          </p:cNvPr>
          <p:cNvSpPr/>
          <p:nvPr/>
        </p:nvSpPr>
        <p:spPr>
          <a:xfrm>
            <a:off x="311544" y="2212400"/>
            <a:ext cx="4120249" cy="1149655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A.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gọn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endParaRPr lang="vi-VN" sz="2200" dirty="0">
              <a:solidFill>
                <a:schemeClr val="accent3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B74562-C8BE-1F55-28F1-0110B4D12ECB}"/>
              </a:ext>
            </a:extLst>
          </p:cNvPr>
          <p:cNvSpPr/>
          <p:nvPr/>
        </p:nvSpPr>
        <p:spPr>
          <a:xfrm>
            <a:off x="4766815" y="2216718"/>
            <a:ext cx="4065641" cy="11702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200" dirty="0">
              <a:solidFill>
                <a:schemeClr val="accent3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0A06D9-02D5-61C2-FEF2-C4BD2E28E6D4}"/>
              </a:ext>
            </a:extLst>
          </p:cNvPr>
          <p:cNvSpPr/>
          <p:nvPr/>
        </p:nvSpPr>
        <p:spPr>
          <a:xfrm>
            <a:off x="311544" y="3720500"/>
            <a:ext cx="4065641" cy="11702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endParaRPr lang="vi-VN" sz="2200" dirty="0">
              <a:solidFill>
                <a:schemeClr val="accent3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DBFF38-141F-7D46-D6C1-B3BEB0BC68B1}"/>
              </a:ext>
            </a:extLst>
          </p:cNvPr>
          <p:cNvSpPr/>
          <p:nvPr/>
        </p:nvSpPr>
        <p:spPr>
          <a:xfrm>
            <a:off x="4769468" y="3720499"/>
            <a:ext cx="4065641" cy="11702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endParaRPr lang="en-US" sz="2200" dirty="0">
              <a:solidFill>
                <a:schemeClr val="accent3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B5D077-4927-6DCF-8736-E952C5802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84" y="2542655"/>
            <a:ext cx="735119" cy="646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8E59F9-60BA-D7BD-FA20-6A9AE1AA8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30" y="4147833"/>
            <a:ext cx="668225" cy="587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19352-C76D-B83A-12CE-B0E6BCEC1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61" y="4042225"/>
            <a:ext cx="734225" cy="587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7A7A1D-60D6-7B5E-01C5-E2022FEF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89" y="2542655"/>
            <a:ext cx="668397" cy="587379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8A115CE8-283C-72BF-415C-FD6949EA1B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3857" y="159331"/>
            <a:ext cx="1854919" cy="18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C668D-0B61-A598-C181-7E20C0338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D18A3F-BC1F-42DC-36AB-C43CBBBEB3D2}"/>
              </a:ext>
            </a:extLst>
          </p:cNvPr>
          <p:cNvGrpSpPr/>
          <p:nvPr/>
        </p:nvGrpSpPr>
        <p:grpSpPr>
          <a:xfrm>
            <a:off x="2429197" y="234553"/>
            <a:ext cx="6396567" cy="1331782"/>
            <a:chOff x="2142633" y="316123"/>
            <a:chExt cx="6658467" cy="1690477"/>
          </a:xfrm>
        </p:grpSpPr>
        <p:sp>
          <p:nvSpPr>
            <p:cNvPr id="6" name="Google Shape;2192;p45">
              <a:extLst>
                <a:ext uri="{FF2B5EF4-FFF2-40B4-BE49-F238E27FC236}">
                  <a16:creationId xmlns:a16="http://schemas.microsoft.com/office/drawing/2014/main" id="{F5EAF07A-96E9-D35A-BD5D-D8A21A078406}"/>
                </a:ext>
              </a:extLst>
            </p:cNvPr>
            <p:cNvSpPr/>
            <p:nvPr/>
          </p:nvSpPr>
          <p:spPr>
            <a:xfrm rot="16200000">
              <a:off x="4626628" y="-2167872"/>
              <a:ext cx="1690477" cy="6658467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rgbClr val="FFF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921336-905B-4084-9137-A7B4BD34EB0E}"/>
                </a:ext>
              </a:extLst>
            </p:cNvPr>
            <p:cNvSpPr txBox="1"/>
            <p:nvPr/>
          </p:nvSpPr>
          <p:spPr>
            <a:xfrm>
              <a:off x="2462372" y="578362"/>
              <a:ext cx="6018988" cy="1110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Câu</a:t>
              </a:r>
              <a:r>
                <a:rPr lang="en-US" sz="32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3: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Khanh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0" i="0" dirty="0">
                <a:solidFill>
                  <a:srgbClr val="FF0000"/>
                </a:solidFill>
                <a:effectLst/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FA5E114-5ADA-A946-D0A9-DE44EDAE6CD2}"/>
              </a:ext>
            </a:extLst>
          </p:cNvPr>
          <p:cNvSpPr/>
          <p:nvPr/>
        </p:nvSpPr>
        <p:spPr>
          <a:xfrm>
            <a:off x="318238" y="1949587"/>
            <a:ext cx="4020901" cy="1331783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A.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Cung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cấp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tin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cuộc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thám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hiểm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tại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quần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Phong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Nha-Kẻ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Bàng</a:t>
            </a:r>
            <a:endParaRPr lang="vi-VN" sz="3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FD8810-989D-DDE1-019D-F5A55C3320C4}"/>
              </a:ext>
            </a:extLst>
          </p:cNvPr>
          <p:cNvSpPr/>
          <p:nvPr/>
        </p:nvSpPr>
        <p:spPr>
          <a:xfrm>
            <a:off x="4657378" y="1949587"/>
            <a:ext cx="4168388" cy="1331783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Cung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cấp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tin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vai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trò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Hồ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Khanh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việc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khám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phá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ra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quần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Phong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Nha-Kẻ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Bàng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.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552B77-C4D6-8C37-D39F-3ED11F970FBF}"/>
              </a:ext>
            </a:extLst>
          </p:cNvPr>
          <p:cNvSpPr/>
          <p:nvPr/>
        </p:nvSpPr>
        <p:spPr>
          <a:xfrm>
            <a:off x="318238" y="3574157"/>
            <a:ext cx="4020901" cy="1331783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Cung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cấp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tin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cụm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đặc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biệt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quần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Phong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Nha-Kẻ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Bàng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.</a:t>
            </a:r>
            <a:endParaRPr lang="vi-VN" sz="3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E0AF6-5523-3B87-90A4-E14508038AF8}"/>
              </a:ext>
            </a:extLst>
          </p:cNvPr>
          <p:cNvSpPr/>
          <p:nvPr/>
        </p:nvSpPr>
        <p:spPr>
          <a:xfrm>
            <a:off x="4657377" y="3574157"/>
            <a:ext cx="4168388" cy="1331783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D.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Cung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cấp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tin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khác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biệt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giống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nhau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loại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quần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Phong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Nha-Kẻ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Bàng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.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24F72-AF61-561E-1917-F27D9889F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96" y="2251537"/>
            <a:ext cx="725337" cy="637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6BC533-EFA6-87DC-6307-80BCD8449B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12203" y="3826531"/>
            <a:ext cx="724269" cy="633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036573-15F2-624B-9AD3-EA728F914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93" y="3823732"/>
            <a:ext cx="724455" cy="636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B43721-63DC-CF25-C97E-ECB1EB94FA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93" y="2280464"/>
            <a:ext cx="724455" cy="579563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E7F8F014-32ED-2C8A-99E4-26961C2E3D2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2663" y="-172541"/>
            <a:ext cx="2102366" cy="21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87721-00E3-CEBB-E6EB-49C1D0B7B5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5E7B1F0-1986-BE46-8067-51FA35C97170}"/>
              </a:ext>
            </a:extLst>
          </p:cNvPr>
          <p:cNvGrpSpPr/>
          <p:nvPr/>
        </p:nvGrpSpPr>
        <p:grpSpPr>
          <a:xfrm>
            <a:off x="2336782" y="280421"/>
            <a:ext cx="6553218" cy="1639591"/>
            <a:chOff x="2142633" y="316123"/>
            <a:chExt cx="6658467" cy="1690477"/>
          </a:xfrm>
        </p:grpSpPr>
        <p:sp>
          <p:nvSpPr>
            <p:cNvPr id="6" name="Google Shape;2192;p45">
              <a:extLst>
                <a:ext uri="{FF2B5EF4-FFF2-40B4-BE49-F238E27FC236}">
                  <a16:creationId xmlns:a16="http://schemas.microsoft.com/office/drawing/2014/main" id="{1D5E2D7C-9D32-AA5F-7BA7-7E26AE5F8C20}"/>
                </a:ext>
              </a:extLst>
            </p:cNvPr>
            <p:cNvSpPr/>
            <p:nvPr/>
          </p:nvSpPr>
          <p:spPr>
            <a:xfrm rot="16200000">
              <a:off x="4626628" y="-2167872"/>
              <a:ext cx="1690477" cy="6658467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rgbClr val="FFF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399F5A-7BCA-EBA8-90C8-1EB94A576349}"/>
                </a:ext>
              </a:extLst>
            </p:cNvPr>
            <p:cNvSpPr txBox="1"/>
            <p:nvPr/>
          </p:nvSpPr>
          <p:spPr>
            <a:xfrm>
              <a:off x="2244478" y="606036"/>
              <a:ext cx="6442322" cy="1237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Câu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4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: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Đ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âu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đặc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điểm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tính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cách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nhân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Hồ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Khanh</a:t>
              </a:r>
              <a:r>
                <a:rPr lang="en-US" sz="36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?</a:t>
              </a:r>
              <a:endParaRPr lang="vi-VN" sz="3600" b="0" i="0" dirty="0">
                <a:solidFill>
                  <a:srgbClr val="FF0000"/>
                </a:solidFill>
                <a:effectLst/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0AD1C9D-FDEE-DE38-2532-348C0C60E7CE}"/>
              </a:ext>
            </a:extLst>
          </p:cNvPr>
          <p:cNvSpPr/>
          <p:nvPr/>
        </p:nvSpPr>
        <p:spPr>
          <a:xfrm>
            <a:off x="465873" y="2354193"/>
            <a:ext cx="3928327" cy="101998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sz="2200" dirty="0">
              <a:solidFill>
                <a:schemeClr val="accent3"/>
              </a:solidFill>
              <a:latin typeface="#9Slide03 AmpleSof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9C00C-C9B9-00B9-ED0F-98863A24D26E}"/>
              </a:ext>
            </a:extLst>
          </p:cNvPr>
          <p:cNvSpPr/>
          <p:nvPr/>
        </p:nvSpPr>
        <p:spPr>
          <a:xfrm>
            <a:off x="4831474" y="2354193"/>
            <a:ext cx="3928327" cy="101998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Ưa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mởi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endParaRPr lang="en-US" sz="2200" dirty="0">
              <a:solidFill>
                <a:schemeClr val="accent3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5ACAF-C744-00E6-B734-B2C3161303DF}"/>
              </a:ext>
            </a:extLst>
          </p:cNvPr>
          <p:cNvSpPr/>
          <p:nvPr/>
        </p:nvSpPr>
        <p:spPr>
          <a:xfrm>
            <a:off x="465649" y="3808356"/>
            <a:ext cx="3921863" cy="974038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vi-VN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Ưa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khám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endParaRPr lang="en-US" sz="2200" dirty="0">
              <a:solidFill>
                <a:schemeClr val="accent3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AB0E8-17C9-EFE1-2905-9BF6947B603D}"/>
              </a:ext>
            </a:extLst>
          </p:cNvPr>
          <p:cNvSpPr/>
          <p:nvPr/>
        </p:nvSpPr>
        <p:spPr>
          <a:xfrm>
            <a:off x="4831474" y="3808356"/>
            <a:ext cx="3928327" cy="974038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vi-VN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Ưa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2200" dirty="0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endParaRPr lang="vi-VN" sz="2200" dirty="0">
              <a:solidFill>
                <a:schemeClr val="accent3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16F3B-DBAE-C9A1-BB02-F20D608CF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98" y="2588612"/>
            <a:ext cx="604292" cy="531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32A75D-44ED-C2A3-9ECC-FC924F482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88" y="4076984"/>
            <a:ext cx="603402" cy="482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31FFE1-2D34-B392-750B-DC1B41FA9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82" y="4053145"/>
            <a:ext cx="603557" cy="530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9DC69-E60F-D0EE-EC61-48056B6AD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38" y="2622760"/>
            <a:ext cx="549444" cy="482845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2AE6DD5E-5AAC-49CF-0039-1F63DB55B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19" b="819"/>
          <a:stretch/>
        </p:blipFill>
        <p:spPr>
          <a:xfrm>
            <a:off x="135449" y="-988839"/>
            <a:ext cx="2065884" cy="287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A4246-936D-EF37-A6F5-B6FE4B02F4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4AB514-E693-AF70-CD70-CD49FF836394}"/>
              </a:ext>
            </a:extLst>
          </p:cNvPr>
          <p:cNvGrpSpPr/>
          <p:nvPr/>
        </p:nvGrpSpPr>
        <p:grpSpPr>
          <a:xfrm>
            <a:off x="2192867" y="269918"/>
            <a:ext cx="6506633" cy="1639591"/>
            <a:chOff x="2294467" y="316122"/>
            <a:chExt cx="6506633" cy="1690477"/>
          </a:xfrm>
        </p:grpSpPr>
        <p:sp>
          <p:nvSpPr>
            <p:cNvPr id="6" name="Google Shape;2192;p45">
              <a:extLst>
                <a:ext uri="{FF2B5EF4-FFF2-40B4-BE49-F238E27FC236}">
                  <a16:creationId xmlns:a16="http://schemas.microsoft.com/office/drawing/2014/main" id="{682A1ABF-EFEC-5FDA-272D-8DC16BA9EB3D}"/>
                </a:ext>
              </a:extLst>
            </p:cNvPr>
            <p:cNvSpPr/>
            <p:nvPr/>
          </p:nvSpPr>
          <p:spPr>
            <a:xfrm rot="16200000">
              <a:off x="4702545" y="-2091956"/>
              <a:ext cx="1690477" cy="6506633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rgbClr val="FFF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E91E13-7B04-9105-53BC-A8A47B5A09C0}"/>
                </a:ext>
              </a:extLst>
            </p:cNvPr>
            <p:cNvSpPr txBox="1"/>
            <p:nvPr/>
          </p:nvSpPr>
          <p:spPr>
            <a:xfrm>
              <a:off x="2473079" y="571117"/>
              <a:ext cx="6137522" cy="1237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Câu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5: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kern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0" i="0" dirty="0">
                <a:solidFill>
                  <a:srgbClr val="FF0000"/>
                </a:solidFill>
                <a:effectLst/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9C091-7A3F-192B-74B4-C82528DF73FD}"/>
              </a:ext>
            </a:extLst>
          </p:cNvPr>
          <p:cNvSpPr/>
          <p:nvPr/>
        </p:nvSpPr>
        <p:spPr>
          <a:xfrm>
            <a:off x="311544" y="2212400"/>
            <a:ext cx="4120249" cy="1149655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A.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Giúp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cho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cách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thức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thêm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sinh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.</a:t>
            </a:r>
            <a:endParaRPr lang="vi-VN" sz="2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946108-2CDE-9C35-C4B6-487EF5654571}"/>
              </a:ext>
            </a:extLst>
          </p:cNvPr>
          <p:cNvSpPr/>
          <p:nvPr/>
        </p:nvSpPr>
        <p:spPr>
          <a:xfrm>
            <a:off x="4766815" y="2216718"/>
            <a:ext cx="4065641" cy="11702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B.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Tăng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tin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cậy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cho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tin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bài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viết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.</a:t>
            </a:r>
            <a:endParaRPr lang="en-US" sz="2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21C9F6-CC77-3172-E500-D8C7A9B4BD3C}"/>
              </a:ext>
            </a:extLst>
          </p:cNvPr>
          <p:cNvSpPr/>
          <p:nvPr/>
        </p:nvSpPr>
        <p:spPr>
          <a:xfrm>
            <a:off x="311544" y="3720500"/>
            <a:ext cx="4065641" cy="11702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C.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Giúp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đọc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hình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dung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hình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ảnh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hang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Sơn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Đoòng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</a:rPr>
              <a:t>.</a:t>
            </a:r>
            <a:endParaRPr lang="vi-VN" sz="2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1F902-4AC3-B4A8-D5D5-DA9D9A685AA3}"/>
              </a:ext>
            </a:extLst>
          </p:cNvPr>
          <p:cNvSpPr/>
          <p:nvPr/>
        </p:nvSpPr>
        <p:spPr>
          <a:xfrm>
            <a:off x="4769468" y="3720499"/>
            <a:ext cx="4065641" cy="11702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Tất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trên</a:t>
            </a:r>
            <a:endParaRPr lang="vi-VN" sz="2200" dirty="0">
              <a:solidFill>
                <a:schemeClr val="bg1">
                  <a:lumMod val="75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47B434-C297-70BC-3319-FB12F00AB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84" y="2542655"/>
            <a:ext cx="735119" cy="646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A5D2C7-1871-32C3-1512-AEC1282A9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30" y="4147833"/>
            <a:ext cx="668225" cy="5872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B2473C-DB84-8678-94A7-7FCF1FFAD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61" y="4042225"/>
            <a:ext cx="734225" cy="587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6CB7E-D5EA-1395-C26F-621CBD7AB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89" y="2542655"/>
            <a:ext cx="668397" cy="587379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2A8EE690-F5C6-A34C-99CA-84F28209D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788" b="2788"/>
          <a:stretch/>
        </p:blipFill>
        <p:spPr>
          <a:xfrm>
            <a:off x="316290" y="430955"/>
            <a:ext cx="1610443" cy="13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F99E2-2FDA-CE3E-537F-23DC3C8C0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CB655A-1DEA-08D5-436F-7AE6F75690F5}"/>
              </a:ext>
            </a:extLst>
          </p:cNvPr>
          <p:cNvGrpSpPr/>
          <p:nvPr/>
        </p:nvGrpSpPr>
        <p:grpSpPr>
          <a:xfrm>
            <a:off x="3451187" y="947143"/>
            <a:ext cx="5287886" cy="3362464"/>
            <a:chOff x="2142633" y="316123"/>
            <a:chExt cx="6658467" cy="1690477"/>
          </a:xfrm>
        </p:grpSpPr>
        <p:sp>
          <p:nvSpPr>
            <p:cNvPr id="6" name="Google Shape;2192;p45">
              <a:extLst>
                <a:ext uri="{FF2B5EF4-FFF2-40B4-BE49-F238E27FC236}">
                  <a16:creationId xmlns:a16="http://schemas.microsoft.com/office/drawing/2014/main" id="{F1E84312-4F94-C0F7-243C-F93E63E35122}"/>
                </a:ext>
              </a:extLst>
            </p:cNvPr>
            <p:cNvSpPr/>
            <p:nvPr/>
          </p:nvSpPr>
          <p:spPr>
            <a:xfrm rot="16200000">
              <a:off x="4626628" y="-2167872"/>
              <a:ext cx="1690477" cy="6658467"/>
            </a:xfrm>
            <a:custGeom>
              <a:avLst/>
              <a:gdLst/>
              <a:ahLst/>
              <a:cxnLst/>
              <a:rect l="l" t="t" r="r" b="b"/>
              <a:pathLst>
                <a:path w="99572" h="203796" extrusionOk="0">
                  <a:moveTo>
                    <a:pt x="46023" y="1"/>
                  </a:moveTo>
                  <a:cubicBezTo>
                    <a:pt x="27326" y="1"/>
                    <a:pt x="9441" y="1561"/>
                    <a:pt x="6772" y="5235"/>
                  </a:cubicBezTo>
                  <a:cubicBezTo>
                    <a:pt x="1" y="14442"/>
                    <a:pt x="2403" y="189667"/>
                    <a:pt x="7239" y="197573"/>
                  </a:cubicBezTo>
                  <a:cubicBezTo>
                    <a:pt x="9962" y="202058"/>
                    <a:pt x="28474" y="203796"/>
                    <a:pt x="47647" y="203796"/>
                  </a:cubicBezTo>
                  <a:cubicBezTo>
                    <a:pt x="69117" y="203796"/>
                    <a:pt x="91415" y="201616"/>
                    <a:pt x="93301" y="198674"/>
                  </a:cubicBezTo>
                  <a:cubicBezTo>
                    <a:pt x="98271" y="190835"/>
                    <a:pt x="99572" y="14775"/>
                    <a:pt x="91700" y="5135"/>
                  </a:cubicBezTo>
                  <a:cubicBezTo>
                    <a:pt x="89104" y="1975"/>
                    <a:pt x="67050" y="1"/>
                    <a:pt x="46023" y="1"/>
                  </a:cubicBezTo>
                  <a:close/>
                </a:path>
              </a:pathLst>
            </a:custGeom>
            <a:solidFill>
              <a:srgbClr val="FFF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B15C69-F0B8-CC8C-E9CE-E17C5C9FC5EB}"/>
                </a:ext>
              </a:extLst>
            </p:cNvPr>
            <p:cNvSpPr txBox="1"/>
            <p:nvPr/>
          </p:nvSpPr>
          <p:spPr>
            <a:xfrm>
              <a:off x="2244478" y="606036"/>
              <a:ext cx="6442322" cy="1265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Câu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#9Slide04 SFU CenturySchoolbook" panose="00000400000000000000" pitchFamily="2" charset="0"/>
                </a:rPr>
                <a:t> 6: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Câu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hỏi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may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mắn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không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cần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trả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lời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đâu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nhận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quà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thôi</a:t>
              </a:r>
              <a:r>
                <a:rPr lang="en-US" sz="44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nàoooooo</a:t>
              </a:r>
              <a:endParaRPr lang="vi-VN" sz="4400" b="0" i="0" dirty="0">
                <a:solidFill>
                  <a:srgbClr val="FF0000"/>
                </a:solidFill>
                <a:effectLst/>
                <a:latin typeface="#9Slide04 SFU CenturySchoolbook" panose="00000400000000000000" pitchFamily="2" charset="0"/>
              </a:endParaRPr>
            </a:p>
          </p:txBody>
        </p:sp>
      </p:grp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BD881140-7E03-81BA-F0FE-E0263720D5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53" b="91029" l="4535" r="93605">
                        <a14:foregroundMark x1="34535" y1="7353" x2="34535" y2="7353"/>
                        <a14:foregroundMark x1="14535" y1="36765" x2="14535" y2="36765"/>
                        <a14:foregroundMark x1="14302" y1="82500" x2="14302" y2="82500"/>
                        <a14:foregroundMark x1="10698" y1="88382" x2="40233" y2="89412"/>
                        <a14:foregroundMark x1="40233" y1="89412" x2="60581" y2="89118"/>
                        <a14:foregroundMark x1="60581" y1="89118" x2="79767" y2="89118"/>
                        <a14:foregroundMark x1="88023" y1="60441" x2="85930" y2="26324"/>
                        <a14:foregroundMark x1="89186" y1="67941" x2="80116" y2="71324"/>
                        <a14:foregroundMark x1="93605" y1="65000" x2="93372" y2="53824"/>
                        <a14:foregroundMark x1="4535" y1="91029" x2="13721" y2="90588"/>
                      </a14:backgroundRemoval>
                    </a14:imgEffect>
                  </a14:imgLayer>
                </a14:imgProps>
              </a:ext>
            </a:extLst>
          </a:blip>
          <a:srcRect l="2792" r="2596"/>
          <a:stretch/>
        </p:blipFill>
        <p:spPr>
          <a:xfrm>
            <a:off x="286979" y="1523798"/>
            <a:ext cx="2935497" cy="24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3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6D9683-2AF4-A5EC-D41C-7C5E2E8D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sp>
        <p:nvSpPr>
          <p:cNvPr id="2" name="Google Shape;627;p28">
            <a:extLst>
              <a:ext uri="{FF2B5EF4-FFF2-40B4-BE49-F238E27FC236}">
                <a16:creationId xmlns:a16="http://schemas.microsoft.com/office/drawing/2014/main" id="{E0C5BE48-7D67-B9E9-CFD6-CA13A4B1C628}"/>
              </a:ext>
            </a:extLst>
          </p:cNvPr>
          <p:cNvSpPr txBox="1">
            <a:spLocks/>
          </p:cNvSpPr>
          <p:nvPr/>
        </p:nvSpPr>
        <p:spPr>
          <a:xfrm>
            <a:off x="2083651" y="2126540"/>
            <a:ext cx="4976697" cy="8904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HANG ÉN</a:t>
            </a:r>
          </a:p>
        </p:txBody>
      </p:sp>
      <p:pic>
        <p:nvPicPr>
          <p:cNvPr id="2050" name="Picture 2" descr="Hang Én ở đâu? Kinh nghiệm trekking Hang Én 2N1Đ chi tiết - Hội Leo Núi">
            <a:extLst>
              <a:ext uri="{FF2B5EF4-FFF2-40B4-BE49-F238E27FC236}">
                <a16:creationId xmlns:a16="http://schemas.microsoft.com/office/drawing/2014/main" id="{BA762550-BFC6-5E27-A97B-B8C463FA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" y="143234"/>
            <a:ext cx="2861634" cy="18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view Hành Trình Chinh Phục Hang Én Quảng Bình">
            <a:extLst>
              <a:ext uri="{FF2B5EF4-FFF2-40B4-BE49-F238E27FC236}">
                <a16:creationId xmlns:a16="http://schemas.microsoft.com/office/drawing/2014/main" id="{F167EC86-2F82-6CE5-2B9A-06CBA6E4D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b="3100"/>
          <a:stretch/>
        </p:blipFill>
        <p:spPr bwMode="auto">
          <a:xfrm>
            <a:off x="3141183" y="150450"/>
            <a:ext cx="2861634" cy="18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ng Én - Bỏ túi kinh nghiệm TREKKING chi tiết từ A-Z">
            <a:extLst>
              <a:ext uri="{FF2B5EF4-FFF2-40B4-BE49-F238E27FC236}">
                <a16:creationId xmlns:a16="http://schemas.microsoft.com/office/drawing/2014/main" id="{83125E8B-07BA-FFA7-E2C5-33117520E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71" y="150449"/>
            <a:ext cx="2861634" cy="18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iêm ngưỡng Hang Én | Vẻ đẹp của hang động lớn thứ 3 thế giới">
            <a:extLst>
              <a:ext uri="{FF2B5EF4-FFF2-40B4-BE49-F238E27FC236}">
                <a16:creationId xmlns:a16="http://schemas.microsoft.com/office/drawing/2014/main" id="{387EDD46-9F54-7E2D-6378-6C22DF78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" y="3189335"/>
            <a:ext cx="2861634" cy="18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ang Én - Bỏ túi kinh nghiệm TREKKING chi tiết từ A-Z">
            <a:extLst>
              <a:ext uri="{FF2B5EF4-FFF2-40B4-BE49-F238E27FC236}">
                <a16:creationId xmlns:a16="http://schemas.microsoft.com/office/drawing/2014/main" id="{0837BDA3-FA2F-7895-69DD-987B05B2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83" y="3189333"/>
            <a:ext cx="2861634" cy="18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ng Én, nét đẹp tự nhiên hang động lớn thứ 3 Thế giới">
            <a:extLst>
              <a:ext uri="{FF2B5EF4-FFF2-40B4-BE49-F238E27FC236}">
                <a16:creationId xmlns:a16="http://schemas.microsoft.com/office/drawing/2014/main" id="{A5977FC8-6E4B-C055-A7E3-7B83B3A4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71" y="3197672"/>
            <a:ext cx="2884151" cy="18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023881-B269-A4C7-3B7C-7FE527349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2" y="356158"/>
            <a:ext cx="5143500" cy="4676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BE941-E89A-1A21-13E0-361ABA164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4" b="93326" l="8009" r="95671">
                        <a14:foregroundMark x1="43506" y1="4567" x2="43506" y2="4567"/>
                        <a14:foregroundMark x1="55195" y1="1054" x2="55195" y2="1054"/>
                        <a14:foregroundMark x1="89827" y1="31148" x2="89827" y2="31148"/>
                        <a14:foregroundMark x1="95887" y1="32670" x2="95887" y2="32670"/>
                        <a14:foregroundMark x1="8225" y1="33255" x2="8225" y2="33255"/>
                        <a14:foregroundMark x1="38312" y1="33021" x2="39177" y2="39461"/>
                        <a14:foregroundMark x1="66883" y1="31733" x2="63636" y2="43911"/>
                        <a14:foregroundMark x1="31602" y1="91335" x2="33105" y2="87650"/>
                        <a14:foregroundMark x1="70996" y1="91335" x2="58874" y2="73302"/>
                        <a14:foregroundMark x1="40909" y1="54684" x2="63203" y2="79274"/>
                        <a14:foregroundMark x1="63203" y1="79274" x2="64069" y2="79508"/>
                        <a14:foregroundMark x1="65152" y1="53630" x2="35938" y2="78614"/>
                        <a14:foregroundMark x1="54762" y1="48712" x2="47403" y2="64520"/>
                        <a14:foregroundMark x1="38745" y1="83372" x2="33766" y2="93326"/>
                        <a14:foregroundMark x1="54545" y1="43443" x2="50649" y2="45667"/>
                        <a14:backgroundMark x1="35498" y1="78571" x2="34107" y2="82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199" y="330989"/>
            <a:ext cx="2510854" cy="4461166"/>
          </a:xfrm>
          <a:prstGeom prst="rect">
            <a:avLst/>
          </a:prstGeom>
        </p:spPr>
      </p:pic>
      <p:sp>
        <p:nvSpPr>
          <p:cNvPr id="14" name="Google Shape;975;p25">
            <a:extLst>
              <a:ext uri="{FF2B5EF4-FFF2-40B4-BE49-F238E27FC236}">
                <a16:creationId xmlns:a16="http://schemas.microsoft.com/office/drawing/2014/main" id="{7A24B2CE-623B-1E55-651E-67481E409068}"/>
              </a:ext>
            </a:extLst>
          </p:cNvPr>
          <p:cNvSpPr txBox="1">
            <a:spLocks/>
          </p:cNvSpPr>
          <p:nvPr/>
        </p:nvSpPr>
        <p:spPr>
          <a:xfrm flipH="1">
            <a:off x="1087261" y="1706195"/>
            <a:ext cx="3687105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●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arker Grotesque Medium"/>
              <a:buChar char="○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arker Grotesque Medium"/>
              <a:buChar char="■"/>
              <a:defRPr sz="14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ctr">
              <a:spcAft>
                <a:spcPts val="1600"/>
              </a:spcAft>
              <a:buSzPts val="1100"/>
              <a:buFont typeface="Arial"/>
              <a:buNone/>
            </a:pP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Theo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trở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nhà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thám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hiểm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phẩm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7B6840-38C9-50CF-E6D6-283B0BA28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0" b="98732" l="9524" r="89881">
                        <a14:foregroundMark x1="51190" y1="7400" x2="64286" y2="7611"/>
                        <a14:foregroundMark x1="60119" y1="3171" x2="60119" y2="3171"/>
                        <a14:foregroundMark x1="70833" y1="19873" x2="73810" y2="36575"/>
                        <a14:foregroundMark x1="50893" y1="18605" x2="55952" y2="29387"/>
                        <a14:foregroundMark x1="59226" y1="19450" x2="52381" y2="35518"/>
                        <a14:foregroundMark x1="71131" y1="95983" x2="54464" y2="88795"/>
                        <a14:foregroundMark x1="32770" y1="94170" x2="26786" y2="88584"/>
                        <a14:foregroundMark x1="34621" y1="93445" x2="29167" y2="91332"/>
                        <a14:foregroundMark x1="29167" y1="91332" x2="35779" y2="92702"/>
                        <a14:foregroundMark x1="35339" y1="92702" x2="30952" y2="90486"/>
                        <a14:foregroundMark x1="30952" y1="90486" x2="35226" y2="92702"/>
                        <a14:foregroundMark x1="44528" y1="94374" x2="45536" y2="93658"/>
                        <a14:foregroundMark x1="17857" y1="91121" x2="17857" y2="91121"/>
                        <a14:foregroundMark x1="81250" y1="60042" x2="80357" y2="92389"/>
                        <a14:foregroundMark x1="82143" y1="64693" x2="79762" y2="92389"/>
                        <a14:foregroundMark x1="73512" y1="91755" x2="56548" y2="94080"/>
                        <a14:foregroundMark x1="56548" y1="94080" x2="72321" y2="91121"/>
                        <a14:foregroundMark x1="72321" y1="91121" x2="74702" y2="91332"/>
                        <a14:foregroundMark x1="75298" y1="94080" x2="72024" y2="97252"/>
                        <a14:foregroundMark x1="31845" y1="96406" x2="27381" y2="83932"/>
                        <a14:foregroundMark x1="27381" y1="83932" x2="29167" y2="81184"/>
                        <a14:foregroundMark x1="33333" y1="76744" x2="13988" y2="96195"/>
                        <a14:foregroundMark x1="45833" y1="94292" x2="45465" y2="94714"/>
                        <a14:foregroundMark x1="25000" y1="87738" x2="36905" y2="97674"/>
                        <a14:foregroundMark x1="36905" y1="97674" x2="32143" y2="97040"/>
                        <a14:foregroundMark x1="44048" y1="94292" x2="42857" y2="92178"/>
                        <a14:foregroundMark x1="44643" y1="96829" x2="38095" y2="97886"/>
                        <a14:foregroundMark x1="44345" y1="95983" x2="42262" y2="95349"/>
                        <a14:foregroundMark x1="44643" y1="95137" x2="41964" y2="97886"/>
                        <a14:foregroundMark x1="33631" y1="89852" x2="38690" y2="91966"/>
                        <a14:foregroundMark x1="34524" y1="89641" x2="34821" y2="89852"/>
                        <a14:foregroundMark x1="34821" y1="88372" x2="40774" y2="90909"/>
                        <a14:foregroundMark x1="63690" y1="88161" x2="71726" y2="92600"/>
                        <a14:foregroundMark x1="64583" y1="88161" x2="72321" y2="91121"/>
                        <a14:foregroundMark x1="38095" y1="98309" x2="36905" y2="98309"/>
                        <a14:foregroundMark x1="38988" y1="98732" x2="36012" y2="97886"/>
                        <a14:backgroundMark x1="39262" y1="99111" x2="39381" y2="99117"/>
                        <a14:backgroundMark x1="45536" y1="95137" x2="45068" y2="95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74" y="375209"/>
            <a:ext cx="3132943" cy="441036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8A158A6-08DD-6052-7E96-EC10C7224466}"/>
              </a:ext>
            </a:extLst>
          </p:cNvPr>
          <p:cNvGrpSpPr/>
          <p:nvPr/>
        </p:nvGrpSpPr>
        <p:grpSpPr>
          <a:xfrm>
            <a:off x="3816944" y="230134"/>
            <a:ext cx="5049738" cy="789876"/>
            <a:chOff x="3872168" y="252619"/>
            <a:chExt cx="4762865" cy="789876"/>
          </a:xfrm>
        </p:grpSpPr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04571400-CAD2-9F20-F3C8-ED221D66E98E}"/>
                </a:ext>
              </a:extLst>
            </p:cNvPr>
            <p:cNvSpPr/>
            <p:nvPr/>
          </p:nvSpPr>
          <p:spPr>
            <a:xfrm rot="188608">
              <a:off x="3872168" y="252619"/>
              <a:ext cx="4762865" cy="789876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75;p25">
              <a:extLst>
                <a:ext uri="{FF2B5EF4-FFF2-40B4-BE49-F238E27FC236}">
                  <a16:creationId xmlns:a16="http://schemas.microsoft.com/office/drawing/2014/main" id="{FE027482-71EC-1370-7613-DDCEB27FF71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130025" y="393912"/>
              <a:ext cx="4316929" cy="5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 algn="ctr">
                <a:spcAft>
                  <a:spcPts val="1600"/>
                </a:spcAft>
                <a:buSzPts val="1100"/>
                <a:buFont typeface="Arial"/>
                <a:buNone/>
              </a:pP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Lòng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can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đảm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và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tính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kiên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trì</a:t>
              </a:r>
              <a:endParaRPr lang="en-US" sz="28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1CDF31-7758-971D-2B86-37904D1F5A74}"/>
              </a:ext>
            </a:extLst>
          </p:cNvPr>
          <p:cNvGrpSpPr/>
          <p:nvPr/>
        </p:nvGrpSpPr>
        <p:grpSpPr>
          <a:xfrm>
            <a:off x="3816943" y="1172239"/>
            <a:ext cx="5049738" cy="789876"/>
            <a:chOff x="3872167" y="1194724"/>
            <a:chExt cx="4762865" cy="789876"/>
          </a:xfrm>
        </p:grpSpPr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6CEBA670-FEA8-88EA-5548-7806E6B12069}"/>
                </a:ext>
              </a:extLst>
            </p:cNvPr>
            <p:cNvSpPr/>
            <p:nvPr/>
          </p:nvSpPr>
          <p:spPr>
            <a:xfrm rot="188608">
              <a:off x="3872167" y="1194724"/>
              <a:ext cx="4762865" cy="789876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75;p25">
              <a:extLst>
                <a:ext uri="{FF2B5EF4-FFF2-40B4-BE49-F238E27FC236}">
                  <a16:creationId xmlns:a16="http://schemas.microsoft.com/office/drawing/2014/main" id="{3E32CDAD-7158-E2F7-33B1-98C21B97F86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051785" y="1373992"/>
              <a:ext cx="4316929" cy="5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 algn="ctr">
                <a:spcAft>
                  <a:spcPts val="1600"/>
                </a:spcAft>
                <a:buSzPts val="1100"/>
                <a:buFont typeface="Arial"/>
                <a:buNone/>
              </a:pP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Tính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độc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lập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và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tinh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thần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tập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thể</a:t>
              </a:r>
              <a:endParaRPr lang="en-US" sz="28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4F6E8D-0E90-1445-A63B-924D0B62CEA3}"/>
              </a:ext>
            </a:extLst>
          </p:cNvPr>
          <p:cNvGrpSpPr/>
          <p:nvPr/>
        </p:nvGrpSpPr>
        <p:grpSpPr>
          <a:xfrm>
            <a:off x="3722004" y="2079377"/>
            <a:ext cx="5068897" cy="789876"/>
            <a:chOff x="3777229" y="2101862"/>
            <a:chExt cx="4780936" cy="789876"/>
          </a:xfrm>
        </p:grpSpPr>
        <p:sp>
          <p:nvSpPr>
            <p:cNvPr id="14" name="Google Shape;381;p32">
              <a:extLst>
                <a:ext uri="{FF2B5EF4-FFF2-40B4-BE49-F238E27FC236}">
                  <a16:creationId xmlns:a16="http://schemas.microsoft.com/office/drawing/2014/main" id="{37E31A5D-03D3-6178-463B-2A0721DC899C}"/>
                </a:ext>
              </a:extLst>
            </p:cNvPr>
            <p:cNvSpPr/>
            <p:nvPr/>
          </p:nvSpPr>
          <p:spPr>
            <a:xfrm rot="188608">
              <a:off x="3777229" y="2101862"/>
              <a:ext cx="4762865" cy="789876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75;p25">
              <a:extLst>
                <a:ext uri="{FF2B5EF4-FFF2-40B4-BE49-F238E27FC236}">
                  <a16:creationId xmlns:a16="http://schemas.microsoft.com/office/drawing/2014/main" id="{485EB23F-C727-5D36-1DD5-ADCE357A53E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54091" y="2232849"/>
              <a:ext cx="4704074" cy="5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 algn="ctr">
                <a:spcAft>
                  <a:spcPts val="1600"/>
                </a:spcAft>
                <a:buSzPts val="1100"/>
                <a:buFont typeface="Arial"/>
                <a:buNone/>
              </a:pP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Tinh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thần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lạc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quan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và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không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từ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bỏ</a:t>
              </a:r>
              <a:endParaRPr lang="en-US" sz="28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19CF3B-45EC-A830-EEE5-A650E4B5BAA9}"/>
              </a:ext>
            </a:extLst>
          </p:cNvPr>
          <p:cNvGrpSpPr/>
          <p:nvPr/>
        </p:nvGrpSpPr>
        <p:grpSpPr>
          <a:xfrm>
            <a:off x="3722004" y="3024639"/>
            <a:ext cx="5049738" cy="789876"/>
            <a:chOff x="3777228" y="3047124"/>
            <a:chExt cx="4762865" cy="789876"/>
          </a:xfrm>
        </p:grpSpPr>
        <p:sp>
          <p:nvSpPr>
            <p:cNvPr id="13" name="Google Shape;381;p32">
              <a:extLst>
                <a:ext uri="{FF2B5EF4-FFF2-40B4-BE49-F238E27FC236}">
                  <a16:creationId xmlns:a16="http://schemas.microsoft.com/office/drawing/2014/main" id="{C85E4BF7-5FD0-C93B-92C3-A382C78D613A}"/>
                </a:ext>
              </a:extLst>
            </p:cNvPr>
            <p:cNvSpPr/>
            <p:nvPr/>
          </p:nvSpPr>
          <p:spPr>
            <a:xfrm rot="188608">
              <a:off x="3777228" y="3047124"/>
              <a:ext cx="4762865" cy="789876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75;p25">
              <a:extLst>
                <a:ext uri="{FF2B5EF4-FFF2-40B4-BE49-F238E27FC236}">
                  <a16:creationId xmlns:a16="http://schemas.microsoft.com/office/drawing/2014/main" id="{2C6F4476-9BDA-2FC9-0C79-68BE8C969D9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9080" y="3224977"/>
              <a:ext cx="4592863" cy="5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 algn="ctr">
                <a:spcAft>
                  <a:spcPts val="1600"/>
                </a:spcAft>
                <a:buSzPts val="1100"/>
                <a:buFont typeface="Arial"/>
                <a:buNone/>
              </a:pPr>
              <a:r>
                <a:rPr lang="vi-VN" sz="2800" dirty="0">
                  <a:solidFill>
                    <a:schemeClr val="bg1">
                      <a:lumMod val="10000"/>
                    </a:schemeClr>
                  </a:solidFill>
                </a:rPr>
                <a:t>Ư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a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mạo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hiểm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không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ngại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gian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khổ</a:t>
              </a:r>
              <a:endParaRPr lang="en-US" sz="28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7741A1-0966-BC63-746A-ABAD407C8895}"/>
              </a:ext>
            </a:extLst>
          </p:cNvPr>
          <p:cNvGrpSpPr/>
          <p:nvPr/>
        </p:nvGrpSpPr>
        <p:grpSpPr>
          <a:xfrm>
            <a:off x="3722003" y="4074504"/>
            <a:ext cx="5093248" cy="789876"/>
            <a:chOff x="3777227" y="4096989"/>
            <a:chExt cx="4803905" cy="789876"/>
          </a:xfrm>
        </p:grpSpPr>
        <p:sp>
          <p:nvSpPr>
            <p:cNvPr id="15" name="Google Shape;381;p32">
              <a:extLst>
                <a:ext uri="{FF2B5EF4-FFF2-40B4-BE49-F238E27FC236}">
                  <a16:creationId xmlns:a16="http://schemas.microsoft.com/office/drawing/2014/main" id="{8BD9A650-31BD-EF5F-CE63-A48BBFDBAAB9}"/>
                </a:ext>
              </a:extLst>
            </p:cNvPr>
            <p:cNvSpPr/>
            <p:nvPr/>
          </p:nvSpPr>
          <p:spPr>
            <a:xfrm rot="188608">
              <a:off x="3777227" y="4096989"/>
              <a:ext cx="4762865" cy="789876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75;p25">
              <a:extLst>
                <a:ext uri="{FF2B5EF4-FFF2-40B4-BE49-F238E27FC236}">
                  <a16:creationId xmlns:a16="http://schemas.microsoft.com/office/drawing/2014/main" id="{9ABF5AE4-44FE-8782-F1A6-AF1F90EB059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782119" y="4253965"/>
              <a:ext cx="4799013" cy="5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●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arker Grotesque Medium"/>
                <a:buChar char="○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Darker Grotesque Medium"/>
                <a:buChar char="■"/>
                <a:defRPr sz="1400" b="0" i="0" u="none" strike="noStrike" cap="none">
                  <a:solidFill>
                    <a:schemeClr val="dk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defRPr>
              </a:lvl9pPr>
            </a:lstStyle>
            <a:p>
              <a:pPr marL="0" indent="0" algn="ctr">
                <a:spcAft>
                  <a:spcPts val="1600"/>
                </a:spcAft>
                <a:buSzPts val="1100"/>
                <a:buFont typeface="Arial"/>
                <a:buNone/>
              </a:pP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Ham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hiểu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biết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khám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phá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thiên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</a:rPr>
                <a:t>nhiên</a:t>
              </a:r>
              <a:endParaRPr lang="en-US" sz="28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g Sơn Đoòng được tôn vinh trên trang chủ Google 17 nước - Báo Người lao  động">
            <a:extLst>
              <a:ext uri="{FF2B5EF4-FFF2-40B4-BE49-F238E27FC236}">
                <a16:creationId xmlns:a16="http://schemas.microsoft.com/office/drawing/2014/main" id="{67E5934C-4829-B1AF-5538-841A26EC4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r="477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6D2F3B-1F75-AD75-6345-5DB00BC8236D}"/>
              </a:ext>
            </a:extLst>
          </p:cNvPr>
          <p:cNvGrpSpPr/>
          <p:nvPr/>
        </p:nvGrpSpPr>
        <p:grpSpPr>
          <a:xfrm>
            <a:off x="0" y="2014917"/>
            <a:ext cx="9200644" cy="1351370"/>
            <a:chOff x="0" y="2014917"/>
            <a:chExt cx="9200644" cy="13513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5E530-2821-3770-A91F-9F6E72B352F8}"/>
                </a:ext>
              </a:extLst>
            </p:cNvPr>
            <p:cNvSpPr/>
            <p:nvPr/>
          </p:nvSpPr>
          <p:spPr>
            <a:xfrm>
              <a:off x="0" y="2014917"/>
              <a:ext cx="9200644" cy="1351370"/>
            </a:xfrm>
            <a:prstGeom prst="rect">
              <a:avLst/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Google Shape;627;p28">
              <a:extLst>
                <a:ext uri="{FF2B5EF4-FFF2-40B4-BE49-F238E27FC236}">
                  <a16:creationId xmlns:a16="http://schemas.microsoft.com/office/drawing/2014/main" id="{36823A66-9007-E863-D67D-28DDCBB1F0D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014917"/>
              <a:ext cx="9144000" cy="135137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Chúc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các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em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học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tốt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7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6D9683-2AF4-A5EC-D41C-7C5E2E8D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sp>
        <p:nvSpPr>
          <p:cNvPr id="2" name="Google Shape;627;p28">
            <a:extLst>
              <a:ext uri="{FF2B5EF4-FFF2-40B4-BE49-F238E27FC236}">
                <a16:creationId xmlns:a16="http://schemas.microsoft.com/office/drawing/2014/main" id="{E0C5BE48-7D67-B9E9-CFD6-CA13A4B1C628}"/>
              </a:ext>
            </a:extLst>
          </p:cNvPr>
          <p:cNvSpPr txBox="1">
            <a:spLocks/>
          </p:cNvSpPr>
          <p:nvPr/>
        </p:nvSpPr>
        <p:spPr>
          <a:xfrm>
            <a:off x="2083651" y="2126540"/>
            <a:ext cx="4976697" cy="8904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HANG SƠN ĐOÒNG</a:t>
            </a:r>
          </a:p>
        </p:txBody>
      </p:sp>
      <p:pic>
        <p:nvPicPr>
          <p:cNvPr id="1026" name="Picture 2" descr="Những lý do khiến Sơn Đoòng là kỳ quan tuyệt mỹ phải đến một lần trong đời  | VOV.VN">
            <a:extLst>
              <a:ext uri="{FF2B5EF4-FFF2-40B4-BE49-F238E27FC236}">
                <a16:creationId xmlns:a16="http://schemas.microsoft.com/office/drawing/2014/main" id="{C555133E-F2C7-D9A6-258F-90970C945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7" y="133609"/>
            <a:ext cx="2858402" cy="18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ơn Đoòng của Việt Nam là hang động tự nhiên kỳ vĩ nhất thế giới">
            <a:extLst>
              <a:ext uri="{FF2B5EF4-FFF2-40B4-BE49-F238E27FC236}">
                <a16:creationId xmlns:a16="http://schemas.microsoft.com/office/drawing/2014/main" id="{DC397384-ECC5-7001-173D-FFB9592B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58" y="133609"/>
            <a:ext cx="2861634" cy="18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g Sơn Đoòng được tôn vinh trên trang chủ Google 17 nước - Báo Người lao  động">
            <a:extLst>
              <a:ext uri="{FF2B5EF4-FFF2-40B4-BE49-F238E27FC236}">
                <a16:creationId xmlns:a16="http://schemas.microsoft.com/office/drawing/2014/main" id="{F922C149-D368-3D53-8C3F-59CBDDAA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71" y="133609"/>
            <a:ext cx="2884151" cy="18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ét đẹp và kinh nghiệm du lịch hang Sơn Đoòng, Quảng Bình">
            <a:extLst>
              <a:ext uri="{FF2B5EF4-FFF2-40B4-BE49-F238E27FC236}">
                <a16:creationId xmlns:a16="http://schemas.microsoft.com/office/drawing/2014/main" id="{1E1CBCF0-34F8-E501-CF88-F6C4EB85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" y="3189333"/>
            <a:ext cx="2861634" cy="18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ơn Đoòng được ví như điểm đến siêu thực ngoài hành tinh">
            <a:extLst>
              <a:ext uri="{FF2B5EF4-FFF2-40B4-BE49-F238E27FC236}">
                <a16:creationId xmlns:a16="http://schemas.microsoft.com/office/drawing/2014/main" id="{200F08A6-B6CE-8D8A-4834-321D15935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24" y="3197672"/>
            <a:ext cx="2861634" cy="18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Điều bạn chưa biết về Sơn Đoòng - Hang động lớn nhất thế giới">
            <a:extLst>
              <a:ext uri="{FF2B5EF4-FFF2-40B4-BE49-F238E27FC236}">
                <a16:creationId xmlns:a16="http://schemas.microsoft.com/office/drawing/2014/main" id="{E5181848-3E5A-A838-F5DB-20E38A89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53" y="3197672"/>
            <a:ext cx="2872469" cy="18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5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g Sơn Đoòng được tôn vinh trên trang chủ Google 17 nước - Báo Người lao  động">
            <a:extLst>
              <a:ext uri="{FF2B5EF4-FFF2-40B4-BE49-F238E27FC236}">
                <a16:creationId xmlns:a16="http://schemas.microsoft.com/office/drawing/2014/main" id="{67E5934C-4829-B1AF-5538-841A26EC4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r="477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6D2F3B-1F75-AD75-6345-5DB00BC8236D}"/>
              </a:ext>
            </a:extLst>
          </p:cNvPr>
          <p:cNvGrpSpPr/>
          <p:nvPr/>
        </p:nvGrpSpPr>
        <p:grpSpPr>
          <a:xfrm>
            <a:off x="0" y="2014917"/>
            <a:ext cx="9200644" cy="1351370"/>
            <a:chOff x="0" y="2014917"/>
            <a:chExt cx="9200644" cy="13513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5E530-2821-3770-A91F-9F6E72B352F8}"/>
                </a:ext>
              </a:extLst>
            </p:cNvPr>
            <p:cNvSpPr/>
            <p:nvPr/>
          </p:nvSpPr>
          <p:spPr>
            <a:xfrm>
              <a:off x="0" y="2014917"/>
              <a:ext cx="9200644" cy="1351370"/>
            </a:xfrm>
            <a:prstGeom prst="rect">
              <a:avLst/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Google Shape;627;p28">
              <a:extLst>
                <a:ext uri="{FF2B5EF4-FFF2-40B4-BE49-F238E27FC236}">
                  <a16:creationId xmlns:a16="http://schemas.microsoft.com/office/drawing/2014/main" id="{36823A66-9007-E863-D67D-28DDCBB1F0D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014917"/>
              <a:ext cx="9144000" cy="135137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Dấu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ấn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Hồ</a:t>
              </a:r>
              <a:r>
                <a:rPr lang="en-US" sz="7200" dirty="0">
                  <a:solidFill>
                    <a:srgbClr val="FF0000"/>
                  </a:solidFill>
                  <a:latin typeface="#9Slide05 Fleur" panose="0204040305050602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5 Fleur" panose="02040403050506020204" pitchFamily="18" charset="0"/>
                </a:rPr>
                <a:t>Khanh</a:t>
              </a:r>
              <a:endParaRPr lang="en-US" sz="7200" dirty="0">
                <a:solidFill>
                  <a:srgbClr val="FF0000"/>
                </a:solidFill>
                <a:latin typeface="#9Slide05 Fleur" panose="020404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CC24E5-DA64-18A3-34D6-C596BCADECC5}"/>
              </a:ext>
            </a:extLst>
          </p:cNvPr>
          <p:cNvSpPr txBox="1"/>
          <p:nvPr/>
        </p:nvSpPr>
        <p:spPr>
          <a:xfrm>
            <a:off x="-56644" y="2398214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Tiết 92:</a:t>
            </a:r>
          </a:p>
        </p:txBody>
      </p:sp>
    </p:spTree>
    <p:extLst>
      <p:ext uri="{BB962C8B-B14F-4D97-AF65-F5344CB8AC3E}">
        <p14:creationId xmlns:p14="http://schemas.microsoft.com/office/powerpoint/2010/main" val="229951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2CA36-5883-3BDC-38B4-F59FA624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pic>
        <p:nvPicPr>
          <p:cNvPr id="3074" name="Picture 2" descr="Sơn Đoòng nằm trong Top 1 hang động tự nhiên kỳ vỹ nhất hành tinh">
            <a:extLst>
              <a:ext uri="{FF2B5EF4-FFF2-40B4-BE49-F238E27FC236}">
                <a16:creationId xmlns:a16="http://schemas.microsoft.com/office/drawing/2014/main" id="{47013DA6-D3FD-D0CA-6B2D-D31A83524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/>
          <a:stretch/>
        </p:blipFill>
        <p:spPr bwMode="auto">
          <a:xfrm>
            <a:off x="0" y="0"/>
            <a:ext cx="53849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69;p77">
            <a:extLst>
              <a:ext uri="{FF2B5EF4-FFF2-40B4-BE49-F238E27FC236}">
                <a16:creationId xmlns:a16="http://schemas.microsoft.com/office/drawing/2014/main" id="{A380D147-66C9-1E79-1E22-C455F1BC9C44}"/>
              </a:ext>
            </a:extLst>
          </p:cNvPr>
          <p:cNvSpPr/>
          <p:nvPr/>
        </p:nvSpPr>
        <p:spPr>
          <a:xfrm>
            <a:off x="2029807" y="1"/>
            <a:ext cx="3889053" cy="5143499"/>
          </a:xfrm>
          <a:custGeom>
            <a:avLst/>
            <a:gdLst/>
            <a:ahLst/>
            <a:cxnLst/>
            <a:rect l="l" t="t" r="r" b="b"/>
            <a:pathLst>
              <a:path w="115608" h="209511" extrusionOk="0">
                <a:moveTo>
                  <a:pt x="0" y="0"/>
                </a:moveTo>
                <a:cubicBezTo>
                  <a:pt x="20975" y="11963"/>
                  <a:pt x="35429" y="31365"/>
                  <a:pt x="41718" y="53221"/>
                </a:cubicBezTo>
                <a:cubicBezTo>
                  <a:pt x="46589" y="70286"/>
                  <a:pt x="56328" y="85700"/>
                  <a:pt x="70285" y="96703"/>
                </a:cubicBezTo>
                <a:cubicBezTo>
                  <a:pt x="97586" y="118175"/>
                  <a:pt x="106442" y="156672"/>
                  <a:pt x="91221" y="188154"/>
                </a:cubicBezTo>
                <a:cubicBezTo>
                  <a:pt x="87270" y="196360"/>
                  <a:pt x="82018" y="203529"/>
                  <a:pt x="75807" y="209510"/>
                </a:cubicBezTo>
                <a:lnTo>
                  <a:pt x="115607" y="209510"/>
                </a:lnTo>
                <a:lnTo>
                  <a:pt x="1156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20ED0-E365-9675-E395-28B779EB3D4F}"/>
              </a:ext>
            </a:extLst>
          </p:cNvPr>
          <p:cNvSpPr txBox="1"/>
          <p:nvPr/>
        </p:nvSpPr>
        <p:spPr>
          <a:xfrm>
            <a:off x="4216398" y="1116111"/>
            <a:ext cx="4419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0" dirty="0">
                <a:solidFill>
                  <a:srgbClr val="FF0000"/>
                </a:solidFill>
                <a:latin typeface="#9Slide06 SVNHello Sunshine Mar" pitchFamily="2" charset="0"/>
              </a:rPr>
              <a:t>I. </a:t>
            </a:r>
            <a:r>
              <a:rPr lang="en-US" sz="8000" dirty="0" err="1">
                <a:solidFill>
                  <a:srgbClr val="FF0000"/>
                </a:solidFill>
                <a:latin typeface="#9Slide06 SVNHello Sunshine Mar" pitchFamily="2" charset="0"/>
              </a:rPr>
              <a:t>Đọc</a:t>
            </a:r>
            <a:r>
              <a:rPr lang="en-US" sz="8000" dirty="0">
                <a:solidFill>
                  <a:srgbClr val="FF0000"/>
                </a:solidFill>
                <a:latin typeface="#9Slide06 SVNHello Sunshine Mar" pitchFamily="2" charset="0"/>
              </a:rPr>
              <a:t>, </a:t>
            </a:r>
            <a:r>
              <a:rPr lang="en-US" sz="8000" dirty="0" err="1">
                <a:solidFill>
                  <a:srgbClr val="FF0000"/>
                </a:solidFill>
                <a:latin typeface="#9Slide06 SVNHello Sunshine Mar" pitchFamily="2" charset="0"/>
              </a:rPr>
              <a:t>tìm</a:t>
            </a:r>
            <a:r>
              <a:rPr lang="en-US" sz="8000" dirty="0">
                <a:solidFill>
                  <a:srgbClr val="FF0000"/>
                </a:solidFill>
                <a:latin typeface="#9Slide06 SVNHello Sunshine Mar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6 SVNHello Sunshine Mar" pitchFamily="2" charset="0"/>
              </a:rPr>
              <a:t>hiểu</a:t>
            </a:r>
            <a:r>
              <a:rPr lang="en-US" sz="8000" dirty="0">
                <a:solidFill>
                  <a:srgbClr val="FF0000"/>
                </a:solidFill>
                <a:latin typeface="#9Slide06 SVNHello Sunshine Mar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6 SVNHello Sunshine Mar" pitchFamily="2" charset="0"/>
              </a:rPr>
              <a:t>chung</a:t>
            </a:r>
            <a:endParaRPr lang="en-US" sz="8000" dirty="0">
              <a:solidFill>
                <a:srgbClr val="FF0000"/>
              </a:solidFill>
              <a:latin typeface="#9Slide06 SVNHello Sunshine M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2CDDC-9A5B-F0FF-A377-16952373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01" y="1078"/>
            <a:ext cx="5446057" cy="5142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71D6D-EBDF-5DBA-858C-BE292FBDF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11215"/>
            <a:ext cx="3709358" cy="3651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7C0EF7-11C3-B2FE-EBB3-43184FA8D39B}"/>
              </a:ext>
            </a:extLst>
          </p:cNvPr>
          <p:cNvSpPr txBox="1"/>
          <p:nvPr/>
        </p:nvSpPr>
        <p:spPr>
          <a:xfrm>
            <a:off x="0" y="250162"/>
            <a:ext cx="3692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bản</a:t>
            </a:r>
            <a:endParaRPr lang="en-US" sz="4800" b="1" dirty="0"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142B-DE06-AEA0-76E4-87F52D2B2D82}"/>
              </a:ext>
            </a:extLst>
          </p:cNvPr>
          <p:cNvSpPr txBox="1"/>
          <p:nvPr/>
        </p:nvSpPr>
        <p:spPr>
          <a:xfrm>
            <a:off x="3906246" y="250162"/>
            <a:ext cx="500050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#9Slide03 AmpleSoft" panose="02000000000000000000" pitchFamily="2" charset="0"/>
              </a:rPr>
              <a:t>Đọc</a:t>
            </a:r>
            <a:r>
              <a:rPr lang="en-US" sz="2800" dirty="0">
                <a:latin typeface="#9Slide03 AmpleSoft" panose="02000000000000000000" pitchFamily="2" charset="0"/>
              </a:rPr>
              <a:t> to, </a:t>
            </a:r>
            <a:r>
              <a:rPr lang="en-US" sz="2800" dirty="0" err="1">
                <a:latin typeface="#9Slide03 AmpleSoft" panose="02000000000000000000" pitchFamily="2" charset="0"/>
              </a:rPr>
              <a:t>rõ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ràng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ngắt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nghỉ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đúng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chỗ</a:t>
            </a:r>
            <a:endParaRPr lang="en-US" sz="2800" dirty="0">
              <a:latin typeface="#9Slide03 AmpleSoft" panose="02000000000000000000" pitchFamily="2" charset="0"/>
            </a:endParaRPr>
          </a:p>
          <a:p>
            <a:pPr algn="just"/>
            <a:endParaRPr lang="en-US" sz="24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#9Slide03 AmpleSoft" panose="02000000000000000000" pitchFamily="2" charset="0"/>
              </a:rPr>
              <a:t>Giọng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điệu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tự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hào</a:t>
            </a:r>
            <a:endParaRPr lang="en-US" sz="2800" dirty="0">
              <a:latin typeface="#9Slide03 AmpleSoft" panose="02000000000000000000" pitchFamily="2" charset="0"/>
            </a:endParaRPr>
          </a:p>
          <a:p>
            <a:pPr algn="just"/>
            <a:endParaRPr lang="en-US" sz="24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#9Slide03 AmpleSoft" panose="02000000000000000000" pitchFamily="2" charset="0"/>
              </a:rPr>
              <a:t>Vừa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đọc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vừa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gạch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chân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vào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những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từ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khó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để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cùng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nhau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giải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thích</a:t>
            </a:r>
            <a:endParaRPr lang="en-US" sz="2800" dirty="0">
              <a:latin typeface="#9Slide03 AmpleSoft" panose="02000000000000000000" pitchFamily="2" charset="0"/>
            </a:endParaRPr>
          </a:p>
          <a:p>
            <a:pPr algn="just"/>
            <a:endParaRPr lang="en-US" sz="2400" b="1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#9Slide03 AmpleSoft" panose="02000000000000000000" pitchFamily="2" charset="0"/>
              </a:rPr>
              <a:t>Liên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tưởng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hình</a:t>
            </a:r>
            <a:r>
              <a:rPr lang="en-US" sz="2800" dirty="0">
                <a:latin typeface="#9Slide03 AmpleSoft" panose="02000000000000000000" pitchFamily="2" charset="0"/>
              </a:rPr>
              <a:t> dung </a:t>
            </a:r>
            <a:r>
              <a:rPr lang="en-US" sz="2800" dirty="0" err="1">
                <a:latin typeface="#9Slide03 AmpleSoft" panose="02000000000000000000" pitchFamily="2" charset="0"/>
              </a:rPr>
              <a:t>khung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cảnh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của</a:t>
            </a:r>
            <a:r>
              <a:rPr lang="en-US" sz="2800" dirty="0">
                <a:latin typeface="#9Slide03 AmpleSoft" panose="02000000000000000000" pitchFamily="2" charset="0"/>
              </a:rPr>
              <a:t> hang </a:t>
            </a:r>
            <a:r>
              <a:rPr lang="en-US" sz="2800" dirty="0" err="1">
                <a:latin typeface="#9Slide03 AmpleSoft" panose="02000000000000000000" pitchFamily="2" charset="0"/>
              </a:rPr>
              <a:t>Sơn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Đoòng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62856-B197-3B2E-317E-C33FB481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8"/>
            <a:ext cx="9138160" cy="5142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B5E49A-F0A4-28D8-524F-6CAB8537D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9" r="72812" b="50000"/>
          <a:stretch/>
        </p:blipFill>
        <p:spPr>
          <a:xfrm>
            <a:off x="5462101" y="369512"/>
            <a:ext cx="2605658" cy="4671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DBB00-5A4D-0EDF-9745-172DD4D4A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52" y="-222233"/>
            <a:ext cx="4825107" cy="4761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093F20-C02D-B91C-0066-6738DE46BE0D}"/>
              </a:ext>
            </a:extLst>
          </p:cNvPr>
          <p:cNvSpPr txBox="1"/>
          <p:nvPr/>
        </p:nvSpPr>
        <p:spPr>
          <a:xfrm>
            <a:off x="1149069" y="1135521"/>
            <a:ext cx="33581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#9Slide03 AmpleSoft" panose="02000000000000000000" pitchFamily="2" charset="0"/>
              </a:rPr>
              <a:t>Nêu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Kiểu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văn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bản</a:t>
            </a:r>
            <a:r>
              <a:rPr lang="en-US" sz="3200" dirty="0">
                <a:latin typeface="#9Slide03 AmpleSoft" panose="02000000000000000000" pitchFamily="2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</a:rPr>
              <a:t>Xuất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xứ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Bố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cục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của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văn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bản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2CDDC-9A5B-F0FF-A377-16952373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905" y="1078"/>
            <a:ext cx="5903253" cy="5142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CA2B7-89D3-A3BB-D2BB-AF554C2F4C76}"/>
              </a:ext>
            </a:extLst>
          </p:cNvPr>
          <p:cNvSpPr txBox="1"/>
          <p:nvPr/>
        </p:nvSpPr>
        <p:spPr>
          <a:xfrm>
            <a:off x="128211" y="369925"/>
            <a:ext cx="30120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Edwardian" panose="02040603050506020204" pitchFamily="18" charset="0"/>
              </a:rPr>
              <a:t>phẩm</a:t>
            </a:r>
            <a:endParaRPr lang="en-US" sz="4400" b="1" dirty="0"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9A72C-611A-A1F4-32D3-AA6C0C426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12" y="1508212"/>
            <a:ext cx="3012029" cy="3012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F655A-F715-3E86-FB51-1B5846EF804F}"/>
              </a:ext>
            </a:extLst>
          </p:cNvPr>
          <p:cNvSpPr txBox="1"/>
          <p:nvPr/>
        </p:nvSpPr>
        <p:spPr>
          <a:xfrm>
            <a:off x="3424683" y="269673"/>
            <a:ext cx="5552603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#9Slide03 AmpleSoft" panose="02000000000000000000" pitchFamily="2" charset="0"/>
              </a:rPr>
              <a:t>Kiểu</a:t>
            </a:r>
            <a:r>
              <a:rPr lang="en-US" sz="2400" b="1" dirty="0"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latin typeface="#9Slide03 AmpleSoft" panose="02000000000000000000" pitchFamily="2" charset="0"/>
              </a:rPr>
              <a:t>văn</a:t>
            </a:r>
            <a:r>
              <a:rPr lang="en-US" sz="2400" b="1" dirty="0"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latin typeface="#9Slide03 AmpleSoft" panose="02000000000000000000" pitchFamily="2" charset="0"/>
              </a:rPr>
              <a:t>bản</a:t>
            </a:r>
            <a:r>
              <a:rPr lang="en-US" sz="2400" b="1" dirty="0"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bản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thông</a:t>
            </a:r>
            <a:r>
              <a:rPr lang="en-US" sz="2400" dirty="0">
                <a:latin typeface="#9Slide03 AmpleSoft" panose="02000000000000000000" pitchFamily="2" charset="0"/>
              </a:rPr>
              <a:t> tin</a:t>
            </a:r>
          </a:p>
          <a:p>
            <a:pPr algn="just"/>
            <a:endParaRPr lang="en-US" sz="2000" b="1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#9Slide03 AmpleSoft" panose="02000000000000000000" pitchFamily="2" charset="0"/>
              </a:rPr>
              <a:t>Xuất</a:t>
            </a:r>
            <a:r>
              <a:rPr lang="en-US" sz="2400" b="1" dirty="0"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latin typeface="#9Slide03 AmpleSoft" panose="02000000000000000000" pitchFamily="2" charset="0"/>
              </a:rPr>
              <a:t>xứ</a:t>
            </a:r>
            <a:r>
              <a:rPr lang="en-US" sz="2400" b="1" dirty="0"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</a:rPr>
              <a:t>Nhật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báo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điện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tử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Quảng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Bình</a:t>
            </a:r>
            <a:r>
              <a:rPr lang="en-US" sz="2400" dirty="0">
                <a:latin typeface="#9Slide03 AmpleSoft" panose="02000000000000000000" pitchFamily="2" charset="0"/>
              </a:rPr>
              <a:t>, 21/7/2014</a:t>
            </a:r>
          </a:p>
          <a:p>
            <a:pPr algn="just"/>
            <a:endParaRPr lang="en-US" sz="2000" b="1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#9Slide03 AmpleSoft" panose="02000000000000000000" pitchFamily="2" charset="0"/>
              </a:rPr>
              <a:t>Bố</a:t>
            </a:r>
            <a:r>
              <a:rPr lang="en-US" sz="2400" b="1" dirty="0"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latin typeface="#9Slide03 AmpleSoft" panose="02000000000000000000" pitchFamily="2" charset="0"/>
              </a:rPr>
              <a:t>cục</a:t>
            </a:r>
            <a:r>
              <a:rPr lang="en-US" sz="2400" b="1" dirty="0">
                <a:latin typeface="#9Slide03 AmpleSoft" panose="02000000000000000000" pitchFamily="2" charset="0"/>
              </a:rPr>
              <a:t>: </a:t>
            </a:r>
          </a:p>
          <a:p>
            <a:pPr algn="just"/>
            <a:endParaRPr lang="en-US" sz="500" dirty="0">
              <a:latin typeface="#9Slide03 AmpleSoft" panose="02000000000000000000" pitchFamily="2" charset="0"/>
            </a:endParaRPr>
          </a:p>
          <a:p>
            <a:pPr algn="just"/>
            <a:r>
              <a:rPr lang="en-US" sz="2400" dirty="0">
                <a:latin typeface="#9Slide03 AmpleSoft" panose="02000000000000000000" pitchFamily="2" charset="0"/>
              </a:rPr>
              <a:t>- </a:t>
            </a:r>
            <a:r>
              <a:rPr lang="en-US" sz="2400" dirty="0" err="1">
                <a:latin typeface="#9Slide03 AmpleSoft" panose="02000000000000000000" pitchFamily="2" charset="0"/>
              </a:rPr>
              <a:t>Đoạn</a:t>
            </a:r>
            <a:r>
              <a:rPr lang="en-US" sz="2400" dirty="0">
                <a:latin typeface="#9Slide03 AmpleSoft" panose="02000000000000000000" pitchFamily="2" charset="0"/>
              </a:rPr>
              <a:t> 1: </a:t>
            </a:r>
            <a:r>
              <a:rPr lang="en-US" sz="2400" dirty="0" err="1">
                <a:latin typeface="#9Slide03 AmpleSoft" panose="02000000000000000000" pitchFamily="2" charset="0"/>
              </a:rPr>
              <a:t>Giới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chung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về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đóng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góp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Hồ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Khanh</a:t>
            </a:r>
            <a:endParaRPr lang="en-US" sz="2400" dirty="0">
              <a:latin typeface="#9Slide03 AmpleSoft" panose="02000000000000000000" pitchFamily="2" charset="0"/>
            </a:endParaRPr>
          </a:p>
          <a:p>
            <a:pPr algn="just"/>
            <a:endParaRPr lang="en-US" sz="500" dirty="0">
              <a:latin typeface="#9Slide03 AmpleSoft" panose="02000000000000000000" pitchFamily="2" charset="0"/>
            </a:endParaRPr>
          </a:p>
          <a:p>
            <a:pPr algn="just"/>
            <a:r>
              <a:rPr lang="en-US" sz="2400" dirty="0">
                <a:latin typeface="#9Slide03 AmpleSoft" panose="02000000000000000000" pitchFamily="2" charset="0"/>
              </a:rPr>
              <a:t>- </a:t>
            </a:r>
            <a:r>
              <a:rPr lang="en-US" sz="2400" dirty="0" err="1">
                <a:latin typeface="#9Slide03 AmpleSoft" panose="02000000000000000000" pitchFamily="2" charset="0"/>
              </a:rPr>
              <a:t>Đoạn</a:t>
            </a:r>
            <a:r>
              <a:rPr lang="en-US" sz="2400" dirty="0">
                <a:latin typeface="#9Slide03 AmpleSoft" panose="02000000000000000000" pitchFamily="2" charset="0"/>
              </a:rPr>
              <a:t> 2 </a:t>
            </a:r>
            <a:r>
              <a:rPr lang="en-US" sz="24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Đoạn</a:t>
            </a:r>
            <a:r>
              <a:rPr lang="en-US" sz="2400" dirty="0">
                <a:latin typeface="#9Slide03 AmpleSoft" panose="02000000000000000000" pitchFamily="2" charset="0"/>
              </a:rPr>
              <a:t> 11: </a:t>
            </a: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dấu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ấn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Hồ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việc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phá</a:t>
            </a:r>
            <a:r>
              <a:rPr lang="en-US" sz="2400" dirty="0">
                <a:latin typeface="#9Slide03 AmpleSoft" panose="02000000000000000000" pitchFamily="2" charset="0"/>
              </a:rPr>
              <a:t> hang </a:t>
            </a:r>
            <a:r>
              <a:rPr lang="en-US" sz="2400" dirty="0" err="1">
                <a:latin typeface="#9Slide03 AmpleSoft" panose="02000000000000000000" pitchFamily="2" charset="0"/>
              </a:rPr>
              <a:t>động</a:t>
            </a:r>
            <a:endParaRPr lang="en-US" sz="2400" dirty="0">
              <a:latin typeface="#9Slide03 AmpleSoft" panose="02000000000000000000" pitchFamily="2" charset="0"/>
            </a:endParaRPr>
          </a:p>
          <a:p>
            <a:pPr algn="just"/>
            <a:endParaRPr lang="en-US" sz="500" dirty="0">
              <a:latin typeface="#9Slide03 AmpleSoft" panose="02000000000000000000" pitchFamily="2" charset="0"/>
            </a:endParaRPr>
          </a:p>
          <a:p>
            <a:pPr algn="just"/>
            <a:r>
              <a:rPr lang="en-US" sz="2400" dirty="0">
                <a:latin typeface="#9Slide03 AmpleSoft" panose="02000000000000000000" pitchFamily="2" charset="0"/>
              </a:rPr>
              <a:t>- </a:t>
            </a:r>
            <a:r>
              <a:rPr lang="en-US" sz="2400" dirty="0" err="1">
                <a:latin typeface="#9Slide03 AmpleSoft" panose="02000000000000000000" pitchFamily="2" charset="0"/>
              </a:rPr>
              <a:t>Đoạn</a:t>
            </a:r>
            <a:r>
              <a:rPr lang="en-US" sz="2400" dirty="0">
                <a:latin typeface="#9Slide03 AmpleSoft" panose="02000000000000000000" pitchFamily="2" charset="0"/>
              </a:rPr>
              <a:t> 12: </a:t>
            </a:r>
            <a:r>
              <a:rPr lang="en-US" sz="2400" dirty="0" err="1">
                <a:latin typeface="#9Slide03 AmpleSoft" panose="02000000000000000000" pitchFamily="2" charset="0"/>
              </a:rPr>
              <a:t>Đánh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chung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về</a:t>
            </a:r>
            <a:r>
              <a:rPr lang="en-US" sz="2400" dirty="0">
                <a:latin typeface="#9Slide03 AmpleSoft" panose="02000000000000000000" pitchFamily="2" charset="0"/>
              </a:rPr>
              <a:t> ý </a:t>
            </a:r>
            <a:r>
              <a:rPr lang="en-US" sz="2400" dirty="0" err="1">
                <a:latin typeface="#9Slide03 AmpleSoft" panose="02000000000000000000" pitchFamily="2" charset="0"/>
              </a:rPr>
              <a:t>nghĩa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giá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trị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đóng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góp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Hồ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3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apanese Mountain Day Minitheme by Slidesgo">
  <a:themeElements>
    <a:clrScheme name="Simple Light">
      <a:dk1>
        <a:srgbClr val="000068"/>
      </a:dk1>
      <a:lt1>
        <a:srgbClr val="ABBAF5"/>
      </a:lt1>
      <a:dk2>
        <a:srgbClr val="D4DDFE"/>
      </a:dk2>
      <a:lt2>
        <a:srgbClr val="CCDAF9"/>
      </a:lt2>
      <a:accent1>
        <a:srgbClr val="B0C0F5"/>
      </a:accent1>
      <a:accent2>
        <a:srgbClr val="97ACF5"/>
      </a:accent2>
      <a:accent3>
        <a:srgbClr val="7882DC"/>
      </a:accent3>
      <a:accent4>
        <a:srgbClr val="F1F4FF"/>
      </a:accent4>
      <a:accent5>
        <a:srgbClr val="F5457C"/>
      </a:accent5>
      <a:accent6>
        <a:srgbClr val="EA2F69"/>
      </a:accent6>
      <a:hlink>
        <a:srgbClr val="0000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1604</Words>
  <Application>Microsoft Office PowerPoint</Application>
  <PresentationFormat>On-screen Show (16:9)</PresentationFormat>
  <Paragraphs>143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Roboto</vt:lpstr>
      <vt:lpstr>Wingdings</vt:lpstr>
      <vt:lpstr>#9Slide03 AllRoundGothic</vt:lpstr>
      <vt:lpstr>#9Slide05 Fleur</vt:lpstr>
      <vt:lpstr>#9Slide07 Itim</vt:lpstr>
      <vt:lpstr>#9Slide03 Arima Madurai</vt:lpstr>
      <vt:lpstr>#9Slide03 AmpleSoft</vt:lpstr>
      <vt:lpstr>#9Slide06 SVNHello Sunshine Mar</vt:lpstr>
      <vt:lpstr>Bahiana</vt:lpstr>
      <vt:lpstr>#9Slide03 Ample</vt:lpstr>
      <vt:lpstr>#9Slide04 SFU CenturySchoolbook</vt:lpstr>
      <vt:lpstr>#9Slide05 Edwardian</vt:lpstr>
      <vt:lpstr>Darker Grotesque Medium</vt:lpstr>
      <vt:lpstr>Arial</vt:lpstr>
      <vt:lpstr>Japanese Mountain Day Minitheme by Slidesgo</vt:lpstr>
      <vt:lpstr>NHÌN HÌNH – ĐOÁN TÊN HANG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DELL</cp:lastModifiedBy>
  <cp:revision>23</cp:revision>
  <dcterms:modified xsi:type="dcterms:W3CDTF">2024-05-19T11:16:10Z</dcterms:modified>
</cp:coreProperties>
</file>