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590" r:id="rId3"/>
    <p:sldId id="592" r:id="rId4"/>
    <p:sldId id="593" r:id="rId5"/>
    <p:sldId id="594" r:id="rId6"/>
    <p:sldId id="595" r:id="rId7"/>
    <p:sldId id="261" r:id="rId8"/>
    <p:sldId id="584" r:id="rId9"/>
    <p:sldId id="269" r:id="rId10"/>
    <p:sldId id="599" r:id="rId11"/>
    <p:sldId id="292" r:id="rId12"/>
    <p:sldId id="263" r:id="rId13"/>
    <p:sldId id="600" r:id="rId14"/>
    <p:sldId id="265" r:id="rId15"/>
    <p:sldId id="262" r:id="rId16"/>
    <p:sldId id="268" r:id="rId17"/>
    <p:sldId id="266" r:id="rId18"/>
    <p:sldId id="270" r:id="rId19"/>
    <p:sldId id="273" r:id="rId20"/>
    <p:sldId id="278" r:id="rId21"/>
    <p:sldId id="279" r:id="rId22"/>
    <p:sldId id="282" r:id="rId23"/>
    <p:sldId id="284" r:id="rId24"/>
    <p:sldId id="285" r:id="rId25"/>
    <p:sldId id="597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12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2741D-51DF-41F1-83F0-87D9AB872E42}" v="1686" dt="2024-04-10T09:10:02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95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n Quy" userId="6905d2fa5b28535f" providerId="LiveId" clId="{6842741D-51DF-41F1-83F0-87D9AB872E42}"/>
    <pc:docChg chg="undo redo custSel addSld delSld modSld sldOrd">
      <pc:chgData name="Can Quy" userId="6905d2fa5b28535f" providerId="LiveId" clId="{6842741D-51DF-41F1-83F0-87D9AB872E42}" dt="2024-04-10T09:10:02.566" v="2587"/>
      <pc:docMkLst>
        <pc:docMk/>
      </pc:docMkLst>
      <pc:sldChg chg="addSp modSp mod modAnim">
        <pc:chgData name="Can Quy" userId="6905d2fa5b28535f" providerId="LiveId" clId="{6842741D-51DF-41F1-83F0-87D9AB872E42}" dt="2024-04-10T04:11:42.389" v="2418" actId="1076"/>
        <pc:sldMkLst>
          <pc:docMk/>
          <pc:sldMk cId="3445319585" sldId="257"/>
        </pc:sldMkLst>
        <pc:spChg chg="add mod">
          <ac:chgData name="Can Quy" userId="6905d2fa5b28535f" providerId="LiveId" clId="{6842741D-51DF-41F1-83F0-87D9AB872E42}" dt="2024-04-10T04:11:42.389" v="2418" actId="1076"/>
          <ac:spMkLst>
            <pc:docMk/>
            <pc:sldMk cId="3445319585" sldId="257"/>
            <ac:spMk id="4" creationId="{C5A0E33A-D256-9790-5B3C-D1B80773B2A7}"/>
          </ac:spMkLst>
        </pc:spChg>
        <pc:graphicFrameChg chg="add mod">
          <ac:chgData name="Can Quy" userId="6905d2fa5b28535f" providerId="LiveId" clId="{6842741D-51DF-41F1-83F0-87D9AB872E42}" dt="2024-04-09T08:39:39.078" v="1"/>
          <ac:graphicFrameMkLst>
            <pc:docMk/>
            <pc:sldMk cId="3445319585" sldId="257"/>
            <ac:graphicFrameMk id="2" creationId="{6A74F519-B487-D82E-A5A0-16734D48B642}"/>
          </ac:graphicFrameMkLst>
        </pc:graphicFrameChg>
        <pc:picChg chg="add mod">
          <ac:chgData name="Can Quy" userId="6905d2fa5b28535f" providerId="LiveId" clId="{6842741D-51DF-41F1-83F0-87D9AB872E42}" dt="2024-04-10T04:11:07.896" v="2413" actId="1076"/>
          <ac:picMkLst>
            <pc:docMk/>
            <pc:sldMk cId="3445319585" sldId="257"/>
            <ac:picMk id="3" creationId="{FE54E466-373A-2246-16A6-C0D88AB793F6}"/>
          </ac:picMkLst>
        </pc:picChg>
        <pc:picChg chg="mod">
          <ac:chgData name="Can Quy" userId="6905d2fa5b28535f" providerId="LiveId" clId="{6842741D-51DF-41F1-83F0-87D9AB872E42}" dt="2024-04-10T04:09:51.172" v="2404" actId="14100"/>
          <ac:picMkLst>
            <pc:docMk/>
            <pc:sldMk cId="3445319585" sldId="257"/>
            <ac:picMk id="6" creationId="{00000000-0000-0000-0000-000000000000}"/>
          </ac:picMkLst>
        </pc:picChg>
      </pc:sldChg>
      <pc:sldChg chg="del">
        <pc:chgData name="Can Quy" userId="6905d2fa5b28535f" providerId="LiveId" clId="{6842741D-51DF-41F1-83F0-87D9AB872E42}" dt="2024-04-10T04:11:58.050" v="2419" actId="47"/>
        <pc:sldMkLst>
          <pc:docMk/>
          <pc:sldMk cId="2260217788" sldId="258"/>
        </pc:sldMkLst>
      </pc:sldChg>
      <pc:sldChg chg="del">
        <pc:chgData name="Can Quy" userId="6905d2fa5b28535f" providerId="LiveId" clId="{6842741D-51DF-41F1-83F0-87D9AB872E42}" dt="2024-04-10T04:12:00.482" v="2420" actId="47"/>
        <pc:sldMkLst>
          <pc:docMk/>
          <pc:sldMk cId="3220990998" sldId="259"/>
        </pc:sldMkLst>
      </pc:sldChg>
      <pc:sldChg chg="addSp delSp modSp add del mod">
        <pc:chgData name="Can Quy" userId="6905d2fa5b28535f" providerId="LiveId" clId="{6842741D-51DF-41F1-83F0-87D9AB872E42}" dt="2024-04-10T03:22:24.317" v="2395" actId="47"/>
        <pc:sldMkLst>
          <pc:docMk/>
          <pc:sldMk cId="3867204540" sldId="260"/>
        </pc:sldMkLst>
        <pc:graphicFrameChg chg="mod modGraphic">
          <ac:chgData name="Can Quy" userId="6905d2fa5b28535f" providerId="LiveId" clId="{6842741D-51DF-41F1-83F0-87D9AB872E42}" dt="2024-04-09T16:49:20.153" v="2275" actId="14100"/>
          <ac:graphicFrameMkLst>
            <pc:docMk/>
            <pc:sldMk cId="3867204540" sldId="260"/>
            <ac:graphicFrameMk id="2" creationId="{00000000-0000-0000-0000-000000000000}"/>
          </ac:graphicFrameMkLst>
        </pc:graphicFrameChg>
        <pc:picChg chg="add del mod">
          <ac:chgData name="Can Quy" userId="6905d2fa5b28535f" providerId="LiveId" clId="{6842741D-51DF-41F1-83F0-87D9AB872E42}" dt="2024-04-09T16:49:19.373" v="2273" actId="478"/>
          <ac:picMkLst>
            <pc:docMk/>
            <pc:sldMk cId="3867204540" sldId="260"/>
            <ac:picMk id="6" creationId="{00000000-0000-0000-0000-000000000000}"/>
          </ac:picMkLst>
        </pc:picChg>
      </pc:sldChg>
      <pc:sldChg chg="delSp modSp mod delAnim">
        <pc:chgData name="Can Quy" userId="6905d2fa5b28535f" providerId="LiveId" clId="{6842741D-51DF-41F1-83F0-87D9AB872E42}" dt="2024-04-09T11:00:55.316" v="480" actId="1076"/>
        <pc:sldMkLst>
          <pc:docMk/>
          <pc:sldMk cId="1615004609" sldId="262"/>
        </pc:sldMkLst>
        <pc:spChg chg="del">
          <ac:chgData name="Can Quy" userId="6905d2fa5b28535f" providerId="LiveId" clId="{6842741D-51DF-41F1-83F0-87D9AB872E42}" dt="2024-04-09T11:00:41.209" v="478" actId="478"/>
          <ac:spMkLst>
            <pc:docMk/>
            <pc:sldMk cId="1615004609" sldId="262"/>
            <ac:spMk id="5" creationId="{00000000-0000-0000-0000-000000000000}"/>
          </ac:spMkLst>
        </pc:spChg>
        <pc:spChg chg="del">
          <ac:chgData name="Can Quy" userId="6905d2fa5b28535f" providerId="LiveId" clId="{6842741D-51DF-41F1-83F0-87D9AB872E42}" dt="2024-04-09T11:00:38.027" v="477" actId="478"/>
          <ac:spMkLst>
            <pc:docMk/>
            <pc:sldMk cId="1615004609" sldId="262"/>
            <ac:spMk id="6" creationId="{00000000-0000-0000-0000-000000000000}"/>
          </ac:spMkLst>
        </pc:spChg>
        <pc:spChg chg="del mod">
          <ac:chgData name="Can Quy" userId="6905d2fa5b28535f" providerId="LiveId" clId="{6842741D-51DF-41F1-83F0-87D9AB872E42}" dt="2024-04-09T11:00:32.610" v="475" actId="478"/>
          <ac:spMkLst>
            <pc:docMk/>
            <pc:sldMk cId="1615004609" sldId="262"/>
            <ac:spMk id="7" creationId="{00000000-0000-0000-0000-000000000000}"/>
          </ac:spMkLst>
        </pc:spChg>
        <pc:spChg chg="del">
          <ac:chgData name="Can Quy" userId="6905d2fa5b28535f" providerId="LiveId" clId="{6842741D-51DF-41F1-83F0-87D9AB872E42}" dt="2024-04-09T11:00:35.452" v="476" actId="478"/>
          <ac:spMkLst>
            <pc:docMk/>
            <pc:sldMk cId="1615004609" sldId="262"/>
            <ac:spMk id="8" creationId="{00000000-0000-0000-0000-000000000000}"/>
          </ac:spMkLst>
        </pc:spChg>
        <pc:spChg chg="mod">
          <ac:chgData name="Can Quy" userId="6905d2fa5b28535f" providerId="LiveId" clId="{6842741D-51DF-41F1-83F0-87D9AB872E42}" dt="2024-04-09T11:00:55.316" v="480" actId="1076"/>
          <ac:spMkLst>
            <pc:docMk/>
            <pc:sldMk cId="1615004609" sldId="262"/>
            <ac:spMk id="9" creationId="{00000000-0000-0000-0000-000000000000}"/>
          </ac:spMkLst>
        </pc:spChg>
        <pc:spChg chg="mod">
          <ac:chgData name="Can Quy" userId="6905d2fa5b28535f" providerId="LiveId" clId="{6842741D-51DF-41F1-83F0-87D9AB872E42}" dt="2024-04-09T11:00:51.617" v="479" actId="1076"/>
          <ac:spMkLst>
            <pc:docMk/>
            <pc:sldMk cId="1615004609" sldId="262"/>
            <ac:spMk id="10" creationId="{00000000-0000-0000-0000-000000000000}"/>
          </ac:spMkLst>
        </pc:spChg>
      </pc:sldChg>
      <pc:sldChg chg="modSp mod">
        <pc:chgData name="Can Quy" userId="6905d2fa5b28535f" providerId="LiveId" clId="{6842741D-51DF-41F1-83F0-87D9AB872E42}" dt="2024-04-10T03:18:04.806" v="2378" actId="1076"/>
        <pc:sldMkLst>
          <pc:docMk/>
          <pc:sldMk cId="3563356399" sldId="263"/>
        </pc:sldMkLst>
        <pc:spChg chg="mod">
          <ac:chgData name="Can Quy" userId="6905d2fa5b28535f" providerId="LiveId" clId="{6842741D-51DF-41F1-83F0-87D9AB872E42}" dt="2024-04-10T03:17:19.670" v="2374" actId="1076"/>
          <ac:spMkLst>
            <pc:docMk/>
            <pc:sldMk cId="3563356399" sldId="263"/>
            <ac:spMk id="6" creationId="{00000000-0000-0000-0000-000000000000}"/>
          </ac:spMkLst>
        </pc:spChg>
        <pc:spChg chg="mod">
          <ac:chgData name="Can Quy" userId="6905d2fa5b28535f" providerId="LiveId" clId="{6842741D-51DF-41F1-83F0-87D9AB872E42}" dt="2024-04-10T03:18:04.806" v="2378" actId="1076"/>
          <ac:spMkLst>
            <pc:docMk/>
            <pc:sldMk cId="3563356399" sldId="263"/>
            <ac:spMk id="7" creationId="{00000000-0000-0000-0000-000000000000}"/>
          </ac:spMkLst>
        </pc:spChg>
        <pc:picChg chg="mod">
          <ac:chgData name="Can Quy" userId="6905d2fa5b28535f" providerId="LiveId" clId="{6842741D-51DF-41F1-83F0-87D9AB872E42}" dt="2024-04-10T03:18:03.796" v="2377" actId="1076"/>
          <ac:picMkLst>
            <pc:docMk/>
            <pc:sldMk cId="3563356399" sldId="263"/>
            <ac:picMk id="5" creationId="{00000000-0000-0000-0000-000000000000}"/>
          </ac:picMkLst>
        </pc:picChg>
      </pc:sldChg>
      <pc:sldChg chg="modSp mod">
        <pc:chgData name="Can Quy" userId="6905d2fa5b28535f" providerId="LiveId" clId="{6842741D-51DF-41F1-83F0-87D9AB872E42}" dt="2024-04-10T08:56:36.291" v="2586" actId="1076"/>
        <pc:sldMkLst>
          <pc:docMk/>
          <pc:sldMk cId="3023259161" sldId="265"/>
        </pc:sldMkLst>
        <pc:graphicFrameChg chg="mod">
          <ac:chgData name="Can Quy" userId="6905d2fa5b28535f" providerId="LiveId" clId="{6842741D-51DF-41F1-83F0-87D9AB872E42}" dt="2024-04-10T08:56:36.291" v="2586" actId="1076"/>
          <ac:graphicFrameMkLst>
            <pc:docMk/>
            <pc:sldMk cId="3023259161" sldId="265"/>
            <ac:graphicFrameMk id="6" creationId="{00000000-0000-0000-0000-000000000000}"/>
          </ac:graphicFrameMkLst>
        </pc:graphicFrameChg>
      </pc:sldChg>
      <pc:sldChg chg="modSp">
        <pc:chgData name="Can Quy" userId="6905d2fa5b28535f" providerId="LiveId" clId="{6842741D-51DF-41F1-83F0-87D9AB872E42}" dt="2024-04-09T11:13:13.292" v="514" actId="20577"/>
        <pc:sldMkLst>
          <pc:docMk/>
          <pc:sldMk cId="3355139222" sldId="273"/>
        </pc:sldMkLst>
        <pc:spChg chg="mod">
          <ac:chgData name="Can Quy" userId="6905d2fa5b28535f" providerId="LiveId" clId="{6842741D-51DF-41F1-83F0-87D9AB872E42}" dt="2024-04-09T11:13:13.292" v="514" actId="20577"/>
          <ac:spMkLst>
            <pc:docMk/>
            <pc:sldMk cId="3355139222" sldId="273"/>
            <ac:spMk id="6" creationId="{00000000-0000-0000-0000-000000000000}"/>
          </ac:spMkLst>
        </pc:spChg>
      </pc:sldChg>
      <pc:sldChg chg="modSp">
        <pc:chgData name="Can Quy" userId="6905d2fa5b28535f" providerId="LiveId" clId="{6842741D-51DF-41F1-83F0-87D9AB872E42}" dt="2024-04-10T04:15:07.915" v="2485" actId="20577"/>
        <pc:sldMkLst>
          <pc:docMk/>
          <pc:sldMk cId="847007999" sldId="278"/>
        </pc:sldMkLst>
        <pc:spChg chg="mod">
          <ac:chgData name="Can Quy" userId="6905d2fa5b28535f" providerId="LiveId" clId="{6842741D-51DF-41F1-83F0-87D9AB872E42}" dt="2024-04-10T04:15:07.915" v="2485" actId="20577"/>
          <ac:spMkLst>
            <pc:docMk/>
            <pc:sldMk cId="847007999" sldId="278"/>
            <ac:spMk id="15" creationId="{00000000-0000-0000-0000-000000000000}"/>
          </ac:spMkLst>
        </pc:spChg>
      </pc:sldChg>
      <pc:sldChg chg="modSp del mod ord">
        <pc:chgData name="Can Quy" userId="6905d2fa5b28535f" providerId="LiveId" clId="{6842741D-51DF-41F1-83F0-87D9AB872E42}" dt="2024-04-09T15:25:04.051" v="1126" actId="47"/>
        <pc:sldMkLst>
          <pc:docMk/>
          <pc:sldMk cId="883762571" sldId="280"/>
        </pc:sldMkLst>
        <pc:spChg chg="mod">
          <ac:chgData name="Can Quy" userId="6905d2fa5b28535f" providerId="LiveId" clId="{6842741D-51DF-41F1-83F0-87D9AB872E42}" dt="2024-04-09T13:20:29.074" v="657" actId="1076"/>
          <ac:spMkLst>
            <pc:docMk/>
            <pc:sldMk cId="883762571" sldId="280"/>
            <ac:spMk id="5" creationId="{00000000-0000-0000-0000-000000000000}"/>
          </ac:spMkLst>
        </pc:spChg>
        <pc:spChg chg="mod">
          <ac:chgData name="Can Quy" userId="6905d2fa5b28535f" providerId="LiveId" clId="{6842741D-51DF-41F1-83F0-87D9AB872E42}" dt="2024-04-09T13:20:34.519" v="658" actId="1076"/>
          <ac:spMkLst>
            <pc:docMk/>
            <pc:sldMk cId="883762571" sldId="280"/>
            <ac:spMk id="6" creationId="{00000000-0000-0000-0000-000000000000}"/>
          </ac:spMkLst>
        </pc:spChg>
      </pc:sldChg>
      <pc:sldChg chg="addSp delSp modSp del mod">
        <pc:chgData name="Can Quy" userId="6905d2fa5b28535f" providerId="LiveId" clId="{6842741D-51DF-41F1-83F0-87D9AB872E42}" dt="2024-04-09T14:25:37.606" v="719" actId="47"/>
        <pc:sldMkLst>
          <pc:docMk/>
          <pc:sldMk cId="22185112" sldId="281"/>
        </pc:sldMkLst>
        <pc:spChg chg="add mod">
          <ac:chgData name="Can Quy" userId="6905d2fa5b28535f" providerId="LiveId" clId="{6842741D-51DF-41F1-83F0-87D9AB872E42}" dt="2024-04-09T14:16:52.052" v="713" actId="20577"/>
          <ac:spMkLst>
            <pc:docMk/>
            <pc:sldMk cId="22185112" sldId="281"/>
            <ac:spMk id="2" creationId="{83BB0F35-C25F-244F-CD8A-E6949A4197D9}"/>
          </ac:spMkLst>
        </pc:spChg>
        <pc:spChg chg="mod">
          <ac:chgData name="Can Quy" userId="6905d2fa5b28535f" providerId="LiveId" clId="{6842741D-51DF-41F1-83F0-87D9AB872E42}" dt="2024-04-09T11:44:38.901" v="626" actId="1076"/>
          <ac:spMkLst>
            <pc:docMk/>
            <pc:sldMk cId="22185112" sldId="281"/>
            <ac:spMk id="4" creationId="{00000000-0000-0000-0000-000000000000}"/>
          </ac:spMkLst>
        </pc:spChg>
        <pc:spChg chg="mod">
          <ac:chgData name="Can Quy" userId="6905d2fa5b28535f" providerId="LiveId" clId="{6842741D-51DF-41F1-83F0-87D9AB872E42}" dt="2024-04-09T11:44:24.254" v="623" actId="1076"/>
          <ac:spMkLst>
            <pc:docMk/>
            <pc:sldMk cId="22185112" sldId="281"/>
            <ac:spMk id="6" creationId="{00000000-0000-0000-0000-000000000000}"/>
          </ac:spMkLst>
        </pc:spChg>
        <pc:spChg chg="del mod">
          <ac:chgData name="Can Quy" userId="6905d2fa5b28535f" providerId="LiveId" clId="{6842741D-51DF-41F1-83F0-87D9AB872E42}" dt="2024-04-09T14:25:22.891" v="718" actId="478"/>
          <ac:spMkLst>
            <pc:docMk/>
            <pc:sldMk cId="22185112" sldId="281"/>
            <ac:spMk id="7" creationId="{00000000-0000-0000-0000-000000000000}"/>
          </ac:spMkLst>
        </pc:spChg>
        <pc:spChg chg="mod">
          <ac:chgData name="Can Quy" userId="6905d2fa5b28535f" providerId="LiveId" clId="{6842741D-51DF-41F1-83F0-87D9AB872E42}" dt="2024-04-09T11:44:34.708" v="625" actId="1076"/>
          <ac:spMkLst>
            <pc:docMk/>
            <pc:sldMk cId="22185112" sldId="281"/>
            <ac:spMk id="8" creationId="{00000000-0000-0000-0000-000000000000}"/>
          </ac:spMkLst>
        </pc:spChg>
        <pc:spChg chg="mod">
          <ac:chgData name="Can Quy" userId="6905d2fa5b28535f" providerId="LiveId" clId="{6842741D-51DF-41F1-83F0-87D9AB872E42}" dt="2024-04-09T11:44:30.128" v="624" actId="1076"/>
          <ac:spMkLst>
            <pc:docMk/>
            <pc:sldMk cId="22185112" sldId="281"/>
            <ac:spMk id="9" creationId="{00000000-0000-0000-0000-000000000000}"/>
          </ac:spMkLst>
        </pc:spChg>
        <pc:spChg chg="mod">
          <ac:chgData name="Can Quy" userId="6905d2fa5b28535f" providerId="LiveId" clId="{6842741D-51DF-41F1-83F0-87D9AB872E42}" dt="2024-04-09T11:44:11.086" v="621" actId="1076"/>
          <ac:spMkLst>
            <pc:docMk/>
            <pc:sldMk cId="22185112" sldId="281"/>
            <ac:spMk id="10" creationId="{00000000-0000-0000-0000-000000000000}"/>
          </ac:spMkLst>
        </pc:spChg>
        <pc:spChg chg="mod">
          <ac:chgData name="Can Quy" userId="6905d2fa5b28535f" providerId="LiveId" clId="{6842741D-51DF-41F1-83F0-87D9AB872E42}" dt="2024-04-09T11:44:19.100" v="622" actId="1076"/>
          <ac:spMkLst>
            <pc:docMk/>
            <pc:sldMk cId="22185112" sldId="281"/>
            <ac:spMk id="11" creationId="{00000000-0000-0000-0000-000000000000}"/>
          </ac:spMkLst>
        </pc:spChg>
        <pc:spChg chg="mod">
          <ac:chgData name="Can Quy" userId="6905d2fa5b28535f" providerId="LiveId" clId="{6842741D-51DF-41F1-83F0-87D9AB872E42}" dt="2024-04-09T11:44:06.285" v="620" actId="1076"/>
          <ac:spMkLst>
            <pc:docMk/>
            <pc:sldMk cId="22185112" sldId="281"/>
            <ac:spMk id="12" creationId="{00000000-0000-0000-0000-000000000000}"/>
          </ac:spMkLst>
        </pc:spChg>
      </pc:sldChg>
      <pc:sldChg chg="modSp mod">
        <pc:chgData name="Can Quy" userId="6905d2fa5b28535f" providerId="LiveId" clId="{6842741D-51DF-41F1-83F0-87D9AB872E42}" dt="2024-04-09T15:24:14.836" v="1100" actId="20577"/>
        <pc:sldMkLst>
          <pc:docMk/>
          <pc:sldMk cId="283228893" sldId="284"/>
        </pc:sldMkLst>
        <pc:spChg chg="mod">
          <ac:chgData name="Can Quy" userId="6905d2fa5b28535f" providerId="LiveId" clId="{6842741D-51DF-41F1-83F0-87D9AB872E42}" dt="2024-04-09T15:24:14.836" v="1100" actId="20577"/>
          <ac:spMkLst>
            <pc:docMk/>
            <pc:sldMk cId="283228893" sldId="284"/>
            <ac:spMk id="4" creationId="{00000000-0000-0000-0000-000000000000}"/>
          </ac:spMkLst>
        </pc:spChg>
        <pc:graphicFrameChg chg="mod modGraphic">
          <ac:chgData name="Can Quy" userId="6905d2fa5b28535f" providerId="LiveId" clId="{6842741D-51DF-41F1-83F0-87D9AB872E42}" dt="2024-04-09T11:41:16.358" v="560" actId="1076"/>
          <ac:graphicFrameMkLst>
            <pc:docMk/>
            <pc:sldMk cId="283228893" sldId="284"/>
            <ac:graphicFrameMk id="6" creationId="{00000000-0000-0000-0000-000000000000}"/>
          </ac:graphicFrameMkLst>
        </pc:graphicFrameChg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690953201" sldId="290"/>
        </pc:sldMkLst>
      </pc:sldChg>
      <pc:sldChg chg="modSp mod">
        <pc:chgData name="Can Quy" userId="6905d2fa5b28535f" providerId="LiveId" clId="{6842741D-51DF-41F1-83F0-87D9AB872E42}" dt="2024-04-10T04:14:05.742" v="2468" actId="1076"/>
        <pc:sldMkLst>
          <pc:docMk/>
          <pc:sldMk cId="1005288417" sldId="292"/>
        </pc:sldMkLst>
        <pc:picChg chg="mod">
          <ac:chgData name="Can Quy" userId="6905d2fa5b28535f" providerId="LiveId" clId="{6842741D-51DF-41F1-83F0-87D9AB872E42}" dt="2024-04-10T04:14:05.742" v="2468" actId="1076"/>
          <ac:picMkLst>
            <pc:docMk/>
            <pc:sldMk cId="1005288417" sldId="292"/>
            <ac:picMk id="2" creationId="{00000000-0000-0000-0000-000000000000}"/>
          </ac:picMkLst>
        </pc:picChg>
      </pc:sldChg>
      <pc:sldChg chg="addSp modSp mod modAnim">
        <pc:chgData name="Can Quy" userId="6905d2fa5b28535f" providerId="LiveId" clId="{6842741D-51DF-41F1-83F0-87D9AB872E42}" dt="2024-04-09T11:07:57.754" v="492" actId="1076"/>
        <pc:sldMkLst>
          <pc:docMk/>
          <pc:sldMk cId="27878974" sldId="309"/>
        </pc:sldMkLst>
        <pc:spChg chg="add mod">
          <ac:chgData name="Can Quy" userId="6905d2fa5b28535f" providerId="LiveId" clId="{6842741D-51DF-41F1-83F0-87D9AB872E42}" dt="2024-04-09T11:07:52.575" v="491" actId="1076"/>
          <ac:spMkLst>
            <pc:docMk/>
            <pc:sldMk cId="27878974" sldId="309"/>
            <ac:spMk id="3" creationId="{A367706A-9A7D-4770-D47F-B36CEC9CBDDD}"/>
          </ac:spMkLst>
        </pc:spChg>
        <pc:picChg chg="add mod">
          <ac:chgData name="Can Quy" userId="6905d2fa5b28535f" providerId="LiveId" clId="{6842741D-51DF-41F1-83F0-87D9AB872E42}" dt="2024-04-09T11:07:24.131" v="487" actId="1076"/>
          <ac:picMkLst>
            <pc:docMk/>
            <pc:sldMk cId="27878974" sldId="309"/>
            <ac:picMk id="2" creationId="{043D7D09-D3EF-EE7F-90F9-001D1783E976}"/>
          </ac:picMkLst>
        </pc:picChg>
        <pc:picChg chg="add mod">
          <ac:chgData name="Can Quy" userId="6905d2fa5b28535f" providerId="LiveId" clId="{6842741D-51DF-41F1-83F0-87D9AB872E42}" dt="2024-04-09T11:07:57.754" v="492" actId="1076"/>
          <ac:picMkLst>
            <pc:docMk/>
            <pc:sldMk cId="27878974" sldId="309"/>
            <ac:picMk id="4" creationId="{45658E64-1BB3-A367-62D6-5E111E3627D5}"/>
          </ac:picMkLst>
        </pc:picChg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1982546361" sldId="334"/>
        </pc:sldMkLst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768682178" sldId="335"/>
        </pc:sldMkLst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2038244033" sldId="336"/>
        </pc:sldMkLst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3687643033" sldId="337"/>
        </pc:sldMkLst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723388075" sldId="338"/>
        </pc:sldMkLst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2598708120" sldId="339"/>
        </pc:sldMkLst>
      </pc:sldChg>
      <pc:sldChg chg="addSp modSp add del mod">
        <pc:chgData name="Can Quy" userId="6905d2fa5b28535f" providerId="LiveId" clId="{6842741D-51DF-41F1-83F0-87D9AB872E42}" dt="2024-04-10T03:35:52.307" v="2401" actId="255"/>
        <pc:sldMkLst>
          <pc:docMk/>
          <pc:sldMk cId="0" sldId="399"/>
        </pc:sldMkLst>
        <pc:spChg chg="add mod">
          <ac:chgData name="Can Quy" userId="6905d2fa5b28535f" providerId="LiveId" clId="{6842741D-51DF-41F1-83F0-87D9AB872E42}" dt="2024-04-09T15:24:50.942" v="1125" actId="1076"/>
          <ac:spMkLst>
            <pc:docMk/>
            <pc:sldMk cId="0" sldId="399"/>
            <ac:spMk id="2" creationId="{07BD7B5F-A948-F7ED-5A95-EFF5AEC93E46}"/>
          </ac:spMkLst>
        </pc:spChg>
        <pc:spChg chg="mod">
          <ac:chgData name="Can Quy" userId="6905d2fa5b28535f" providerId="LiveId" clId="{6842741D-51DF-41F1-83F0-87D9AB872E42}" dt="2024-04-10T03:35:52.307" v="2401" actId="255"/>
          <ac:spMkLst>
            <pc:docMk/>
            <pc:sldMk cId="0" sldId="399"/>
            <ac:spMk id="90" creationId="{287C1E85-1D50-2B78-50FF-CAE7199BB3A7}"/>
          </ac:spMkLst>
        </pc:spChg>
      </pc:sldChg>
      <pc:sldChg chg="addSp delSp modSp add del mod addAnim delAnim modAnim">
        <pc:chgData name="Can Quy" userId="6905d2fa5b28535f" providerId="LiveId" clId="{6842741D-51DF-41F1-83F0-87D9AB872E42}" dt="2024-04-09T15:25:39.822" v="1135" actId="14100"/>
        <pc:sldMkLst>
          <pc:docMk/>
          <pc:sldMk cId="0" sldId="400"/>
        </pc:sldMkLst>
        <pc:spChg chg="add mod">
          <ac:chgData name="Can Quy" userId="6905d2fa5b28535f" providerId="LiveId" clId="{6842741D-51DF-41F1-83F0-87D9AB872E42}" dt="2024-04-09T15:10:24.987" v="762" actId="255"/>
          <ac:spMkLst>
            <pc:docMk/>
            <pc:sldMk cId="0" sldId="400"/>
            <ac:spMk id="2" creationId="{3D6E8658-3E19-9DBB-52B0-4137DD71340B}"/>
          </ac:spMkLst>
        </pc:spChg>
        <pc:spChg chg="add mod">
          <ac:chgData name="Can Quy" userId="6905d2fa5b28535f" providerId="LiveId" clId="{6842741D-51DF-41F1-83F0-87D9AB872E42}" dt="2024-04-09T15:10:21.260" v="757" actId="1076"/>
          <ac:spMkLst>
            <pc:docMk/>
            <pc:sldMk cId="0" sldId="400"/>
            <ac:spMk id="3" creationId="{7A26F4B6-2DA4-B981-3428-742349E98DDF}"/>
          </ac:spMkLst>
        </pc:spChg>
        <pc:spChg chg="add mod">
          <ac:chgData name="Can Quy" userId="6905d2fa5b28535f" providerId="LiveId" clId="{6842741D-51DF-41F1-83F0-87D9AB872E42}" dt="2024-04-09T15:25:39.822" v="1135" actId="14100"/>
          <ac:spMkLst>
            <pc:docMk/>
            <pc:sldMk cId="0" sldId="400"/>
            <ac:spMk id="4" creationId="{C04FAEAD-1952-B935-EABF-571EAA36F583}"/>
          </ac:spMkLst>
        </pc:spChg>
        <pc:spChg chg="add mod">
          <ac:chgData name="Can Quy" userId="6905d2fa5b28535f" providerId="LiveId" clId="{6842741D-51DF-41F1-83F0-87D9AB872E42}" dt="2024-04-09T15:25:34.263" v="1132"/>
          <ac:spMkLst>
            <pc:docMk/>
            <pc:sldMk cId="0" sldId="400"/>
            <ac:spMk id="5" creationId="{DDDFA1AA-57B6-336C-A2DF-1D053E7F24F3}"/>
          </ac:spMkLst>
        </pc:spChg>
        <pc:spChg chg="add del mod">
          <ac:chgData name="Can Quy" userId="6905d2fa5b28535f" providerId="LiveId" clId="{6842741D-51DF-41F1-83F0-87D9AB872E42}" dt="2024-04-09T15:22:47.078" v="1082" actId="20577"/>
          <ac:spMkLst>
            <pc:docMk/>
            <pc:sldMk cId="0" sldId="400"/>
            <ac:spMk id="26" creationId="{4ADF3ACB-B5DF-BCE8-68E7-DCD4756511E8}"/>
          </ac:spMkLst>
        </pc:spChg>
        <pc:spChg chg="add del mod">
          <ac:chgData name="Can Quy" userId="6905d2fa5b28535f" providerId="LiveId" clId="{6842741D-51DF-41F1-83F0-87D9AB872E42}" dt="2024-04-09T15:22:52.765" v="1084" actId="20577"/>
          <ac:spMkLst>
            <pc:docMk/>
            <pc:sldMk cId="0" sldId="400"/>
            <ac:spMk id="91" creationId="{50C25692-D6E2-B735-2825-04005422DD18}"/>
          </ac:spMkLst>
        </pc:spChg>
        <pc:spChg chg="add del mod">
          <ac:chgData name="Can Quy" userId="6905d2fa5b28535f" providerId="LiveId" clId="{6842741D-51DF-41F1-83F0-87D9AB872E42}" dt="2024-04-09T15:23:20.213" v="1090" actId="14100"/>
          <ac:spMkLst>
            <pc:docMk/>
            <pc:sldMk cId="0" sldId="400"/>
            <ac:spMk id="92" creationId="{B90092FB-53CA-3E93-10D9-4D5D73170206}"/>
          </ac:spMkLst>
        </pc:spChg>
        <pc:spChg chg="add del mod">
          <ac:chgData name="Can Quy" userId="6905d2fa5b28535f" providerId="LiveId" clId="{6842741D-51DF-41F1-83F0-87D9AB872E42}" dt="2024-04-09T15:23:05.426" v="1088" actId="20577"/>
          <ac:spMkLst>
            <pc:docMk/>
            <pc:sldMk cId="0" sldId="400"/>
            <ac:spMk id="93" creationId="{73DC7CEE-FBCB-A31E-F801-6DD0212E3B53}"/>
          </ac:spMkLst>
        </pc:spChg>
        <pc:spChg chg="add del mod">
          <ac:chgData name="Can Quy" userId="6905d2fa5b28535f" providerId="LiveId" clId="{6842741D-51DF-41F1-83F0-87D9AB872E42}" dt="2024-04-09T15:18:44.839" v="1022" actId="478"/>
          <ac:spMkLst>
            <pc:docMk/>
            <pc:sldMk cId="0" sldId="400"/>
            <ac:spMk id="94" creationId="{E8FC9DAD-6203-CD41-825C-469F084EB809}"/>
          </ac:spMkLst>
        </pc:spChg>
        <pc:spChg chg="add del mod">
          <ac:chgData name="Can Quy" userId="6905d2fa5b28535f" providerId="LiveId" clId="{6842741D-51DF-41F1-83F0-87D9AB872E42}" dt="2024-04-09T15:18:47" v="1023" actId="478"/>
          <ac:spMkLst>
            <pc:docMk/>
            <pc:sldMk cId="0" sldId="400"/>
            <ac:spMk id="95" creationId="{F21AA2B3-3403-DBB5-87EA-53EE0DE40133}"/>
          </ac:spMkLst>
        </pc:spChg>
        <pc:spChg chg="add del mod">
          <ac:chgData name="Can Quy" userId="6905d2fa5b28535f" providerId="LiveId" clId="{6842741D-51DF-41F1-83F0-87D9AB872E42}" dt="2024-04-09T15:11:29.440" v="771" actId="1076"/>
          <ac:spMkLst>
            <pc:docMk/>
            <pc:sldMk cId="0" sldId="400"/>
            <ac:spMk id="2124" creationId="{0588AC8D-C72E-5FC6-C52E-CF12470C01FA}"/>
          </ac:spMkLst>
        </pc:spChg>
        <pc:spChg chg="mod">
          <ac:chgData name="Can Quy" userId="6905d2fa5b28535f" providerId="LiveId" clId="{6842741D-51DF-41F1-83F0-87D9AB872E42}" dt="2024-04-09T15:21:09.571" v="1062" actId="14100"/>
          <ac:spMkLst>
            <pc:docMk/>
            <pc:sldMk cId="0" sldId="400"/>
            <ac:spMk id="53270" creationId="{3F8DF3D8-3E2E-D890-971E-29DC3D63AAB1}"/>
          </ac:spMkLst>
        </pc:spChg>
        <pc:spChg chg="mod">
          <ac:chgData name="Can Quy" userId="6905d2fa5b28535f" providerId="LiveId" clId="{6842741D-51DF-41F1-83F0-87D9AB872E42}" dt="2024-04-09T15:20:42.793" v="1056" actId="1076"/>
          <ac:spMkLst>
            <pc:docMk/>
            <pc:sldMk cId="0" sldId="400"/>
            <ac:spMk id="53297" creationId="{E0BCF20A-87E3-75CD-46E8-5F8C2CCAB1EA}"/>
          </ac:spMkLst>
        </pc:spChg>
        <pc:spChg chg="mod">
          <ac:chgData name="Can Quy" userId="6905d2fa5b28535f" providerId="LiveId" clId="{6842741D-51DF-41F1-83F0-87D9AB872E42}" dt="2024-04-09T15:20:56.305" v="1060" actId="1076"/>
          <ac:spMkLst>
            <pc:docMk/>
            <pc:sldMk cId="0" sldId="400"/>
            <ac:spMk id="53301" creationId="{4BE4537B-EF80-4FD6-366C-500058DA8190}"/>
          </ac:spMkLst>
        </pc:spChg>
        <pc:spChg chg="del">
          <ac:chgData name="Can Quy" userId="6905d2fa5b28535f" providerId="LiveId" clId="{6842741D-51DF-41F1-83F0-87D9AB872E42}" dt="2024-04-09T15:25:11.111" v="1127" actId="478"/>
          <ac:spMkLst>
            <pc:docMk/>
            <pc:sldMk cId="0" sldId="400"/>
            <ac:spMk id="53318" creationId="{356D5E8E-B89D-AC4C-E90B-5F126E2B1698}"/>
          </ac:spMkLst>
        </pc:spChg>
      </pc:sldChg>
      <pc:sldChg chg="addSp delSp modSp add del mod delAnim">
        <pc:chgData name="Can Quy" userId="6905d2fa5b28535f" providerId="LiveId" clId="{6842741D-51DF-41F1-83F0-87D9AB872E42}" dt="2024-04-09T15:31:44.411" v="1353"/>
        <pc:sldMkLst>
          <pc:docMk/>
          <pc:sldMk cId="0" sldId="401"/>
        </pc:sldMkLst>
        <pc:spChg chg="add mod">
          <ac:chgData name="Can Quy" userId="6905d2fa5b28535f" providerId="LiveId" clId="{6842741D-51DF-41F1-83F0-87D9AB872E42}" dt="2024-04-09T15:27:00.407" v="1140" actId="1076"/>
          <ac:spMkLst>
            <pc:docMk/>
            <pc:sldMk cId="0" sldId="401"/>
            <ac:spMk id="2" creationId="{797418B7-FF98-5209-02E4-DBC9128CBF46}"/>
          </ac:spMkLst>
        </pc:spChg>
        <pc:spChg chg="mod">
          <ac:chgData name="Can Quy" userId="6905d2fa5b28535f" providerId="LiveId" clId="{6842741D-51DF-41F1-83F0-87D9AB872E42}" dt="2024-04-09T15:30:44.459" v="1290" actId="20577"/>
          <ac:spMkLst>
            <pc:docMk/>
            <pc:sldMk cId="0" sldId="401"/>
            <ac:spMk id="26" creationId="{CFF8EC21-9D8D-DB56-5042-9515A8F19887}"/>
          </ac:spMkLst>
        </pc:spChg>
        <pc:spChg chg="mod">
          <ac:chgData name="Can Quy" userId="6905d2fa5b28535f" providerId="LiveId" clId="{6842741D-51DF-41F1-83F0-87D9AB872E42}" dt="2024-04-09T15:31:13.154" v="1319" actId="20577"/>
          <ac:spMkLst>
            <pc:docMk/>
            <pc:sldMk cId="0" sldId="401"/>
            <ac:spMk id="91" creationId="{E8D695C9-181E-210F-3E22-FEF0F820D7CB}"/>
          </ac:spMkLst>
        </pc:spChg>
        <pc:spChg chg="mod">
          <ac:chgData name="Can Quy" userId="6905d2fa5b28535f" providerId="LiveId" clId="{6842741D-51DF-41F1-83F0-87D9AB872E42}" dt="2024-04-09T15:31:36.579" v="1334"/>
          <ac:spMkLst>
            <pc:docMk/>
            <pc:sldMk cId="0" sldId="401"/>
            <ac:spMk id="92" creationId="{228C8910-E1E0-5AE8-114D-3BB5DA86BDF9}"/>
          </ac:spMkLst>
        </pc:spChg>
        <pc:spChg chg="mod">
          <ac:chgData name="Can Quy" userId="6905d2fa5b28535f" providerId="LiveId" clId="{6842741D-51DF-41F1-83F0-87D9AB872E42}" dt="2024-04-09T15:31:44.411" v="1353"/>
          <ac:spMkLst>
            <pc:docMk/>
            <pc:sldMk cId="0" sldId="401"/>
            <ac:spMk id="93" creationId="{76F6995A-A51F-71A2-5F56-6D08B63B47A5}"/>
          </ac:spMkLst>
        </pc:spChg>
        <pc:spChg chg="del">
          <ac:chgData name="Can Quy" userId="6905d2fa5b28535f" providerId="LiveId" clId="{6842741D-51DF-41F1-83F0-87D9AB872E42}" dt="2024-04-09T15:31:19.081" v="1320" actId="478"/>
          <ac:spMkLst>
            <pc:docMk/>
            <pc:sldMk cId="0" sldId="401"/>
            <ac:spMk id="94" creationId="{63D7B262-E804-FC23-8CEC-F5128F2ED0E1}"/>
          </ac:spMkLst>
        </pc:spChg>
        <pc:spChg chg="del">
          <ac:chgData name="Can Quy" userId="6905d2fa5b28535f" providerId="LiveId" clId="{6842741D-51DF-41F1-83F0-87D9AB872E42}" dt="2024-04-09T15:31:21.893" v="1321" actId="478"/>
          <ac:spMkLst>
            <pc:docMk/>
            <pc:sldMk cId="0" sldId="401"/>
            <ac:spMk id="95" creationId="{0F264E3B-6B54-9912-84BC-3B49924288A9}"/>
          </ac:spMkLst>
        </pc:spChg>
        <pc:spChg chg="mod">
          <ac:chgData name="Can Quy" userId="6905d2fa5b28535f" providerId="LiveId" clId="{6842741D-51DF-41F1-83F0-87D9AB872E42}" dt="2024-04-09T15:30:28.596" v="1258" actId="20577"/>
          <ac:spMkLst>
            <pc:docMk/>
            <pc:sldMk cId="0" sldId="401"/>
            <ac:spMk id="3148" creationId="{6E2978AB-73D7-2DA3-75BA-F543CBE21B9F}"/>
          </ac:spMkLst>
        </pc:spChg>
        <pc:spChg chg="del">
          <ac:chgData name="Can Quy" userId="6905d2fa5b28535f" providerId="LiveId" clId="{6842741D-51DF-41F1-83F0-87D9AB872E42}" dt="2024-04-09T15:26:54.543" v="1138" actId="478"/>
          <ac:spMkLst>
            <pc:docMk/>
            <pc:sldMk cId="0" sldId="401"/>
            <ac:spMk id="54342" creationId="{576CA889-F604-EA56-2F91-85D4596C2DB3}"/>
          </ac:spMkLst>
        </pc:spChg>
      </pc:sldChg>
      <pc:sldChg chg="addSp delSp modSp add del mod addAnim delAnim modAnim">
        <pc:chgData name="Can Quy" userId="6905d2fa5b28535f" providerId="LiveId" clId="{6842741D-51DF-41F1-83F0-87D9AB872E42}" dt="2024-04-09T15:37:24.110" v="1505" actId="20577"/>
        <pc:sldMkLst>
          <pc:docMk/>
          <pc:sldMk cId="0" sldId="402"/>
        </pc:sldMkLst>
        <pc:spChg chg="add mod">
          <ac:chgData name="Can Quy" userId="6905d2fa5b28535f" providerId="LiveId" clId="{6842741D-51DF-41F1-83F0-87D9AB872E42}" dt="2024-04-09T15:27:16.899" v="1143" actId="1076"/>
          <ac:spMkLst>
            <pc:docMk/>
            <pc:sldMk cId="0" sldId="402"/>
            <ac:spMk id="2" creationId="{BA49C870-22D1-6F02-C94C-6535744719FE}"/>
          </ac:spMkLst>
        </pc:spChg>
        <pc:spChg chg="add del mod">
          <ac:chgData name="Can Quy" userId="6905d2fa5b28535f" providerId="LiveId" clId="{6842741D-51DF-41F1-83F0-87D9AB872E42}" dt="2024-04-09T15:37:24.110" v="1505" actId="20577"/>
          <ac:spMkLst>
            <pc:docMk/>
            <pc:sldMk cId="0" sldId="402"/>
            <ac:spMk id="26" creationId="{CD0B5F0E-5762-9840-8CC3-75C61F1301F3}"/>
          </ac:spMkLst>
        </pc:spChg>
        <pc:spChg chg="mod">
          <ac:chgData name="Can Quy" userId="6905d2fa5b28535f" providerId="LiveId" clId="{6842741D-51DF-41F1-83F0-87D9AB872E42}" dt="2024-04-09T15:36:48.359" v="1478" actId="20577"/>
          <ac:spMkLst>
            <pc:docMk/>
            <pc:sldMk cId="0" sldId="402"/>
            <ac:spMk id="91" creationId="{B7147C71-B02C-E6A5-0053-0848D1167C73}"/>
          </ac:spMkLst>
        </pc:spChg>
        <pc:spChg chg="mod">
          <ac:chgData name="Can Quy" userId="6905d2fa5b28535f" providerId="LiveId" clId="{6842741D-51DF-41F1-83F0-87D9AB872E42}" dt="2024-04-09T15:36:36.057" v="1464" actId="20577"/>
          <ac:spMkLst>
            <pc:docMk/>
            <pc:sldMk cId="0" sldId="402"/>
            <ac:spMk id="92" creationId="{02D872DF-BCD4-518A-4184-ACD6A759D79B}"/>
          </ac:spMkLst>
        </pc:spChg>
        <pc:spChg chg="mod">
          <ac:chgData name="Can Quy" userId="6905d2fa5b28535f" providerId="LiveId" clId="{6842741D-51DF-41F1-83F0-87D9AB872E42}" dt="2024-04-09T15:36:22.493" v="1442" actId="20577"/>
          <ac:spMkLst>
            <pc:docMk/>
            <pc:sldMk cId="0" sldId="402"/>
            <ac:spMk id="93" creationId="{17A7CF4D-EB85-F80F-DA75-0324B9784F57}"/>
          </ac:spMkLst>
        </pc:spChg>
        <pc:spChg chg="del">
          <ac:chgData name="Can Quy" userId="6905d2fa5b28535f" providerId="LiveId" clId="{6842741D-51DF-41F1-83F0-87D9AB872E42}" dt="2024-04-09T15:35:53.063" v="1420" actId="478"/>
          <ac:spMkLst>
            <pc:docMk/>
            <pc:sldMk cId="0" sldId="402"/>
            <ac:spMk id="94" creationId="{F8344725-91BE-BE34-0752-EE36E2DD141F}"/>
          </ac:spMkLst>
        </pc:spChg>
        <pc:spChg chg="del">
          <ac:chgData name="Can Quy" userId="6905d2fa5b28535f" providerId="LiveId" clId="{6842741D-51DF-41F1-83F0-87D9AB872E42}" dt="2024-04-09T15:35:55.278" v="1421" actId="478"/>
          <ac:spMkLst>
            <pc:docMk/>
            <pc:sldMk cId="0" sldId="402"/>
            <ac:spMk id="95" creationId="{340A8F93-CC59-3C70-CEA6-DF2F5D358929}"/>
          </ac:spMkLst>
        </pc:spChg>
        <pc:spChg chg="mod">
          <ac:chgData name="Can Quy" userId="6905d2fa5b28535f" providerId="LiveId" clId="{6842741D-51DF-41F1-83F0-87D9AB872E42}" dt="2024-04-09T15:35:43.370" v="1419" actId="207"/>
          <ac:spMkLst>
            <pc:docMk/>
            <pc:sldMk cId="0" sldId="402"/>
            <ac:spMk id="4172" creationId="{5A30BD60-3FD8-9727-8E50-5DEFFD5C1061}"/>
          </ac:spMkLst>
        </pc:spChg>
        <pc:spChg chg="del">
          <ac:chgData name="Can Quy" userId="6905d2fa5b28535f" providerId="LiveId" clId="{6842741D-51DF-41F1-83F0-87D9AB872E42}" dt="2024-04-09T15:27:09.623" v="1141" actId="478"/>
          <ac:spMkLst>
            <pc:docMk/>
            <pc:sldMk cId="0" sldId="402"/>
            <ac:spMk id="55366" creationId="{E95913ED-86DC-8CA8-61BF-492953890E0A}"/>
          </ac:spMkLst>
        </pc:spChg>
      </pc:sldChg>
      <pc:sldChg chg="addSp delSp modSp add del mod delAnim">
        <pc:chgData name="Can Quy" userId="6905d2fa5b28535f" providerId="LiveId" clId="{6842741D-51DF-41F1-83F0-87D9AB872E42}" dt="2024-04-09T15:40:40.194" v="1628" actId="20577"/>
        <pc:sldMkLst>
          <pc:docMk/>
          <pc:sldMk cId="0" sldId="403"/>
        </pc:sldMkLst>
        <pc:spChg chg="add mod">
          <ac:chgData name="Can Quy" userId="6905d2fa5b28535f" providerId="LiveId" clId="{6842741D-51DF-41F1-83F0-87D9AB872E42}" dt="2024-04-09T15:27:29.311" v="1146" actId="1076"/>
          <ac:spMkLst>
            <pc:docMk/>
            <pc:sldMk cId="0" sldId="403"/>
            <ac:spMk id="2" creationId="{FA64251C-5F79-0034-FABD-E1133A22B7C5}"/>
          </ac:spMkLst>
        </pc:spChg>
        <pc:spChg chg="mod">
          <ac:chgData name="Can Quy" userId="6905d2fa5b28535f" providerId="LiveId" clId="{6842741D-51DF-41F1-83F0-87D9AB872E42}" dt="2024-04-09T15:40:01.935" v="1563" actId="20577"/>
          <ac:spMkLst>
            <pc:docMk/>
            <pc:sldMk cId="0" sldId="403"/>
            <ac:spMk id="26" creationId="{CAB2E0CC-9006-9B9C-4FAA-DE0FAE9D579C}"/>
          </ac:spMkLst>
        </pc:spChg>
        <pc:spChg chg="mod">
          <ac:chgData name="Can Quy" userId="6905d2fa5b28535f" providerId="LiveId" clId="{6842741D-51DF-41F1-83F0-87D9AB872E42}" dt="2024-04-09T15:40:14.665" v="1591" actId="20577"/>
          <ac:spMkLst>
            <pc:docMk/>
            <pc:sldMk cId="0" sldId="403"/>
            <ac:spMk id="91" creationId="{A15FBBC6-2F3C-58E1-328D-B37C1D3D79AF}"/>
          </ac:spMkLst>
        </pc:spChg>
        <pc:spChg chg="mod">
          <ac:chgData name="Can Quy" userId="6905d2fa5b28535f" providerId="LiveId" clId="{6842741D-51DF-41F1-83F0-87D9AB872E42}" dt="2024-04-09T15:39:12.095" v="1511" actId="113"/>
          <ac:spMkLst>
            <pc:docMk/>
            <pc:sldMk cId="0" sldId="403"/>
            <ac:spMk id="92" creationId="{06231EE8-CFC8-BCC0-4ACD-F098174C1CC0}"/>
          </ac:spMkLst>
        </pc:spChg>
        <pc:spChg chg="mod">
          <ac:chgData name="Can Quy" userId="6905d2fa5b28535f" providerId="LiveId" clId="{6842741D-51DF-41F1-83F0-87D9AB872E42}" dt="2024-04-09T15:40:40.194" v="1628" actId="20577"/>
          <ac:spMkLst>
            <pc:docMk/>
            <pc:sldMk cId="0" sldId="403"/>
            <ac:spMk id="93" creationId="{B2F85CB3-A35C-488A-F0CF-F7D33CA03324}"/>
          </ac:spMkLst>
        </pc:spChg>
        <pc:spChg chg="del">
          <ac:chgData name="Can Quy" userId="6905d2fa5b28535f" providerId="LiveId" clId="{6842741D-51DF-41F1-83F0-87D9AB872E42}" dt="2024-04-09T15:39:16.109" v="1512" actId="478"/>
          <ac:spMkLst>
            <pc:docMk/>
            <pc:sldMk cId="0" sldId="403"/>
            <ac:spMk id="94" creationId="{95C5C0BB-B89E-F375-E8CD-8A1795C7B03B}"/>
          </ac:spMkLst>
        </pc:spChg>
        <pc:spChg chg="del">
          <ac:chgData name="Can Quy" userId="6905d2fa5b28535f" providerId="LiveId" clId="{6842741D-51DF-41F1-83F0-87D9AB872E42}" dt="2024-04-09T15:39:19.210" v="1513" actId="478"/>
          <ac:spMkLst>
            <pc:docMk/>
            <pc:sldMk cId="0" sldId="403"/>
            <ac:spMk id="95" creationId="{1CC98B7A-B6D5-E37E-F191-1633AE0C70BF}"/>
          </ac:spMkLst>
        </pc:spChg>
        <pc:spChg chg="mod">
          <ac:chgData name="Can Quy" userId="6905d2fa5b28535f" providerId="LiveId" clId="{6842741D-51DF-41F1-83F0-87D9AB872E42}" dt="2024-04-09T15:39:48.030" v="1530" actId="20577"/>
          <ac:spMkLst>
            <pc:docMk/>
            <pc:sldMk cId="0" sldId="403"/>
            <ac:spMk id="5196" creationId="{D895E287-88A5-000B-D565-C3C8664D324C}"/>
          </ac:spMkLst>
        </pc:spChg>
        <pc:spChg chg="del">
          <ac:chgData name="Can Quy" userId="6905d2fa5b28535f" providerId="LiveId" clId="{6842741D-51DF-41F1-83F0-87D9AB872E42}" dt="2024-04-09T15:27:23.901" v="1144" actId="478"/>
          <ac:spMkLst>
            <pc:docMk/>
            <pc:sldMk cId="0" sldId="403"/>
            <ac:spMk id="56390" creationId="{57657E11-5EDD-90E6-42BF-F2A578E25FA6}"/>
          </ac:spMkLst>
        </pc:spChg>
      </pc:sldChg>
      <pc:sldChg chg="addSp delSp modSp add del mod delAnim">
        <pc:chgData name="Can Quy" userId="6905d2fa5b28535f" providerId="LiveId" clId="{6842741D-51DF-41F1-83F0-87D9AB872E42}" dt="2024-04-09T15:50:33.236" v="1755" actId="20577"/>
        <pc:sldMkLst>
          <pc:docMk/>
          <pc:sldMk cId="0" sldId="404"/>
        </pc:sldMkLst>
        <pc:spChg chg="add mod">
          <ac:chgData name="Can Quy" userId="6905d2fa5b28535f" providerId="LiveId" clId="{6842741D-51DF-41F1-83F0-87D9AB872E42}" dt="2024-04-09T15:27:40.962" v="1149" actId="1076"/>
          <ac:spMkLst>
            <pc:docMk/>
            <pc:sldMk cId="0" sldId="404"/>
            <ac:spMk id="2" creationId="{9BB7527F-D91E-4A16-FF1C-118A42FB8ED8}"/>
          </ac:spMkLst>
        </pc:spChg>
        <pc:spChg chg="mod">
          <ac:chgData name="Can Quy" userId="6905d2fa5b28535f" providerId="LiveId" clId="{6842741D-51DF-41F1-83F0-87D9AB872E42}" dt="2024-04-09T15:49:49.712" v="1708" actId="20577"/>
          <ac:spMkLst>
            <pc:docMk/>
            <pc:sldMk cId="0" sldId="404"/>
            <ac:spMk id="26" creationId="{80F4D930-2735-13A8-06C4-AD4031B5D1EA}"/>
          </ac:spMkLst>
        </pc:spChg>
        <pc:spChg chg="mod">
          <ac:chgData name="Can Quy" userId="6905d2fa5b28535f" providerId="LiveId" clId="{6842741D-51DF-41F1-83F0-87D9AB872E42}" dt="2024-04-09T15:49:17.026" v="1662" actId="1076"/>
          <ac:spMkLst>
            <pc:docMk/>
            <pc:sldMk cId="0" sldId="404"/>
            <ac:spMk id="91" creationId="{4C862EA6-7025-7D1E-F279-107D3D87E877}"/>
          </ac:spMkLst>
        </pc:spChg>
        <pc:spChg chg="mod">
          <ac:chgData name="Can Quy" userId="6905d2fa5b28535f" providerId="LiveId" clId="{6842741D-51DF-41F1-83F0-87D9AB872E42}" dt="2024-04-09T15:50:19.722" v="1729" actId="20577"/>
          <ac:spMkLst>
            <pc:docMk/>
            <pc:sldMk cId="0" sldId="404"/>
            <ac:spMk id="92" creationId="{3E1677D1-F522-14D5-184B-317677EDF2EA}"/>
          </ac:spMkLst>
        </pc:spChg>
        <pc:spChg chg="mod">
          <ac:chgData name="Can Quy" userId="6905d2fa5b28535f" providerId="LiveId" clId="{6842741D-51DF-41F1-83F0-87D9AB872E42}" dt="2024-04-09T15:50:33.236" v="1755" actId="20577"/>
          <ac:spMkLst>
            <pc:docMk/>
            <pc:sldMk cId="0" sldId="404"/>
            <ac:spMk id="93" creationId="{9C4F5F39-68D0-0F82-1729-AA0212674291}"/>
          </ac:spMkLst>
        </pc:spChg>
        <pc:spChg chg="del">
          <ac:chgData name="Can Quy" userId="6905d2fa5b28535f" providerId="LiveId" clId="{6842741D-51DF-41F1-83F0-87D9AB872E42}" dt="2024-04-09T15:50:05.724" v="1709" actId="478"/>
          <ac:spMkLst>
            <pc:docMk/>
            <pc:sldMk cId="0" sldId="404"/>
            <ac:spMk id="94" creationId="{A60BC3EA-B3C2-9678-DCEB-65342B8466C5}"/>
          </ac:spMkLst>
        </pc:spChg>
        <pc:spChg chg="del mod">
          <ac:chgData name="Can Quy" userId="6905d2fa5b28535f" providerId="LiveId" clId="{6842741D-51DF-41F1-83F0-87D9AB872E42}" dt="2024-04-09T15:49:22.294" v="1664" actId="478"/>
          <ac:spMkLst>
            <pc:docMk/>
            <pc:sldMk cId="0" sldId="404"/>
            <ac:spMk id="95" creationId="{EA58D2DD-0598-3121-FC06-FDE41A1455F2}"/>
          </ac:spMkLst>
        </pc:spChg>
        <pc:spChg chg="mod">
          <ac:chgData name="Can Quy" userId="6905d2fa5b28535f" providerId="LiveId" clId="{6842741D-51DF-41F1-83F0-87D9AB872E42}" dt="2024-04-09T15:48:19.154" v="1633" actId="21"/>
          <ac:spMkLst>
            <pc:docMk/>
            <pc:sldMk cId="0" sldId="404"/>
            <ac:spMk id="6220" creationId="{F5797804-9B0C-F741-C0E5-D792D7EC1DCD}"/>
          </ac:spMkLst>
        </pc:spChg>
        <pc:spChg chg="del">
          <ac:chgData name="Can Quy" userId="6905d2fa5b28535f" providerId="LiveId" clId="{6842741D-51DF-41F1-83F0-87D9AB872E42}" dt="2024-04-09T15:27:34.195" v="1147" actId="478"/>
          <ac:spMkLst>
            <pc:docMk/>
            <pc:sldMk cId="0" sldId="404"/>
            <ac:spMk id="57414" creationId="{9CB52504-7571-FBA1-89D6-60E98010851B}"/>
          </ac:spMkLst>
        </pc:spChg>
      </pc:sldChg>
      <pc:sldChg chg="addSp delSp modSp add del mod addAnim delAnim modAnim">
        <pc:chgData name="Can Quy" userId="6905d2fa5b28535f" providerId="LiveId" clId="{6842741D-51DF-41F1-83F0-87D9AB872E42}" dt="2024-04-09T16:33:23.981" v="1883" actId="14100"/>
        <pc:sldMkLst>
          <pc:docMk/>
          <pc:sldMk cId="0" sldId="405"/>
        </pc:sldMkLst>
        <pc:spChg chg="add mod">
          <ac:chgData name="Can Quy" userId="6905d2fa5b28535f" providerId="LiveId" clId="{6842741D-51DF-41F1-83F0-87D9AB872E42}" dt="2024-04-09T15:51:26.854" v="1757"/>
          <ac:spMkLst>
            <pc:docMk/>
            <pc:sldMk cId="0" sldId="405"/>
            <ac:spMk id="2" creationId="{AECE06F0-C13E-230B-73A6-6B38C327579E}"/>
          </ac:spMkLst>
        </pc:spChg>
        <pc:spChg chg="add del mod">
          <ac:chgData name="Can Quy" userId="6905d2fa5b28535f" providerId="LiveId" clId="{6842741D-51DF-41F1-83F0-87D9AB872E42}" dt="2024-04-09T16:24:41.410" v="1764" actId="22"/>
          <ac:spMkLst>
            <pc:docMk/>
            <pc:sldMk cId="0" sldId="405"/>
            <ac:spMk id="4" creationId="{BF0E1346-13B0-856D-01C0-B802FC99D3F4}"/>
          </ac:spMkLst>
        </pc:spChg>
        <pc:spChg chg="add del mod">
          <ac:chgData name="Can Quy" userId="6905d2fa5b28535f" providerId="LiveId" clId="{6842741D-51DF-41F1-83F0-87D9AB872E42}" dt="2024-04-09T16:32:32.866" v="1874" actId="478"/>
          <ac:spMkLst>
            <pc:docMk/>
            <pc:sldMk cId="0" sldId="405"/>
            <ac:spMk id="6" creationId="{F52A7C45-ECD6-1044-5C00-CC3D06BA705B}"/>
          </ac:spMkLst>
        </pc:spChg>
        <pc:spChg chg="mod">
          <ac:chgData name="Can Quy" userId="6905d2fa5b28535f" providerId="LiveId" clId="{6842741D-51DF-41F1-83F0-87D9AB872E42}" dt="2024-04-09T16:32:50.547" v="1876" actId="14100"/>
          <ac:spMkLst>
            <pc:docMk/>
            <pc:sldMk cId="0" sldId="405"/>
            <ac:spMk id="26" creationId="{F14C71E8-CAF3-8CBE-5CA8-7185591C77DE}"/>
          </ac:spMkLst>
        </pc:spChg>
        <pc:spChg chg="mod">
          <ac:chgData name="Can Quy" userId="6905d2fa5b28535f" providerId="LiveId" clId="{6842741D-51DF-41F1-83F0-87D9AB872E42}" dt="2024-04-09T16:31:11.533" v="1860" actId="20577"/>
          <ac:spMkLst>
            <pc:docMk/>
            <pc:sldMk cId="0" sldId="405"/>
            <ac:spMk id="91" creationId="{A450624E-3184-7DEE-3129-E94D073AE4B5}"/>
          </ac:spMkLst>
        </pc:spChg>
        <pc:spChg chg="mod">
          <ac:chgData name="Can Quy" userId="6905d2fa5b28535f" providerId="LiveId" clId="{6842741D-51DF-41F1-83F0-87D9AB872E42}" dt="2024-04-09T16:28:24.976" v="1830" actId="1076"/>
          <ac:spMkLst>
            <pc:docMk/>
            <pc:sldMk cId="0" sldId="405"/>
            <ac:spMk id="92" creationId="{837495CF-FDB5-1901-3699-C912A4006083}"/>
          </ac:spMkLst>
        </pc:spChg>
        <pc:spChg chg="mod">
          <ac:chgData name="Can Quy" userId="6905d2fa5b28535f" providerId="LiveId" clId="{6842741D-51DF-41F1-83F0-87D9AB872E42}" dt="2024-04-09T16:29:49.227" v="1841" actId="20577"/>
          <ac:spMkLst>
            <pc:docMk/>
            <pc:sldMk cId="0" sldId="405"/>
            <ac:spMk id="93" creationId="{B7F9D670-8720-FBD0-65C8-B9BB8CB5987C}"/>
          </ac:spMkLst>
        </pc:spChg>
        <pc:spChg chg="mod">
          <ac:chgData name="Can Quy" userId="6905d2fa5b28535f" providerId="LiveId" clId="{6842741D-51DF-41F1-83F0-87D9AB872E42}" dt="2024-04-09T16:31:24.702" v="1861" actId="1076"/>
          <ac:spMkLst>
            <pc:docMk/>
            <pc:sldMk cId="0" sldId="405"/>
            <ac:spMk id="94" creationId="{83825949-CFA5-223B-FAEA-B376F18913DC}"/>
          </ac:spMkLst>
        </pc:spChg>
        <pc:spChg chg="mod">
          <ac:chgData name="Can Quy" userId="6905d2fa5b28535f" providerId="LiveId" clId="{6842741D-51DF-41F1-83F0-87D9AB872E42}" dt="2024-04-09T16:33:23.981" v="1883" actId="14100"/>
          <ac:spMkLst>
            <pc:docMk/>
            <pc:sldMk cId="0" sldId="405"/>
            <ac:spMk id="95" creationId="{44EAF2B3-5459-6AD9-7373-7D0E56A3D900}"/>
          </ac:spMkLst>
        </pc:spChg>
        <pc:spChg chg="add del mod">
          <ac:chgData name="Can Quy" userId="6905d2fa5b28535f" providerId="LiveId" clId="{6842741D-51DF-41F1-83F0-87D9AB872E42}" dt="2024-04-09T16:26:22.519" v="1813" actId="113"/>
          <ac:spMkLst>
            <pc:docMk/>
            <pc:sldMk cId="0" sldId="405"/>
            <ac:spMk id="7244" creationId="{33B514E5-2B54-AD3B-2951-926EC886F867}"/>
          </ac:spMkLst>
        </pc:spChg>
        <pc:spChg chg="del">
          <ac:chgData name="Can Quy" userId="6905d2fa5b28535f" providerId="LiveId" clId="{6842741D-51DF-41F1-83F0-87D9AB872E42}" dt="2024-04-09T15:51:25.165" v="1756" actId="478"/>
          <ac:spMkLst>
            <pc:docMk/>
            <pc:sldMk cId="0" sldId="405"/>
            <ac:spMk id="58438" creationId="{3F7FB249-46AD-7C13-FF77-9588177CACF6}"/>
          </ac:spMkLst>
        </pc:spChg>
      </pc:sldChg>
      <pc:sldChg chg="addSp delSp modSp add del mod">
        <pc:chgData name="Can Quy" userId="6905d2fa5b28535f" providerId="LiveId" clId="{6842741D-51DF-41F1-83F0-87D9AB872E42}" dt="2024-04-09T16:42:09.254" v="2043" actId="14100"/>
        <pc:sldMkLst>
          <pc:docMk/>
          <pc:sldMk cId="0" sldId="406"/>
        </pc:sldMkLst>
        <pc:spChg chg="add mod">
          <ac:chgData name="Can Quy" userId="6905d2fa5b28535f" providerId="LiveId" clId="{6842741D-51DF-41F1-83F0-87D9AB872E42}" dt="2024-04-09T16:38:50.844" v="1905"/>
          <ac:spMkLst>
            <pc:docMk/>
            <pc:sldMk cId="0" sldId="406"/>
            <ac:spMk id="2" creationId="{5737D1CD-1ECB-6015-8266-681E2186A8E1}"/>
          </ac:spMkLst>
        </pc:spChg>
        <pc:spChg chg="mod">
          <ac:chgData name="Can Quy" userId="6905d2fa5b28535f" providerId="LiveId" clId="{6842741D-51DF-41F1-83F0-87D9AB872E42}" dt="2024-04-09T16:40:45.016" v="1965" actId="20577"/>
          <ac:spMkLst>
            <pc:docMk/>
            <pc:sldMk cId="0" sldId="406"/>
            <ac:spMk id="26" creationId="{5F7A160B-7A2B-5888-CBF5-A41A10935674}"/>
          </ac:spMkLst>
        </pc:spChg>
        <pc:spChg chg="mod">
          <ac:chgData name="Can Quy" userId="6905d2fa5b28535f" providerId="LiveId" clId="{6842741D-51DF-41F1-83F0-87D9AB872E42}" dt="2024-04-09T16:41:10.378" v="1998" actId="20577"/>
          <ac:spMkLst>
            <pc:docMk/>
            <pc:sldMk cId="0" sldId="406"/>
            <ac:spMk id="91" creationId="{7D9B7D16-485A-8841-85EC-C26C1023CF8D}"/>
          </ac:spMkLst>
        </pc:spChg>
        <pc:spChg chg="mod">
          <ac:chgData name="Can Quy" userId="6905d2fa5b28535f" providerId="LiveId" clId="{6842741D-51DF-41F1-83F0-87D9AB872E42}" dt="2024-04-09T16:41:57.883" v="2041" actId="20577"/>
          <ac:spMkLst>
            <pc:docMk/>
            <pc:sldMk cId="0" sldId="406"/>
            <ac:spMk id="92" creationId="{CA6EE171-136C-A1E1-655A-CEC07204F59D}"/>
          </ac:spMkLst>
        </pc:spChg>
        <pc:spChg chg="mod">
          <ac:chgData name="Can Quy" userId="6905d2fa5b28535f" providerId="LiveId" clId="{6842741D-51DF-41F1-83F0-87D9AB872E42}" dt="2024-04-09T16:40:00.618" v="1915" actId="14100"/>
          <ac:spMkLst>
            <pc:docMk/>
            <pc:sldMk cId="0" sldId="406"/>
            <ac:spMk id="93" creationId="{2CADFC31-40DA-0B36-9FB4-E5BF837337AF}"/>
          </ac:spMkLst>
        </pc:spChg>
        <pc:spChg chg="mod">
          <ac:chgData name="Can Quy" userId="6905d2fa5b28535f" providerId="LiveId" clId="{6842741D-51DF-41F1-83F0-87D9AB872E42}" dt="2024-04-09T16:42:09.254" v="2043" actId="14100"/>
          <ac:spMkLst>
            <pc:docMk/>
            <pc:sldMk cId="0" sldId="406"/>
            <ac:spMk id="94" creationId="{96AC0FB3-C908-D631-3C9E-0C7D03BEA442}"/>
          </ac:spMkLst>
        </pc:spChg>
        <pc:spChg chg="mod">
          <ac:chgData name="Can Quy" userId="6905d2fa5b28535f" providerId="LiveId" clId="{6842741D-51DF-41F1-83F0-87D9AB872E42}" dt="2024-04-09T16:41:20.976" v="2001" actId="14100"/>
          <ac:spMkLst>
            <pc:docMk/>
            <pc:sldMk cId="0" sldId="406"/>
            <ac:spMk id="95" creationId="{B7CDEE3F-F1CD-8641-DEAE-0943FDE08AB4}"/>
          </ac:spMkLst>
        </pc:spChg>
        <pc:spChg chg="mod">
          <ac:chgData name="Can Quy" userId="6905d2fa5b28535f" providerId="LiveId" clId="{6842741D-51DF-41F1-83F0-87D9AB872E42}" dt="2024-04-09T16:38:31.972" v="1903" actId="20577"/>
          <ac:spMkLst>
            <pc:docMk/>
            <pc:sldMk cId="0" sldId="406"/>
            <ac:spMk id="8268" creationId="{D13F8180-5DAE-3E18-88C9-303EB4113C96}"/>
          </ac:spMkLst>
        </pc:spChg>
        <pc:spChg chg="del">
          <ac:chgData name="Can Quy" userId="6905d2fa5b28535f" providerId="LiveId" clId="{6842741D-51DF-41F1-83F0-87D9AB872E42}" dt="2024-04-09T16:38:49.614" v="1904" actId="478"/>
          <ac:spMkLst>
            <pc:docMk/>
            <pc:sldMk cId="0" sldId="406"/>
            <ac:spMk id="59462" creationId="{D429D844-0458-0343-2659-2EC1E3400A9E}"/>
          </ac:spMkLst>
        </pc:spChg>
      </pc:sldChg>
      <pc:sldChg chg="addSp delSp modSp add del mod">
        <pc:chgData name="Can Quy" userId="6905d2fa5b28535f" providerId="LiveId" clId="{6842741D-51DF-41F1-83F0-87D9AB872E42}" dt="2024-04-10T04:25:42.324" v="2582"/>
        <pc:sldMkLst>
          <pc:docMk/>
          <pc:sldMk cId="0" sldId="407"/>
        </pc:sldMkLst>
        <pc:spChg chg="add mod">
          <ac:chgData name="Can Quy" userId="6905d2fa5b28535f" providerId="LiveId" clId="{6842741D-51DF-41F1-83F0-87D9AB872E42}" dt="2024-04-10T04:25:42.324" v="2582"/>
          <ac:spMkLst>
            <pc:docMk/>
            <pc:sldMk cId="0" sldId="407"/>
            <ac:spMk id="2" creationId="{17B57258-0579-409E-7B00-6FF1E568A472}"/>
          </ac:spMkLst>
        </pc:spChg>
        <pc:spChg chg="mod">
          <ac:chgData name="Can Quy" userId="6905d2fa5b28535f" providerId="LiveId" clId="{6842741D-51DF-41F1-83F0-87D9AB872E42}" dt="2024-04-10T04:22:56.178" v="2516" actId="20577"/>
          <ac:spMkLst>
            <pc:docMk/>
            <pc:sldMk cId="0" sldId="407"/>
            <ac:spMk id="26" creationId="{D23D6BE3-989C-9FE8-7BEA-B54E67883AEF}"/>
          </ac:spMkLst>
        </pc:spChg>
        <pc:spChg chg="mod">
          <ac:chgData name="Can Quy" userId="6905d2fa5b28535f" providerId="LiveId" clId="{6842741D-51DF-41F1-83F0-87D9AB872E42}" dt="2024-04-10T04:21:43.984" v="2498" actId="20577"/>
          <ac:spMkLst>
            <pc:docMk/>
            <pc:sldMk cId="0" sldId="407"/>
            <ac:spMk id="91" creationId="{6657A663-AE11-C770-A1DC-D0C19391100F}"/>
          </ac:spMkLst>
        </pc:spChg>
        <pc:spChg chg="mod">
          <ac:chgData name="Can Quy" userId="6905d2fa5b28535f" providerId="LiveId" clId="{6842741D-51DF-41F1-83F0-87D9AB872E42}" dt="2024-04-10T04:24:26.259" v="2574" actId="20577"/>
          <ac:spMkLst>
            <pc:docMk/>
            <pc:sldMk cId="0" sldId="407"/>
            <ac:spMk id="92" creationId="{152DA8DB-9684-7932-A82D-AB36E879A0F6}"/>
          </ac:spMkLst>
        </pc:spChg>
        <pc:spChg chg="mod">
          <ac:chgData name="Can Quy" userId="6905d2fa5b28535f" providerId="LiveId" clId="{6842741D-51DF-41F1-83F0-87D9AB872E42}" dt="2024-04-10T04:23:25.282" v="2546" actId="20577"/>
          <ac:spMkLst>
            <pc:docMk/>
            <pc:sldMk cId="0" sldId="407"/>
            <ac:spMk id="93" creationId="{1BB9B251-FD51-D92D-BEE7-D01E5A8A20D4}"/>
          </ac:spMkLst>
        </pc:spChg>
        <pc:spChg chg="mod">
          <ac:chgData name="Can Quy" userId="6905d2fa5b28535f" providerId="LiveId" clId="{6842741D-51DF-41F1-83F0-87D9AB872E42}" dt="2024-04-10T04:24:51.807" v="2578" actId="14100"/>
          <ac:spMkLst>
            <pc:docMk/>
            <pc:sldMk cId="0" sldId="407"/>
            <ac:spMk id="94" creationId="{5BC7CF36-75BC-C990-ECDC-ADF74FEBD280}"/>
          </ac:spMkLst>
        </pc:spChg>
        <pc:spChg chg="mod">
          <ac:chgData name="Can Quy" userId="6905d2fa5b28535f" providerId="LiveId" clId="{6842741D-51DF-41F1-83F0-87D9AB872E42}" dt="2024-04-10T04:23:43.695" v="2547" actId="1076"/>
          <ac:spMkLst>
            <pc:docMk/>
            <pc:sldMk cId="0" sldId="407"/>
            <ac:spMk id="95" creationId="{6CB670D0-3598-6B64-96D1-6232CA22F48B}"/>
          </ac:spMkLst>
        </pc:spChg>
        <pc:spChg chg="mod">
          <ac:chgData name="Can Quy" userId="6905d2fa5b28535f" providerId="LiveId" clId="{6842741D-51DF-41F1-83F0-87D9AB872E42}" dt="2024-04-10T04:25:10.063" v="2579" actId="1076"/>
          <ac:spMkLst>
            <pc:docMk/>
            <pc:sldMk cId="0" sldId="407"/>
            <ac:spMk id="98" creationId="{34259470-A140-25DB-C6FB-7021F2707E1D}"/>
          </ac:spMkLst>
        </pc:spChg>
        <pc:spChg chg="mod">
          <ac:chgData name="Can Quy" userId="6905d2fa5b28535f" providerId="LiveId" clId="{6842741D-51DF-41F1-83F0-87D9AB872E42}" dt="2024-04-10T04:19:13.507" v="2491" actId="20577"/>
          <ac:spMkLst>
            <pc:docMk/>
            <pc:sldMk cId="0" sldId="407"/>
            <ac:spMk id="9292" creationId="{1DD637F3-2E66-0A05-2B52-318AD89E53DC}"/>
          </ac:spMkLst>
        </pc:spChg>
        <pc:spChg chg="mod">
          <ac:chgData name="Can Quy" userId="6905d2fa5b28535f" providerId="LiveId" clId="{6842741D-51DF-41F1-83F0-87D9AB872E42}" dt="2024-04-10T04:25:15.173" v="2580" actId="1076"/>
          <ac:spMkLst>
            <pc:docMk/>
            <pc:sldMk cId="0" sldId="407"/>
            <ac:spMk id="60485" creationId="{DF2368DF-E627-B929-B06E-88B037B3832F}"/>
          </ac:spMkLst>
        </pc:spChg>
        <pc:spChg chg="del">
          <ac:chgData name="Can Quy" userId="6905d2fa5b28535f" providerId="LiveId" clId="{6842741D-51DF-41F1-83F0-87D9AB872E42}" dt="2024-04-10T04:25:41.494" v="2581" actId="478"/>
          <ac:spMkLst>
            <pc:docMk/>
            <pc:sldMk cId="0" sldId="407"/>
            <ac:spMk id="60486" creationId="{C2FDC5C7-4F66-F8F0-B25C-9B7EC8828E07}"/>
          </ac:spMkLst>
        </pc:spChg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08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09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10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11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12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13"/>
        </pc:sldMkLst>
      </pc:sldChg>
      <pc:sldChg chg="add del">
        <pc:chgData name="Can Quy" userId="6905d2fa5b28535f" providerId="LiveId" clId="{6842741D-51DF-41F1-83F0-87D9AB872E42}" dt="2024-04-09T14:25:07.526" v="716"/>
        <pc:sldMkLst>
          <pc:docMk/>
          <pc:sldMk cId="0" sldId="414"/>
        </pc:sldMkLst>
      </pc:sldChg>
      <pc:sldChg chg="add del">
        <pc:chgData name="Can Quy" userId="6905d2fa5b28535f" providerId="LiveId" clId="{6842741D-51DF-41F1-83F0-87D9AB872E42}" dt="2024-04-09T09:33:34.069" v="301" actId="47"/>
        <pc:sldMkLst>
          <pc:docMk/>
          <pc:sldMk cId="0" sldId="444"/>
        </pc:sldMkLst>
      </pc:sldChg>
      <pc:sldChg chg="add modTransition">
        <pc:chgData name="Can Quy" userId="6905d2fa5b28535f" providerId="LiveId" clId="{6842741D-51DF-41F1-83F0-87D9AB872E42}" dt="2024-04-09T11:39:16.046" v="515"/>
        <pc:sldMkLst>
          <pc:docMk/>
          <pc:sldMk cId="3776401030" sldId="580"/>
        </pc:sldMkLst>
      </pc:sldChg>
      <pc:sldChg chg="add modTransition">
        <pc:chgData name="Can Quy" userId="6905d2fa5b28535f" providerId="LiveId" clId="{6842741D-51DF-41F1-83F0-87D9AB872E42}" dt="2024-04-09T11:39:40.404" v="516"/>
        <pc:sldMkLst>
          <pc:docMk/>
          <pc:sldMk cId="3938465920" sldId="581"/>
        </pc:sldMkLst>
      </pc:sldChg>
      <pc:sldChg chg="addSp delSp modSp add del mod ord">
        <pc:chgData name="Can Quy" userId="6905d2fa5b28535f" providerId="LiveId" clId="{6842741D-51DF-41F1-83F0-87D9AB872E42}" dt="2024-04-09T09:33:03.812" v="300" actId="47"/>
        <pc:sldMkLst>
          <pc:docMk/>
          <pc:sldMk cId="1221832756" sldId="586"/>
        </pc:sldMkLst>
        <pc:spChg chg="mod">
          <ac:chgData name="Can Quy" userId="6905d2fa5b28535f" providerId="LiveId" clId="{6842741D-51DF-41F1-83F0-87D9AB872E42}" dt="2024-04-09T08:47:19.521" v="114"/>
          <ac:spMkLst>
            <pc:docMk/>
            <pc:sldMk cId="1221832756" sldId="586"/>
            <ac:spMk id="5" creationId="{60A42E91-2CD6-ED0F-5AC4-09D23E41B980}"/>
          </ac:spMkLst>
        </pc:spChg>
        <pc:spChg chg="mod">
          <ac:chgData name="Can Quy" userId="6905d2fa5b28535f" providerId="LiveId" clId="{6842741D-51DF-41F1-83F0-87D9AB872E42}" dt="2024-04-09T08:45:34.814" v="98" actId="20577"/>
          <ac:spMkLst>
            <pc:docMk/>
            <pc:sldMk cId="1221832756" sldId="586"/>
            <ac:spMk id="18" creationId="{6FCD71A2-4BFE-4953-931C-BECE5B4A1D66}"/>
          </ac:spMkLst>
        </pc:spChg>
        <pc:spChg chg="mod">
          <ac:chgData name="Can Quy" userId="6905d2fa5b28535f" providerId="LiveId" clId="{6842741D-51DF-41F1-83F0-87D9AB872E42}" dt="2024-04-09T08:49:44.814" v="138" actId="1076"/>
          <ac:spMkLst>
            <pc:docMk/>
            <pc:sldMk cId="1221832756" sldId="586"/>
            <ac:spMk id="37" creationId="{00000000-0000-0000-0000-000000000000}"/>
          </ac:spMkLst>
        </pc:spChg>
        <pc:grpChg chg="add mod">
          <ac:chgData name="Can Quy" userId="6905d2fa5b28535f" providerId="LiveId" clId="{6842741D-51DF-41F1-83F0-87D9AB872E42}" dt="2024-04-09T08:48:55.815" v="134" actId="1076"/>
          <ac:grpSpMkLst>
            <pc:docMk/>
            <pc:sldMk cId="1221832756" sldId="586"/>
            <ac:grpSpMk id="2" creationId="{4F63DFB7-99C2-D609-B946-4CA8D5F5FD58}"/>
          </ac:grpSpMkLst>
        </pc:grpChg>
        <pc:picChg chg="mod">
          <ac:chgData name="Can Quy" userId="6905d2fa5b28535f" providerId="LiveId" clId="{6842741D-51DF-41F1-83F0-87D9AB872E42}" dt="2024-04-09T08:47:19.521" v="114"/>
          <ac:picMkLst>
            <pc:docMk/>
            <pc:sldMk cId="1221832756" sldId="586"/>
            <ac:picMk id="3" creationId="{095A4CDC-223C-3622-B13D-2E3348CC534B}"/>
          </ac:picMkLst>
        </pc:picChg>
        <pc:picChg chg="add del mod">
          <ac:chgData name="Can Quy" userId="6905d2fa5b28535f" providerId="LiveId" clId="{6842741D-51DF-41F1-83F0-87D9AB872E42}" dt="2024-04-09T08:50:04.809" v="142" actId="1076"/>
          <ac:picMkLst>
            <pc:docMk/>
            <pc:sldMk cId="1221832756" sldId="586"/>
            <ac:picMk id="4" creationId="{00000000-0000-0000-0000-000000000000}"/>
          </ac:picMkLst>
        </pc:picChg>
        <pc:picChg chg="mod">
          <ac:chgData name="Can Quy" userId="6905d2fa5b28535f" providerId="LiveId" clId="{6842741D-51DF-41F1-83F0-87D9AB872E42}" dt="2024-04-09T08:45:49.796" v="99" actId="1076"/>
          <ac:picMkLst>
            <pc:docMk/>
            <pc:sldMk cId="1221832756" sldId="586"/>
            <ac:picMk id="19" creationId="{18B3DB36-0CAB-4CD0-BE48-595E0CADE407}"/>
          </ac:picMkLst>
        </pc:picChg>
        <pc:picChg chg="mod">
          <ac:chgData name="Can Quy" userId="6905d2fa5b28535f" providerId="LiveId" clId="{6842741D-51DF-41F1-83F0-87D9AB872E42}" dt="2024-04-09T08:50:24.187" v="145" actId="14100"/>
          <ac:picMkLst>
            <pc:docMk/>
            <pc:sldMk cId="1221832756" sldId="586"/>
            <ac:picMk id="34" creationId="{00000000-0000-0000-0000-000000000000}"/>
          </ac:picMkLst>
        </pc:picChg>
        <pc:picChg chg="mod">
          <ac:chgData name="Can Quy" userId="6905d2fa5b28535f" providerId="LiveId" clId="{6842741D-51DF-41F1-83F0-87D9AB872E42}" dt="2024-04-09T08:50:16.547" v="144" actId="14100"/>
          <ac:picMkLst>
            <pc:docMk/>
            <pc:sldMk cId="1221832756" sldId="586"/>
            <ac:picMk id="36" creationId="{00000000-0000-0000-0000-000000000000}"/>
          </ac:picMkLst>
        </pc:picChg>
      </pc:sldChg>
      <pc:sldChg chg="modSp add del mod">
        <pc:chgData name="Can Quy" userId="6905d2fa5b28535f" providerId="LiveId" clId="{6842741D-51DF-41F1-83F0-87D9AB872E42}" dt="2024-04-09T09:33:02.294" v="299" actId="47"/>
        <pc:sldMkLst>
          <pc:docMk/>
          <pc:sldMk cId="2607062744" sldId="587"/>
        </pc:sldMkLst>
        <pc:spChg chg="mod">
          <ac:chgData name="Can Quy" userId="6905d2fa5b28535f" providerId="LiveId" clId="{6842741D-51DF-41F1-83F0-87D9AB872E42}" dt="2024-04-09T08:46:25.119" v="110" actId="20577"/>
          <ac:spMkLst>
            <pc:docMk/>
            <pc:sldMk cId="2607062744" sldId="587"/>
            <ac:spMk id="18" creationId="{6FCD71A2-4BFE-4953-931C-BECE5B4A1D66}"/>
          </ac:spMkLst>
        </pc:spChg>
        <pc:picChg chg="mod">
          <ac:chgData name="Can Quy" userId="6905d2fa5b28535f" providerId="LiveId" clId="{6842741D-51DF-41F1-83F0-87D9AB872E42}" dt="2024-04-09T08:46:30.298" v="111" actId="1076"/>
          <ac:picMkLst>
            <pc:docMk/>
            <pc:sldMk cId="2607062744" sldId="587"/>
            <ac:picMk id="19" creationId="{18B3DB36-0CAB-4CD0-BE48-595E0CADE407}"/>
          </ac:picMkLst>
        </pc:picChg>
      </pc:sldChg>
      <pc:sldChg chg="delSp add del ord">
        <pc:chgData name="Can Quy" userId="6905d2fa5b28535f" providerId="LiveId" clId="{6842741D-51DF-41F1-83F0-87D9AB872E42}" dt="2024-04-09T08:44:07.702" v="40" actId="47"/>
        <pc:sldMkLst>
          <pc:docMk/>
          <pc:sldMk cId="2653376230" sldId="587"/>
        </pc:sldMkLst>
        <pc:picChg chg="del">
          <ac:chgData name="Can Quy" userId="6905d2fa5b28535f" providerId="LiveId" clId="{6842741D-51DF-41F1-83F0-87D9AB872E42}" dt="2024-04-09T08:41:56.140" v="8" actId="478"/>
          <ac:picMkLst>
            <pc:docMk/>
            <pc:sldMk cId="2653376230" sldId="587"/>
            <ac:picMk id="8" creationId="{00000000-0000-0000-0000-000000000000}"/>
          </ac:picMkLst>
        </pc:picChg>
      </pc:sldChg>
      <pc:sldChg chg="add del">
        <pc:chgData name="Can Quy" userId="6905d2fa5b28535f" providerId="LiveId" clId="{6842741D-51DF-41F1-83F0-87D9AB872E42}" dt="2024-04-09T09:33:01.010" v="298" actId="47"/>
        <pc:sldMkLst>
          <pc:docMk/>
          <pc:sldMk cId="639907893" sldId="588"/>
        </pc:sldMkLst>
      </pc:sldChg>
      <pc:sldChg chg="add del">
        <pc:chgData name="Can Quy" userId="6905d2fa5b28535f" providerId="LiveId" clId="{6842741D-51DF-41F1-83F0-87D9AB872E42}" dt="2024-04-09T08:42:18.518" v="10"/>
        <pc:sldMkLst>
          <pc:docMk/>
          <pc:sldMk cId="657201975" sldId="588"/>
        </pc:sldMkLst>
      </pc:sldChg>
      <pc:sldChg chg="add del">
        <pc:chgData name="Can Quy" userId="6905d2fa5b28535f" providerId="LiveId" clId="{6842741D-51DF-41F1-83F0-87D9AB872E42}" dt="2024-04-09T09:32:59.314" v="297" actId="47"/>
        <pc:sldMkLst>
          <pc:docMk/>
          <pc:sldMk cId="1744792549" sldId="589"/>
        </pc:sldMkLst>
      </pc:sldChg>
      <pc:sldChg chg="addSp delSp modSp add mod addAnim delAnim modAnim">
        <pc:chgData name="Can Quy" userId="6905d2fa5b28535f" providerId="LiveId" clId="{6842741D-51DF-41F1-83F0-87D9AB872E42}" dt="2024-04-10T03:01:22.344" v="2280" actId="1076"/>
        <pc:sldMkLst>
          <pc:docMk/>
          <pc:sldMk cId="3276722078" sldId="590"/>
        </pc:sldMkLst>
        <pc:spChg chg="add mod">
          <ac:chgData name="Can Quy" userId="6905d2fa5b28535f" providerId="LiveId" clId="{6842741D-51DF-41F1-83F0-87D9AB872E42}" dt="2024-04-09T09:37:20.818" v="359" actId="20577"/>
          <ac:spMkLst>
            <pc:docMk/>
            <pc:sldMk cId="3276722078" sldId="590"/>
            <ac:spMk id="2" creationId="{119E8293-43AC-2B49-53D5-D1DA89A79A08}"/>
          </ac:spMkLst>
        </pc:spChg>
        <pc:spChg chg="mod">
          <ac:chgData name="Can Quy" userId="6905d2fa5b28535f" providerId="LiveId" clId="{6842741D-51DF-41F1-83F0-87D9AB872E42}" dt="2024-04-09T09:15:40.744" v="199" actId="1076"/>
          <ac:spMkLst>
            <pc:docMk/>
            <pc:sldMk cId="3276722078" sldId="590"/>
            <ac:spMk id="13" creationId="{5BA239AA-D0C3-44E0-BD80-C74E9B734B1E}"/>
          </ac:spMkLst>
        </pc:spChg>
        <pc:spChg chg="mod">
          <ac:chgData name="Can Quy" userId="6905d2fa5b28535f" providerId="LiveId" clId="{6842741D-51DF-41F1-83F0-87D9AB872E42}" dt="2024-04-09T09:15:40.911" v="200" actId="1076"/>
          <ac:spMkLst>
            <pc:docMk/>
            <pc:sldMk cId="3276722078" sldId="590"/>
            <ac:spMk id="15" creationId="{AE613325-3A0A-4A49-B191-421B1C28C72C}"/>
          </ac:spMkLst>
        </pc:spChg>
        <pc:spChg chg="mod">
          <ac:chgData name="Can Quy" userId="6905d2fa5b28535f" providerId="LiveId" clId="{6842741D-51DF-41F1-83F0-87D9AB872E42}" dt="2024-04-09T09:15:41.028" v="201" actId="1076"/>
          <ac:spMkLst>
            <pc:docMk/>
            <pc:sldMk cId="3276722078" sldId="590"/>
            <ac:spMk id="16" creationId="{A802FAF5-8F05-4B23-B1A7-6A5BA9EF653D}"/>
          </ac:spMkLst>
        </pc:spChg>
        <pc:spChg chg="mod">
          <ac:chgData name="Can Quy" userId="6905d2fa5b28535f" providerId="LiveId" clId="{6842741D-51DF-41F1-83F0-87D9AB872E42}" dt="2024-04-09T09:26:25.034" v="267" actId="1076"/>
          <ac:spMkLst>
            <pc:docMk/>
            <pc:sldMk cId="3276722078" sldId="590"/>
            <ac:spMk id="18" creationId="{6FCD71A2-4BFE-4953-931C-BECE5B4A1D66}"/>
          </ac:spMkLst>
        </pc:spChg>
        <pc:spChg chg="add del mod">
          <ac:chgData name="Can Quy" userId="6905d2fa5b28535f" providerId="LiveId" clId="{6842741D-51DF-41F1-83F0-87D9AB872E42}" dt="2024-04-09T09:14:14.124" v="171"/>
          <ac:spMkLst>
            <pc:docMk/>
            <pc:sldMk cId="3276722078" sldId="590"/>
            <ac:spMk id="35" creationId="{00000000-0000-0000-0000-000000000000}"/>
          </ac:spMkLst>
        </pc:spChg>
        <pc:spChg chg="add del mod">
          <ac:chgData name="Can Quy" userId="6905d2fa5b28535f" providerId="LiveId" clId="{6842741D-51DF-41F1-83F0-87D9AB872E42}" dt="2024-04-09T09:16:17.397" v="207" actId="1076"/>
          <ac:spMkLst>
            <pc:docMk/>
            <pc:sldMk cId="3276722078" sldId="590"/>
            <ac:spMk id="37" creationId="{00000000-0000-0000-0000-000000000000}"/>
          </ac:spMkLst>
        </pc:spChg>
        <pc:picChg chg="del">
          <ac:chgData name="Can Quy" userId="6905d2fa5b28535f" providerId="LiveId" clId="{6842741D-51DF-41F1-83F0-87D9AB872E42}" dt="2024-04-09T09:13:31.535" v="164" actId="478"/>
          <ac:picMkLst>
            <pc:docMk/>
            <pc:sldMk cId="3276722078" sldId="590"/>
            <ac:picMk id="4" creationId="{00000000-0000-0000-0000-000000000000}"/>
          </ac:picMkLst>
        </pc:picChg>
        <pc:picChg chg="mod">
          <ac:chgData name="Can Quy" userId="6905d2fa5b28535f" providerId="LiveId" clId="{6842741D-51DF-41F1-83F0-87D9AB872E42}" dt="2024-04-09T09:25:56.313" v="239" actId="1076"/>
          <ac:picMkLst>
            <pc:docMk/>
            <pc:sldMk cId="3276722078" sldId="590"/>
            <ac:picMk id="17" creationId="{123805F6-EA77-4D51-9744-9F37A57F23A0}"/>
          </ac:picMkLst>
        </pc:picChg>
        <pc:picChg chg="mod">
          <ac:chgData name="Can Quy" userId="6905d2fa5b28535f" providerId="LiveId" clId="{6842741D-51DF-41F1-83F0-87D9AB872E42}" dt="2024-04-10T03:01:22.344" v="2280" actId="1076"/>
          <ac:picMkLst>
            <pc:docMk/>
            <pc:sldMk cId="3276722078" sldId="590"/>
            <ac:picMk id="19" creationId="{18B3DB36-0CAB-4CD0-BE48-595E0CADE407}"/>
          </ac:picMkLst>
        </pc:picChg>
        <pc:picChg chg="add del mod">
          <ac:chgData name="Can Quy" userId="6905d2fa5b28535f" providerId="LiveId" clId="{6842741D-51DF-41F1-83F0-87D9AB872E42}" dt="2024-04-09T09:32:37.494" v="296" actId="1076"/>
          <ac:picMkLst>
            <pc:docMk/>
            <pc:sldMk cId="3276722078" sldId="590"/>
            <ac:picMk id="34" creationId="{00000000-0000-0000-0000-000000000000}"/>
          </ac:picMkLst>
        </pc:picChg>
        <pc:picChg chg="mod">
          <ac:chgData name="Can Quy" userId="6905d2fa5b28535f" providerId="LiveId" clId="{6842741D-51DF-41F1-83F0-87D9AB872E42}" dt="2024-04-09T09:15:43.711" v="204" actId="1076"/>
          <ac:picMkLst>
            <pc:docMk/>
            <pc:sldMk cId="3276722078" sldId="590"/>
            <ac:picMk id="36" creationId="{00000000-0000-0000-0000-000000000000}"/>
          </ac:picMkLst>
        </pc:picChg>
      </pc:sldChg>
      <pc:sldChg chg="add del">
        <pc:chgData name="Can Quy" userId="6905d2fa5b28535f" providerId="LiveId" clId="{6842741D-51DF-41F1-83F0-87D9AB872E42}" dt="2024-04-09T09:11:48.172" v="156"/>
        <pc:sldMkLst>
          <pc:docMk/>
          <pc:sldMk cId="1308711817" sldId="591"/>
        </pc:sldMkLst>
      </pc:sldChg>
      <pc:sldChg chg="addSp delSp modSp add mod">
        <pc:chgData name="Can Quy" userId="6905d2fa5b28535f" providerId="LiveId" clId="{6842741D-51DF-41F1-83F0-87D9AB872E42}" dt="2024-04-10T03:01:44.498" v="2298" actId="1076"/>
        <pc:sldMkLst>
          <pc:docMk/>
          <pc:sldMk cId="290054542" sldId="592"/>
        </pc:sldMkLst>
        <pc:spChg chg="del">
          <ac:chgData name="Can Quy" userId="6905d2fa5b28535f" providerId="LiveId" clId="{6842741D-51DF-41F1-83F0-87D9AB872E42}" dt="2024-04-09T09:20:12.489" v="219" actId="478"/>
          <ac:spMkLst>
            <pc:docMk/>
            <pc:sldMk cId="290054542" sldId="592"/>
            <ac:spMk id="2" creationId="{119E8293-43AC-2B49-53D5-D1DA89A79A08}"/>
          </ac:spMkLst>
        </pc:spChg>
        <pc:spChg chg="add mod">
          <ac:chgData name="Can Quy" userId="6905d2fa5b28535f" providerId="LiveId" clId="{6842741D-51DF-41F1-83F0-87D9AB872E42}" dt="2024-04-09T09:37:30.421" v="362" actId="115"/>
          <ac:spMkLst>
            <pc:docMk/>
            <pc:sldMk cId="290054542" sldId="592"/>
            <ac:spMk id="3" creationId="{189DBEE7-72DC-B5AC-7C73-AFBA366DF9FE}"/>
          </ac:spMkLst>
        </pc:spChg>
        <pc:spChg chg="mod">
          <ac:chgData name="Can Quy" userId="6905d2fa5b28535f" providerId="LiveId" clId="{6842741D-51DF-41F1-83F0-87D9AB872E42}" dt="2024-04-10T03:01:38.267" v="2297" actId="20577"/>
          <ac:spMkLst>
            <pc:docMk/>
            <pc:sldMk cId="290054542" sldId="592"/>
            <ac:spMk id="18" creationId="{6FCD71A2-4BFE-4953-931C-BECE5B4A1D66}"/>
          </ac:spMkLst>
        </pc:spChg>
        <pc:spChg chg="mod">
          <ac:chgData name="Can Quy" userId="6905d2fa5b28535f" providerId="LiveId" clId="{6842741D-51DF-41F1-83F0-87D9AB872E42}" dt="2024-04-09T09:21:09.073" v="224" actId="20577"/>
          <ac:spMkLst>
            <pc:docMk/>
            <pc:sldMk cId="290054542" sldId="592"/>
            <ac:spMk id="37" creationId="{00000000-0000-0000-0000-000000000000}"/>
          </ac:spMkLst>
        </pc:spChg>
        <pc:picChg chg="mod">
          <ac:chgData name="Can Quy" userId="6905d2fa5b28535f" providerId="LiveId" clId="{6842741D-51DF-41F1-83F0-87D9AB872E42}" dt="2024-04-09T09:21:54.529" v="225" actId="1076"/>
          <ac:picMkLst>
            <pc:docMk/>
            <pc:sldMk cId="290054542" sldId="592"/>
            <ac:picMk id="17" creationId="{123805F6-EA77-4D51-9744-9F37A57F23A0}"/>
          </ac:picMkLst>
        </pc:picChg>
        <pc:picChg chg="mod">
          <ac:chgData name="Can Quy" userId="6905d2fa5b28535f" providerId="LiveId" clId="{6842741D-51DF-41F1-83F0-87D9AB872E42}" dt="2024-04-10T03:01:44.498" v="2298" actId="1076"/>
          <ac:picMkLst>
            <pc:docMk/>
            <pc:sldMk cId="290054542" sldId="592"/>
            <ac:picMk id="19" creationId="{18B3DB36-0CAB-4CD0-BE48-595E0CADE407}"/>
          </ac:picMkLst>
        </pc:picChg>
        <pc:picChg chg="mod">
          <ac:chgData name="Can Quy" userId="6905d2fa5b28535f" providerId="LiveId" clId="{6842741D-51DF-41F1-83F0-87D9AB872E42}" dt="2024-04-09T09:26:50.259" v="270" actId="14100"/>
          <ac:picMkLst>
            <pc:docMk/>
            <pc:sldMk cId="290054542" sldId="592"/>
            <ac:picMk id="34" creationId="{00000000-0000-0000-0000-000000000000}"/>
          </ac:picMkLst>
        </pc:picChg>
      </pc:sldChg>
      <pc:sldChg chg="addSp delSp modSp add mod">
        <pc:chgData name="Can Quy" userId="6905d2fa5b28535f" providerId="LiveId" clId="{6842741D-51DF-41F1-83F0-87D9AB872E42}" dt="2024-04-10T03:02:20.951" v="2311" actId="1076"/>
        <pc:sldMkLst>
          <pc:docMk/>
          <pc:sldMk cId="4108292047" sldId="593"/>
        </pc:sldMkLst>
        <pc:spChg chg="add mod">
          <ac:chgData name="Can Quy" userId="6905d2fa5b28535f" providerId="LiveId" clId="{6842741D-51DF-41F1-83F0-87D9AB872E42}" dt="2024-04-09T09:37:37.251" v="364" actId="20577"/>
          <ac:spMkLst>
            <pc:docMk/>
            <pc:sldMk cId="4108292047" sldId="593"/>
            <ac:spMk id="2" creationId="{9EA2C02F-8507-B6DA-6BD4-04755F0AF297}"/>
          </ac:spMkLst>
        </pc:spChg>
        <pc:spChg chg="del">
          <ac:chgData name="Can Quy" userId="6905d2fa5b28535f" providerId="LiveId" clId="{6842741D-51DF-41F1-83F0-87D9AB872E42}" dt="2024-04-09T09:28:01.041" v="272" actId="478"/>
          <ac:spMkLst>
            <pc:docMk/>
            <pc:sldMk cId="4108292047" sldId="593"/>
            <ac:spMk id="3" creationId="{189DBEE7-72DC-B5AC-7C73-AFBA366DF9FE}"/>
          </ac:spMkLst>
        </pc:spChg>
        <pc:spChg chg="mod">
          <ac:chgData name="Can Quy" userId="6905d2fa5b28535f" providerId="LiveId" clId="{6842741D-51DF-41F1-83F0-87D9AB872E42}" dt="2024-04-10T03:02:13.775" v="2310" actId="20577"/>
          <ac:spMkLst>
            <pc:docMk/>
            <pc:sldMk cId="4108292047" sldId="593"/>
            <ac:spMk id="18" creationId="{6FCD71A2-4BFE-4953-931C-BECE5B4A1D66}"/>
          </ac:spMkLst>
        </pc:spChg>
        <pc:spChg chg="mod">
          <ac:chgData name="Can Quy" userId="6905d2fa5b28535f" providerId="LiveId" clId="{6842741D-51DF-41F1-83F0-87D9AB872E42}" dt="2024-04-09T09:28:59.972" v="279" actId="20577"/>
          <ac:spMkLst>
            <pc:docMk/>
            <pc:sldMk cId="4108292047" sldId="593"/>
            <ac:spMk id="37" creationId="{00000000-0000-0000-0000-000000000000}"/>
          </ac:spMkLst>
        </pc:spChg>
        <pc:picChg chg="mod">
          <ac:chgData name="Can Quy" userId="6905d2fa5b28535f" providerId="LiveId" clId="{6842741D-51DF-41F1-83F0-87D9AB872E42}" dt="2024-04-10T03:02:20.951" v="2311" actId="1076"/>
          <ac:picMkLst>
            <pc:docMk/>
            <pc:sldMk cId="4108292047" sldId="593"/>
            <ac:picMk id="19" creationId="{18B3DB36-0CAB-4CD0-BE48-595E0CADE407}"/>
          </ac:picMkLst>
        </pc:picChg>
        <pc:picChg chg="mod">
          <ac:chgData name="Can Quy" userId="6905d2fa5b28535f" providerId="LiveId" clId="{6842741D-51DF-41F1-83F0-87D9AB872E42}" dt="2024-04-09T09:29:08.823" v="280" actId="1076"/>
          <ac:picMkLst>
            <pc:docMk/>
            <pc:sldMk cId="4108292047" sldId="593"/>
            <ac:picMk id="34" creationId="{00000000-0000-0000-0000-000000000000}"/>
          </ac:picMkLst>
        </pc:picChg>
        <pc:picChg chg="mod">
          <ac:chgData name="Can Quy" userId="6905d2fa5b28535f" providerId="LiveId" clId="{6842741D-51DF-41F1-83F0-87D9AB872E42}" dt="2024-04-09T09:29:14.031" v="281" actId="1076"/>
          <ac:picMkLst>
            <pc:docMk/>
            <pc:sldMk cId="4108292047" sldId="593"/>
            <ac:picMk id="36" creationId="{00000000-0000-0000-0000-000000000000}"/>
          </ac:picMkLst>
        </pc:picChg>
      </pc:sldChg>
      <pc:sldChg chg="addSp delSp modSp add mod">
        <pc:chgData name="Can Quy" userId="6905d2fa5b28535f" providerId="LiveId" clId="{6842741D-51DF-41F1-83F0-87D9AB872E42}" dt="2024-04-10T03:03:04.560" v="2343" actId="1076"/>
        <pc:sldMkLst>
          <pc:docMk/>
          <pc:sldMk cId="367700211" sldId="594"/>
        </pc:sldMkLst>
        <pc:spChg chg="del">
          <ac:chgData name="Can Quy" userId="6905d2fa5b28535f" providerId="LiveId" clId="{6842741D-51DF-41F1-83F0-87D9AB872E42}" dt="2024-04-09T09:30:01.298" v="283" actId="478"/>
          <ac:spMkLst>
            <pc:docMk/>
            <pc:sldMk cId="367700211" sldId="594"/>
            <ac:spMk id="2" creationId="{9EA2C02F-8507-B6DA-6BD4-04755F0AF297}"/>
          </ac:spMkLst>
        </pc:spChg>
        <pc:spChg chg="add mod">
          <ac:chgData name="Can Quy" userId="6905d2fa5b28535f" providerId="LiveId" clId="{6842741D-51DF-41F1-83F0-87D9AB872E42}" dt="2024-04-09T09:37:44.583" v="369" actId="20577"/>
          <ac:spMkLst>
            <pc:docMk/>
            <pc:sldMk cId="367700211" sldId="594"/>
            <ac:spMk id="3" creationId="{EA3E0FEA-BA37-060E-B362-3BE4C8308893}"/>
          </ac:spMkLst>
        </pc:spChg>
        <pc:spChg chg="mod">
          <ac:chgData name="Can Quy" userId="6905d2fa5b28535f" providerId="LiveId" clId="{6842741D-51DF-41F1-83F0-87D9AB872E42}" dt="2024-04-10T03:02:59.454" v="2342" actId="20577"/>
          <ac:spMkLst>
            <pc:docMk/>
            <pc:sldMk cId="367700211" sldId="594"/>
            <ac:spMk id="18" creationId="{6FCD71A2-4BFE-4953-931C-BECE5B4A1D66}"/>
          </ac:spMkLst>
        </pc:spChg>
        <pc:picChg chg="mod">
          <ac:chgData name="Can Quy" userId="6905d2fa5b28535f" providerId="LiveId" clId="{6842741D-51DF-41F1-83F0-87D9AB872E42}" dt="2024-04-10T03:03:04.560" v="2343" actId="1076"/>
          <ac:picMkLst>
            <pc:docMk/>
            <pc:sldMk cId="367700211" sldId="594"/>
            <ac:picMk id="19" creationId="{18B3DB36-0CAB-4CD0-BE48-595E0CADE407}"/>
          </ac:picMkLst>
        </pc:picChg>
      </pc:sldChg>
      <pc:sldChg chg="addSp delSp modSp add mod delAnim modAnim">
        <pc:chgData name="Can Quy" userId="6905d2fa5b28535f" providerId="LiveId" clId="{6842741D-51DF-41F1-83F0-87D9AB872E42}" dt="2024-04-10T03:03:17.711" v="2344" actId="1076"/>
        <pc:sldMkLst>
          <pc:docMk/>
          <pc:sldMk cId="2582154075" sldId="595"/>
        </pc:sldMkLst>
        <pc:spChg chg="add mod">
          <ac:chgData name="Can Quy" userId="6905d2fa5b28535f" providerId="LiveId" clId="{6842741D-51DF-41F1-83F0-87D9AB872E42}" dt="2024-04-09T09:38:05.819" v="370" actId="207"/>
          <ac:spMkLst>
            <pc:docMk/>
            <pc:sldMk cId="2582154075" sldId="595"/>
            <ac:spMk id="2" creationId="{13C283FD-E477-557C-3915-479B1D466306}"/>
          </ac:spMkLst>
        </pc:spChg>
        <pc:spChg chg="del">
          <ac:chgData name="Can Quy" userId="6905d2fa5b28535f" providerId="LiveId" clId="{6842741D-51DF-41F1-83F0-87D9AB872E42}" dt="2024-04-09T09:34:10.574" v="303" actId="478"/>
          <ac:spMkLst>
            <pc:docMk/>
            <pc:sldMk cId="2582154075" sldId="595"/>
            <ac:spMk id="3" creationId="{EA3E0FEA-BA37-060E-B362-3BE4C8308893}"/>
          </ac:spMkLst>
        </pc:spChg>
        <pc:spChg chg="add mod">
          <ac:chgData name="Can Quy" userId="6905d2fa5b28535f" providerId="LiveId" clId="{6842741D-51DF-41F1-83F0-87D9AB872E42}" dt="2024-04-09T09:36:41.672" v="357" actId="1076"/>
          <ac:spMkLst>
            <pc:docMk/>
            <pc:sldMk cId="2582154075" sldId="595"/>
            <ac:spMk id="4" creationId="{ED392E6A-C307-C27A-25FA-13413DC66DCD}"/>
          </ac:spMkLst>
        </pc:spChg>
        <pc:spChg chg="mod">
          <ac:chgData name="Can Quy" userId="6905d2fa5b28535f" providerId="LiveId" clId="{6842741D-51DF-41F1-83F0-87D9AB872E42}" dt="2024-04-09T09:38:43.823" v="417" actId="20577"/>
          <ac:spMkLst>
            <pc:docMk/>
            <pc:sldMk cId="2582154075" sldId="595"/>
            <ac:spMk id="18" creationId="{6FCD71A2-4BFE-4953-931C-BECE5B4A1D66}"/>
          </ac:spMkLst>
        </pc:spChg>
        <pc:spChg chg="del mod">
          <ac:chgData name="Can Quy" userId="6905d2fa5b28535f" providerId="LiveId" clId="{6842741D-51DF-41F1-83F0-87D9AB872E42}" dt="2024-04-09T09:36:18.100" v="351" actId="478"/>
          <ac:spMkLst>
            <pc:docMk/>
            <pc:sldMk cId="2582154075" sldId="595"/>
            <ac:spMk id="37" creationId="{00000000-0000-0000-0000-000000000000}"/>
          </ac:spMkLst>
        </pc:spChg>
        <pc:picChg chg="mod">
          <ac:chgData name="Can Quy" userId="6905d2fa5b28535f" providerId="LiveId" clId="{6842741D-51DF-41F1-83F0-87D9AB872E42}" dt="2024-04-10T03:03:17.711" v="2344" actId="1076"/>
          <ac:picMkLst>
            <pc:docMk/>
            <pc:sldMk cId="2582154075" sldId="595"/>
            <ac:picMk id="19" creationId="{18B3DB36-0CAB-4CD0-BE48-595E0CADE407}"/>
          </ac:picMkLst>
        </pc:picChg>
        <pc:picChg chg="mod">
          <ac:chgData name="Can Quy" userId="6905d2fa5b28535f" providerId="LiveId" clId="{6842741D-51DF-41F1-83F0-87D9AB872E42}" dt="2024-04-09T09:36:38.192" v="356" actId="1076"/>
          <ac:picMkLst>
            <pc:docMk/>
            <pc:sldMk cId="2582154075" sldId="595"/>
            <ac:picMk id="36" creationId="{00000000-0000-0000-0000-000000000000}"/>
          </ac:picMkLst>
        </pc:picChg>
      </pc:sldChg>
      <pc:sldChg chg="add del modTransition">
        <pc:chgData name="Can Quy" userId="6905d2fa5b28535f" providerId="LiveId" clId="{6842741D-51DF-41F1-83F0-87D9AB872E42}" dt="2024-04-09T11:44:44.232" v="628"/>
        <pc:sldMkLst>
          <pc:docMk/>
          <pc:sldMk cId="896092882" sldId="596"/>
        </pc:sldMkLst>
      </pc:sldChg>
      <pc:sldChg chg="add ord">
        <pc:chgData name="Can Quy" userId="6905d2fa5b28535f" providerId="LiveId" clId="{6842741D-51DF-41F1-83F0-87D9AB872E42}" dt="2024-04-09T14:26:31.937" v="726"/>
        <pc:sldMkLst>
          <pc:docMk/>
          <pc:sldMk cId="2107361297" sldId="596"/>
        </pc:sldMkLst>
      </pc:sldChg>
      <pc:sldChg chg="addSp delSp modSp new mod">
        <pc:chgData name="Can Quy" userId="6905d2fa5b28535f" providerId="LiveId" clId="{6842741D-51DF-41F1-83F0-87D9AB872E42}" dt="2024-04-09T15:24:24.193" v="1120" actId="20577"/>
        <pc:sldMkLst>
          <pc:docMk/>
          <pc:sldMk cId="2783538094" sldId="597"/>
        </pc:sldMkLst>
        <pc:spChg chg="del">
          <ac:chgData name="Can Quy" userId="6905d2fa5b28535f" providerId="LiveId" clId="{6842741D-51DF-41F1-83F0-87D9AB872E42}" dt="2024-04-09T14:26:03.082" v="721"/>
          <ac:spMkLst>
            <pc:docMk/>
            <pc:sldMk cId="2783538094" sldId="597"/>
            <ac:spMk id="2" creationId="{BB1FEFC1-01B1-3CFF-AEB1-1275DBF53616}"/>
          </ac:spMkLst>
        </pc:spChg>
        <pc:spChg chg="del">
          <ac:chgData name="Can Quy" userId="6905d2fa5b28535f" providerId="LiveId" clId="{6842741D-51DF-41F1-83F0-87D9AB872E42}" dt="2024-04-09T14:26:15.750" v="724" actId="478"/>
          <ac:spMkLst>
            <pc:docMk/>
            <pc:sldMk cId="2783538094" sldId="597"/>
            <ac:spMk id="3" creationId="{21CFA2A5-B558-EB03-7C45-A48B9142654E}"/>
          </ac:spMkLst>
        </pc:spChg>
        <pc:spChg chg="add mod">
          <ac:chgData name="Can Quy" userId="6905d2fa5b28535f" providerId="LiveId" clId="{6842741D-51DF-41F1-83F0-87D9AB872E42}" dt="2024-04-09T15:24:24.193" v="1120" actId="20577"/>
          <ac:spMkLst>
            <pc:docMk/>
            <pc:sldMk cId="2783538094" sldId="597"/>
            <ac:spMk id="4" creationId="{71C6CB6C-69E8-F7F6-B52D-5CD4AB16F8D1}"/>
          </ac:spMkLst>
        </pc:spChg>
      </pc:sldChg>
      <pc:sldChg chg="add del">
        <pc:chgData name="Can Quy" userId="6905d2fa5b28535f" providerId="LiveId" clId="{6842741D-51DF-41F1-83F0-87D9AB872E42}" dt="2024-04-09T15:26:08.817" v="1137"/>
        <pc:sldMkLst>
          <pc:docMk/>
          <pc:sldMk cId="2580173210" sldId="598"/>
        </pc:sldMkLst>
      </pc:sldChg>
      <pc:sldChg chg="modSp new mod ord">
        <pc:chgData name="Can Quy" userId="6905d2fa5b28535f" providerId="LiveId" clId="{6842741D-51DF-41F1-83F0-87D9AB872E42}" dt="2024-04-10T04:25:48.058" v="2584"/>
        <pc:sldMkLst>
          <pc:docMk/>
          <pc:sldMk cId="3147393621" sldId="598"/>
        </pc:sldMkLst>
        <pc:spChg chg="mod">
          <ac:chgData name="Can Quy" userId="6905d2fa5b28535f" providerId="LiveId" clId="{6842741D-51DF-41F1-83F0-87D9AB872E42}" dt="2024-04-09T16:49:29.744" v="2279" actId="113"/>
          <ac:spMkLst>
            <pc:docMk/>
            <pc:sldMk cId="3147393621" sldId="598"/>
            <ac:spMk id="2" creationId="{26A3AD5E-C382-7A72-B6FE-42EE592B344C}"/>
          </ac:spMkLst>
        </pc:spChg>
        <pc:spChg chg="mod">
          <ac:chgData name="Can Quy" userId="6905d2fa5b28535f" providerId="LiveId" clId="{6842741D-51DF-41F1-83F0-87D9AB872E42}" dt="2024-04-09T16:45:39.643" v="2251" actId="113"/>
          <ac:spMkLst>
            <pc:docMk/>
            <pc:sldMk cId="3147393621" sldId="598"/>
            <ac:spMk id="3" creationId="{00654BC3-3246-65C5-E80C-3F7108EE0695}"/>
          </ac:spMkLst>
        </pc:spChg>
      </pc:sldChg>
      <pc:sldChg chg="addSp modSp add mod modAnim">
        <pc:chgData name="Can Quy" userId="6905d2fa5b28535f" providerId="LiveId" clId="{6842741D-51DF-41F1-83F0-87D9AB872E42}" dt="2024-04-10T04:13:43.509" v="2467" actId="14100"/>
        <pc:sldMkLst>
          <pc:docMk/>
          <pc:sldMk cId="2653545451" sldId="599"/>
        </pc:sldMkLst>
        <pc:spChg chg="add mod">
          <ac:chgData name="Can Quy" userId="6905d2fa5b28535f" providerId="LiveId" clId="{6842741D-51DF-41F1-83F0-87D9AB872E42}" dt="2024-04-10T04:13:15.875" v="2466" actId="1076"/>
          <ac:spMkLst>
            <pc:docMk/>
            <pc:sldMk cId="2653545451" sldId="599"/>
            <ac:spMk id="3" creationId="{2403A2BC-62C3-2F1E-67F4-0B9BF7442DD2}"/>
          </ac:spMkLst>
        </pc:spChg>
        <pc:graphicFrameChg chg="mod modGraphic">
          <ac:chgData name="Can Quy" userId="6905d2fa5b28535f" providerId="LiveId" clId="{6842741D-51DF-41F1-83F0-87D9AB872E42}" dt="2024-04-10T04:13:43.509" v="2467" actId="14100"/>
          <ac:graphicFrameMkLst>
            <pc:docMk/>
            <pc:sldMk cId="2653545451" sldId="599"/>
            <ac:graphicFrameMk id="2" creationId="{00000000-0000-0000-0000-000000000000}"/>
          </ac:graphicFrameMkLst>
        </pc:graphicFrameChg>
        <pc:picChg chg="mod">
          <ac:chgData name="Can Quy" userId="6905d2fa5b28535f" providerId="LiveId" clId="{6842741D-51DF-41F1-83F0-87D9AB872E42}" dt="2024-04-10T03:18:18.847" v="2379" actId="1076"/>
          <ac:picMkLst>
            <pc:docMk/>
            <pc:sldMk cId="2653545451" sldId="599"/>
            <ac:picMk id="6" creationId="{00000000-0000-0000-0000-000000000000}"/>
          </ac:picMkLst>
        </pc:picChg>
      </pc:sldChg>
      <pc:sldChg chg="addSp modSp add modAnim">
        <pc:chgData name="Can Quy" userId="6905d2fa5b28535f" providerId="LiveId" clId="{6842741D-51DF-41F1-83F0-87D9AB872E42}" dt="2024-04-10T09:10:02.566" v="2587"/>
        <pc:sldMkLst>
          <pc:docMk/>
          <pc:sldMk cId="3046854635" sldId="600"/>
        </pc:sldMkLst>
        <pc:spChg chg="mod">
          <ac:chgData name="Can Quy" userId="6905d2fa5b28535f" providerId="LiveId" clId="{6842741D-51DF-41F1-83F0-87D9AB872E42}" dt="2024-04-10T03:28:43.395" v="2400" actId="20577"/>
          <ac:spMkLst>
            <pc:docMk/>
            <pc:sldMk cId="3046854635" sldId="600"/>
            <ac:spMk id="3" creationId="{2403A2BC-62C3-2F1E-67F4-0B9BF7442DD2}"/>
          </ac:spMkLst>
        </pc:spChg>
        <pc:picChg chg="add mod">
          <ac:chgData name="Can Quy" userId="6905d2fa5b28535f" providerId="LiveId" clId="{6842741D-51DF-41F1-83F0-87D9AB872E42}" dt="2024-04-10T09:10:02.566" v="2587"/>
          <ac:picMkLst>
            <pc:docMk/>
            <pc:sldMk cId="3046854635" sldId="600"/>
            <ac:picMk id="4" creationId="{E7DF9D13-8692-06E7-021E-0F69CC10C41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55850-EA7F-4807-9C98-62BCA83C43FE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49E7E-B0A4-4EBE-9F54-2B9E6F4F8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49E7E-B0A4-4EBE-9F54-2B9E6F4F8E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3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49E7E-B0A4-4EBE-9F54-2B9E6F4F8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49E7E-B0A4-4EBE-9F54-2B9E6F4F8E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7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5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4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8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8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0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7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5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80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4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9A138-BEC0-4216-B352-275967E8EB78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CF1FD-7116-41C5-B1B1-0FDE0E6B5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5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7.pn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6.wmf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notesSlide" Target="../notesSlides/notesSlide3.xml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19" Type="http://schemas.openxmlformats.org/officeDocument/2006/relationships/image" Target="../media/image18.jpeg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file:///D:\Anh%20Huong\Ngoaikhoa%20Ailatrieupu\ketqua\May%20tinh%20bo%202%20phuong%20an%20sai1.mp3" TargetMode="External"/><Relationship Id="rId13" Type="http://schemas.openxmlformats.org/officeDocument/2006/relationships/audio" Target="file:///D:\Anh%20Huong\Ngoaikhoa%20Ailatrieupu\Cauhoi\Bat%20dau%20di%20tim%20ai%20la%20trieu%20phu-cau1.mp3" TargetMode="External"/><Relationship Id="rId18" Type="http://schemas.openxmlformats.org/officeDocument/2006/relationships/image" Target="../media/image18.jpeg"/><Relationship Id="rId3" Type="http://schemas.openxmlformats.org/officeDocument/2006/relationships/audio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D.mp3" TargetMode="External"/><Relationship Id="rId12" Type="http://schemas.openxmlformats.org/officeDocument/2006/relationships/audio" Target="file:///D:\Anh%20Huong\Ngoaikhoa%20Ailatrieupu\ketqua\Khangia.mp3" TargetMode="External"/><Relationship Id="rId17" Type="http://schemas.openxmlformats.org/officeDocument/2006/relationships/image" Target="../media/image17.png"/><Relationship Id="rId2" Type="http://schemas.openxmlformats.org/officeDocument/2006/relationships/audio" Target="file:///D:\Anh%20Huong\Ngoaikhoa%20Ailatrieupu\ketqua\A%20xin%20chuc%20mung.mp3" TargetMode="External"/><Relationship Id="rId16" Type="http://schemas.openxmlformats.org/officeDocument/2006/relationships/image" Target="../media/image16.wmf"/><Relationship Id="rId1" Type="http://schemas.openxmlformats.org/officeDocument/2006/relationships/audio" Target="file:///D:\Anh%20Huong\Ngoaikhoa%20Ailatrieupu\ketqua\Chung%20toi%20xin%20dua%20ra%20cau%20tra%20loi%20dung1.mp3" TargetMode="External"/><Relationship Id="rId6" Type="http://schemas.openxmlformats.org/officeDocument/2006/relationships/audio" Target="file:///D:\Anh%20Huong\Ngoaikhoa%20Ailatrieupu\ketqua\Cau%20tra%20loi%20cuoi%20cung%20cua%20ban%20la%20C.mp3" TargetMode="External"/><Relationship Id="rId11" Type="http://schemas.openxmlformats.org/officeDocument/2006/relationships/audio" Target="file:///D:\Anh%20Huong\Ngoaikhoa%20Ailatrieupu\ketqua\phone.mp3" TargetMode="External"/><Relationship Id="rId5" Type="http://schemas.openxmlformats.org/officeDocument/2006/relationships/audio" Target="file:///D:\Anh%20Huong\Ngoaikhoa%20Ailatrieupu\ketqua\Cau%20tra%20loi%20dung%20cua%20chung%20toi%20la%20A.mp3" TargetMode="External"/><Relationship Id="rId15" Type="http://schemas.openxmlformats.org/officeDocument/2006/relationships/slideLayout" Target="../slideLayouts/slideLayout7.xml"/><Relationship Id="rId10" Type="http://schemas.openxmlformats.org/officeDocument/2006/relationships/audio" Target="file:///D:\Anh%20Huong\Ngoaikhoa%20Ailatrieupu\ketqua\Nguoi%20than.mp3" TargetMode="External"/><Relationship Id="rId4" Type="http://schemas.openxmlformats.org/officeDocument/2006/relationships/audio" Target="file:///D:\Anh%20Huong\Ngoaikhoa%20Ailatrieupu\ketqua\Cau%20tra%20loi%20cuoi%20cung%20cua%20ban%20la%20B.mp3" TargetMode="External"/><Relationship Id="rId9" Type="http://schemas.openxmlformats.org/officeDocument/2006/relationships/audio" Target="file:///D:\Anh%20Huong\Ngoaikhoa%20Ailatrieupu\ketqua\c%20va%20d%20la%20hai%20phuong%20an%20sai.mp3" TargetMode="External"/><Relationship Id="rId14" Type="http://schemas.openxmlformats.org/officeDocument/2006/relationships/audio" Target="file:///D:\Anh%20Huong\Ngoaikhoa%20Ailatrieupu\Cauhoi\1.mp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"/>
            <a:ext cx="12191999" cy="65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FE54E466-373A-2246-16A6-C0D88AB79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17" y="0"/>
            <a:ext cx="8484433" cy="32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C5A0E33A-D256-9790-5B3C-D1B80773B2A7}"/>
              </a:ext>
            </a:extLst>
          </p:cNvPr>
          <p:cNvSpPr txBox="1"/>
          <p:nvPr/>
        </p:nvSpPr>
        <p:spPr>
          <a:xfrm>
            <a:off x="5186596" y="704889"/>
            <a:ext cx="5156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</a:p>
          <a:p>
            <a:pPr algn="ctr" defTabSz="685800">
              <a:defRPr/>
            </a:pP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TỪ THIÊN NHIÊN </a:t>
            </a:r>
          </a:p>
        </p:txBody>
      </p:sp>
    </p:spTree>
    <p:extLst>
      <p:ext uri="{BB962C8B-B14F-4D97-AF65-F5344CB8AC3E}">
        <p14:creationId xmlns:p14="http://schemas.microsoft.com/office/powerpoint/2010/main" val="344531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-154959"/>
            <a:ext cx="8337176" cy="317247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22738"/>
              </p:ext>
            </p:extLst>
          </p:nvPr>
        </p:nvGraphicFramePr>
        <p:xfrm>
          <a:off x="95793" y="3017520"/>
          <a:ext cx="1209620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2492">
                  <a:extLst>
                    <a:ext uri="{9D8B030D-6E8A-4147-A177-3AD203B41FA5}">
                      <a16:colId xmlns:a16="http://schemas.microsoft.com/office/drawing/2014/main" val="2334862703"/>
                    </a:ext>
                  </a:extLst>
                </a:gridCol>
                <a:gridCol w="3618412">
                  <a:extLst>
                    <a:ext uri="{9D8B030D-6E8A-4147-A177-3AD203B41FA5}">
                      <a16:colId xmlns:a16="http://schemas.microsoft.com/office/drawing/2014/main" val="3272084677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7796150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5356894"/>
                    </a:ext>
                  </a:extLst>
                </a:gridCol>
              </a:tblGrid>
              <a:tr h="571500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56148"/>
                  </a:ext>
                </a:extLst>
              </a:tr>
              <a:tr h="5715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605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Rễ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4815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Thân</a:t>
                      </a:r>
                      <a:r>
                        <a:rPr lang="en-US" sz="3600" baseline="0" dirty="0"/>
                        <a:t>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8619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Lá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0001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Hoa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2820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403A2BC-62C3-2F1E-67F4-0B9BF7442DD2}"/>
              </a:ext>
            </a:extLst>
          </p:cNvPr>
          <p:cNvSpPr txBox="1">
            <a:spLocks noChangeArrowheads="1"/>
          </p:cNvSpPr>
          <p:nvPr/>
        </p:nvSpPr>
        <p:spPr>
          <a:xfrm>
            <a:off x="7807681" y="0"/>
            <a:ext cx="5504907" cy="2322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lnSpc>
                <a:spcPct val="100000"/>
              </a:lnSpc>
            </a:pP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altLang="en-US" sz="28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altLang="en-US" sz="28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8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535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Cycle Of Sunflower Time Lapse 75 Days - Seed to See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3"/>
            <a:ext cx="8343900" cy="423269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780085" y="1544017"/>
            <a:ext cx="4411915" cy="1259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altLang="en-US" sz="40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Quan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34.1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40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4476717"/>
            <a:ext cx="12008477" cy="11818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FFEF228D-320C-99D9-050B-6353F9C2E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6916" y="2786560"/>
            <a:ext cx="2102634" cy="118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" y="-154959"/>
            <a:ext cx="8337176" cy="317247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5793" y="3017520"/>
          <a:ext cx="1209620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2492">
                  <a:extLst>
                    <a:ext uri="{9D8B030D-6E8A-4147-A177-3AD203B41FA5}">
                      <a16:colId xmlns:a16="http://schemas.microsoft.com/office/drawing/2014/main" val="2334862703"/>
                    </a:ext>
                  </a:extLst>
                </a:gridCol>
                <a:gridCol w="3618412">
                  <a:extLst>
                    <a:ext uri="{9D8B030D-6E8A-4147-A177-3AD203B41FA5}">
                      <a16:colId xmlns:a16="http://schemas.microsoft.com/office/drawing/2014/main" val="3272084677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77961503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985356894"/>
                    </a:ext>
                  </a:extLst>
                </a:gridCol>
              </a:tblGrid>
              <a:tr h="56879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56148"/>
                  </a:ext>
                </a:extLst>
              </a:tr>
              <a:tr h="5687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60508"/>
                  </a:ext>
                </a:extLst>
              </a:tr>
              <a:tr h="5687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Rễ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48155"/>
                  </a:ext>
                </a:extLst>
              </a:tr>
              <a:tr h="5687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Thân</a:t>
                      </a:r>
                      <a:r>
                        <a:rPr lang="en-US" sz="3600" baseline="0" dirty="0"/>
                        <a:t>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86195"/>
                  </a:ext>
                </a:extLst>
              </a:tr>
              <a:tr h="5687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Lá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00013"/>
                  </a:ext>
                </a:extLst>
              </a:tr>
              <a:tr h="56879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Hoa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2820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403A2BC-62C3-2F1E-67F4-0B9BF7442DD2}"/>
              </a:ext>
            </a:extLst>
          </p:cNvPr>
          <p:cNvSpPr txBox="1">
            <a:spLocks noChangeArrowheads="1"/>
          </p:cNvSpPr>
          <p:nvPr/>
        </p:nvSpPr>
        <p:spPr>
          <a:xfrm>
            <a:off x="7807681" y="-154959"/>
            <a:ext cx="5504907" cy="23222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altLang="en-US" sz="28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altLang="en-US" sz="28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E7DF9D13-8692-06E7-021E-0F69CC10C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93" y="0"/>
            <a:ext cx="2743200" cy="15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5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7566"/>
            <a:ext cx="7550331" cy="297833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938378"/>
              </p:ext>
            </p:extLst>
          </p:nvPr>
        </p:nvGraphicFramePr>
        <p:xfrm>
          <a:off x="0" y="2823114"/>
          <a:ext cx="12096207" cy="4034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5807">
                  <a:extLst>
                    <a:ext uri="{9D8B030D-6E8A-4147-A177-3AD203B41FA5}">
                      <a16:colId xmlns:a16="http://schemas.microsoft.com/office/drawing/2014/main" val="2334862703"/>
                    </a:ext>
                  </a:extLst>
                </a:gridCol>
                <a:gridCol w="3334871">
                  <a:extLst>
                    <a:ext uri="{9D8B030D-6E8A-4147-A177-3AD203B41FA5}">
                      <a16:colId xmlns:a16="http://schemas.microsoft.com/office/drawing/2014/main" val="3272084677"/>
                    </a:ext>
                  </a:extLst>
                </a:gridCol>
                <a:gridCol w="3361764">
                  <a:extLst>
                    <a:ext uri="{9D8B030D-6E8A-4147-A177-3AD203B41FA5}">
                      <a16:colId xmlns:a16="http://schemas.microsoft.com/office/drawing/2014/main" val="779615031"/>
                    </a:ext>
                  </a:extLst>
                </a:gridCol>
                <a:gridCol w="4123765">
                  <a:extLst>
                    <a:ext uri="{9D8B030D-6E8A-4147-A177-3AD203B41FA5}">
                      <a16:colId xmlns:a16="http://schemas.microsoft.com/office/drawing/2014/main" val="2985356894"/>
                    </a:ext>
                  </a:extLst>
                </a:gridCol>
              </a:tblGrid>
              <a:tr h="672481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56148"/>
                  </a:ext>
                </a:extLst>
              </a:tr>
              <a:tr h="6724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8460508"/>
                  </a:ext>
                </a:extLst>
              </a:tr>
              <a:tr h="6724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Rễ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748155"/>
                  </a:ext>
                </a:extLst>
              </a:tr>
              <a:tr h="6724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Thân</a:t>
                      </a:r>
                      <a:r>
                        <a:rPr lang="en-US" sz="3600" baseline="0" dirty="0"/>
                        <a:t>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86195"/>
                  </a:ext>
                </a:extLst>
              </a:tr>
              <a:tr h="6724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Lá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00013"/>
                  </a:ext>
                </a:extLst>
              </a:tr>
              <a:tr h="67248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Hoa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2820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706474" y="4200477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5049" y="4213924"/>
            <a:ext cx="2272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72720" y="4204959"/>
            <a:ext cx="3931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thật,nhánh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349189" y="4823524"/>
            <a:ext cx="3142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4062" y="4823524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3756" y="4801112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1340224" y="5500360"/>
            <a:ext cx="3142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1651" y="5433124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4791" y="5451053"/>
            <a:ext cx="4137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344707" y="6150301"/>
            <a:ext cx="3142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52686" y="6109959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9274" y="6087547"/>
            <a:ext cx="3415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32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0"/>
            <a:ext cx="6360459" cy="3815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8914" y="240125"/>
            <a:ext cx="60872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336176" y="3899397"/>
            <a:ext cx="6131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102582" y="4691174"/>
            <a:ext cx="1207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500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82111" y="-322389"/>
            <a:ext cx="11942217" cy="1152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TRƯỞNG VÀ PHÁT TRIỂN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1717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18" y="1514908"/>
            <a:ext cx="1207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pic>
        <p:nvPicPr>
          <p:cNvPr id="7" name="Picture 6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6239"/>
            <a:ext cx="558296" cy="3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9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2718" cy="277548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38194" y="135239"/>
            <a:ext cx="3070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4000" b="1" dirty="0"/>
          </a:p>
        </p:txBody>
      </p:sp>
      <p:sp>
        <p:nvSpPr>
          <p:cNvPr id="23" name="Rectangle 22"/>
          <p:cNvSpPr/>
          <p:nvPr/>
        </p:nvSpPr>
        <p:spPr>
          <a:xfrm>
            <a:off x="174813" y="2810306"/>
            <a:ext cx="7718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/>
          </a:p>
        </p:txBody>
      </p:sp>
      <p:sp>
        <p:nvSpPr>
          <p:cNvPr id="24" name="Rectangle 23"/>
          <p:cNvSpPr/>
          <p:nvPr/>
        </p:nvSpPr>
        <p:spPr>
          <a:xfrm>
            <a:off x="3902335" y="879309"/>
            <a:ext cx="4800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4000" dirty="0"/>
          </a:p>
        </p:txBody>
      </p:sp>
      <p:sp>
        <p:nvSpPr>
          <p:cNvPr id="25" name="Rectangle 24"/>
          <p:cNvSpPr/>
          <p:nvPr/>
        </p:nvSpPr>
        <p:spPr>
          <a:xfrm>
            <a:off x="3893372" y="1596485"/>
            <a:ext cx="6813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000" dirty="0"/>
          </a:p>
        </p:txBody>
      </p:sp>
      <p:sp>
        <p:nvSpPr>
          <p:cNvPr id="3" name="Right Brace 2"/>
          <p:cNvSpPr/>
          <p:nvPr/>
        </p:nvSpPr>
        <p:spPr>
          <a:xfrm>
            <a:off x="10450285" y="195943"/>
            <a:ext cx="457200" cy="1957508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775576" y="433379"/>
            <a:ext cx="14164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400" b="1" dirty="0"/>
          </a:p>
        </p:txBody>
      </p:sp>
      <p:sp>
        <p:nvSpPr>
          <p:cNvPr id="27" name="Rectangle 26"/>
          <p:cNvSpPr/>
          <p:nvPr/>
        </p:nvSpPr>
        <p:spPr>
          <a:xfrm>
            <a:off x="161364" y="3657599"/>
            <a:ext cx="119006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895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  <p:bldP spid="25" grpId="1"/>
      <p:bldP spid="3" grpId="0" animBg="1"/>
      <p:bldP spid="3" grpId="1" animBg="1"/>
      <p:bldP spid="26" grpId="0"/>
      <p:bldP spid="26" grpId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82111" y="-322389"/>
            <a:ext cx="11942217" cy="1152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TRƯỞNG VÀ PHÁT TRIỂN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1717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118" y="1393885"/>
            <a:ext cx="120754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07574" y="2675964"/>
            <a:ext cx="122099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/>
          </a:p>
        </p:txBody>
      </p:sp>
      <p:pic>
        <p:nvPicPr>
          <p:cNvPr id="9" name="Picture 8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" y="2749239"/>
            <a:ext cx="558296" cy="3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18608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alt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7554" cy="3396343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11649" y="0"/>
            <a:ext cx="6580350" cy="1259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34.1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4000" dirty="0">
              <a:solidFill>
                <a:srgbClr val="31229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77" y="3797321"/>
            <a:ext cx="12191999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chip);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4733365"/>
            <a:ext cx="12191999" cy="12485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Đồng hồ đếm ngược 4 phút - 4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A5823358-5E47-35F7-906D-E09740775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3176" y="1282257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4" y="88254"/>
            <a:ext cx="9244600" cy="473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2" y="4944633"/>
            <a:ext cx="4264157" cy="12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2596507" y="5335040"/>
            <a:ext cx="281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 B</a:t>
            </a:r>
          </a:p>
        </p:txBody>
      </p:sp>
      <p:pic>
        <p:nvPicPr>
          <p:cNvPr id="38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68" y="4669330"/>
            <a:ext cx="1349743" cy="13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3">
            <a:extLst>
              <a:ext uri="{FF2B5EF4-FFF2-40B4-BE49-F238E27FC236}">
                <a16:creationId xmlns:a16="http://schemas.microsoft.com/office/drawing/2014/main" id="{9B89C81B-86A9-4AF7-A8AC-A96095C01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4">
            <a:extLst>
              <a:ext uri="{FF2B5EF4-FFF2-40B4-BE49-F238E27FC236}">
                <a16:creationId xmlns:a16="http://schemas.microsoft.com/office/drawing/2014/main" id="{454DCC42-4EBD-4655-95C8-4339FD15E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5">
            <a:extLst>
              <a:ext uri="{FF2B5EF4-FFF2-40B4-BE49-F238E27FC236}">
                <a16:creationId xmlns:a16="http://schemas.microsoft.com/office/drawing/2014/main" id="{22DD1FF8-C799-4660-8BC3-20390546F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33559" y="1160248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6">
            <a:extLst>
              <a:ext uri="{FF2B5EF4-FFF2-40B4-BE49-F238E27FC236}">
                <a16:creationId xmlns:a16="http://schemas.microsoft.com/office/drawing/2014/main" id="{387D163D-D4BD-4559-A5D2-880889895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CEB5D36B-57DE-41E8-AB8E-176A971E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3205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38">
            <a:extLst>
              <a:ext uri="{FF2B5EF4-FFF2-40B4-BE49-F238E27FC236}">
                <a16:creationId xmlns:a16="http://schemas.microsoft.com/office/drawing/2014/main" id="{5BA239AA-D0C3-44E0-BD80-C74E9B734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8202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4" name="Group 49">
            <a:extLst>
              <a:ext uri="{FF2B5EF4-FFF2-40B4-BE49-F238E27FC236}">
                <a16:creationId xmlns:a16="http://schemas.microsoft.com/office/drawing/2014/main" id="{2FFC55D9-717B-4074-AE5F-EA1360E4B9C3}"/>
              </a:ext>
            </a:extLst>
          </p:cNvPr>
          <p:cNvGrpSpPr>
            <a:grpSpLocks/>
          </p:cNvGrpSpPr>
          <p:nvPr/>
        </p:nvGrpSpPr>
        <p:grpSpPr bwMode="auto">
          <a:xfrm>
            <a:off x="9302166" y="1542336"/>
            <a:ext cx="1029548" cy="835768"/>
            <a:chOff x="4320" y="2928"/>
            <a:chExt cx="1104" cy="1104"/>
          </a:xfrm>
        </p:grpSpPr>
        <p:sp>
          <p:nvSpPr>
            <p:cNvPr id="15" name="AutoShape 50">
              <a:extLst>
                <a:ext uri="{FF2B5EF4-FFF2-40B4-BE49-F238E27FC236}">
                  <a16:creationId xmlns:a16="http://schemas.microsoft.com/office/drawing/2014/main" id="{AE613325-3A0A-4A49-B191-421B1C28C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>
              <a:extLst>
                <a:ext uri="{FF2B5EF4-FFF2-40B4-BE49-F238E27FC236}">
                  <a16:creationId xmlns:a16="http://schemas.microsoft.com/office/drawing/2014/main" id="{A802FAF5-8F05-4B23-B1A7-6A5BA9EF65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65" y="4423771"/>
            <a:ext cx="1969179" cy="1743607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871198" y="388147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Qủa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xoài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840" y="4129897"/>
            <a:ext cx="2060627" cy="138391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19E8293-43AC-2B49-53D5-D1DA89A79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410" y="655287"/>
            <a:ext cx="79302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altLang="en-US" sz="32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6722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224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7940" cy="215537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85970" y="528149"/>
            <a:ext cx="8059783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5505" y="1965917"/>
            <a:ext cx="1943292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2859179"/>
            <a:ext cx="4114800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(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chip):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25505" y="4107315"/>
            <a:ext cx="2746305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choai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5505" y="5840765"/>
            <a:ext cx="4114801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422084" y="2024999"/>
            <a:ext cx="7485530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phôi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422084" y="3377123"/>
            <a:ext cx="7960659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xám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175167" y="4107315"/>
            <a:ext cx="9771529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175167" y="4701029"/>
            <a:ext cx="12192000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697941" y="5790690"/>
            <a:ext cx="9771529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Đồng hồ đếm ngược 4 phút - 4 minutes timer - Hailist">
            <a:hlinkClick r:id="" action="ppaction://media"/>
            <a:extLst>
              <a:ext uri="{FF2B5EF4-FFF2-40B4-BE49-F238E27FC236}">
                <a16:creationId xmlns:a16="http://schemas.microsoft.com/office/drawing/2014/main" id="{2AA7AC95-173F-3F96-E28A-161F2C4DB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8223" y="635167"/>
            <a:ext cx="27432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1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79" y="0"/>
            <a:ext cx="4499418" cy="257338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754037" y="235132"/>
            <a:ext cx="8538112" cy="1171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4812" y="2953359"/>
            <a:ext cx="11739282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467166" y="2944396"/>
            <a:ext cx="3446928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16542" y="3697942"/>
            <a:ext cx="5463988" cy="6454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1824" y="3633646"/>
            <a:ext cx="5586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717" y="4270140"/>
            <a:ext cx="1688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8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82111" y="-322389"/>
            <a:ext cx="11942217" cy="1152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3122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TRƯỞNG VÀ PHÁT TRIỂN Ở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17178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8056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alt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" y="2103780"/>
            <a:ext cx="558296" cy="35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2388" y="2953359"/>
            <a:ext cx="11739282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47848" y="2984737"/>
            <a:ext cx="3446928" cy="7097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7224" y="3738283"/>
            <a:ext cx="5463988" cy="6454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92506" y="3673987"/>
            <a:ext cx="5586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185399" y="4310481"/>
            <a:ext cx="16882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710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76" y="-615553"/>
            <a:ext cx="121920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1" i="1" u="sng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1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LUYỆN TẬP:  </a:t>
            </a:r>
            <a:r>
              <a:rPr kumimoji="0" lang="en-US" altLang="en-US" sz="4000" b="1" i="1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 </a:t>
            </a:r>
            <a:r>
              <a:rPr kumimoji="0" lang="en-US" altLang="en-US" sz="4000" b="1" i="1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hoạt</a:t>
            </a:r>
            <a:r>
              <a:rPr kumimoji="0" lang="en-US" altLang="en-US" sz="4000" b="1" i="1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động</a:t>
            </a:r>
            <a:r>
              <a:rPr kumimoji="0" lang="en-US" altLang="en-US" sz="4000" b="1" i="1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cặp</a:t>
            </a:r>
            <a:r>
              <a:rPr kumimoji="0" lang="en-US" altLang="en-US" sz="4000" b="1" i="1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1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altLang="en-US" sz="4000" b="1" i="1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)</a:t>
            </a:r>
            <a:endParaRPr kumimoji="0" lang="en-US" altLang="en-US" sz="4000" b="1" i="1" u="sng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385392"/>
              </p:ext>
            </p:extLst>
          </p:nvPr>
        </p:nvGraphicFramePr>
        <p:xfrm>
          <a:off x="107576" y="1920240"/>
          <a:ext cx="11940990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0742">
                  <a:extLst>
                    <a:ext uri="{9D8B030D-6E8A-4147-A177-3AD203B41FA5}">
                      <a16:colId xmlns:a16="http://schemas.microsoft.com/office/drawing/2014/main" val="3413999732"/>
                    </a:ext>
                  </a:extLst>
                </a:gridCol>
                <a:gridCol w="2595283">
                  <a:extLst>
                    <a:ext uri="{9D8B030D-6E8A-4147-A177-3AD203B41FA5}">
                      <a16:colId xmlns:a16="http://schemas.microsoft.com/office/drawing/2014/main" val="754692134"/>
                    </a:ext>
                  </a:extLst>
                </a:gridCol>
                <a:gridCol w="2294965">
                  <a:extLst>
                    <a:ext uri="{9D8B030D-6E8A-4147-A177-3AD203B41FA5}">
                      <a16:colId xmlns:a16="http://schemas.microsoft.com/office/drawing/2014/main" val="263111507"/>
                    </a:ext>
                  </a:extLst>
                </a:gridCol>
              </a:tblGrid>
              <a:tr h="54724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84514"/>
                  </a:ext>
                </a:extLst>
              </a:tr>
              <a:tr h="997833">
                <a:tc>
                  <a:txBody>
                    <a:bodyPr/>
                    <a:lstStyle/>
                    <a:p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 cm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991163"/>
                  </a:ext>
                </a:extLst>
              </a:tr>
              <a:tr h="997833">
                <a:tc>
                  <a:txBody>
                    <a:bodyPr/>
                    <a:lstStyle/>
                    <a:p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 đậu ngâm nước lâu nở to hơn lúc đầu.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63340"/>
                  </a:ext>
                </a:extLst>
              </a:tr>
              <a:tr h="537295">
                <a:tc>
                  <a:txBody>
                    <a:bodyPr/>
                    <a:lstStyle/>
                    <a:p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213613"/>
                  </a:ext>
                </a:extLst>
              </a:tr>
              <a:tr h="537295">
                <a:tc>
                  <a:txBody>
                    <a:bodyPr/>
                    <a:lstStyle/>
                    <a:p>
                      <a:r>
                        <a:rPr lang="vi-VN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 bưởi ra hoa.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59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con.</a:t>
                      </a:r>
                      <a:endParaRPr lang="en-US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975791"/>
                  </a:ext>
                </a:extLst>
              </a:tr>
            </a:tbl>
          </a:graphicData>
        </a:graphic>
      </p:graphicFrame>
      <p:pic>
        <p:nvPicPr>
          <p:cNvPr id="2" name="ĐÊM NGƯỢC 1 PHÚT 30 GIÂY - BÓNG SỐ">
            <a:hlinkClick r:id="" action="ppaction://media"/>
            <a:extLst>
              <a:ext uri="{FF2B5EF4-FFF2-40B4-BE49-F238E27FC236}">
                <a16:creationId xmlns:a16="http://schemas.microsoft.com/office/drawing/2014/main" id="{169A2A39-BE10-F673-CE6E-AB0D9ACF1F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1224" y="0"/>
            <a:ext cx="2743200" cy="15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7616"/>
              </p:ext>
            </p:extLst>
          </p:nvPr>
        </p:nvGraphicFramePr>
        <p:xfrm>
          <a:off x="0" y="625534"/>
          <a:ext cx="11940990" cy="6304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79024">
                  <a:extLst>
                    <a:ext uri="{9D8B030D-6E8A-4147-A177-3AD203B41FA5}">
                      <a16:colId xmlns:a16="http://schemas.microsoft.com/office/drawing/2014/main" val="3413999732"/>
                    </a:ext>
                  </a:extLst>
                </a:gridCol>
                <a:gridCol w="2689412">
                  <a:extLst>
                    <a:ext uri="{9D8B030D-6E8A-4147-A177-3AD203B41FA5}">
                      <a16:colId xmlns:a16="http://schemas.microsoft.com/office/drawing/2014/main" val="754692134"/>
                    </a:ext>
                  </a:extLst>
                </a:gridCol>
                <a:gridCol w="2272554">
                  <a:extLst>
                    <a:ext uri="{9D8B030D-6E8A-4147-A177-3AD203B41FA5}">
                      <a16:colId xmlns:a16="http://schemas.microsoft.com/office/drawing/2014/main" val="263111507"/>
                    </a:ext>
                  </a:extLst>
                </a:gridCol>
              </a:tblGrid>
              <a:tr h="920818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584514"/>
                  </a:ext>
                </a:extLst>
              </a:tr>
              <a:tr h="1274598">
                <a:tc>
                  <a:txBody>
                    <a:bodyPr/>
                    <a:lstStyle/>
                    <a:p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10 cm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991163"/>
                  </a:ext>
                </a:extLst>
              </a:tr>
              <a:tr h="1274598">
                <a:tc>
                  <a:txBody>
                    <a:bodyPr/>
                    <a:lstStyle/>
                    <a:p>
                      <a:r>
                        <a:rPr lang="vi-VN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 đậu ngâm nước lâu nở to hơn lúc đầu.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263340"/>
                  </a:ext>
                </a:extLst>
              </a:tr>
              <a:tr h="920818">
                <a:tc>
                  <a:txBody>
                    <a:bodyPr/>
                    <a:lstStyle/>
                    <a:p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213613"/>
                  </a:ext>
                </a:extLst>
              </a:tr>
              <a:tr h="920818">
                <a:tc>
                  <a:txBody>
                    <a:bodyPr/>
                    <a:lstStyle/>
                    <a:p>
                      <a:r>
                        <a:rPr lang="vi-VN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 bưởi ra hoa.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593904"/>
                  </a:ext>
                </a:extLst>
              </a:tr>
              <a:tr h="920818">
                <a:tc>
                  <a:txBody>
                    <a:bodyPr/>
                    <a:lstStyle/>
                    <a:p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con.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97579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75" y="-94129"/>
            <a:ext cx="16136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altLang="en-US" sz="4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40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068235" y="1712259"/>
            <a:ext cx="7126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470777" y="1716742"/>
            <a:ext cx="4616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157883" y="2940424"/>
            <a:ext cx="4885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502154" y="2958354"/>
            <a:ext cx="4885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8108577" y="4155142"/>
            <a:ext cx="4885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457330" y="4150659"/>
            <a:ext cx="654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130988" y="5051612"/>
            <a:ext cx="654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457330" y="5065059"/>
            <a:ext cx="654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108576" y="5997389"/>
            <a:ext cx="654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461813" y="5957048"/>
            <a:ext cx="6544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2237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1C6CB6C-69E8-F7F6-B52D-5CD4AB16F8D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VẬN DỤNG CỦNG CỐ</a:t>
            </a:r>
          </a:p>
        </p:txBody>
      </p:sp>
    </p:spTree>
    <p:extLst>
      <p:ext uri="{BB962C8B-B14F-4D97-AF65-F5344CB8AC3E}">
        <p14:creationId xmlns:p14="http://schemas.microsoft.com/office/powerpoint/2010/main" val="2783538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17">
            <a:extLst>
              <a:ext uri="{FF2B5EF4-FFF2-40B4-BE49-F238E27FC236}">
                <a16:creationId xmlns:a16="http://schemas.microsoft.com/office/drawing/2014/main" id="{ADA4ADA6-A92E-DFD2-A330-BF51176C2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2227" name="Group 18">
            <a:extLst>
              <a:ext uri="{FF2B5EF4-FFF2-40B4-BE49-F238E27FC236}">
                <a16:creationId xmlns:a16="http://schemas.microsoft.com/office/drawing/2014/main" id="{A5F2B549-E006-A578-76CF-0838FA9F6B86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2302" name="Oval 19">
              <a:extLst>
                <a:ext uri="{FF2B5EF4-FFF2-40B4-BE49-F238E27FC236}">
                  <a16:creationId xmlns:a16="http://schemas.microsoft.com/office/drawing/2014/main" id="{2E01AFFC-5C58-C1EB-28DB-B2FE87558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2303" name="Picture 20">
              <a:extLst>
                <a:ext uri="{FF2B5EF4-FFF2-40B4-BE49-F238E27FC236}">
                  <a16:creationId xmlns:a16="http://schemas.microsoft.com/office/drawing/2014/main" id="{319FF15F-F3A7-9408-7FFA-F3474668C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28" name="Group 21">
            <a:extLst>
              <a:ext uri="{FF2B5EF4-FFF2-40B4-BE49-F238E27FC236}">
                <a16:creationId xmlns:a16="http://schemas.microsoft.com/office/drawing/2014/main" id="{A1ACFE73-E128-2904-F255-972D24194022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2295" name="Oval 22">
              <a:extLst>
                <a:ext uri="{FF2B5EF4-FFF2-40B4-BE49-F238E27FC236}">
                  <a16:creationId xmlns:a16="http://schemas.microsoft.com/office/drawing/2014/main" id="{A567BD91-E97A-A2D1-BCA6-77C8DC2E5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296" name="AutoShape 23">
              <a:extLst>
                <a:ext uri="{FF2B5EF4-FFF2-40B4-BE49-F238E27FC236}">
                  <a16:creationId xmlns:a16="http://schemas.microsoft.com/office/drawing/2014/main" id="{3E3DBF4E-2398-731F-8CB9-D4CEC6A55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297" name="Oval 24">
              <a:extLst>
                <a:ext uri="{FF2B5EF4-FFF2-40B4-BE49-F238E27FC236}">
                  <a16:creationId xmlns:a16="http://schemas.microsoft.com/office/drawing/2014/main" id="{4E057CF5-C7D9-DFC1-4324-0C371A4AB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298" name="AutoShape 25">
              <a:extLst>
                <a:ext uri="{FF2B5EF4-FFF2-40B4-BE49-F238E27FC236}">
                  <a16:creationId xmlns:a16="http://schemas.microsoft.com/office/drawing/2014/main" id="{ADA8DCAF-3F09-7691-E9FC-E6582CD2C8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299" name="Oval 26">
              <a:extLst>
                <a:ext uri="{FF2B5EF4-FFF2-40B4-BE49-F238E27FC236}">
                  <a16:creationId xmlns:a16="http://schemas.microsoft.com/office/drawing/2014/main" id="{D14A1DC8-6421-3732-54B3-91952E6CB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300" name="AutoShape 27">
              <a:extLst>
                <a:ext uri="{FF2B5EF4-FFF2-40B4-BE49-F238E27FC236}">
                  <a16:creationId xmlns:a16="http://schemas.microsoft.com/office/drawing/2014/main" id="{40E6D48E-92CE-286F-F15E-51ADB1B1AE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2301" name="Oval 28">
              <a:extLst>
                <a:ext uri="{FF2B5EF4-FFF2-40B4-BE49-F238E27FC236}">
                  <a16:creationId xmlns:a16="http://schemas.microsoft.com/office/drawing/2014/main" id="{E909A5A1-6239-ECDF-DBBD-501661F5C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327158CB-D396-6909-E57A-6CEF8306508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596810DD-6611-E93B-82B6-DBB6DE9A4CBA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155D2A5D-5EAB-2066-2BFD-D63DAD43BC73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FFEE7BF1-746E-2D38-8FBF-AB8DBA87A81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1F1C7DC5-3614-608B-15FA-D67ED161914B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D3B4FC8C-D7E0-0AE8-DF74-3E6255E613E9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D51F6028-31CA-AF5D-68FF-EB962FD0E371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03FF817A-B0CE-4784-E605-76B569744D5A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F275AEA4-7913-3C2B-43D8-13D4E012AB26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F6EBECA3-05D1-2DF8-9341-A327DD9B3B9D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FB1461FA-A8D6-E90A-21ED-71578E4353B4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EE3F0C56-A28B-37B8-2991-0CABE12FB25D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11AAC243-1C53-BAC7-64B4-AF5FFA0D9FED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8A135BAD-B790-38FE-9E40-58C3C9DC1B96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48EBC042-62D5-4076-63F9-111EC78692EB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57B1F87A-23D1-5CB5-A1D8-91FB066FB4D0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5" name="Rectangle 55">
            <a:extLst>
              <a:ext uri="{FF2B5EF4-FFF2-40B4-BE49-F238E27FC236}">
                <a16:creationId xmlns:a16="http://schemas.microsoft.com/office/drawing/2014/main" id="{96B28D72-4B35-66C7-B83F-7CCAAEC10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46" name="Text Box 56">
            <a:extLst>
              <a:ext uri="{FF2B5EF4-FFF2-40B4-BE49-F238E27FC236}">
                <a16:creationId xmlns:a16="http://schemas.microsoft.com/office/drawing/2014/main" id="{B3C55234-582A-83DA-EB8D-213CF6E9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7" name="Text Box 57">
            <a:extLst>
              <a:ext uri="{FF2B5EF4-FFF2-40B4-BE49-F238E27FC236}">
                <a16:creationId xmlns:a16="http://schemas.microsoft.com/office/drawing/2014/main" id="{11B6A709-3487-302B-2558-EB1CBDEF0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8" name="Text Box 58">
            <a:extLst>
              <a:ext uri="{FF2B5EF4-FFF2-40B4-BE49-F238E27FC236}">
                <a16:creationId xmlns:a16="http://schemas.microsoft.com/office/drawing/2014/main" id="{0E4F5B11-C931-FAC8-A676-4672D7F90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9" name="Text Box 59">
            <a:extLst>
              <a:ext uri="{FF2B5EF4-FFF2-40B4-BE49-F238E27FC236}">
                <a16:creationId xmlns:a16="http://schemas.microsoft.com/office/drawing/2014/main" id="{2C8C8EA6-BA14-3274-0639-39767A4E6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0" name="Text Box 60">
            <a:extLst>
              <a:ext uri="{FF2B5EF4-FFF2-40B4-BE49-F238E27FC236}">
                <a16:creationId xmlns:a16="http://schemas.microsoft.com/office/drawing/2014/main" id="{0A506CB4-0E12-AE3B-E388-ADA919236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1" name="Text Box 61">
            <a:extLst>
              <a:ext uri="{FF2B5EF4-FFF2-40B4-BE49-F238E27FC236}">
                <a16:creationId xmlns:a16="http://schemas.microsoft.com/office/drawing/2014/main" id="{6F0BD1B5-092B-5094-ABC1-0A28730D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2" name="Rectangle 62">
            <a:extLst>
              <a:ext uri="{FF2B5EF4-FFF2-40B4-BE49-F238E27FC236}">
                <a16:creationId xmlns:a16="http://schemas.microsoft.com/office/drawing/2014/main" id="{B1D5F98F-40C8-733C-DF60-FB896FDD0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4402138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53" name="Text Box 63">
            <a:extLst>
              <a:ext uri="{FF2B5EF4-FFF2-40B4-BE49-F238E27FC236}">
                <a16:creationId xmlns:a16="http://schemas.microsoft.com/office/drawing/2014/main" id="{52B8AC1B-5053-FC90-E566-AADAA1C1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4" name="Text Box 64">
            <a:extLst>
              <a:ext uri="{FF2B5EF4-FFF2-40B4-BE49-F238E27FC236}">
                <a16:creationId xmlns:a16="http://schemas.microsoft.com/office/drawing/2014/main" id="{5071D470-0737-38AA-6B82-74FC80EF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5" name="Text Box 65">
            <a:extLst>
              <a:ext uri="{FF2B5EF4-FFF2-40B4-BE49-F238E27FC236}">
                <a16:creationId xmlns:a16="http://schemas.microsoft.com/office/drawing/2014/main" id="{24FE93DA-B568-AE56-4797-9DBF5EE3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6" name="Text Box 66">
            <a:extLst>
              <a:ext uri="{FF2B5EF4-FFF2-40B4-BE49-F238E27FC236}">
                <a16:creationId xmlns:a16="http://schemas.microsoft.com/office/drawing/2014/main" id="{6CB3E1F2-CB51-121E-4CE2-18A0C2577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7" name="Text Box 67">
            <a:extLst>
              <a:ext uri="{FF2B5EF4-FFF2-40B4-BE49-F238E27FC236}">
                <a16:creationId xmlns:a16="http://schemas.microsoft.com/office/drawing/2014/main" id="{78CEDA6C-3F28-9855-13B5-30E78EA0A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2258" name="Text Box 68">
            <a:extLst>
              <a:ext uri="{FF2B5EF4-FFF2-40B4-BE49-F238E27FC236}">
                <a16:creationId xmlns:a16="http://schemas.microsoft.com/office/drawing/2014/main" id="{27532900-BCC4-5C93-5476-99F662418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9" name="Text Box 69">
            <a:extLst>
              <a:ext uri="{FF2B5EF4-FFF2-40B4-BE49-F238E27FC236}">
                <a16:creationId xmlns:a16="http://schemas.microsoft.com/office/drawing/2014/main" id="{8D0DB258-2D4D-4C4E-FF07-5C2945EE7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0" name="Text Box 70">
            <a:extLst>
              <a:ext uri="{FF2B5EF4-FFF2-40B4-BE49-F238E27FC236}">
                <a16:creationId xmlns:a16="http://schemas.microsoft.com/office/drawing/2014/main" id="{19EE0AD6-AF44-D512-682D-90810F31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1" name="Text Box 71">
            <a:extLst>
              <a:ext uri="{FF2B5EF4-FFF2-40B4-BE49-F238E27FC236}">
                <a16:creationId xmlns:a16="http://schemas.microsoft.com/office/drawing/2014/main" id="{A6FEDE44-6737-FA8D-50F7-025CC876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2" name="Text Box 72">
            <a:extLst>
              <a:ext uri="{FF2B5EF4-FFF2-40B4-BE49-F238E27FC236}">
                <a16:creationId xmlns:a16="http://schemas.microsoft.com/office/drawing/2014/main" id="{17223DD2-1080-5296-7C78-97DB2099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2263" name="Text Box 73">
            <a:extLst>
              <a:ext uri="{FF2B5EF4-FFF2-40B4-BE49-F238E27FC236}">
                <a16:creationId xmlns:a16="http://schemas.microsoft.com/office/drawing/2014/main" id="{CF09D7C7-3E08-894B-5F19-AD82703E4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2264" name="Text Box 74">
            <a:extLst>
              <a:ext uri="{FF2B5EF4-FFF2-40B4-BE49-F238E27FC236}">
                <a16:creationId xmlns:a16="http://schemas.microsoft.com/office/drawing/2014/main" id="{C380C294-A6F5-B330-2A44-2D9E4E329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2265" name="Text Box 75">
            <a:extLst>
              <a:ext uri="{FF2B5EF4-FFF2-40B4-BE49-F238E27FC236}">
                <a16:creationId xmlns:a16="http://schemas.microsoft.com/office/drawing/2014/main" id="{A7637A23-3FA1-ACF2-19B7-6D4F6D93E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2266" name="Text Box 76">
            <a:extLst>
              <a:ext uri="{FF2B5EF4-FFF2-40B4-BE49-F238E27FC236}">
                <a16:creationId xmlns:a16="http://schemas.microsoft.com/office/drawing/2014/main" id="{A6AEB710-E25F-68A0-8850-638C3645B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2267" name="Text Box 77">
            <a:extLst>
              <a:ext uri="{FF2B5EF4-FFF2-40B4-BE49-F238E27FC236}">
                <a16:creationId xmlns:a16="http://schemas.microsoft.com/office/drawing/2014/main" id="{DA6F4E91-E827-7F1B-0620-E381AC365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2268" name="Text Box 78">
            <a:extLst>
              <a:ext uri="{FF2B5EF4-FFF2-40B4-BE49-F238E27FC236}">
                <a16:creationId xmlns:a16="http://schemas.microsoft.com/office/drawing/2014/main" id="{7FEBE29C-1B72-8992-D348-06E100E9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2269" name="Text Box 79">
            <a:extLst>
              <a:ext uri="{FF2B5EF4-FFF2-40B4-BE49-F238E27FC236}">
                <a16:creationId xmlns:a16="http://schemas.microsoft.com/office/drawing/2014/main" id="{A51C3A19-0BD7-CF18-A927-3D8931432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2270" name="Text Box 80">
            <a:extLst>
              <a:ext uri="{FF2B5EF4-FFF2-40B4-BE49-F238E27FC236}">
                <a16:creationId xmlns:a16="http://schemas.microsoft.com/office/drawing/2014/main" id="{2D00EDAC-1795-F45B-9936-8BEEA616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2271" name="Text Box 81">
            <a:extLst>
              <a:ext uri="{FF2B5EF4-FFF2-40B4-BE49-F238E27FC236}">
                <a16:creationId xmlns:a16="http://schemas.microsoft.com/office/drawing/2014/main" id="{35B8D121-BB3D-FB23-FC79-12E937AB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2272" name="Text Box 82">
            <a:extLst>
              <a:ext uri="{FF2B5EF4-FFF2-40B4-BE49-F238E27FC236}">
                <a16:creationId xmlns:a16="http://schemas.microsoft.com/office/drawing/2014/main" id="{2E1A7EA6-3CA1-A37B-4A2B-F20F5C3D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2273" name="Text Box 83">
            <a:extLst>
              <a:ext uri="{FF2B5EF4-FFF2-40B4-BE49-F238E27FC236}">
                <a16:creationId xmlns:a16="http://schemas.microsoft.com/office/drawing/2014/main" id="{181DC0D5-7E3C-5131-5F91-0E4D57AB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74" name="Text Box 84">
            <a:extLst>
              <a:ext uri="{FF2B5EF4-FFF2-40B4-BE49-F238E27FC236}">
                <a16:creationId xmlns:a16="http://schemas.microsoft.com/office/drawing/2014/main" id="{69A9F9E2-D4C8-7C1D-6D40-006B7E80B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2275" name="Text Box 85">
            <a:extLst>
              <a:ext uri="{FF2B5EF4-FFF2-40B4-BE49-F238E27FC236}">
                <a16:creationId xmlns:a16="http://schemas.microsoft.com/office/drawing/2014/main" id="{84BAF724-20FB-74BA-831C-8F6069574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76" name="Text Box 86">
            <a:extLst>
              <a:ext uri="{FF2B5EF4-FFF2-40B4-BE49-F238E27FC236}">
                <a16:creationId xmlns:a16="http://schemas.microsoft.com/office/drawing/2014/main" id="{BEDBC01A-6864-E85D-BCC7-706243F9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77" name="Oval 87">
            <a:extLst>
              <a:ext uri="{FF2B5EF4-FFF2-40B4-BE49-F238E27FC236}">
                <a16:creationId xmlns:a16="http://schemas.microsoft.com/office/drawing/2014/main" id="{9BF2E941-7564-07A5-6E32-6DB069600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78" name="Oval 88">
            <a:extLst>
              <a:ext uri="{FF2B5EF4-FFF2-40B4-BE49-F238E27FC236}">
                <a16:creationId xmlns:a16="http://schemas.microsoft.com/office/drawing/2014/main" id="{3B7189C1-B962-BD56-3B98-303BA7862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79" name="Oval 89">
            <a:extLst>
              <a:ext uri="{FF2B5EF4-FFF2-40B4-BE49-F238E27FC236}">
                <a16:creationId xmlns:a16="http://schemas.microsoft.com/office/drawing/2014/main" id="{19B7E142-1BE4-C33F-F0CF-25644A4AB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0" name="Oval 90">
            <a:extLst>
              <a:ext uri="{FF2B5EF4-FFF2-40B4-BE49-F238E27FC236}">
                <a16:creationId xmlns:a16="http://schemas.microsoft.com/office/drawing/2014/main" id="{2E7E721D-E54D-7857-CEF2-C61898606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1" name="Oval 91">
            <a:extLst>
              <a:ext uri="{FF2B5EF4-FFF2-40B4-BE49-F238E27FC236}">
                <a16:creationId xmlns:a16="http://schemas.microsoft.com/office/drawing/2014/main" id="{B00744A5-5F4C-0D28-CD2B-17AE570C2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2" name="Oval 92">
            <a:extLst>
              <a:ext uri="{FF2B5EF4-FFF2-40B4-BE49-F238E27FC236}">
                <a16:creationId xmlns:a16="http://schemas.microsoft.com/office/drawing/2014/main" id="{648F5628-9ADA-6A57-973F-50A8CB645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3" name="Oval 93">
            <a:extLst>
              <a:ext uri="{FF2B5EF4-FFF2-40B4-BE49-F238E27FC236}">
                <a16:creationId xmlns:a16="http://schemas.microsoft.com/office/drawing/2014/main" id="{D0622A13-E9F8-A361-09FF-22813FB0E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4" name="Oval 94">
            <a:extLst>
              <a:ext uri="{FF2B5EF4-FFF2-40B4-BE49-F238E27FC236}">
                <a16:creationId xmlns:a16="http://schemas.microsoft.com/office/drawing/2014/main" id="{558179F3-20B1-1146-82B3-FF91F71B1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5" name="Oval 95">
            <a:extLst>
              <a:ext uri="{FF2B5EF4-FFF2-40B4-BE49-F238E27FC236}">
                <a16:creationId xmlns:a16="http://schemas.microsoft.com/office/drawing/2014/main" id="{20CD1C89-1704-C894-23CA-854F6B5A4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6" name="Oval 96">
            <a:extLst>
              <a:ext uri="{FF2B5EF4-FFF2-40B4-BE49-F238E27FC236}">
                <a16:creationId xmlns:a16="http://schemas.microsoft.com/office/drawing/2014/main" id="{5050B35B-2CC5-69AF-5445-65CB97C20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2287" name="Oval 97">
            <a:extLst>
              <a:ext uri="{FF2B5EF4-FFF2-40B4-BE49-F238E27FC236}">
                <a16:creationId xmlns:a16="http://schemas.microsoft.com/office/drawing/2014/main" id="{79678895-6693-9B8D-3D00-44ECD67F9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8" name="Oval 98">
            <a:extLst>
              <a:ext uri="{FF2B5EF4-FFF2-40B4-BE49-F238E27FC236}">
                <a16:creationId xmlns:a16="http://schemas.microsoft.com/office/drawing/2014/main" id="{60586327-0419-CA59-97FD-3FD17867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89" name="Oval 99">
            <a:extLst>
              <a:ext uri="{FF2B5EF4-FFF2-40B4-BE49-F238E27FC236}">
                <a16:creationId xmlns:a16="http://schemas.microsoft.com/office/drawing/2014/main" id="{CEF9F28E-360D-DA65-3E62-9086A6EB5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90" name="Oval 100">
            <a:extLst>
              <a:ext uri="{FF2B5EF4-FFF2-40B4-BE49-F238E27FC236}">
                <a16:creationId xmlns:a16="http://schemas.microsoft.com/office/drawing/2014/main" id="{AC6FAE4E-724D-8677-EDC1-87549E0E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2291" name="Oval 101">
            <a:extLst>
              <a:ext uri="{FF2B5EF4-FFF2-40B4-BE49-F238E27FC236}">
                <a16:creationId xmlns:a16="http://schemas.microsoft.com/office/drawing/2014/main" id="{187C3866-D5C6-7CB4-D540-1B04B7697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CC474466-0534-0ED3-21A7-E99D018D85D4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87C1E85-1D50-2B78-50FF-CAE7199BB3A7}"/>
              </a:ext>
            </a:extLst>
          </p:cNvPr>
          <p:cNvSpPr/>
          <p:nvPr/>
        </p:nvSpPr>
        <p:spPr>
          <a:xfrm>
            <a:off x="2971800" y="1993194"/>
            <a:ext cx="37476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7BD7B5F-A948-F7ED-5A95-EFF5AEC93E46}"/>
              </a:ext>
            </a:extLst>
          </p:cNvPr>
          <p:cNvSpPr txBox="1">
            <a:spLocks noChangeArrowheads="1"/>
          </p:cNvSpPr>
          <p:nvPr/>
        </p:nvSpPr>
        <p:spPr>
          <a:xfrm>
            <a:off x="1632285" y="-407988"/>
            <a:ext cx="6210064" cy="10588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VẬN DỤNG CỦNG CỐ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4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779DC452-F371-06EC-05D4-C29C5BB22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3251" name="Group 18">
            <a:extLst>
              <a:ext uri="{FF2B5EF4-FFF2-40B4-BE49-F238E27FC236}">
                <a16:creationId xmlns:a16="http://schemas.microsoft.com/office/drawing/2014/main" id="{DA84012D-CCF5-3C7A-108F-E74F3E0828CB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3333" name="Oval 19">
              <a:extLst>
                <a:ext uri="{FF2B5EF4-FFF2-40B4-BE49-F238E27FC236}">
                  <a16:creationId xmlns:a16="http://schemas.microsoft.com/office/drawing/2014/main" id="{6CD778D2-DC82-E43A-3830-B6E0F4232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3334" name="Picture 20">
              <a:extLst>
                <a:ext uri="{FF2B5EF4-FFF2-40B4-BE49-F238E27FC236}">
                  <a16:creationId xmlns:a16="http://schemas.microsoft.com/office/drawing/2014/main" id="{67555F31-0F20-93CA-E937-E3503C781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252" name="Group 21">
            <a:extLst>
              <a:ext uri="{FF2B5EF4-FFF2-40B4-BE49-F238E27FC236}">
                <a16:creationId xmlns:a16="http://schemas.microsoft.com/office/drawing/2014/main" id="{8F62C884-F579-F7BA-258E-7CFE66F54981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3326" name="Oval 22">
              <a:extLst>
                <a:ext uri="{FF2B5EF4-FFF2-40B4-BE49-F238E27FC236}">
                  <a16:creationId xmlns:a16="http://schemas.microsoft.com/office/drawing/2014/main" id="{BA126866-114A-5EE4-37D2-48584B4E1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27" name="AutoShape 23">
              <a:extLst>
                <a:ext uri="{FF2B5EF4-FFF2-40B4-BE49-F238E27FC236}">
                  <a16:creationId xmlns:a16="http://schemas.microsoft.com/office/drawing/2014/main" id="{2A09C770-C986-E32D-CC74-5F77E630B6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28" name="Oval 24">
              <a:extLst>
                <a:ext uri="{FF2B5EF4-FFF2-40B4-BE49-F238E27FC236}">
                  <a16:creationId xmlns:a16="http://schemas.microsoft.com/office/drawing/2014/main" id="{4B7C0CAB-3492-A9C8-6288-D3F724DA6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29" name="AutoShape 25">
              <a:extLst>
                <a:ext uri="{FF2B5EF4-FFF2-40B4-BE49-F238E27FC236}">
                  <a16:creationId xmlns:a16="http://schemas.microsoft.com/office/drawing/2014/main" id="{5180E07D-15A2-D6E0-1310-2A9068B6E6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30" name="Oval 26">
              <a:extLst>
                <a:ext uri="{FF2B5EF4-FFF2-40B4-BE49-F238E27FC236}">
                  <a16:creationId xmlns:a16="http://schemas.microsoft.com/office/drawing/2014/main" id="{8BEE4B34-664A-2FAD-9908-E04963066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31" name="AutoShape 27">
              <a:extLst>
                <a:ext uri="{FF2B5EF4-FFF2-40B4-BE49-F238E27FC236}">
                  <a16:creationId xmlns:a16="http://schemas.microsoft.com/office/drawing/2014/main" id="{AF9DC12C-2956-680F-3383-8D4091A954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3332" name="Oval 28">
              <a:extLst>
                <a:ext uri="{FF2B5EF4-FFF2-40B4-BE49-F238E27FC236}">
                  <a16:creationId xmlns:a16="http://schemas.microsoft.com/office/drawing/2014/main" id="{35542A6A-223A-29B2-64E3-CFEAC9952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97945337-7F44-4E10-8584-EF7F0C0C43A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BAE41FCE-D19B-4B3E-7843-459DD928B1C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89301F09-E434-D84E-786F-67F541DA63D3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4ADF3ACB-B5DF-BCE8-68E7-DCD475651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4211639"/>
            <a:ext cx="4991101" cy="122053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Qúa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do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F4E4EA9F-52AD-990D-92AD-D918ED6C8799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06440330-046D-62E4-4AE8-0FAD5C57FDB4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E07FD860-8C0A-8841-1977-3CCAF0B9E6D1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4ED97073-63ED-AC85-79F9-0AA531798309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3A8CD72A-8876-A8C5-983C-ADE13936651B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2B38ED2D-547F-8488-0950-3E87A640D619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2674EC69-2B35-FF1C-99BA-EE70599597A7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B8D688D4-E3A3-92B2-10FC-B25DB4D6E7C9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2D7017C2-E764-6444-0F0E-ED782CAD9D19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648FC600-72BA-5FE4-82DA-89021306766F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E5B0215C-EBE6-2320-EAC2-5E47DFAC91D5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0370D53B-AF0E-5291-3E5F-D2CFDB71E878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B0C494BD-8F23-6D52-24E1-FF74C2AFD8A8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0" name="Rectangle 55">
            <a:extLst>
              <a:ext uri="{FF2B5EF4-FFF2-40B4-BE49-F238E27FC236}">
                <a16:creationId xmlns:a16="http://schemas.microsoft.com/office/drawing/2014/main" id="{3F8DF3D8-3E2E-D890-971E-29DC3D63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"/>
            <a:ext cx="2514600" cy="4456112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271" name="Text Box 56">
            <a:extLst>
              <a:ext uri="{FF2B5EF4-FFF2-40B4-BE49-F238E27FC236}">
                <a16:creationId xmlns:a16="http://schemas.microsoft.com/office/drawing/2014/main" id="{96024323-DA29-FC73-C977-CB6C1E01A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2" name="Text Box 57">
            <a:extLst>
              <a:ext uri="{FF2B5EF4-FFF2-40B4-BE49-F238E27FC236}">
                <a16:creationId xmlns:a16="http://schemas.microsoft.com/office/drawing/2014/main" id="{F4442896-B773-4EEF-E616-43ACED17A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3" name="Text Box 58">
            <a:extLst>
              <a:ext uri="{FF2B5EF4-FFF2-40B4-BE49-F238E27FC236}">
                <a16:creationId xmlns:a16="http://schemas.microsoft.com/office/drawing/2014/main" id="{189F9FAF-FDC6-0DB3-C993-9C700901A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4" name="Text Box 59">
            <a:extLst>
              <a:ext uri="{FF2B5EF4-FFF2-40B4-BE49-F238E27FC236}">
                <a16:creationId xmlns:a16="http://schemas.microsoft.com/office/drawing/2014/main" id="{B3053D36-0BAB-6B59-A140-E96825F1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5" name="Text Box 60">
            <a:extLst>
              <a:ext uri="{FF2B5EF4-FFF2-40B4-BE49-F238E27FC236}">
                <a16:creationId xmlns:a16="http://schemas.microsoft.com/office/drawing/2014/main" id="{685FF6FA-37DD-0554-77A4-B4F10E22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6" name="Text Box 61">
            <a:extLst>
              <a:ext uri="{FF2B5EF4-FFF2-40B4-BE49-F238E27FC236}">
                <a16:creationId xmlns:a16="http://schemas.microsoft.com/office/drawing/2014/main" id="{FE5B9EDC-9711-A891-3787-040B102D1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7" name="Rectangle 62">
            <a:extLst>
              <a:ext uri="{FF2B5EF4-FFF2-40B4-BE49-F238E27FC236}">
                <a16:creationId xmlns:a16="http://schemas.microsoft.com/office/drawing/2014/main" id="{177BA497-806B-2F8C-B301-253D3B34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075" y="4402138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278" name="Text Box 63">
            <a:extLst>
              <a:ext uri="{FF2B5EF4-FFF2-40B4-BE49-F238E27FC236}">
                <a16:creationId xmlns:a16="http://schemas.microsoft.com/office/drawing/2014/main" id="{C5F79AEB-C6E4-2FD6-35AA-B8193B16F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79" name="Text Box 64">
            <a:extLst>
              <a:ext uri="{FF2B5EF4-FFF2-40B4-BE49-F238E27FC236}">
                <a16:creationId xmlns:a16="http://schemas.microsoft.com/office/drawing/2014/main" id="{6D63505D-42CC-7125-6BDF-D7A10DE0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0" name="Text Box 65">
            <a:extLst>
              <a:ext uri="{FF2B5EF4-FFF2-40B4-BE49-F238E27FC236}">
                <a16:creationId xmlns:a16="http://schemas.microsoft.com/office/drawing/2014/main" id="{763D51A4-812E-A4DD-EA46-E25508FC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1" name="Text Box 66">
            <a:extLst>
              <a:ext uri="{FF2B5EF4-FFF2-40B4-BE49-F238E27FC236}">
                <a16:creationId xmlns:a16="http://schemas.microsoft.com/office/drawing/2014/main" id="{D8EACDFB-D16D-2157-A6FA-3D9697DF0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2" name="Text Box 67">
            <a:extLst>
              <a:ext uri="{FF2B5EF4-FFF2-40B4-BE49-F238E27FC236}">
                <a16:creationId xmlns:a16="http://schemas.microsoft.com/office/drawing/2014/main" id="{0ACB10F8-36EB-4A2C-FF8B-B0E220E92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3283" name="Text Box 68">
            <a:extLst>
              <a:ext uri="{FF2B5EF4-FFF2-40B4-BE49-F238E27FC236}">
                <a16:creationId xmlns:a16="http://schemas.microsoft.com/office/drawing/2014/main" id="{554F5B55-4F78-5032-89D0-2436598F4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4" name="Text Box 69">
            <a:extLst>
              <a:ext uri="{FF2B5EF4-FFF2-40B4-BE49-F238E27FC236}">
                <a16:creationId xmlns:a16="http://schemas.microsoft.com/office/drawing/2014/main" id="{7828FB0F-FC82-6C54-0579-D321712CC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5" name="Text Box 70">
            <a:extLst>
              <a:ext uri="{FF2B5EF4-FFF2-40B4-BE49-F238E27FC236}">
                <a16:creationId xmlns:a16="http://schemas.microsoft.com/office/drawing/2014/main" id="{657E99BB-F665-9356-DFE2-538BBB227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6" name="Text Box 71">
            <a:extLst>
              <a:ext uri="{FF2B5EF4-FFF2-40B4-BE49-F238E27FC236}">
                <a16:creationId xmlns:a16="http://schemas.microsoft.com/office/drawing/2014/main" id="{BDDC0D70-C608-8401-26FF-07E7F6150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87" name="Text Box 72">
            <a:extLst>
              <a:ext uri="{FF2B5EF4-FFF2-40B4-BE49-F238E27FC236}">
                <a16:creationId xmlns:a16="http://schemas.microsoft.com/office/drawing/2014/main" id="{EC6AD9D5-7FDC-AFD3-3F20-0A67C199A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3288" name="Text Box 73">
            <a:extLst>
              <a:ext uri="{FF2B5EF4-FFF2-40B4-BE49-F238E27FC236}">
                <a16:creationId xmlns:a16="http://schemas.microsoft.com/office/drawing/2014/main" id="{BDB9DB3B-FD91-9949-F677-B9D61CC83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3289" name="Text Box 74">
            <a:extLst>
              <a:ext uri="{FF2B5EF4-FFF2-40B4-BE49-F238E27FC236}">
                <a16:creationId xmlns:a16="http://schemas.microsoft.com/office/drawing/2014/main" id="{D7D222B0-EBD7-3F66-09E9-DDB93BF14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3290" name="Text Box 75">
            <a:extLst>
              <a:ext uri="{FF2B5EF4-FFF2-40B4-BE49-F238E27FC236}">
                <a16:creationId xmlns:a16="http://schemas.microsoft.com/office/drawing/2014/main" id="{EC744E60-6406-CF7A-32A0-081D02970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3291" name="Text Box 76">
            <a:extLst>
              <a:ext uri="{FF2B5EF4-FFF2-40B4-BE49-F238E27FC236}">
                <a16:creationId xmlns:a16="http://schemas.microsoft.com/office/drawing/2014/main" id="{493D23A4-F4C7-1A43-9424-4EA1C5329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3292" name="Text Box 77">
            <a:extLst>
              <a:ext uri="{FF2B5EF4-FFF2-40B4-BE49-F238E27FC236}">
                <a16:creationId xmlns:a16="http://schemas.microsoft.com/office/drawing/2014/main" id="{29E60E59-15EA-1477-C6E5-9FE69FC5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3293" name="Text Box 78">
            <a:extLst>
              <a:ext uri="{FF2B5EF4-FFF2-40B4-BE49-F238E27FC236}">
                <a16:creationId xmlns:a16="http://schemas.microsoft.com/office/drawing/2014/main" id="{CEF41366-3E54-CE81-548E-776699FD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3294" name="Text Box 79">
            <a:extLst>
              <a:ext uri="{FF2B5EF4-FFF2-40B4-BE49-F238E27FC236}">
                <a16:creationId xmlns:a16="http://schemas.microsoft.com/office/drawing/2014/main" id="{114B83F7-9C68-E668-D6BA-D0A6FD61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3295" name="Text Box 80">
            <a:extLst>
              <a:ext uri="{FF2B5EF4-FFF2-40B4-BE49-F238E27FC236}">
                <a16:creationId xmlns:a16="http://schemas.microsoft.com/office/drawing/2014/main" id="{CF4D4818-2846-5666-74DC-87FBAEE23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3296" name="Text Box 81">
            <a:extLst>
              <a:ext uri="{FF2B5EF4-FFF2-40B4-BE49-F238E27FC236}">
                <a16:creationId xmlns:a16="http://schemas.microsoft.com/office/drawing/2014/main" id="{3DD4981B-7FCC-E97D-9FB0-4A1A93406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3297" name="Text Box 82">
            <a:extLst>
              <a:ext uri="{FF2B5EF4-FFF2-40B4-BE49-F238E27FC236}">
                <a16:creationId xmlns:a16="http://schemas.microsoft.com/office/drawing/2014/main" id="{E0BCF20A-87E3-75CD-46E8-5F8C2CCAB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3298" name="Text Box 83">
            <a:extLst>
              <a:ext uri="{FF2B5EF4-FFF2-40B4-BE49-F238E27FC236}">
                <a16:creationId xmlns:a16="http://schemas.microsoft.com/office/drawing/2014/main" id="{6FD96193-6F6E-E72B-A7F9-2FBB8A9E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99" name="Text Box 84">
            <a:extLst>
              <a:ext uri="{FF2B5EF4-FFF2-40B4-BE49-F238E27FC236}">
                <a16:creationId xmlns:a16="http://schemas.microsoft.com/office/drawing/2014/main" id="{3AB9FAA6-F2F9-5C35-2C0D-676160DC1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3300" name="Text Box 85">
            <a:extLst>
              <a:ext uri="{FF2B5EF4-FFF2-40B4-BE49-F238E27FC236}">
                <a16:creationId xmlns:a16="http://schemas.microsoft.com/office/drawing/2014/main" id="{187D4EE3-C053-F738-5830-9C6C0A951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1" name="Text Box 86">
            <a:extLst>
              <a:ext uri="{FF2B5EF4-FFF2-40B4-BE49-F238E27FC236}">
                <a16:creationId xmlns:a16="http://schemas.microsoft.com/office/drawing/2014/main" id="{4BE4537B-EF80-4FD6-366C-500058DA8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302" name="Oval 87">
            <a:extLst>
              <a:ext uri="{FF2B5EF4-FFF2-40B4-BE49-F238E27FC236}">
                <a16:creationId xmlns:a16="http://schemas.microsoft.com/office/drawing/2014/main" id="{1065541F-5E38-356E-B3F0-3099E0C1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3" name="Oval 88">
            <a:extLst>
              <a:ext uri="{FF2B5EF4-FFF2-40B4-BE49-F238E27FC236}">
                <a16:creationId xmlns:a16="http://schemas.microsoft.com/office/drawing/2014/main" id="{3AA9DC3E-238B-9EBF-D865-629055A22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4" name="Oval 89">
            <a:extLst>
              <a:ext uri="{FF2B5EF4-FFF2-40B4-BE49-F238E27FC236}">
                <a16:creationId xmlns:a16="http://schemas.microsoft.com/office/drawing/2014/main" id="{6B07BDCE-197D-1029-13A5-C8B8C7BD9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5" name="Oval 90">
            <a:extLst>
              <a:ext uri="{FF2B5EF4-FFF2-40B4-BE49-F238E27FC236}">
                <a16:creationId xmlns:a16="http://schemas.microsoft.com/office/drawing/2014/main" id="{4B4AEBF4-7FF8-BC0F-A325-7091B0647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6" name="Oval 91">
            <a:extLst>
              <a:ext uri="{FF2B5EF4-FFF2-40B4-BE49-F238E27FC236}">
                <a16:creationId xmlns:a16="http://schemas.microsoft.com/office/drawing/2014/main" id="{39DA78AA-7C89-BED4-A018-B5614BFA6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7" name="Oval 92">
            <a:extLst>
              <a:ext uri="{FF2B5EF4-FFF2-40B4-BE49-F238E27FC236}">
                <a16:creationId xmlns:a16="http://schemas.microsoft.com/office/drawing/2014/main" id="{9B2692DF-AAC3-BF88-8B4C-3B1A359DD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8" name="Oval 93">
            <a:extLst>
              <a:ext uri="{FF2B5EF4-FFF2-40B4-BE49-F238E27FC236}">
                <a16:creationId xmlns:a16="http://schemas.microsoft.com/office/drawing/2014/main" id="{24910C76-74EA-F570-3110-9A93D2151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09" name="Oval 94">
            <a:extLst>
              <a:ext uri="{FF2B5EF4-FFF2-40B4-BE49-F238E27FC236}">
                <a16:creationId xmlns:a16="http://schemas.microsoft.com/office/drawing/2014/main" id="{DC5B59C9-69C3-D798-46A7-33D475E86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0" name="Oval 95">
            <a:extLst>
              <a:ext uri="{FF2B5EF4-FFF2-40B4-BE49-F238E27FC236}">
                <a16:creationId xmlns:a16="http://schemas.microsoft.com/office/drawing/2014/main" id="{3EA21F31-493C-825A-DAC6-8EE44844D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1" name="Oval 96">
            <a:extLst>
              <a:ext uri="{FF2B5EF4-FFF2-40B4-BE49-F238E27FC236}">
                <a16:creationId xmlns:a16="http://schemas.microsoft.com/office/drawing/2014/main" id="{58B4CAD2-2A88-3B82-400A-F33E3EE56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3312" name="Oval 97">
            <a:extLst>
              <a:ext uri="{FF2B5EF4-FFF2-40B4-BE49-F238E27FC236}">
                <a16:creationId xmlns:a16="http://schemas.microsoft.com/office/drawing/2014/main" id="{1FA8064F-D727-68F2-AA3A-21F9147B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3" name="Oval 98">
            <a:extLst>
              <a:ext uri="{FF2B5EF4-FFF2-40B4-BE49-F238E27FC236}">
                <a16:creationId xmlns:a16="http://schemas.microsoft.com/office/drawing/2014/main" id="{493F7C59-B3DA-EE8A-8A5E-D27C1A90F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4" name="Oval 99">
            <a:extLst>
              <a:ext uri="{FF2B5EF4-FFF2-40B4-BE49-F238E27FC236}">
                <a16:creationId xmlns:a16="http://schemas.microsoft.com/office/drawing/2014/main" id="{43D10CCE-B712-C260-CC1C-BB27E3951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5" name="Oval 100">
            <a:extLst>
              <a:ext uri="{FF2B5EF4-FFF2-40B4-BE49-F238E27FC236}">
                <a16:creationId xmlns:a16="http://schemas.microsoft.com/office/drawing/2014/main" id="{3FA3439E-EC60-4C70-D1D7-057F3F481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6" name="Oval 101">
            <a:extLst>
              <a:ext uri="{FF2B5EF4-FFF2-40B4-BE49-F238E27FC236}">
                <a16:creationId xmlns:a16="http://schemas.microsoft.com/office/drawing/2014/main" id="{33B07FC6-1C95-4ED6-C152-C094CA8A1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3317" name="Text Box 103">
            <a:extLst>
              <a:ext uri="{FF2B5EF4-FFF2-40B4-BE49-F238E27FC236}">
                <a16:creationId xmlns:a16="http://schemas.microsoft.com/office/drawing/2014/main" id="{C1DA1F03-D621-4DB2-C510-4AE68BC8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1: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50C25692-D6E2-B735-2825-04005422D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5715000"/>
            <a:ext cx="5257802" cy="114299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C.Qúa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do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B90092FB-53CA-3E93-10D9-4D5D73170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784" y="4776789"/>
            <a:ext cx="5650832" cy="1119186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B.Qúa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do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73DC7CEE-FBCB-A31E-F801-6DD0212E3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019800"/>
            <a:ext cx="6019800" cy="871538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D.Qúa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do tang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thước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bào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4" name="AutoShape 29">
            <a:extLst>
              <a:ext uri="{FF2B5EF4-FFF2-40B4-BE49-F238E27FC236}">
                <a16:creationId xmlns:a16="http://schemas.microsoft.com/office/drawing/2014/main" id="{0588AC8D-C72E-5FC6-C52E-CF12470C0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270125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0"/>
              </a:spcAft>
              <a:buNone/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Sinh trưởng ở sinh vật là</a:t>
            </a:r>
            <a:endParaRPr lang="en-US" sz="3600" b="1" dirty="0">
              <a:solidFill>
                <a:srgbClr val="000000"/>
              </a:solidFill>
              <a:latin typeface="Courier New" panose="02070309020205020404" pitchFamily="49" charset="0"/>
              <a:ea typeface="Courier New" panose="02070309020205020404" pitchFamily="49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D608959-39A1-FD3F-DABE-E8F6C6786120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4" name="Rectangle 89">
            <a:extLst>
              <a:ext uri="{FF2B5EF4-FFF2-40B4-BE49-F238E27FC236}">
                <a16:creationId xmlns:a16="http://schemas.microsoft.com/office/drawing/2014/main" id="{C04FAEAD-1952-B935-EABF-571EAA36F583}"/>
              </a:ext>
            </a:extLst>
          </p:cNvPr>
          <p:cNvSpPr/>
          <p:nvPr/>
        </p:nvSpPr>
        <p:spPr>
          <a:xfrm>
            <a:off x="3131900" y="213104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95B1F9B4-1A4D-EDD2-5B3B-96993A0A4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4275" name="Group 18">
            <a:extLst>
              <a:ext uri="{FF2B5EF4-FFF2-40B4-BE49-F238E27FC236}">
                <a16:creationId xmlns:a16="http://schemas.microsoft.com/office/drawing/2014/main" id="{91B9A5F1-2DA9-574F-38C7-46C5D6FA2ACE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4357" name="Oval 19">
              <a:extLst>
                <a:ext uri="{FF2B5EF4-FFF2-40B4-BE49-F238E27FC236}">
                  <a16:creationId xmlns:a16="http://schemas.microsoft.com/office/drawing/2014/main" id="{A0432294-8957-DDBA-13D0-242E86B52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4358" name="Picture 20">
              <a:extLst>
                <a:ext uri="{FF2B5EF4-FFF2-40B4-BE49-F238E27FC236}">
                  <a16:creationId xmlns:a16="http://schemas.microsoft.com/office/drawing/2014/main" id="{40F10879-AD51-3561-C379-E6022117D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6" name="Group 21">
            <a:extLst>
              <a:ext uri="{FF2B5EF4-FFF2-40B4-BE49-F238E27FC236}">
                <a16:creationId xmlns:a16="http://schemas.microsoft.com/office/drawing/2014/main" id="{8E9371BC-C5C2-76E7-F0E8-3888A02D166B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4350" name="Oval 22">
              <a:extLst>
                <a:ext uri="{FF2B5EF4-FFF2-40B4-BE49-F238E27FC236}">
                  <a16:creationId xmlns:a16="http://schemas.microsoft.com/office/drawing/2014/main" id="{7981F26B-CC50-5AB9-A0D7-43C2A830C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1" name="AutoShape 23">
              <a:extLst>
                <a:ext uri="{FF2B5EF4-FFF2-40B4-BE49-F238E27FC236}">
                  <a16:creationId xmlns:a16="http://schemas.microsoft.com/office/drawing/2014/main" id="{BFD7D27F-669A-291D-F49F-1AB158D94F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2" name="Oval 24">
              <a:extLst>
                <a:ext uri="{FF2B5EF4-FFF2-40B4-BE49-F238E27FC236}">
                  <a16:creationId xmlns:a16="http://schemas.microsoft.com/office/drawing/2014/main" id="{86E70EED-1D7E-B10D-3572-878C253C0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3" name="AutoShape 25">
              <a:extLst>
                <a:ext uri="{FF2B5EF4-FFF2-40B4-BE49-F238E27FC236}">
                  <a16:creationId xmlns:a16="http://schemas.microsoft.com/office/drawing/2014/main" id="{885687D2-BE41-1E9B-C8C2-F4FEB05391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4" name="Oval 26">
              <a:extLst>
                <a:ext uri="{FF2B5EF4-FFF2-40B4-BE49-F238E27FC236}">
                  <a16:creationId xmlns:a16="http://schemas.microsoft.com/office/drawing/2014/main" id="{9A6BB719-649D-E326-37EB-C4B79E99A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5" name="AutoShape 27">
              <a:extLst>
                <a:ext uri="{FF2B5EF4-FFF2-40B4-BE49-F238E27FC236}">
                  <a16:creationId xmlns:a16="http://schemas.microsoft.com/office/drawing/2014/main" id="{36A78098-280B-0467-27CF-C7B4F73B3C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4356" name="Oval 28">
              <a:extLst>
                <a:ext uri="{FF2B5EF4-FFF2-40B4-BE49-F238E27FC236}">
                  <a16:creationId xmlns:a16="http://schemas.microsoft.com/office/drawing/2014/main" id="{6933796F-ECE8-77E5-EA65-5960ABCE1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1D0F531C-32E2-E763-30D3-ADE39384D46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232658C7-A489-D3A5-B4E8-0CE3A3373855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EDC7EF9C-F8C4-4557-8721-0283DC182705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CFF8EC21-9D8D-DB56-5042-9515A8F19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 quá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6F66E26F-38CF-21A3-246B-9A795B46BBA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5ED1DE81-5F30-4E43-D19A-BB160205C73E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21898A6F-6C13-9AA0-98AD-38F0C953104C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08BA35BE-B5CE-6D3E-D432-8D240433B4DE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2DFDC1F0-DCF9-BFFE-A234-446C7E7B5FF0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2267F236-9C31-BDFD-B4E8-B499EA8C16F2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53EC5E7B-310B-214E-F8C4-46DB7D417362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FB1F1AE2-F257-28BB-7F12-CD710CB1F1A6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DE2BE4DE-3CBA-092C-7EF4-7FC65FEC0E2C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6C741872-49B3-DA25-2DF1-0872E63B0783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FA0A93D0-0C21-DA0E-4BF8-646AAEC4F7C2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E4D80CC1-B8D9-CC8B-B7DD-D3AC67D75F93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476730DD-EF31-B677-FE40-F5B2464267D1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4" name="Rectangle 55">
            <a:extLst>
              <a:ext uri="{FF2B5EF4-FFF2-40B4-BE49-F238E27FC236}">
                <a16:creationId xmlns:a16="http://schemas.microsoft.com/office/drawing/2014/main" id="{198712AC-5FB2-6AF3-8A0D-6955543DA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295" name="Text Box 56">
            <a:extLst>
              <a:ext uri="{FF2B5EF4-FFF2-40B4-BE49-F238E27FC236}">
                <a16:creationId xmlns:a16="http://schemas.microsoft.com/office/drawing/2014/main" id="{970E78A6-8AED-B209-4EFF-77D87437F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96" name="Text Box 57">
            <a:extLst>
              <a:ext uri="{FF2B5EF4-FFF2-40B4-BE49-F238E27FC236}">
                <a16:creationId xmlns:a16="http://schemas.microsoft.com/office/drawing/2014/main" id="{E1BC8000-25C3-4C21-0FEF-F1683D2F7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97" name="Text Box 58">
            <a:extLst>
              <a:ext uri="{FF2B5EF4-FFF2-40B4-BE49-F238E27FC236}">
                <a16:creationId xmlns:a16="http://schemas.microsoft.com/office/drawing/2014/main" id="{430F4409-3DE5-EC7D-63C1-5EDA73F0D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98" name="Text Box 59">
            <a:extLst>
              <a:ext uri="{FF2B5EF4-FFF2-40B4-BE49-F238E27FC236}">
                <a16:creationId xmlns:a16="http://schemas.microsoft.com/office/drawing/2014/main" id="{9A821FFE-B0CA-CED4-4B72-A006C9C3E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99" name="Text Box 60">
            <a:extLst>
              <a:ext uri="{FF2B5EF4-FFF2-40B4-BE49-F238E27FC236}">
                <a16:creationId xmlns:a16="http://schemas.microsoft.com/office/drawing/2014/main" id="{B19C8156-CD79-284A-3FEA-85E6B99F3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0" name="Text Box 61">
            <a:extLst>
              <a:ext uri="{FF2B5EF4-FFF2-40B4-BE49-F238E27FC236}">
                <a16:creationId xmlns:a16="http://schemas.microsoft.com/office/drawing/2014/main" id="{43A0D562-2C52-424D-274A-8ACF4885B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1" name="Rectangle 62">
            <a:extLst>
              <a:ext uri="{FF2B5EF4-FFF2-40B4-BE49-F238E27FC236}">
                <a16:creationId xmlns:a16="http://schemas.microsoft.com/office/drawing/2014/main" id="{43B63438-6A8F-6865-A514-A3CE5D61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41402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02" name="Text Box 63">
            <a:extLst>
              <a:ext uri="{FF2B5EF4-FFF2-40B4-BE49-F238E27FC236}">
                <a16:creationId xmlns:a16="http://schemas.microsoft.com/office/drawing/2014/main" id="{1CB71E01-5EB5-C1A0-F291-F95012B63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3" name="Text Box 64">
            <a:extLst>
              <a:ext uri="{FF2B5EF4-FFF2-40B4-BE49-F238E27FC236}">
                <a16:creationId xmlns:a16="http://schemas.microsoft.com/office/drawing/2014/main" id="{AA148393-7715-2367-534A-232FD1119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4" name="Text Box 65">
            <a:extLst>
              <a:ext uri="{FF2B5EF4-FFF2-40B4-BE49-F238E27FC236}">
                <a16:creationId xmlns:a16="http://schemas.microsoft.com/office/drawing/2014/main" id="{E554527F-DF7A-9532-EDAE-E3F995541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5" name="Text Box 66">
            <a:extLst>
              <a:ext uri="{FF2B5EF4-FFF2-40B4-BE49-F238E27FC236}">
                <a16:creationId xmlns:a16="http://schemas.microsoft.com/office/drawing/2014/main" id="{E1CDCA3C-6028-B676-D969-199C1C981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6" name="Text Box 67">
            <a:extLst>
              <a:ext uri="{FF2B5EF4-FFF2-40B4-BE49-F238E27FC236}">
                <a16:creationId xmlns:a16="http://schemas.microsoft.com/office/drawing/2014/main" id="{7BD3D01D-720A-7350-8B6B-C74ADF37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4307" name="Text Box 68">
            <a:extLst>
              <a:ext uri="{FF2B5EF4-FFF2-40B4-BE49-F238E27FC236}">
                <a16:creationId xmlns:a16="http://schemas.microsoft.com/office/drawing/2014/main" id="{65E514FE-6D3F-C795-F69C-7B406B414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8" name="Text Box 69">
            <a:extLst>
              <a:ext uri="{FF2B5EF4-FFF2-40B4-BE49-F238E27FC236}">
                <a16:creationId xmlns:a16="http://schemas.microsoft.com/office/drawing/2014/main" id="{8A4D2C52-2006-C691-CD09-9F81D9DFF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09" name="Text Box 70">
            <a:extLst>
              <a:ext uri="{FF2B5EF4-FFF2-40B4-BE49-F238E27FC236}">
                <a16:creationId xmlns:a16="http://schemas.microsoft.com/office/drawing/2014/main" id="{5F5BDA9C-6E01-4563-CE7A-48A87ED0F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10" name="Text Box 71">
            <a:extLst>
              <a:ext uri="{FF2B5EF4-FFF2-40B4-BE49-F238E27FC236}">
                <a16:creationId xmlns:a16="http://schemas.microsoft.com/office/drawing/2014/main" id="{4088106C-179F-F514-2C4D-D1564C650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11" name="Text Box 72">
            <a:extLst>
              <a:ext uri="{FF2B5EF4-FFF2-40B4-BE49-F238E27FC236}">
                <a16:creationId xmlns:a16="http://schemas.microsoft.com/office/drawing/2014/main" id="{EF395138-7516-D423-2CA1-0D3D4693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4312" name="Text Box 73">
            <a:extLst>
              <a:ext uri="{FF2B5EF4-FFF2-40B4-BE49-F238E27FC236}">
                <a16:creationId xmlns:a16="http://schemas.microsoft.com/office/drawing/2014/main" id="{8BB73B04-CA54-9796-BA44-327076AC8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4313" name="Text Box 74">
            <a:extLst>
              <a:ext uri="{FF2B5EF4-FFF2-40B4-BE49-F238E27FC236}">
                <a16:creationId xmlns:a16="http://schemas.microsoft.com/office/drawing/2014/main" id="{7AF7EA45-4A6E-1EBA-BD71-9BD1B030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4314" name="Text Box 75">
            <a:extLst>
              <a:ext uri="{FF2B5EF4-FFF2-40B4-BE49-F238E27FC236}">
                <a16:creationId xmlns:a16="http://schemas.microsoft.com/office/drawing/2014/main" id="{F1B1FB00-0295-4372-F3CD-8D242FF62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4315" name="Text Box 76">
            <a:extLst>
              <a:ext uri="{FF2B5EF4-FFF2-40B4-BE49-F238E27FC236}">
                <a16:creationId xmlns:a16="http://schemas.microsoft.com/office/drawing/2014/main" id="{937B486F-E713-4820-F225-A71BF61AC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4316" name="Text Box 77">
            <a:extLst>
              <a:ext uri="{FF2B5EF4-FFF2-40B4-BE49-F238E27FC236}">
                <a16:creationId xmlns:a16="http://schemas.microsoft.com/office/drawing/2014/main" id="{498E2F6F-6975-C8CE-E0BA-861346DF2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4317" name="Text Box 78">
            <a:extLst>
              <a:ext uri="{FF2B5EF4-FFF2-40B4-BE49-F238E27FC236}">
                <a16:creationId xmlns:a16="http://schemas.microsoft.com/office/drawing/2014/main" id="{6E58163D-06B3-258F-8DBD-6155CEF6F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4318" name="Text Box 79">
            <a:extLst>
              <a:ext uri="{FF2B5EF4-FFF2-40B4-BE49-F238E27FC236}">
                <a16:creationId xmlns:a16="http://schemas.microsoft.com/office/drawing/2014/main" id="{C5A019B2-6390-86A2-62A5-54532B2BF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4319" name="Text Box 80">
            <a:extLst>
              <a:ext uri="{FF2B5EF4-FFF2-40B4-BE49-F238E27FC236}">
                <a16:creationId xmlns:a16="http://schemas.microsoft.com/office/drawing/2014/main" id="{35117F86-3721-9959-53D0-C24FCF3FF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4320" name="Text Box 81">
            <a:extLst>
              <a:ext uri="{FF2B5EF4-FFF2-40B4-BE49-F238E27FC236}">
                <a16:creationId xmlns:a16="http://schemas.microsoft.com/office/drawing/2014/main" id="{BACA72D3-12A3-2736-7DBB-4894440BB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4321" name="Text Box 82">
            <a:extLst>
              <a:ext uri="{FF2B5EF4-FFF2-40B4-BE49-F238E27FC236}">
                <a16:creationId xmlns:a16="http://schemas.microsoft.com/office/drawing/2014/main" id="{839CCA3A-A14B-5598-C969-8EC737C80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4322" name="Text Box 83">
            <a:extLst>
              <a:ext uri="{FF2B5EF4-FFF2-40B4-BE49-F238E27FC236}">
                <a16:creationId xmlns:a16="http://schemas.microsoft.com/office/drawing/2014/main" id="{FEB69746-7052-BD02-F86F-D69270F1A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3" name="Text Box 84">
            <a:extLst>
              <a:ext uri="{FF2B5EF4-FFF2-40B4-BE49-F238E27FC236}">
                <a16:creationId xmlns:a16="http://schemas.microsoft.com/office/drawing/2014/main" id="{C0FEA0A2-3939-C549-787A-73AABA322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4324" name="Text Box 85">
            <a:extLst>
              <a:ext uri="{FF2B5EF4-FFF2-40B4-BE49-F238E27FC236}">
                <a16:creationId xmlns:a16="http://schemas.microsoft.com/office/drawing/2014/main" id="{77C99B91-D50D-8E47-4662-A7BFD8B1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5" name="Text Box 86">
            <a:extLst>
              <a:ext uri="{FF2B5EF4-FFF2-40B4-BE49-F238E27FC236}">
                <a16:creationId xmlns:a16="http://schemas.microsoft.com/office/drawing/2014/main" id="{D732437D-F529-1D01-14AF-52860EA74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326" name="Oval 87">
            <a:extLst>
              <a:ext uri="{FF2B5EF4-FFF2-40B4-BE49-F238E27FC236}">
                <a16:creationId xmlns:a16="http://schemas.microsoft.com/office/drawing/2014/main" id="{835167CE-ABDA-1263-152D-9367B7BE4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27" name="Oval 88">
            <a:extLst>
              <a:ext uri="{FF2B5EF4-FFF2-40B4-BE49-F238E27FC236}">
                <a16:creationId xmlns:a16="http://schemas.microsoft.com/office/drawing/2014/main" id="{1D612558-CD90-C999-8455-6E2686AAA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28" name="Oval 89">
            <a:extLst>
              <a:ext uri="{FF2B5EF4-FFF2-40B4-BE49-F238E27FC236}">
                <a16:creationId xmlns:a16="http://schemas.microsoft.com/office/drawing/2014/main" id="{A341BF89-4D08-077C-C1A7-377F8B8B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29" name="Oval 90">
            <a:extLst>
              <a:ext uri="{FF2B5EF4-FFF2-40B4-BE49-F238E27FC236}">
                <a16:creationId xmlns:a16="http://schemas.microsoft.com/office/drawing/2014/main" id="{3F40DBCE-9BC2-9147-AAA2-87E5FD9E4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0" name="Oval 91">
            <a:extLst>
              <a:ext uri="{FF2B5EF4-FFF2-40B4-BE49-F238E27FC236}">
                <a16:creationId xmlns:a16="http://schemas.microsoft.com/office/drawing/2014/main" id="{DC7AAB4A-EFCB-9E97-868E-53B8A7398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1" name="Oval 92">
            <a:extLst>
              <a:ext uri="{FF2B5EF4-FFF2-40B4-BE49-F238E27FC236}">
                <a16:creationId xmlns:a16="http://schemas.microsoft.com/office/drawing/2014/main" id="{C7D3B846-4995-022E-8549-E18DD370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2" name="Oval 93">
            <a:extLst>
              <a:ext uri="{FF2B5EF4-FFF2-40B4-BE49-F238E27FC236}">
                <a16:creationId xmlns:a16="http://schemas.microsoft.com/office/drawing/2014/main" id="{9A021771-562F-AC5B-7ECD-0D1AD3636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3" name="Oval 94">
            <a:extLst>
              <a:ext uri="{FF2B5EF4-FFF2-40B4-BE49-F238E27FC236}">
                <a16:creationId xmlns:a16="http://schemas.microsoft.com/office/drawing/2014/main" id="{036E2FC7-22D7-7B5B-9896-AB6381094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4" name="Oval 95">
            <a:extLst>
              <a:ext uri="{FF2B5EF4-FFF2-40B4-BE49-F238E27FC236}">
                <a16:creationId xmlns:a16="http://schemas.microsoft.com/office/drawing/2014/main" id="{BA4A1E09-AB87-8380-56D0-7499B66F5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5" name="Oval 96">
            <a:extLst>
              <a:ext uri="{FF2B5EF4-FFF2-40B4-BE49-F238E27FC236}">
                <a16:creationId xmlns:a16="http://schemas.microsoft.com/office/drawing/2014/main" id="{51454B78-F677-CAE5-2008-3A1247A2A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336" name="Oval 97">
            <a:extLst>
              <a:ext uri="{FF2B5EF4-FFF2-40B4-BE49-F238E27FC236}">
                <a16:creationId xmlns:a16="http://schemas.microsoft.com/office/drawing/2014/main" id="{8454570A-D160-4DD1-54C1-6AE5ED0D2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7" name="Oval 98">
            <a:extLst>
              <a:ext uri="{FF2B5EF4-FFF2-40B4-BE49-F238E27FC236}">
                <a16:creationId xmlns:a16="http://schemas.microsoft.com/office/drawing/2014/main" id="{D8BD7B8A-BEDA-6911-7757-403C838FE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8" name="Oval 99">
            <a:extLst>
              <a:ext uri="{FF2B5EF4-FFF2-40B4-BE49-F238E27FC236}">
                <a16:creationId xmlns:a16="http://schemas.microsoft.com/office/drawing/2014/main" id="{BDE56177-5B93-FA8D-2236-9E91ADA5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39" name="Oval 100">
            <a:extLst>
              <a:ext uri="{FF2B5EF4-FFF2-40B4-BE49-F238E27FC236}">
                <a16:creationId xmlns:a16="http://schemas.microsoft.com/office/drawing/2014/main" id="{D82DCC85-7F45-706C-7B44-FAA528A60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40" name="Oval 101">
            <a:extLst>
              <a:ext uri="{FF2B5EF4-FFF2-40B4-BE49-F238E27FC236}">
                <a16:creationId xmlns:a16="http://schemas.microsoft.com/office/drawing/2014/main" id="{624B2E65-86A9-657D-5295-842D3AA15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4341" name="Text Box 103">
            <a:extLst>
              <a:ext uri="{FF2B5EF4-FFF2-40B4-BE49-F238E27FC236}">
                <a16:creationId xmlns:a16="http://schemas.microsoft.com/office/drawing/2014/main" id="{BEF20261-AA61-155F-D8F7-72B11ABE5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2: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E8D695C9-181E-210F-3E22-FEF0F820D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C.3 quá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228C8910-E1E0-5AE8-114D-3BB5DA86B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quá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76F6995A-A51F-71A2-5F56-6D08B63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1400" y="596900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 quá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8" name="AutoShape 29">
            <a:extLst>
              <a:ext uri="{FF2B5EF4-FFF2-40B4-BE49-F238E27FC236}">
                <a16:creationId xmlns:a16="http://schemas.microsoft.com/office/drawing/2014/main" id="{6E2978AB-73D7-2DA3-75BA-F543CBE21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Calibri" panose="020F0502020204030204" pitchFamily="34" charset="0"/>
              </a:rPr>
              <a:t>Phát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triển</a:t>
            </a:r>
            <a:r>
              <a:rPr lang="en-US" altLang="en-US" sz="3600" b="1" dirty="0">
                <a:latin typeface="Calibri" panose="020F0502020204030204" pitchFamily="34" charset="0"/>
              </a:rPr>
              <a:t> ở </a:t>
            </a:r>
            <a:r>
              <a:rPr lang="en-US" altLang="en-US" sz="3600" b="1" dirty="0" err="1">
                <a:latin typeface="Calibri" panose="020F0502020204030204" pitchFamily="34" charset="0"/>
              </a:rPr>
              <a:t>sinh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vật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gồm</a:t>
            </a:r>
            <a:endParaRPr lang="en-US" altLang="en-US" sz="3600" b="1" dirty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Calibri" panose="020F0502020204030204" pitchFamily="34" charset="0"/>
              </a:rPr>
              <a:t>Mấy</a:t>
            </a:r>
            <a:r>
              <a:rPr lang="en-US" altLang="en-US" sz="3600" b="1" dirty="0">
                <a:latin typeface="Calibri" panose="020F0502020204030204" pitchFamily="34" charset="0"/>
              </a:rPr>
              <a:t> quá </a:t>
            </a:r>
            <a:r>
              <a:rPr lang="en-US" altLang="en-US" sz="3600" b="1" dirty="0" err="1">
                <a:latin typeface="Calibri" panose="020F0502020204030204" pitchFamily="34" charset="0"/>
              </a:rPr>
              <a:t>trình</a:t>
            </a:r>
            <a:r>
              <a:rPr lang="en-US" altLang="en-US" sz="3600" b="1" dirty="0">
                <a:latin typeface="Calibri" panose="020F0502020204030204" pitchFamily="34" charset="0"/>
              </a:rPr>
              <a:t>?</a:t>
            </a:r>
            <a:endParaRPr lang="en-US" altLang="en-US" sz="18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35662C4-7296-D779-BB76-61F2F324698A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797418B7-FF98-5209-02E4-DBC9128CBF46}"/>
              </a:ext>
            </a:extLst>
          </p:cNvPr>
          <p:cNvSpPr/>
          <p:nvPr/>
        </p:nvSpPr>
        <p:spPr>
          <a:xfrm>
            <a:off x="3284300" y="84157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31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679F5598-2F40-C98F-3703-4BEE92E0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5299" name="Group 18">
            <a:extLst>
              <a:ext uri="{FF2B5EF4-FFF2-40B4-BE49-F238E27FC236}">
                <a16:creationId xmlns:a16="http://schemas.microsoft.com/office/drawing/2014/main" id="{04D35746-F750-EFC6-4DBC-1837F9A92CA1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5381" name="Oval 19">
              <a:extLst>
                <a:ext uri="{FF2B5EF4-FFF2-40B4-BE49-F238E27FC236}">
                  <a16:creationId xmlns:a16="http://schemas.microsoft.com/office/drawing/2014/main" id="{2534D555-8F7B-0B74-5943-92774E80D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5382" name="Picture 20">
              <a:extLst>
                <a:ext uri="{FF2B5EF4-FFF2-40B4-BE49-F238E27FC236}">
                  <a16:creationId xmlns:a16="http://schemas.microsoft.com/office/drawing/2014/main" id="{7A407487-F009-4BDA-349E-0E9706AF9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0" name="Group 21">
            <a:extLst>
              <a:ext uri="{FF2B5EF4-FFF2-40B4-BE49-F238E27FC236}">
                <a16:creationId xmlns:a16="http://schemas.microsoft.com/office/drawing/2014/main" id="{AD1B2326-69AA-7835-5CBD-3928B3664EF2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5374" name="Oval 22">
              <a:extLst>
                <a:ext uri="{FF2B5EF4-FFF2-40B4-BE49-F238E27FC236}">
                  <a16:creationId xmlns:a16="http://schemas.microsoft.com/office/drawing/2014/main" id="{BBBDB61F-F7FC-8FB3-361E-F0BFB6710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75" name="AutoShape 23">
              <a:extLst>
                <a:ext uri="{FF2B5EF4-FFF2-40B4-BE49-F238E27FC236}">
                  <a16:creationId xmlns:a16="http://schemas.microsoft.com/office/drawing/2014/main" id="{EACFF924-D95E-7EFF-3092-FDED10534A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76" name="Oval 24">
              <a:extLst>
                <a:ext uri="{FF2B5EF4-FFF2-40B4-BE49-F238E27FC236}">
                  <a16:creationId xmlns:a16="http://schemas.microsoft.com/office/drawing/2014/main" id="{5610B47C-BF4B-11A7-1BEC-13A1A4509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77" name="AutoShape 25">
              <a:extLst>
                <a:ext uri="{FF2B5EF4-FFF2-40B4-BE49-F238E27FC236}">
                  <a16:creationId xmlns:a16="http://schemas.microsoft.com/office/drawing/2014/main" id="{F40CC0B3-9373-5259-2263-99D5EEB31E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78" name="Oval 26">
              <a:extLst>
                <a:ext uri="{FF2B5EF4-FFF2-40B4-BE49-F238E27FC236}">
                  <a16:creationId xmlns:a16="http://schemas.microsoft.com/office/drawing/2014/main" id="{7C0CC774-C834-DE13-DE71-D84276FA5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79" name="AutoShape 27">
              <a:extLst>
                <a:ext uri="{FF2B5EF4-FFF2-40B4-BE49-F238E27FC236}">
                  <a16:creationId xmlns:a16="http://schemas.microsoft.com/office/drawing/2014/main" id="{A96EF44C-D40D-F4AB-3CDE-5800165080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5380" name="Oval 28">
              <a:extLst>
                <a:ext uri="{FF2B5EF4-FFF2-40B4-BE49-F238E27FC236}">
                  <a16:creationId xmlns:a16="http://schemas.microsoft.com/office/drawing/2014/main" id="{D610DA5B-FFFF-6F23-9B74-D8D13825D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A9EDBDA6-A568-A9D7-B218-815A485ED01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40510216-0A11-42EF-EDD1-2DDB267CC4E5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C1D986E4-BD19-4EEA-1BA5-0343F99C5FB7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CD0B5F0E-5762-9840-8CC3-75C61F130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80060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Có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E4006C72-D8C9-61CE-CCAC-8BF1E6D6B71C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485F5039-F485-ECAF-00CA-5AC451A57036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8BCF8B1B-257E-7CDC-08E8-F41EA052DD44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90D30366-4C05-3E54-D7F5-361D41F2A09B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6E5F811B-F25B-F1A0-6C91-F3AB8BF881EF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2601A493-0D46-7501-CF25-25829E59528E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E2D3412A-AAB7-CEA3-E328-A91026FCA050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CF986765-D2E4-13D9-319F-672EE3C78725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F27E6296-3075-0C72-7F90-6188DA33FC55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36DB462C-BF21-314F-C4E1-BECEEB4CFCFA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074BACFE-0192-CE32-EBB1-1694BAD52D11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64E22628-7522-988F-9299-8FD9D0418875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CBF7BEA7-49A5-9753-9538-2D8042D5F5D6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8" name="Rectangle 55">
            <a:extLst>
              <a:ext uri="{FF2B5EF4-FFF2-40B4-BE49-F238E27FC236}">
                <a16:creationId xmlns:a16="http://schemas.microsoft.com/office/drawing/2014/main" id="{C8860125-EC19-786B-8AF8-C38997A40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19" name="Text Box 56">
            <a:extLst>
              <a:ext uri="{FF2B5EF4-FFF2-40B4-BE49-F238E27FC236}">
                <a16:creationId xmlns:a16="http://schemas.microsoft.com/office/drawing/2014/main" id="{61AB3977-1699-3034-F743-6A62E56F2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0" name="Text Box 57">
            <a:extLst>
              <a:ext uri="{FF2B5EF4-FFF2-40B4-BE49-F238E27FC236}">
                <a16:creationId xmlns:a16="http://schemas.microsoft.com/office/drawing/2014/main" id="{4E0E81FB-7FA9-4D46-F3CA-122143B7A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1" name="Text Box 58">
            <a:extLst>
              <a:ext uri="{FF2B5EF4-FFF2-40B4-BE49-F238E27FC236}">
                <a16:creationId xmlns:a16="http://schemas.microsoft.com/office/drawing/2014/main" id="{A87B07CC-43EA-2797-D476-87F071C1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2" name="Text Box 59">
            <a:extLst>
              <a:ext uri="{FF2B5EF4-FFF2-40B4-BE49-F238E27FC236}">
                <a16:creationId xmlns:a16="http://schemas.microsoft.com/office/drawing/2014/main" id="{1926F384-6401-33A4-BC11-B200B6394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3" name="Text Box 60">
            <a:extLst>
              <a:ext uri="{FF2B5EF4-FFF2-40B4-BE49-F238E27FC236}">
                <a16:creationId xmlns:a16="http://schemas.microsoft.com/office/drawing/2014/main" id="{51149A66-067A-C8F1-8A51-A9B6220D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4" name="Text Box 61">
            <a:extLst>
              <a:ext uri="{FF2B5EF4-FFF2-40B4-BE49-F238E27FC236}">
                <a16:creationId xmlns:a16="http://schemas.microsoft.com/office/drawing/2014/main" id="{222DAE60-0DAC-69BC-F787-93908178E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5" name="Rectangle 62">
            <a:extLst>
              <a:ext uri="{FF2B5EF4-FFF2-40B4-BE49-F238E27FC236}">
                <a16:creationId xmlns:a16="http://schemas.microsoft.com/office/drawing/2014/main" id="{7959C4D9-D519-52AA-1FA4-E2EA7771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38100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26" name="Text Box 63">
            <a:extLst>
              <a:ext uri="{FF2B5EF4-FFF2-40B4-BE49-F238E27FC236}">
                <a16:creationId xmlns:a16="http://schemas.microsoft.com/office/drawing/2014/main" id="{B71B114A-B555-FE53-5794-F48943F78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7" name="Text Box 64">
            <a:extLst>
              <a:ext uri="{FF2B5EF4-FFF2-40B4-BE49-F238E27FC236}">
                <a16:creationId xmlns:a16="http://schemas.microsoft.com/office/drawing/2014/main" id="{6320326D-DE0C-201F-99C6-2C795101D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8" name="Text Box 65">
            <a:extLst>
              <a:ext uri="{FF2B5EF4-FFF2-40B4-BE49-F238E27FC236}">
                <a16:creationId xmlns:a16="http://schemas.microsoft.com/office/drawing/2014/main" id="{B81AA6F3-8C07-EB11-420B-31C7801C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29" name="Text Box 66">
            <a:extLst>
              <a:ext uri="{FF2B5EF4-FFF2-40B4-BE49-F238E27FC236}">
                <a16:creationId xmlns:a16="http://schemas.microsoft.com/office/drawing/2014/main" id="{1FC34970-33C7-8F10-6F8B-06091F5CE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30" name="Text Box 67">
            <a:extLst>
              <a:ext uri="{FF2B5EF4-FFF2-40B4-BE49-F238E27FC236}">
                <a16:creationId xmlns:a16="http://schemas.microsoft.com/office/drawing/2014/main" id="{BBFA84E6-F6D3-BD4D-8EBD-6D3208790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5331" name="Text Box 68">
            <a:extLst>
              <a:ext uri="{FF2B5EF4-FFF2-40B4-BE49-F238E27FC236}">
                <a16:creationId xmlns:a16="http://schemas.microsoft.com/office/drawing/2014/main" id="{A249C74B-9D18-52CE-C13C-5430A14BF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32" name="Text Box 69">
            <a:extLst>
              <a:ext uri="{FF2B5EF4-FFF2-40B4-BE49-F238E27FC236}">
                <a16:creationId xmlns:a16="http://schemas.microsoft.com/office/drawing/2014/main" id="{2620CBF8-DBE5-0234-A527-96BDE5E62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33" name="Text Box 70">
            <a:extLst>
              <a:ext uri="{FF2B5EF4-FFF2-40B4-BE49-F238E27FC236}">
                <a16:creationId xmlns:a16="http://schemas.microsoft.com/office/drawing/2014/main" id="{A583EB65-921A-4C90-B391-2375EFE66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34" name="Text Box 71">
            <a:extLst>
              <a:ext uri="{FF2B5EF4-FFF2-40B4-BE49-F238E27FC236}">
                <a16:creationId xmlns:a16="http://schemas.microsoft.com/office/drawing/2014/main" id="{0CFE8B23-1C84-865B-048F-39B2FFF0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35" name="Text Box 72">
            <a:extLst>
              <a:ext uri="{FF2B5EF4-FFF2-40B4-BE49-F238E27FC236}">
                <a16:creationId xmlns:a16="http://schemas.microsoft.com/office/drawing/2014/main" id="{4BC77215-1A5B-5AEE-4FBE-B41029C86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5336" name="Text Box 73">
            <a:extLst>
              <a:ext uri="{FF2B5EF4-FFF2-40B4-BE49-F238E27FC236}">
                <a16:creationId xmlns:a16="http://schemas.microsoft.com/office/drawing/2014/main" id="{30A4F4D8-0E6F-F774-FEC5-64A6334FB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5337" name="Text Box 74">
            <a:extLst>
              <a:ext uri="{FF2B5EF4-FFF2-40B4-BE49-F238E27FC236}">
                <a16:creationId xmlns:a16="http://schemas.microsoft.com/office/drawing/2014/main" id="{88B9B946-090E-E667-9F0C-479DF8F71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5338" name="Text Box 75">
            <a:extLst>
              <a:ext uri="{FF2B5EF4-FFF2-40B4-BE49-F238E27FC236}">
                <a16:creationId xmlns:a16="http://schemas.microsoft.com/office/drawing/2014/main" id="{4AFDB0A4-8072-3117-C295-A7FAAD178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5339" name="Text Box 76">
            <a:extLst>
              <a:ext uri="{FF2B5EF4-FFF2-40B4-BE49-F238E27FC236}">
                <a16:creationId xmlns:a16="http://schemas.microsoft.com/office/drawing/2014/main" id="{1A703B34-8F9F-0B06-C796-4938EB361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5340" name="Text Box 77">
            <a:extLst>
              <a:ext uri="{FF2B5EF4-FFF2-40B4-BE49-F238E27FC236}">
                <a16:creationId xmlns:a16="http://schemas.microsoft.com/office/drawing/2014/main" id="{33252075-4680-E001-D616-7EFB70F87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5341" name="Text Box 78">
            <a:extLst>
              <a:ext uri="{FF2B5EF4-FFF2-40B4-BE49-F238E27FC236}">
                <a16:creationId xmlns:a16="http://schemas.microsoft.com/office/drawing/2014/main" id="{08721697-052A-5350-9220-FB1FFCC2D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5342" name="Text Box 79">
            <a:extLst>
              <a:ext uri="{FF2B5EF4-FFF2-40B4-BE49-F238E27FC236}">
                <a16:creationId xmlns:a16="http://schemas.microsoft.com/office/drawing/2014/main" id="{A6BFFDA8-A703-6E8B-EA05-6873AE5DD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5343" name="Text Box 80">
            <a:extLst>
              <a:ext uri="{FF2B5EF4-FFF2-40B4-BE49-F238E27FC236}">
                <a16:creationId xmlns:a16="http://schemas.microsoft.com/office/drawing/2014/main" id="{B059F657-3821-DBC8-9374-97E72A65D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5344" name="Text Box 81">
            <a:extLst>
              <a:ext uri="{FF2B5EF4-FFF2-40B4-BE49-F238E27FC236}">
                <a16:creationId xmlns:a16="http://schemas.microsoft.com/office/drawing/2014/main" id="{197F03F3-D9FD-48D2-8125-34C0E23E5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5345" name="Text Box 82">
            <a:extLst>
              <a:ext uri="{FF2B5EF4-FFF2-40B4-BE49-F238E27FC236}">
                <a16:creationId xmlns:a16="http://schemas.microsoft.com/office/drawing/2014/main" id="{DA4BE484-3A08-9802-C609-23549383A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5346" name="Text Box 83">
            <a:extLst>
              <a:ext uri="{FF2B5EF4-FFF2-40B4-BE49-F238E27FC236}">
                <a16:creationId xmlns:a16="http://schemas.microsoft.com/office/drawing/2014/main" id="{A9A236EB-CB5A-8364-3DD5-4A4EAA40B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47" name="Text Box 84">
            <a:extLst>
              <a:ext uri="{FF2B5EF4-FFF2-40B4-BE49-F238E27FC236}">
                <a16:creationId xmlns:a16="http://schemas.microsoft.com/office/drawing/2014/main" id="{9BC9A9E8-8E5C-B49E-1C05-708C6DDEF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5348" name="Text Box 85">
            <a:extLst>
              <a:ext uri="{FF2B5EF4-FFF2-40B4-BE49-F238E27FC236}">
                <a16:creationId xmlns:a16="http://schemas.microsoft.com/office/drawing/2014/main" id="{5DD1C761-0C24-4CAC-DF26-2F329D50B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49" name="Text Box 86">
            <a:extLst>
              <a:ext uri="{FF2B5EF4-FFF2-40B4-BE49-F238E27FC236}">
                <a16:creationId xmlns:a16="http://schemas.microsoft.com/office/drawing/2014/main" id="{C9C77D13-B26E-002B-E967-C2D2707EE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50" name="Oval 87">
            <a:extLst>
              <a:ext uri="{FF2B5EF4-FFF2-40B4-BE49-F238E27FC236}">
                <a16:creationId xmlns:a16="http://schemas.microsoft.com/office/drawing/2014/main" id="{BB37AC1D-18AF-45A3-7978-F77811375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1" name="Oval 88">
            <a:extLst>
              <a:ext uri="{FF2B5EF4-FFF2-40B4-BE49-F238E27FC236}">
                <a16:creationId xmlns:a16="http://schemas.microsoft.com/office/drawing/2014/main" id="{CFC821B1-A719-3B40-314E-71A2DB92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2" name="Oval 89">
            <a:extLst>
              <a:ext uri="{FF2B5EF4-FFF2-40B4-BE49-F238E27FC236}">
                <a16:creationId xmlns:a16="http://schemas.microsoft.com/office/drawing/2014/main" id="{B1E5DC25-C813-E461-A1EB-7D2372C4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3" name="Oval 90">
            <a:extLst>
              <a:ext uri="{FF2B5EF4-FFF2-40B4-BE49-F238E27FC236}">
                <a16:creationId xmlns:a16="http://schemas.microsoft.com/office/drawing/2014/main" id="{0CF4B4F5-92E0-E120-C351-06838D350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4" name="Oval 91">
            <a:extLst>
              <a:ext uri="{FF2B5EF4-FFF2-40B4-BE49-F238E27FC236}">
                <a16:creationId xmlns:a16="http://schemas.microsoft.com/office/drawing/2014/main" id="{E6E4713E-7B40-33FA-FC9A-87962495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5" name="Oval 92">
            <a:extLst>
              <a:ext uri="{FF2B5EF4-FFF2-40B4-BE49-F238E27FC236}">
                <a16:creationId xmlns:a16="http://schemas.microsoft.com/office/drawing/2014/main" id="{33D776C1-0CEF-5C78-8D42-CBDCCA8B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6" name="Oval 93">
            <a:extLst>
              <a:ext uri="{FF2B5EF4-FFF2-40B4-BE49-F238E27FC236}">
                <a16:creationId xmlns:a16="http://schemas.microsoft.com/office/drawing/2014/main" id="{DA162D51-3CC4-5ABD-4ABC-4D5FC6DCF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7" name="Oval 94">
            <a:extLst>
              <a:ext uri="{FF2B5EF4-FFF2-40B4-BE49-F238E27FC236}">
                <a16:creationId xmlns:a16="http://schemas.microsoft.com/office/drawing/2014/main" id="{C11AB0C1-8B21-3913-D45E-FFFD42E9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8" name="Oval 95">
            <a:extLst>
              <a:ext uri="{FF2B5EF4-FFF2-40B4-BE49-F238E27FC236}">
                <a16:creationId xmlns:a16="http://schemas.microsoft.com/office/drawing/2014/main" id="{3ADF7A36-004F-2AEF-D378-3F38E1030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59" name="Oval 96">
            <a:extLst>
              <a:ext uri="{FF2B5EF4-FFF2-40B4-BE49-F238E27FC236}">
                <a16:creationId xmlns:a16="http://schemas.microsoft.com/office/drawing/2014/main" id="{78B487FB-8CA1-8E27-894B-662C0DC4E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5360" name="Oval 97">
            <a:extLst>
              <a:ext uri="{FF2B5EF4-FFF2-40B4-BE49-F238E27FC236}">
                <a16:creationId xmlns:a16="http://schemas.microsoft.com/office/drawing/2014/main" id="{01BDADB6-16F9-0434-3616-819003D2A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61" name="Oval 98">
            <a:extLst>
              <a:ext uri="{FF2B5EF4-FFF2-40B4-BE49-F238E27FC236}">
                <a16:creationId xmlns:a16="http://schemas.microsoft.com/office/drawing/2014/main" id="{F1601982-0CCB-5CD2-4581-CD10B1376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62" name="Oval 99">
            <a:extLst>
              <a:ext uri="{FF2B5EF4-FFF2-40B4-BE49-F238E27FC236}">
                <a16:creationId xmlns:a16="http://schemas.microsoft.com/office/drawing/2014/main" id="{CC9057E6-F3A7-5CDC-C984-190264FA6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63" name="Oval 100">
            <a:extLst>
              <a:ext uri="{FF2B5EF4-FFF2-40B4-BE49-F238E27FC236}">
                <a16:creationId xmlns:a16="http://schemas.microsoft.com/office/drawing/2014/main" id="{474E8CC3-E46A-9C32-34E9-539EBBD4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64" name="Oval 101">
            <a:extLst>
              <a:ext uri="{FF2B5EF4-FFF2-40B4-BE49-F238E27FC236}">
                <a16:creationId xmlns:a16="http://schemas.microsoft.com/office/drawing/2014/main" id="{1C526BB0-2CD8-3FCB-0D10-B46707AC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5365" name="Text Box 103">
            <a:extLst>
              <a:ext uri="{FF2B5EF4-FFF2-40B4-BE49-F238E27FC236}">
                <a16:creationId xmlns:a16="http://schemas.microsoft.com/office/drawing/2014/main" id="{ECFDF85E-C195-C968-3D65-6F838338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3: 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15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B7147C71-B02C-E6A5-0053-0848D1167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C.Lớn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02D872DF-BCD4-518A-4184-ACD6A759D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B.Phát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17A7CF4D-EB85-F80F-DA75-0324B9784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D.Sinh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2" name="AutoShape 29">
            <a:extLst>
              <a:ext uri="{FF2B5EF4-FFF2-40B4-BE49-F238E27FC236}">
                <a16:creationId xmlns:a16="http://schemas.microsoft.com/office/drawing/2014/main" id="{5A30BD60-3FD8-9727-8E50-5DEFFD5C1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78" y="2514600"/>
            <a:ext cx="7884622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tượng</a:t>
            </a:r>
            <a:r>
              <a:rPr lang="en-US" sz="2400" b="1" dirty="0"/>
              <a:t> </a:t>
            </a:r>
            <a:r>
              <a:rPr lang="en-US" sz="2400" b="1" dirty="0" err="1"/>
              <a:t>người</a:t>
            </a:r>
            <a:r>
              <a:rPr lang="en-US" sz="2400" b="1" dirty="0"/>
              <a:t> </a:t>
            </a:r>
            <a:r>
              <a:rPr lang="en-US" sz="2400" b="1" dirty="0" err="1"/>
              <a:t>trưởng</a:t>
            </a:r>
            <a:r>
              <a:rPr lang="en-US" sz="2400" b="1" dirty="0"/>
              <a:t> </a:t>
            </a:r>
            <a:r>
              <a:rPr lang="en-US" sz="2400" b="1" dirty="0" err="1"/>
              <a:t>thành</a:t>
            </a:r>
            <a:endParaRPr lang="en-US" sz="2400" b="1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err="1"/>
              <a:t>tăng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ăn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béo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, </a:t>
            </a:r>
            <a:r>
              <a:rPr lang="en-US" sz="2400" b="1" dirty="0" err="1"/>
              <a:t>tăng</a:t>
            </a:r>
            <a:r>
              <a:rPr lang="en-US" sz="2400" b="1" dirty="0"/>
              <a:t> </a:t>
            </a:r>
            <a:r>
              <a:rPr lang="en-US" sz="2400" b="1" dirty="0" err="1"/>
              <a:t>kích</a:t>
            </a:r>
            <a:r>
              <a:rPr lang="en-US" sz="2400" b="1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400" b="1" dirty="0" err="1"/>
              <a:t>thước</a:t>
            </a:r>
            <a:r>
              <a:rPr lang="en-US" sz="2400" b="1" dirty="0"/>
              <a:t> </a:t>
            </a:r>
            <a:r>
              <a:rPr lang="en-US" sz="2400" b="1" dirty="0" err="1"/>
              <a:t>bụng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quá </a:t>
            </a:r>
            <a:r>
              <a:rPr lang="en-US" sz="2400" b="1" dirty="0" err="1"/>
              <a:t>trinh</a:t>
            </a:r>
            <a:r>
              <a:rPr lang="en-US" sz="2400" b="1" dirty="0"/>
              <a:t>?</a:t>
            </a:r>
            <a:endParaRPr lang="en-US" altLang="en-US" sz="24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270E82E-42BC-BFF8-0451-5000ECF3FC26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BA49C870-22D1-6F02-C94C-6535744719FE}"/>
              </a:ext>
            </a:extLst>
          </p:cNvPr>
          <p:cNvSpPr/>
          <p:nvPr/>
        </p:nvSpPr>
        <p:spPr>
          <a:xfrm>
            <a:off x="3268097" y="51848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1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4091" cy="473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42" y="4944633"/>
            <a:ext cx="4264157" cy="12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2596507" y="5335040"/>
            <a:ext cx="281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 A</a:t>
            </a:r>
          </a:p>
        </p:txBody>
      </p:sp>
      <p:pic>
        <p:nvPicPr>
          <p:cNvPr id="38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68" y="4669330"/>
            <a:ext cx="1349743" cy="13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3">
            <a:extLst>
              <a:ext uri="{FF2B5EF4-FFF2-40B4-BE49-F238E27FC236}">
                <a16:creationId xmlns:a16="http://schemas.microsoft.com/office/drawing/2014/main" id="{9B89C81B-86A9-4AF7-A8AC-A96095C01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4">
            <a:extLst>
              <a:ext uri="{FF2B5EF4-FFF2-40B4-BE49-F238E27FC236}">
                <a16:creationId xmlns:a16="http://schemas.microsoft.com/office/drawing/2014/main" id="{454DCC42-4EBD-4655-95C8-4339FD15E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5">
            <a:extLst>
              <a:ext uri="{FF2B5EF4-FFF2-40B4-BE49-F238E27FC236}">
                <a16:creationId xmlns:a16="http://schemas.microsoft.com/office/drawing/2014/main" id="{22DD1FF8-C799-4660-8BC3-20390546F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33559" y="1160248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6">
            <a:extLst>
              <a:ext uri="{FF2B5EF4-FFF2-40B4-BE49-F238E27FC236}">
                <a16:creationId xmlns:a16="http://schemas.microsoft.com/office/drawing/2014/main" id="{387D163D-D4BD-4559-A5D2-880889895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CEB5D36B-57DE-41E8-AB8E-176A971E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3205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38">
            <a:extLst>
              <a:ext uri="{FF2B5EF4-FFF2-40B4-BE49-F238E27FC236}">
                <a16:creationId xmlns:a16="http://schemas.microsoft.com/office/drawing/2014/main" id="{5BA239AA-D0C3-44E0-BD80-C74E9B734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8202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4" name="Group 49">
            <a:extLst>
              <a:ext uri="{FF2B5EF4-FFF2-40B4-BE49-F238E27FC236}">
                <a16:creationId xmlns:a16="http://schemas.microsoft.com/office/drawing/2014/main" id="{2FFC55D9-717B-4074-AE5F-EA1360E4B9C3}"/>
              </a:ext>
            </a:extLst>
          </p:cNvPr>
          <p:cNvGrpSpPr>
            <a:grpSpLocks/>
          </p:cNvGrpSpPr>
          <p:nvPr/>
        </p:nvGrpSpPr>
        <p:grpSpPr bwMode="auto">
          <a:xfrm>
            <a:off x="9302166" y="1542336"/>
            <a:ext cx="1029548" cy="835768"/>
            <a:chOff x="4320" y="2928"/>
            <a:chExt cx="1104" cy="1104"/>
          </a:xfrm>
        </p:grpSpPr>
        <p:sp>
          <p:nvSpPr>
            <p:cNvPr id="15" name="AutoShape 50">
              <a:extLst>
                <a:ext uri="{FF2B5EF4-FFF2-40B4-BE49-F238E27FC236}">
                  <a16:creationId xmlns:a16="http://schemas.microsoft.com/office/drawing/2014/main" id="{AE613325-3A0A-4A49-B191-421B1C28C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>
              <a:extLst>
                <a:ext uri="{FF2B5EF4-FFF2-40B4-BE49-F238E27FC236}">
                  <a16:creationId xmlns:a16="http://schemas.microsoft.com/office/drawing/2014/main" id="{A802FAF5-8F05-4B23-B1A7-6A5BA9EF65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74" y="3110167"/>
            <a:ext cx="1969179" cy="1743607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52033" y="276499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quả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ổi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49" y="2983153"/>
            <a:ext cx="2060627" cy="13839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BEE7-72DC-B5AC-7C73-AFBA366DF9FE}"/>
              </a:ext>
            </a:extLst>
          </p:cNvPr>
          <p:cNvSpPr txBox="1">
            <a:spLocks/>
          </p:cNvSpPr>
          <p:nvPr/>
        </p:nvSpPr>
        <p:spPr>
          <a:xfrm>
            <a:off x="309716" y="640593"/>
            <a:ext cx="8064500" cy="3680684"/>
          </a:xfrm>
          <a:prstGeom prst="roundRect">
            <a:avLst>
              <a:gd name="adj" fmla="val 40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 algn="just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54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224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4729FD2A-9AB2-E616-6750-D6BE55547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6323" name="Group 18">
            <a:extLst>
              <a:ext uri="{FF2B5EF4-FFF2-40B4-BE49-F238E27FC236}">
                <a16:creationId xmlns:a16="http://schemas.microsoft.com/office/drawing/2014/main" id="{9F9852AB-9FFB-AD23-9895-79281920B8CA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6405" name="Oval 19">
              <a:extLst>
                <a:ext uri="{FF2B5EF4-FFF2-40B4-BE49-F238E27FC236}">
                  <a16:creationId xmlns:a16="http://schemas.microsoft.com/office/drawing/2014/main" id="{1C13FFD1-9864-70FC-9EBD-1478F780E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6406" name="Picture 20">
              <a:extLst>
                <a:ext uri="{FF2B5EF4-FFF2-40B4-BE49-F238E27FC236}">
                  <a16:creationId xmlns:a16="http://schemas.microsoft.com/office/drawing/2014/main" id="{F5CBCE4C-8107-14A1-F465-88E1C0A252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324" name="Group 21">
            <a:extLst>
              <a:ext uri="{FF2B5EF4-FFF2-40B4-BE49-F238E27FC236}">
                <a16:creationId xmlns:a16="http://schemas.microsoft.com/office/drawing/2014/main" id="{F2999E77-84FA-A1B1-976A-2DEAA7B762BF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6398" name="Oval 22">
              <a:extLst>
                <a:ext uri="{FF2B5EF4-FFF2-40B4-BE49-F238E27FC236}">
                  <a16:creationId xmlns:a16="http://schemas.microsoft.com/office/drawing/2014/main" id="{DDCD5831-6B05-FEEF-7807-B44FCD083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399" name="AutoShape 23">
              <a:extLst>
                <a:ext uri="{FF2B5EF4-FFF2-40B4-BE49-F238E27FC236}">
                  <a16:creationId xmlns:a16="http://schemas.microsoft.com/office/drawing/2014/main" id="{9D122C84-D38D-C03A-641D-C4653D71E7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400" name="Oval 24">
              <a:extLst>
                <a:ext uri="{FF2B5EF4-FFF2-40B4-BE49-F238E27FC236}">
                  <a16:creationId xmlns:a16="http://schemas.microsoft.com/office/drawing/2014/main" id="{BFD62E90-910F-5110-09C7-3B0BE711B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401" name="AutoShape 25">
              <a:extLst>
                <a:ext uri="{FF2B5EF4-FFF2-40B4-BE49-F238E27FC236}">
                  <a16:creationId xmlns:a16="http://schemas.microsoft.com/office/drawing/2014/main" id="{6E4B9D6E-16BB-F59E-0FFA-87DC015D78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402" name="Oval 26">
              <a:extLst>
                <a:ext uri="{FF2B5EF4-FFF2-40B4-BE49-F238E27FC236}">
                  <a16:creationId xmlns:a16="http://schemas.microsoft.com/office/drawing/2014/main" id="{EB250FB6-F61B-7149-C184-C5EAF4C49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403" name="AutoShape 27">
              <a:extLst>
                <a:ext uri="{FF2B5EF4-FFF2-40B4-BE49-F238E27FC236}">
                  <a16:creationId xmlns:a16="http://schemas.microsoft.com/office/drawing/2014/main" id="{ADFE7F76-4B92-91CF-66B4-3B7762A5A1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6404" name="Oval 28">
              <a:extLst>
                <a:ext uri="{FF2B5EF4-FFF2-40B4-BE49-F238E27FC236}">
                  <a16:creationId xmlns:a16="http://schemas.microsoft.com/office/drawing/2014/main" id="{767D93FA-E7A7-68E1-6BDA-3885806F6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0DC8B79D-3E26-7044-13CB-3BA67F05A14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1A573C16-F14C-C7F5-087C-82B48E1F2AC8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4FD95F51-4A63-F41E-A7B7-AC583092216D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CAB2E0CC-9006-9B9C-4FAA-DE0FAE9D5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9651E9DD-BB78-D933-3770-920C84583861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35C56D35-523E-EE9F-4AC6-252B26242909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D850CCB4-4B56-712A-5481-99B373D51BC9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A31CB6CA-8152-F614-1196-4ABF428A8F0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B6AC2F28-0C92-BF62-9454-23C1326F061E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1FD6560A-401D-8577-70DB-BC4EFE0D1B74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5050D03C-FCD5-C51C-F06E-E9A5ECD22429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28E6F4A4-0DE5-79A9-F598-EECE463ED85E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3C51A865-DBFA-215D-6F34-E08C01F856EF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6A58002D-FCBB-9CB0-E22A-AB9811FF2177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8AC4765E-AA47-6159-F6F9-DF40DA5672AD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C8667CCD-A18B-9BA9-C705-CC3CA41C4443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1997760C-401B-2F7C-E6EC-0E0006D9FCEE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2" name="Rectangle 55">
            <a:extLst>
              <a:ext uri="{FF2B5EF4-FFF2-40B4-BE49-F238E27FC236}">
                <a16:creationId xmlns:a16="http://schemas.microsoft.com/office/drawing/2014/main" id="{9D90E478-162E-EE13-68D0-9A48E2B6B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43" name="Text Box 56">
            <a:extLst>
              <a:ext uri="{FF2B5EF4-FFF2-40B4-BE49-F238E27FC236}">
                <a16:creationId xmlns:a16="http://schemas.microsoft.com/office/drawing/2014/main" id="{9A98C459-67CC-9A9B-771E-BFEEA03BF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4" name="Text Box 57">
            <a:extLst>
              <a:ext uri="{FF2B5EF4-FFF2-40B4-BE49-F238E27FC236}">
                <a16:creationId xmlns:a16="http://schemas.microsoft.com/office/drawing/2014/main" id="{7783DCA1-1615-F10B-DACC-3E4CDAFBE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5" name="Text Box 58">
            <a:extLst>
              <a:ext uri="{FF2B5EF4-FFF2-40B4-BE49-F238E27FC236}">
                <a16:creationId xmlns:a16="http://schemas.microsoft.com/office/drawing/2014/main" id="{574E7EA4-3071-C493-CAA6-990EB61C9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6" name="Text Box 59">
            <a:extLst>
              <a:ext uri="{FF2B5EF4-FFF2-40B4-BE49-F238E27FC236}">
                <a16:creationId xmlns:a16="http://schemas.microsoft.com/office/drawing/2014/main" id="{D6E32265-B826-2DF4-F53F-0A988CD20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7" name="Text Box 60">
            <a:extLst>
              <a:ext uri="{FF2B5EF4-FFF2-40B4-BE49-F238E27FC236}">
                <a16:creationId xmlns:a16="http://schemas.microsoft.com/office/drawing/2014/main" id="{FE322FD7-41CE-0483-D845-6648790D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8" name="Text Box 61">
            <a:extLst>
              <a:ext uri="{FF2B5EF4-FFF2-40B4-BE49-F238E27FC236}">
                <a16:creationId xmlns:a16="http://schemas.microsoft.com/office/drawing/2014/main" id="{C5E52864-083A-DE96-00DD-358587191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9" name="Rectangle 62">
            <a:extLst>
              <a:ext uri="{FF2B5EF4-FFF2-40B4-BE49-F238E27FC236}">
                <a16:creationId xmlns:a16="http://schemas.microsoft.com/office/drawing/2014/main" id="{26537020-B7F3-8A41-547F-89A318227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35433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50" name="Text Box 63">
            <a:extLst>
              <a:ext uri="{FF2B5EF4-FFF2-40B4-BE49-F238E27FC236}">
                <a16:creationId xmlns:a16="http://schemas.microsoft.com/office/drawing/2014/main" id="{6E209854-0A3F-C148-5190-00B10FA08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1" name="Text Box 64">
            <a:extLst>
              <a:ext uri="{FF2B5EF4-FFF2-40B4-BE49-F238E27FC236}">
                <a16:creationId xmlns:a16="http://schemas.microsoft.com/office/drawing/2014/main" id="{FC72F22D-353A-5755-134A-42AFCE856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2" name="Text Box 65">
            <a:extLst>
              <a:ext uri="{FF2B5EF4-FFF2-40B4-BE49-F238E27FC236}">
                <a16:creationId xmlns:a16="http://schemas.microsoft.com/office/drawing/2014/main" id="{2C862A74-AF99-DE8B-20B7-38421676F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3" name="Text Box 66">
            <a:extLst>
              <a:ext uri="{FF2B5EF4-FFF2-40B4-BE49-F238E27FC236}">
                <a16:creationId xmlns:a16="http://schemas.microsoft.com/office/drawing/2014/main" id="{2F83BAA7-3E0D-B507-D2C4-937699277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4" name="Text Box 67">
            <a:extLst>
              <a:ext uri="{FF2B5EF4-FFF2-40B4-BE49-F238E27FC236}">
                <a16:creationId xmlns:a16="http://schemas.microsoft.com/office/drawing/2014/main" id="{51D1DFB0-1F41-B606-686A-3F93E77B6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6355" name="Text Box 68">
            <a:extLst>
              <a:ext uri="{FF2B5EF4-FFF2-40B4-BE49-F238E27FC236}">
                <a16:creationId xmlns:a16="http://schemas.microsoft.com/office/drawing/2014/main" id="{653AEF78-E696-456B-81AD-C791DD85A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6" name="Text Box 69">
            <a:extLst>
              <a:ext uri="{FF2B5EF4-FFF2-40B4-BE49-F238E27FC236}">
                <a16:creationId xmlns:a16="http://schemas.microsoft.com/office/drawing/2014/main" id="{613EC66E-F7E2-3BFE-ABFE-302DD5A26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7" name="Text Box 70">
            <a:extLst>
              <a:ext uri="{FF2B5EF4-FFF2-40B4-BE49-F238E27FC236}">
                <a16:creationId xmlns:a16="http://schemas.microsoft.com/office/drawing/2014/main" id="{0AEED8C9-C763-DF1F-D3E4-14E4D25A7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8" name="Text Box 71">
            <a:extLst>
              <a:ext uri="{FF2B5EF4-FFF2-40B4-BE49-F238E27FC236}">
                <a16:creationId xmlns:a16="http://schemas.microsoft.com/office/drawing/2014/main" id="{797D74AD-4054-12F8-06D0-722C2266B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59" name="Text Box 72">
            <a:extLst>
              <a:ext uri="{FF2B5EF4-FFF2-40B4-BE49-F238E27FC236}">
                <a16:creationId xmlns:a16="http://schemas.microsoft.com/office/drawing/2014/main" id="{E48CB1C4-C6D7-C7E7-6D31-E1FC3D632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6360" name="Text Box 73">
            <a:extLst>
              <a:ext uri="{FF2B5EF4-FFF2-40B4-BE49-F238E27FC236}">
                <a16:creationId xmlns:a16="http://schemas.microsoft.com/office/drawing/2014/main" id="{F2E9793F-1199-018C-6C05-68F3936AD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6361" name="Text Box 74">
            <a:extLst>
              <a:ext uri="{FF2B5EF4-FFF2-40B4-BE49-F238E27FC236}">
                <a16:creationId xmlns:a16="http://schemas.microsoft.com/office/drawing/2014/main" id="{DBA1273D-2003-FE1D-8BE5-F106A89B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6362" name="Text Box 75">
            <a:extLst>
              <a:ext uri="{FF2B5EF4-FFF2-40B4-BE49-F238E27FC236}">
                <a16:creationId xmlns:a16="http://schemas.microsoft.com/office/drawing/2014/main" id="{858E2DCA-5E1D-190E-1499-BA908989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6363" name="Text Box 76">
            <a:extLst>
              <a:ext uri="{FF2B5EF4-FFF2-40B4-BE49-F238E27FC236}">
                <a16:creationId xmlns:a16="http://schemas.microsoft.com/office/drawing/2014/main" id="{CCB3DD5D-91CF-0B21-74FD-437ED777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6364" name="Text Box 77">
            <a:extLst>
              <a:ext uri="{FF2B5EF4-FFF2-40B4-BE49-F238E27FC236}">
                <a16:creationId xmlns:a16="http://schemas.microsoft.com/office/drawing/2014/main" id="{8853429F-D00F-3F39-F868-96F4FE86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6365" name="Text Box 78">
            <a:extLst>
              <a:ext uri="{FF2B5EF4-FFF2-40B4-BE49-F238E27FC236}">
                <a16:creationId xmlns:a16="http://schemas.microsoft.com/office/drawing/2014/main" id="{0E77A8A7-E09E-3451-0F8D-BEDE3CA1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6366" name="Text Box 79">
            <a:extLst>
              <a:ext uri="{FF2B5EF4-FFF2-40B4-BE49-F238E27FC236}">
                <a16:creationId xmlns:a16="http://schemas.microsoft.com/office/drawing/2014/main" id="{7744A755-BB7E-9387-CF30-6DD94E640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6367" name="Text Box 80">
            <a:extLst>
              <a:ext uri="{FF2B5EF4-FFF2-40B4-BE49-F238E27FC236}">
                <a16:creationId xmlns:a16="http://schemas.microsoft.com/office/drawing/2014/main" id="{33B88509-25C8-09C6-BA28-1530E8A7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6368" name="Text Box 81">
            <a:extLst>
              <a:ext uri="{FF2B5EF4-FFF2-40B4-BE49-F238E27FC236}">
                <a16:creationId xmlns:a16="http://schemas.microsoft.com/office/drawing/2014/main" id="{739F9726-57E5-032E-F334-E33596865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6369" name="Text Box 82">
            <a:extLst>
              <a:ext uri="{FF2B5EF4-FFF2-40B4-BE49-F238E27FC236}">
                <a16:creationId xmlns:a16="http://schemas.microsoft.com/office/drawing/2014/main" id="{B1721A11-17FC-97D4-F9A7-27AD90EB7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6370" name="Text Box 83">
            <a:extLst>
              <a:ext uri="{FF2B5EF4-FFF2-40B4-BE49-F238E27FC236}">
                <a16:creationId xmlns:a16="http://schemas.microsoft.com/office/drawing/2014/main" id="{7F6B9F89-9FFD-B66B-15C3-010EB971F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71" name="Text Box 84">
            <a:extLst>
              <a:ext uri="{FF2B5EF4-FFF2-40B4-BE49-F238E27FC236}">
                <a16:creationId xmlns:a16="http://schemas.microsoft.com/office/drawing/2014/main" id="{8414D200-2973-DECE-9B15-42FC66A00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6372" name="Text Box 85">
            <a:extLst>
              <a:ext uri="{FF2B5EF4-FFF2-40B4-BE49-F238E27FC236}">
                <a16:creationId xmlns:a16="http://schemas.microsoft.com/office/drawing/2014/main" id="{26D69F69-D709-3CC8-3749-AC382F47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73" name="Text Box 86">
            <a:extLst>
              <a:ext uri="{FF2B5EF4-FFF2-40B4-BE49-F238E27FC236}">
                <a16:creationId xmlns:a16="http://schemas.microsoft.com/office/drawing/2014/main" id="{2042C0BA-2A32-BEDD-C931-7099BD897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74" name="Oval 87">
            <a:extLst>
              <a:ext uri="{FF2B5EF4-FFF2-40B4-BE49-F238E27FC236}">
                <a16:creationId xmlns:a16="http://schemas.microsoft.com/office/drawing/2014/main" id="{3FCC474C-A306-7E84-B8F7-2A12B09A7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75" name="Oval 88">
            <a:extLst>
              <a:ext uri="{FF2B5EF4-FFF2-40B4-BE49-F238E27FC236}">
                <a16:creationId xmlns:a16="http://schemas.microsoft.com/office/drawing/2014/main" id="{0B80E4E0-2968-2E77-638D-44B811C14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76" name="Oval 89">
            <a:extLst>
              <a:ext uri="{FF2B5EF4-FFF2-40B4-BE49-F238E27FC236}">
                <a16:creationId xmlns:a16="http://schemas.microsoft.com/office/drawing/2014/main" id="{5ED8134B-0903-BCEA-075F-2FE4E5298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77" name="Oval 90">
            <a:extLst>
              <a:ext uri="{FF2B5EF4-FFF2-40B4-BE49-F238E27FC236}">
                <a16:creationId xmlns:a16="http://schemas.microsoft.com/office/drawing/2014/main" id="{8833296F-E41C-F838-4D97-65A56970B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78" name="Oval 91">
            <a:extLst>
              <a:ext uri="{FF2B5EF4-FFF2-40B4-BE49-F238E27FC236}">
                <a16:creationId xmlns:a16="http://schemas.microsoft.com/office/drawing/2014/main" id="{0B8F32FB-4CB4-6003-1269-030EA31B7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79" name="Oval 92">
            <a:extLst>
              <a:ext uri="{FF2B5EF4-FFF2-40B4-BE49-F238E27FC236}">
                <a16:creationId xmlns:a16="http://schemas.microsoft.com/office/drawing/2014/main" id="{7B3A7F71-E249-2B55-8CFF-589BA5A6C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0" name="Oval 93">
            <a:extLst>
              <a:ext uri="{FF2B5EF4-FFF2-40B4-BE49-F238E27FC236}">
                <a16:creationId xmlns:a16="http://schemas.microsoft.com/office/drawing/2014/main" id="{35990B6D-AFEE-C587-28BC-15ED15ED5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1" name="Oval 94">
            <a:extLst>
              <a:ext uri="{FF2B5EF4-FFF2-40B4-BE49-F238E27FC236}">
                <a16:creationId xmlns:a16="http://schemas.microsoft.com/office/drawing/2014/main" id="{3B48115E-8D06-5A7E-BCF4-FEDDAC48E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2" name="Oval 95">
            <a:extLst>
              <a:ext uri="{FF2B5EF4-FFF2-40B4-BE49-F238E27FC236}">
                <a16:creationId xmlns:a16="http://schemas.microsoft.com/office/drawing/2014/main" id="{ED5401F0-2C44-6443-112D-114111F3A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3" name="Oval 96">
            <a:extLst>
              <a:ext uri="{FF2B5EF4-FFF2-40B4-BE49-F238E27FC236}">
                <a16:creationId xmlns:a16="http://schemas.microsoft.com/office/drawing/2014/main" id="{621D0CB8-18FB-6A5F-4930-563881FF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6384" name="Oval 97">
            <a:extLst>
              <a:ext uri="{FF2B5EF4-FFF2-40B4-BE49-F238E27FC236}">
                <a16:creationId xmlns:a16="http://schemas.microsoft.com/office/drawing/2014/main" id="{EBEBF6CB-8085-37EF-E139-9645E492E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5" name="Oval 98">
            <a:extLst>
              <a:ext uri="{FF2B5EF4-FFF2-40B4-BE49-F238E27FC236}">
                <a16:creationId xmlns:a16="http://schemas.microsoft.com/office/drawing/2014/main" id="{5A68C8A9-164D-F1E2-F3CF-87D57B38C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6" name="Oval 99">
            <a:extLst>
              <a:ext uri="{FF2B5EF4-FFF2-40B4-BE49-F238E27FC236}">
                <a16:creationId xmlns:a16="http://schemas.microsoft.com/office/drawing/2014/main" id="{AD2A06D2-81AC-6EA6-1F0B-6A18F8CA3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7" name="Oval 100">
            <a:extLst>
              <a:ext uri="{FF2B5EF4-FFF2-40B4-BE49-F238E27FC236}">
                <a16:creationId xmlns:a16="http://schemas.microsoft.com/office/drawing/2014/main" id="{71467533-1B3E-0033-9DCA-CFBDE911C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8" name="Oval 101">
            <a:extLst>
              <a:ext uri="{FF2B5EF4-FFF2-40B4-BE49-F238E27FC236}">
                <a16:creationId xmlns:a16="http://schemas.microsoft.com/office/drawing/2014/main" id="{033CE2CF-49C1-E58D-4BDC-78CEA6D21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6389" name="Text Box 103">
            <a:extLst>
              <a:ext uri="{FF2B5EF4-FFF2-40B4-BE49-F238E27FC236}">
                <a16:creationId xmlns:a16="http://schemas.microsoft.com/office/drawing/2014/main" id="{98EF2ECA-7666-05E1-A1A3-BBCC0510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4: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A15FBBC6-2F3C-58E1-328D-B37C1D3D7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C.Kết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trái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06231EE8-CFC8-BCC0-4ACD-F098174C1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phát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triển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B2F85CB3-A35C-488A-F0CF-F7D33CA03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suất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6" name="AutoShape 29">
            <a:extLst>
              <a:ext uri="{FF2B5EF4-FFF2-40B4-BE49-F238E27FC236}">
                <a16:creationId xmlns:a16="http://schemas.microsoft.com/office/drawing/2014/main" id="{D895E287-88A5-000B-D565-C3C8664D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xoài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dirty="0" err="1"/>
              <a:t>Được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 ?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88306B8-26DF-0BFC-0E81-F396450FB13F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FA64251C-5F79-0034-FABD-E1133A22B7C5}"/>
              </a:ext>
            </a:extLst>
          </p:cNvPr>
          <p:cNvSpPr/>
          <p:nvPr/>
        </p:nvSpPr>
        <p:spPr>
          <a:xfrm>
            <a:off x="3284300" y="-31501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51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2554BD6F-0F86-6485-B971-7D9DDFFA8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7347" name="Group 18">
            <a:extLst>
              <a:ext uri="{FF2B5EF4-FFF2-40B4-BE49-F238E27FC236}">
                <a16:creationId xmlns:a16="http://schemas.microsoft.com/office/drawing/2014/main" id="{161E3724-2E1D-42E4-4AD1-F3D7D5D376D1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7429" name="Oval 19">
              <a:extLst>
                <a:ext uri="{FF2B5EF4-FFF2-40B4-BE49-F238E27FC236}">
                  <a16:creationId xmlns:a16="http://schemas.microsoft.com/office/drawing/2014/main" id="{9FBCDE9D-F6AB-2066-A9DD-AB1E7C2E4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7430" name="Picture 20">
              <a:extLst>
                <a:ext uri="{FF2B5EF4-FFF2-40B4-BE49-F238E27FC236}">
                  <a16:creationId xmlns:a16="http://schemas.microsoft.com/office/drawing/2014/main" id="{8AE3BEC0-1742-066C-194A-D2DB47E95F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48" name="Group 21">
            <a:extLst>
              <a:ext uri="{FF2B5EF4-FFF2-40B4-BE49-F238E27FC236}">
                <a16:creationId xmlns:a16="http://schemas.microsoft.com/office/drawing/2014/main" id="{0B6D11BD-129A-5EAE-9DFC-45E97ACD865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7422" name="Oval 22">
              <a:extLst>
                <a:ext uri="{FF2B5EF4-FFF2-40B4-BE49-F238E27FC236}">
                  <a16:creationId xmlns:a16="http://schemas.microsoft.com/office/drawing/2014/main" id="{21616F70-91C5-9015-5523-49D5452BF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3" name="AutoShape 23">
              <a:extLst>
                <a:ext uri="{FF2B5EF4-FFF2-40B4-BE49-F238E27FC236}">
                  <a16:creationId xmlns:a16="http://schemas.microsoft.com/office/drawing/2014/main" id="{FCC9CE9C-3B3F-F7B1-FAB4-D7C74370A7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4" name="Oval 24">
              <a:extLst>
                <a:ext uri="{FF2B5EF4-FFF2-40B4-BE49-F238E27FC236}">
                  <a16:creationId xmlns:a16="http://schemas.microsoft.com/office/drawing/2014/main" id="{541B6F50-AC35-2371-C155-42496729C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5" name="AutoShape 25">
              <a:extLst>
                <a:ext uri="{FF2B5EF4-FFF2-40B4-BE49-F238E27FC236}">
                  <a16:creationId xmlns:a16="http://schemas.microsoft.com/office/drawing/2014/main" id="{92F399D1-2596-6C38-6B0D-E7C3B66EAC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6" name="Oval 26">
              <a:extLst>
                <a:ext uri="{FF2B5EF4-FFF2-40B4-BE49-F238E27FC236}">
                  <a16:creationId xmlns:a16="http://schemas.microsoft.com/office/drawing/2014/main" id="{F359BEE2-D728-C843-4FCC-369E9010B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7" name="AutoShape 27">
              <a:extLst>
                <a:ext uri="{FF2B5EF4-FFF2-40B4-BE49-F238E27FC236}">
                  <a16:creationId xmlns:a16="http://schemas.microsoft.com/office/drawing/2014/main" id="{63E9353E-6187-3C36-BDA2-9AD48EFD12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7428" name="Oval 28">
              <a:extLst>
                <a:ext uri="{FF2B5EF4-FFF2-40B4-BE49-F238E27FC236}">
                  <a16:creationId xmlns:a16="http://schemas.microsoft.com/office/drawing/2014/main" id="{AAE4E7D9-43C1-F919-14D3-42B81E91B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D83FF2AD-16F1-93C8-BADA-CAB27991CA9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BB148F34-AAD2-7A12-F66D-0B10BA3003CD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CAB9CD75-46A7-F38C-41F1-8CFDCAD8576A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80F4D930-2735-13A8-06C4-AD4031B5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438" y="4813647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Chậm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4B1B5AE9-2311-FE1F-4300-AF36A2C1504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2469263B-D031-9206-8241-44A338613ADB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5610DCBB-D086-EC86-E89F-050A064BCF56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7D6709D8-4E96-410F-5944-E6BE4BDB300A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C126F588-FCDE-D6B4-F024-830305DF3003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034B4F33-FDA5-857C-9F02-70FC618E6F01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1D386202-B9EA-3EA3-CED5-0AEA4ED7FD18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86C6F442-B6FD-DE05-AED8-BFBEDC36C488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92468AE8-86F2-3D56-5919-789061A57EAA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52DFEB15-63B7-8BCF-43DB-60826704EAD0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1027CDEA-470A-2068-073C-38E0FB67261F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EB9C0B5A-DA93-55D1-2463-85FDB7DABFB0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EA7E48D4-F458-7A11-5910-C75FD8A4EB8E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6" name="Rectangle 55">
            <a:extLst>
              <a:ext uri="{FF2B5EF4-FFF2-40B4-BE49-F238E27FC236}">
                <a16:creationId xmlns:a16="http://schemas.microsoft.com/office/drawing/2014/main" id="{1A4F9334-7685-9ABF-DA01-51F946902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367" name="Text Box 56">
            <a:extLst>
              <a:ext uri="{FF2B5EF4-FFF2-40B4-BE49-F238E27FC236}">
                <a16:creationId xmlns:a16="http://schemas.microsoft.com/office/drawing/2014/main" id="{34A1DFF3-6EDB-A1FF-C18F-CA113CAF2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68" name="Text Box 57">
            <a:extLst>
              <a:ext uri="{FF2B5EF4-FFF2-40B4-BE49-F238E27FC236}">
                <a16:creationId xmlns:a16="http://schemas.microsoft.com/office/drawing/2014/main" id="{B69786E8-4D41-D4E7-770B-BA1EB2DD5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69" name="Text Box 58">
            <a:extLst>
              <a:ext uri="{FF2B5EF4-FFF2-40B4-BE49-F238E27FC236}">
                <a16:creationId xmlns:a16="http://schemas.microsoft.com/office/drawing/2014/main" id="{EF2A0CAF-B155-5A0E-7DAF-54C329B1E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0" name="Text Box 59">
            <a:extLst>
              <a:ext uri="{FF2B5EF4-FFF2-40B4-BE49-F238E27FC236}">
                <a16:creationId xmlns:a16="http://schemas.microsoft.com/office/drawing/2014/main" id="{BD312AF5-DBE7-7F87-DBFD-32EA8A17A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1" name="Text Box 60">
            <a:extLst>
              <a:ext uri="{FF2B5EF4-FFF2-40B4-BE49-F238E27FC236}">
                <a16:creationId xmlns:a16="http://schemas.microsoft.com/office/drawing/2014/main" id="{C3937C71-0C76-C04C-9472-1B234A1C4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2" name="Text Box 61">
            <a:extLst>
              <a:ext uri="{FF2B5EF4-FFF2-40B4-BE49-F238E27FC236}">
                <a16:creationId xmlns:a16="http://schemas.microsoft.com/office/drawing/2014/main" id="{BBD3A74F-C232-8A7B-6C84-D10F7ACF0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3" name="Rectangle 62">
            <a:extLst>
              <a:ext uri="{FF2B5EF4-FFF2-40B4-BE49-F238E27FC236}">
                <a16:creationId xmlns:a16="http://schemas.microsoft.com/office/drawing/2014/main" id="{17940ED7-E485-B424-BF72-DD75FBFC4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2258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374" name="Text Box 63">
            <a:extLst>
              <a:ext uri="{FF2B5EF4-FFF2-40B4-BE49-F238E27FC236}">
                <a16:creationId xmlns:a16="http://schemas.microsoft.com/office/drawing/2014/main" id="{B9612A0D-A5CE-012A-C5F7-1406343F5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5" name="Text Box 64">
            <a:extLst>
              <a:ext uri="{FF2B5EF4-FFF2-40B4-BE49-F238E27FC236}">
                <a16:creationId xmlns:a16="http://schemas.microsoft.com/office/drawing/2014/main" id="{48DAC700-A764-37A9-7125-2144762D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6" name="Text Box 65">
            <a:extLst>
              <a:ext uri="{FF2B5EF4-FFF2-40B4-BE49-F238E27FC236}">
                <a16:creationId xmlns:a16="http://schemas.microsoft.com/office/drawing/2014/main" id="{303F3EC0-3D64-4EAD-80C6-51DDA1531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7" name="Text Box 66">
            <a:extLst>
              <a:ext uri="{FF2B5EF4-FFF2-40B4-BE49-F238E27FC236}">
                <a16:creationId xmlns:a16="http://schemas.microsoft.com/office/drawing/2014/main" id="{C4D19765-1521-109C-3C10-ABAE7E6B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78" name="Text Box 67">
            <a:extLst>
              <a:ext uri="{FF2B5EF4-FFF2-40B4-BE49-F238E27FC236}">
                <a16:creationId xmlns:a16="http://schemas.microsoft.com/office/drawing/2014/main" id="{D1A17192-28BB-9EBD-6527-00386A693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7379" name="Text Box 68">
            <a:extLst>
              <a:ext uri="{FF2B5EF4-FFF2-40B4-BE49-F238E27FC236}">
                <a16:creationId xmlns:a16="http://schemas.microsoft.com/office/drawing/2014/main" id="{CA85C063-8477-DF98-686E-73285380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80" name="Text Box 69">
            <a:extLst>
              <a:ext uri="{FF2B5EF4-FFF2-40B4-BE49-F238E27FC236}">
                <a16:creationId xmlns:a16="http://schemas.microsoft.com/office/drawing/2014/main" id="{1B810A45-2A0F-157F-9D36-3F439355F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81" name="Text Box 70">
            <a:extLst>
              <a:ext uri="{FF2B5EF4-FFF2-40B4-BE49-F238E27FC236}">
                <a16:creationId xmlns:a16="http://schemas.microsoft.com/office/drawing/2014/main" id="{9E72AA05-4565-B97C-767A-AC3EDCFD5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82" name="Text Box 71">
            <a:extLst>
              <a:ext uri="{FF2B5EF4-FFF2-40B4-BE49-F238E27FC236}">
                <a16:creationId xmlns:a16="http://schemas.microsoft.com/office/drawing/2014/main" id="{51512AC0-685D-2FE2-42CC-B211FF225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83" name="Text Box 72">
            <a:extLst>
              <a:ext uri="{FF2B5EF4-FFF2-40B4-BE49-F238E27FC236}">
                <a16:creationId xmlns:a16="http://schemas.microsoft.com/office/drawing/2014/main" id="{A9664632-F837-7423-0933-9B1B95D3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7384" name="Text Box 73">
            <a:extLst>
              <a:ext uri="{FF2B5EF4-FFF2-40B4-BE49-F238E27FC236}">
                <a16:creationId xmlns:a16="http://schemas.microsoft.com/office/drawing/2014/main" id="{98D1A31D-9C77-7701-7952-DF4AEF2B8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7385" name="Text Box 74">
            <a:extLst>
              <a:ext uri="{FF2B5EF4-FFF2-40B4-BE49-F238E27FC236}">
                <a16:creationId xmlns:a16="http://schemas.microsoft.com/office/drawing/2014/main" id="{DBD1D525-8565-6294-2DAE-C353F9862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7386" name="Text Box 75">
            <a:extLst>
              <a:ext uri="{FF2B5EF4-FFF2-40B4-BE49-F238E27FC236}">
                <a16:creationId xmlns:a16="http://schemas.microsoft.com/office/drawing/2014/main" id="{942AFDFF-96D8-EF38-D985-58B3BEB98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7387" name="Text Box 76">
            <a:extLst>
              <a:ext uri="{FF2B5EF4-FFF2-40B4-BE49-F238E27FC236}">
                <a16:creationId xmlns:a16="http://schemas.microsoft.com/office/drawing/2014/main" id="{AE623223-6715-3A25-BC13-177AB40A7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7388" name="Text Box 77">
            <a:extLst>
              <a:ext uri="{FF2B5EF4-FFF2-40B4-BE49-F238E27FC236}">
                <a16:creationId xmlns:a16="http://schemas.microsoft.com/office/drawing/2014/main" id="{04AC8FAF-F82A-3F59-3D7B-A698444EB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7389" name="Text Box 78">
            <a:extLst>
              <a:ext uri="{FF2B5EF4-FFF2-40B4-BE49-F238E27FC236}">
                <a16:creationId xmlns:a16="http://schemas.microsoft.com/office/drawing/2014/main" id="{338C74B4-D826-68BD-3E5B-933DE7258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7390" name="Text Box 79">
            <a:extLst>
              <a:ext uri="{FF2B5EF4-FFF2-40B4-BE49-F238E27FC236}">
                <a16:creationId xmlns:a16="http://schemas.microsoft.com/office/drawing/2014/main" id="{67716E2A-2530-3AEE-32DD-A9815DF61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7391" name="Text Box 80">
            <a:extLst>
              <a:ext uri="{FF2B5EF4-FFF2-40B4-BE49-F238E27FC236}">
                <a16:creationId xmlns:a16="http://schemas.microsoft.com/office/drawing/2014/main" id="{6980EF3F-5251-934C-E274-F8EE4F0B2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7392" name="Text Box 81">
            <a:extLst>
              <a:ext uri="{FF2B5EF4-FFF2-40B4-BE49-F238E27FC236}">
                <a16:creationId xmlns:a16="http://schemas.microsoft.com/office/drawing/2014/main" id="{308EA129-9B85-99AE-2082-C4A5B1AD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7393" name="Text Box 82">
            <a:extLst>
              <a:ext uri="{FF2B5EF4-FFF2-40B4-BE49-F238E27FC236}">
                <a16:creationId xmlns:a16="http://schemas.microsoft.com/office/drawing/2014/main" id="{CE159D72-8CB8-72A6-96E6-05B3B1D0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7394" name="Text Box 83">
            <a:extLst>
              <a:ext uri="{FF2B5EF4-FFF2-40B4-BE49-F238E27FC236}">
                <a16:creationId xmlns:a16="http://schemas.microsoft.com/office/drawing/2014/main" id="{8E9371A7-9D7C-4EE7-3288-AC72AC9A9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95" name="Text Box 84">
            <a:extLst>
              <a:ext uri="{FF2B5EF4-FFF2-40B4-BE49-F238E27FC236}">
                <a16:creationId xmlns:a16="http://schemas.microsoft.com/office/drawing/2014/main" id="{D779FA59-0749-DA4C-F22A-23F17AF15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7396" name="Text Box 85">
            <a:extLst>
              <a:ext uri="{FF2B5EF4-FFF2-40B4-BE49-F238E27FC236}">
                <a16:creationId xmlns:a16="http://schemas.microsoft.com/office/drawing/2014/main" id="{D3CF2EBA-9D1D-A5E4-C8A7-4ECE5709D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97" name="Text Box 86">
            <a:extLst>
              <a:ext uri="{FF2B5EF4-FFF2-40B4-BE49-F238E27FC236}">
                <a16:creationId xmlns:a16="http://schemas.microsoft.com/office/drawing/2014/main" id="{3532D2E6-4B66-80AB-2E30-97926D41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7398" name="Oval 87">
            <a:extLst>
              <a:ext uri="{FF2B5EF4-FFF2-40B4-BE49-F238E27FC236}">
                <a16:creationId xmlns:a16="http://schemas.microsoft.com/office/drawing/2014/main" id="{17403C4F-6FD4-9B12-B13B-A6B61C272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399" name="Oval 88">
            <a:extLst>
              <a:ext uri="{FF2B5EF4-FFF2-40B4-BE49-F238E27FC236}">
                <a16:creationId xmlns:a16="http://schemas.microsoft.com/office/drawing/2014/main" id="{EC91B24F-C400-7436-5EB8-E66BED45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0" name="Oval 89">
            <a:extLst>
              <a:ext uri="{FF2B5EF4-FFF2-40B4-BE49-F238E27FC236}">
                <a16:creationId xmlns:a16="http://schemas.microsoft.com/office/drawing/2014/main" id="{5E234585-D37E-266F-753A-A07E284C8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1" name="Oval 90">
            <a:extLst>
              <a:ext uri="{FF2B5EF4-FFF2-40B4-BE49-F238E27FC236}">
                <a16:creationId xmlns:a16="http://schemas.microsoft.com/office/drawing/2014/main" id="{17AE8B91-6C09-BCA9-41E9-741B1C6E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2" name="Oval 91">
            <a:extLst>
              <a:ext uri="{FF2B5EF4-FFF2-40B4-BE49-F238E27FC236}">
                <a16:creationId xmlns:a16="http://schemas.microsoft.com/office/drawing/2014/main" id="{443ED11D-9D4A-353A-5893-5397A307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3" name="Oval 92">
            <a:extLst>
              <a:ext uri="{FF2B5EF4-FFF2-40B4-BE49-F238E27FC236}">
                <a16:creationId xmlns:a16="http://schemas.microsoft.com/office/drawing/2014/main" id="{B026AB6B-57C6-3059-45C5-2DDDAD70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4" name="Oval 93">
            <a:extLst>
              <a:ext uri="{FF2B5EF4-FFF2-40B4-BE49-F238E27FC236}">
                <a16:creationId xmlns:a16="http://schemas.microsoft.com/office/drawing/2014/main" id="{E797CF65-2D96-0783-6CEE-1C6445C2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5" name="Oval 94">
            <a:extLst>
              <a:ext uri="{FF2B5EF4-FFF2-40B4-BE49-F238E27FC236}">
                <a16:creationId xmlns:a16="http://schemas.microsoft.com/office/drawing/2014/main" id="{7A0B2A57-30E9-0F44-6B7C-4EB0CDF3E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6" name="Oval 95">
            <a:extLst>
              <a:ext uri="{FF2B5EF4-FFF2-40B4-BE49-F238E27FC236}">
                <a16:creationId xmlns:a16="http://schemas.microsoft.com/office/drawing/2014/main" id="{DF8843CB-3531-0BD8-B51E-424BC837B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7" name="Oval 96">
            <a:extLst>
              <a:ext uri="{FF2B5EF4-FFF2-40B4-BE49-F238E27FC236}">
                <a16:creationId xmlns:a16="http://schemas.microsoft.com/office/drawing/2014/main" id="{A1B45643-FAA7-F65A-19FC-86852135E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7408" name="Oval 97">
            <a:extLst>
              <a:ext uri="{FF2B5EF4-FFF2-40B4-BE49-F238E27FC236}">
                <a16:creationId xmlns:a16="http://schemas.microsoft.com/office/drawing/2014/main" id="{3901B25D-8F62-FE1E-40B2-4123393E5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09" name="Oval 98">
            <a:extLst>
              <a:ext uri="{FF2B5EF4-FFF2-40B4-BE49-F238E27FC236}">
                <a16:creationId xmlns:a16="http://schemas.microsoft.com/office/drawing/2014/main" id="{ABB7FFA9-D8C5-5D5B-81DD-BE3A2FF42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10" name="Oval 99">
            <a:extLst>
              <a:ext uri="{FF2B5EF4-FFF2-40B4-BE49-F238E27FC236}">
                <a16:creationId xmlns:a16="http://schemas.microsoft.com/office/drawing/2014/main" id="{F4517B98-D179-B115-08D7-1B0604181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11" name="Oval 100">
            <a:extLst>
              <a:ext uri="{FF2B5EF4-FFF2-40B4-BE49-F238E27FC236}">
                <a16:creationId xmlns:a16="http://schemas.microsoft.com/office/drawing/2014/main" id="{53C66116-8EE0-5EE0-3B5C-B56D1CEA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12" name="Oval 101">
            <a:extLst>
              <a:ext uri="{FF2B5EF4-FFF2-40B4-BE49-F238E27FC236}">
                <a16:creationId xmlns:a16="http://schemas.microsoft.com/office/drawing/2014/main" id="{A990DAB8-DAA8-457C-D6A5-DA3FB83D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7413" name="Text Box 103">
            <a:extLst>
              <a:ext uri="{FF2B5EF4-FFF2-40B4-BE49-F238E27FC236}">
                <a16:creationId xmlns:a16="http://schemas.microsoft.com/office/drawing/2014/main" id="{553D25FC-E601-3F84-DA57-5D3B31673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5:  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25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4C862EA6-7025-7D1E-F279-107D3D87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716" y="5988050"/>
            <a:ext cx="4479758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</a:rPr>
              <a:t>sinh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trưởng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chậm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3E1677D1-F522-14D5-184B-317677EDF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B.Chậm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9C4F5F39-68D0-0F82-1729-AA0212674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D.Thiếu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20" name="AutoShape 29">
            <a:extLst>
              <a:ext uri="{FF2B5EF4-FFF2-40B4-BE49-F238E27FC236}">
                <a16:creationId xmlns:a16="http://schemas.microsoft.com/office/drawing/2014/main" id="{F5797804-9B0C-F741-C0E5-D792D7EC1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137" y="2514600"/>
            <a:ext cx="7567863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trắm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endParaRPr lang="en-US" sz="28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to </a:t>
            </a:r>
            <a:r>
              <a:rPr lang="en-US" sz="2800" err="1"/>
              <a:t>chậm</a:t>
            </a:r>
            <a:r>
              <a:rPr lang="en-US" sz="2800"/>
              <a:t> là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307AF02-72B9-8EAC-8B0B-4B09C77620FE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9BB7527F-D91E-4A16-FF1C-118A42FB8ED8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62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53028333-D6C1-3E14-7A8F-318851BE2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8371" name="Group 18">
            <a:extLst>
              <a:ext uri="{FF2B5EF4-FFF2-40B4-BE49-F238E27FC236}">
                <a16:creationId xmlns:a16="http://schemas.microsoft.com/office/drawing/2014/main" id="{33D77304-F693-BE42-D50C-BADC3AF7D077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8453" name="Oval 19">
              <a:extLst>
                <a:ext uri="{FF2B5EF4-FFF2-40B4-BE49-F238E27FC236}">
                  <a16:creationId xmlns:a16="http://schemas.microsoft.com/office/drawing/2014/main" id="{1EDD9B62-9DA1-FAFA-3F9D-0D39744EC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8454" name="Picture 20">
              <a:extLst>
                <a:ext uri="{FF2B5EF4-FFF2-40B4-BE49-F238E27FC236}">
                  <a16:creationId xmlns:a16="http://schemas.microsoft.com/office/drawing/2014/main" id="{860A4D93-D317-C1D1-D5A6-6C6FB1A2F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21">
            <a:extLst>
              <a:ext uri="{FF2B5EF4-FFF2-40B4-BE49-F238E27FC236}">
                <a16:creationId xmlns:a16="http://schemas.microsoft.com/office/drawing/2014/main" id="{6FA79E63-BEC1-9129-110E-279CC5081650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8446" name="Oval 22">
              <a:extLst>
                <a:ext uri="{FF2B5EF4-FFF2-40B4-BE49-F238E27FC236}">
                  <a16:creationId xmlns:a16="http://schemas.microsoft.com/office/drawing/2014/main" id="{642281A6-16EE-7820-8978-C306F8FB4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47" name="AutoShape 23">
              <a:extLst>
                <a:ext uri="{FF2B5EF4-FFF2-40B4-BE49-F238E27FC236}">
                  <a16:creationId xmlns:a16="http://schemas.microsoft.com/office/drawing/2014/main" id="{6F14DA09-7235-ABC1-82A5-0F2EB5D4D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48" name="Oval 24">
              <a:extLst>
                <a:ext uri="{FF2B5EF4-FFF2-40B4-BE49-F238E27FC236}">
                  <a16:creationId xmlns:a16="http://schemas.microsoft.com/office/drawing/2014/main" id="{2A019B02-6029-6645-1756-F121AE53F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49" name="AutoShape 25">
              <a:extLst>
                <a:ext uri="{FF2B5EF4-FFF2-40B4-BE49-F238E27FC236}">
                  <a16:creationId xmlns:a16="http://schemas.microsoft.com/office/drawing/2014/main" id="{D05355AF-764A-CD7D-A679-D3755029C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50" name="Oval 26">
              <a:extLst>
                <a:ext uri="{FF2B5EF4-FFF2-40B4-BE49-F238E27FC236}">
                  <a16:creationId xmlns:a16="http://schemas.microsoft.com/office/drawing/2014/main" id="{984BDB1E-AF02-304D-3CCB-0EBB6AE81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51" name="AutoShape 27">
              <a:extLst>
                <a:ext uri="{FF2B5EF4-FFF2-40B4-BE49-F238E27FC236}">
                  <a16:creationId xmlns:a16="http://schemas.microsoft.com/office/drawing/2014/main" id="{EE72C9D8-0814-4C7B-10BB-D09B8DF656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8452" name="Oval 28">
              <a:extLst>
                <a:ext uri="{FF2B5EF4-FFF2-40B4-BE49-F238E27FC236}">
                  <a16:creationId xmlns:a16="http://schemas.microsoft.com/office/drawing/2014/main" id="{FBC38A78-2C03-326B-35EC-89879912C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F1E0B54F-1A52-3D00-F059-61B27D9435A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06F221D7-139C-3A70-64F2-4E182EFC5BDA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4F862737-AB08-ABFA-1A3D-56058D0DE9C1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F14C71E8-CAF3-8CBE-5CA8-7185591C7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137" y="4456113"/>
            <a:ext cx="5843337" cy="112878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AutoNum type="alphaUcPeriod"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Sinh trưởng và phát triển mâu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thuẫn với nhau.</a:t>
            </a: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C7CAB4AF-C0B0-E9B7-27D7-974DA21B0194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87ED22B4-E761-448C-E0FC-8C068358200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2A8BD924-FC7B-7918-0A8E-4345D1F1FEDF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47E51F82-7D42-2275-9DA3-681D4A058159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F6DD6892-9456-0C91-C9C6-30C1EBF5B7B7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FCC35124-28C1-549E-29A7-94D2EF3865F5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CDAC73E4-5B36-DF10-BE97-FDFEE0D06EBF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5515AFB2-F9E3-841A-2EF4-AABF096D6387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0112156C-468F-9692-FAC8-F77AD230A541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768CE9DB-967F-158E-09D2-A9C3D8B7FDC5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9E3A8229-EE27-ADE9-2AB5-A2EF2F418999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34844DD4-DD79-CC84-0C9F-336D0CF5DC0F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78069369-E69A-9D1F-D949-1B75FE52154F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Rectangle 55">
            <a:extLst>
              <a:ext uri="{FF2B5EF4-FFF2-40B4-BE49-F238E27FC236}">
                <a16:creationId xmlns:a16="http://schemas.microsoft.com/office/drawing/2014/main" id="{EAC3BBDF-749F-0BC0-11DA-90AFCC19F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391" name="Text Box 56">
            <a:extLst>
              <a:ext uri="{FF2B5EF4-FFF2-40B4-BE49-F238E27FC236}">
                <a16:creationId xmlns:a16="http://schemas.microsoft.com/office/drawing/2014/main" id="{9B995793-5C40-2408-7009-4ED6B9465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2" name="Text Box 57">
            <a:extLst>
              <a:ext uri="{FF2B5EF4-FFF2-40B4-BE49-F238E27FC236}">
                <a16:creationId xmlns:a16="http://schemas.microsoft.com/office/drawing/2014/main" id="{36B5B414-BEA4-32AE-366C-361E2FB60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3" name="Text Box 58">
            <a:extLst>
              <a:ext uri="{FF2B5EF4-FFF2-40B4-BE49-F238E27FC236}">
                <a16:creationId xmlns:a16="http://schemas.microsoft.com/office/drawing/2014/main" id="{F998F365-E988-487A-7ABD-173C9A637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4" name="Text Box 59">
            <a:extLst>
              <a:ext uri="{FF2B5EF4-FFF2-40B4-BE49-F238E27FC236}">
                <a16:creationId xmlns:a16="http://schemas.microsoft.com/office/drawing/2014/main" id="{21A82E88-2D58-9268-FFFF-6025FB5D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5" name="Text Box 60">
            <a:extLst>
              <a:ext uri="{FF2B5EF4-FFF2-40B4-BE49-F238E27FC236}">
                <a16:creationId xmlns:a16="http://schemas.microsoft.com/office/drawing/2014/main" id="{E10A2DBE-AD37-56F8-E4C0-8F5647E2D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6" name="Text Box 61">
            <a:extLst>
              <a:ext uri="{FF2B5EF4-FFF2-40B4-BE49-F238E27FC236}">
                <a16:creationId xmlns:a16="http://schemas.microsoft.com/office/drawing/2014/main" id="{575B6A60-5005-3DA1-729F-302B9DCD1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7" name="Rectangle 62">
            <a:extLst>
              <a:ext uri="{FF2B5EF4-FFF2-40B4-BE49-F238E27FC236}">
                <a16:creationId xmlns:a16="http://schemas.microsoft.com/office/drawing/2014/main" id="{C07C1D07-1915-A90D-53EC-4F349CA3A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8956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398" name="Text Box 63">
            <a:extLst>
              <a:ext uri="{FF2B5EF4-FFF2-40B4-BE49-F238E27FC236}">
                <a16:creationId xmlns:a16="http://schemas.microsoft.com/office/drawing/2014/main" id="{9BA42188-9E07-9E51-D4DC-626677F0B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9" name="Text Box 64">
            <a:extLst>
              <a:ext uri="{FF2B5EF4-FFF2-40B4-BE49-F238E27FC236}">
                <a16:creationId xmlns:a16="http://schemas.microsoft.com/office/drawing/2014/main" id="{DF830B32-CFDA-4274-E285-5E5260427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0" name="Text Box 65">
            <a:extLst>
              <a:ext uri="{FF2B5EF4-FFF2-40B4-BE49-F238E27FC236}">
                <a16:creationId xmlns:a16="http://schemas.microsoft.com/office/drawing/2014/main" id="{A2594660-B98A-D6F1-E695-27D693F7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1" name="Text Box 66">
            <a:extLst>
              <a:ext uri="{FF2B5EF4-FFF2-40B4-BE49-F238E27FC236}">
                <a16:creationId xmlns:a16="http://schemas.microsoft.com/office/drawing/2014/main" id="{D8C4000D-6B21-AC8B-1FCA-B52D9CBD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2" name="Text Box 67">
            <a:extLst>
              <a:ext uri="{FF2B5EF4-FFF2-40B4-BE49-F238E27FC236}">
                <a16:creationId xmlns:a16="http://schemas.microsoft.com/office/drawing/2014/main" id="{7A1DC605-188F-889D-5736-82CB62B37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8403" name="Text Box 68">
            <a:extLst>
              <a:ext uri="{FF2B5EF4-FFF2-40B4-BE49-F238E27FC236}">
                <a16:creationId xmlns:a16="http://schemas.microsoft.com/office/drawing/2014/main" id="{1DCD22F4-7255-9A91-787C-CCEB185D9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4" name="Text Box 69">
            <a:extLst>
              <a:ext uri="{FF2B5EF4-FFF2-40B4-BE49-F238E27FC236}">
                <a16:creationId xmlns:a16="http://schemas.microsoft.com/office/drawing/2014/main" id="{FFA5DC12-4BC2-BF03-88DD-B908E41D9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5" name="Text Box 70">
            <a:extLst>
              <a:ext uri="{FF2B5EF4-FFF2-40B4-BE49-F238E27FC236}">
                <a16:creationId xmlns:a16="http://schemas.microsoft.com/office/drawing/2014/main" id="{990125EE-661C-71FA-657A-0659314C9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6" name="Text Box 71">
            <a:extLst>
              <a:ext uri="{FF2B5EF4-FFF2-40B4-BE49-F238E27FC236}">
                <a16:creationId xmlns:a16="http://schemas.microsoft.com/office/drawing/2014/main" id="{2EF366A4-8117-F237-AA64-B1D8F2B9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7" name="Text Box 72">
            <a:extLst>
              <a:ext uri="{FF2B5EF4-FFF2-40B4-BE49-F238E27FC236}">
                <a16:creationId xmlns:a16="http://schemas.microsoft.com/office/drawing/2014/main" id="{F4BC7ED6-0557-7A0B-B5ED-E0F70950B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8408" name="Text Box 73">
            <a:extLst>
              <a:ext uri="{FF2B5EF4-FFF2-40B4-BE49-F238E27FC236}">
                <a16:creationId xmlns:a16="http://schemas.microsoft.com/office/drawing/2014/main" id="{2A708F12-2DB6-1DA4-C5F2-561A41AB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8409" name="Text Box 74">
            <a:extLst>
              <a:ext uri="{FF2B5EF4-FFF2-40B4-BE49-F238E27FC236}">
                <a16:creationId xmlns:a16="http://schemas.microsoft.com/office/drawing/2014/main" id="{510541A5-EB39-F376-7AF7-2DA247BCC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8410" name="Text Box 75">
            <a:extLst>
              <a:ext uri="{FF2B5EF4-FFF2-40B4-BE49-F238E27FC236}">
                <a16:creationId xmlns:a16="http://schemas.microsoft.com/office/drawing/2014/main" id="{979575D5-33A3-DAEF-3940-6D73AC448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8411" name="Text Box 76">
            <a:extLst>
              <a:ext uri="{FF2B5EF4-FFF2-40B4-BE49-F238E27FC236}">
                <a16:creationId xmlns:a16="http://schemas.microsoft.com/office/drawing/2014/main" id="{91976E0B-6FED-90E5-2122-2DA5D35C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8412" name="Text Box 77">
            <a:extLst>
              <a:ext uri="{FF2B5EF4-FFF2-40B4-BE49-F238E27FC236}">
                <a16:creationId xmlns:a16="http://schemas.microsoft.com/office/drawing/2014/main" id="{F2904752-6D4C-2B76-D523-4DE254FC9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8413" name="Text Box 78">
            <a:extLst>
              <a:ext uri="{FF2B5EF4-FFF2-40B4-BE49-F238E27FC236}">
                <a16:creationId xmlns:a16="http://schemas.microsoft.com/office/drawing/2014/main" id="{68707CF2-44A4-2B46-8AD9-678F6889D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8414" name="Text Box 79">
            <a:extLst>
              <a:ext uri="{FF2B5EF4-FFF2-40B4-BE49-F238E27FC236}">
                <a16:creationId xmlns:a16="http://schemas.microsoft.com/office/drawing/2014/main" id="{CE2236B5-1834-2C42-5681-CB77D05DF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8415" name="Text Box 80">
            <a:extLst>
              <a:ext uri="{FF2B5EF4-FFF2-40B4-BE49-F238E27FC236}">
                <a16:creationId xmlns:a16="http://schemas.microsoft.com/office/drawing/2014/main" id="{6C9011B1-1420-6949-714A-DE19D2F0B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8416" name="Text Box 81">
            <a:extLst>
              <a:ext uri="{FF2B5EF4-FFF2-40B4-BE49-F238E27FC236}">
                <a16:creationId xmlns:a16="http://schemas.microsoft.com/office/drawing/2014/main" id="{EDB80833-8F81-19F9-EB03-25EB0945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8417" name="Text Box 82">
            <a:extLst>
              <a:ext uri="{FF2B5EF4-FFF2-40B4-BE49-F238E27FC236}">
                <a16:creationId xmlns:a16="http://schemas.microsoft.com/office/drawing/2014/main" id="{DA71B411-0764-745A-3B7E-79E58A265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8418" name="Text Box 83">
            <a:extLst>
              <a:ext uri="{FF2B5EF4-FFF2-40B4-BE49-F238E27FC236}">
                <a16:creationId xmlns:a16="http://schemas.microsoft.com/office/drawing/2014/main" id="{C5025D2A-396B-3B5D-5EF7-CA11807CE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19" name="Text Box 84">
            <a:extLst>
              <a:ext uri="{FF2B5EF4-FFF2-40B4-BE49-F238E27FC236}">
                <a16:creationId xmlns:a16="http://schemas.microsoft.com/office/drawing/2014/main" id="{F9454E6D-47F2-5B1D-4934-8FF9867F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8420" name="Text Box 85">
            <a:extLst>
              <a:ext uri="{FF2B5EF4-FFF2-40B4-BE49-F238E27FC236}">
                <a16:creationId xmlns:a16="http://schemas.microsoft.com/office/drawing/2014/main" id="{3C4AC44E-489F-65C7-B093-D8A76104E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21" name="Text Box 86">
            <a:extLst>
              <a:ext uri="{FF2B5EF4-FFF2-40B4-BE49-F238E27FC236}">
                <a16:creationId xmlns:a16="http://schemas.microsoft.com/office/drawing/2014/main" id="{50BAE647-ECA7-D53D-4918-82A533B7E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22" name="Oval 87">
            <a:extLst>
              <a:ext uri="{FF2B5EF4-FFF2-40B4-BE49-F238E27FC236}">
                <a16:creationId xmlns:a16="http://schemas.microsoft.com/office/drawing/2014/main" id="{22684FA7-5CA9-F89F-F4A8-F8DD52915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3" name="Oval 88">
            <a:extLst>
              <a:ext uri="{FF2B5EF4-FFF2-40B4-BE49-F238E27FC236}">
                <a16:creationId xmlns:a16="http://schemas.microsoft.com/office/drawing/2014/main" id="{9A8F9970-CA69-2123-158E-D20DB18D7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4" name="Oval 89">
            <a:extLst>
              <a:ext uri="{FF2B5EF4-FFF2-40B4-BE49-F238E27FC236}">
                <a16:creationId xmlns:a16="http://schemas.microsoft.com/office/drawing/2014/main" id="{D0B2C147-4D29-2BA3-79F7-9924402B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5" name="Oval 90">
            <a:extLst>
              <a:ext uri="{FF2B5EF4-FFF2-40B4-BE49-F238E27FC236}">
                <a16:creationId xmlns:a16="http://schemas.microsoft.com/office/drawing/2014/main" id="{3BE83F60-9B47-FEF5-AD62-16D5A61E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6" name="Oval 91">
            <a:extLst>
              <a:ext uri="{FF2B5EF4-FFF2-40B4-BE49-F238E27FC236}">
                <a16:creationId xmlns:a16="http://schemas.microsoft.com/office/drawing/2014/main" id="{1523DF8C-2753-90D8-A619-565CF3102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7" name="Oval 92">
            <a:extLst>
              <a:ext uri="{FF2B5EF4-FFF2-40B4-BE49-F238E27FC236}">
                <a16:creationId xmlns:a16="http://schemas.microsoft.com/office/drawing/2014/main" id="{A35176D4-2E45-282D-8AA4-6DEBFE40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8" name="Oval 93">
            <a:extLst>
              <a:ext uri="{FF2B5EF4-FFF2-40B4-BE49-F238E27FC236}">
                <a16:creationId xmlns:a16="http://schemas.microsoft.com/office/drawing/2014/main" id="{A7FC0E9F-ECB1-F094-88CC-36791A125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29" name="Oval 94">
            <a:extLst>
              <a:ext uri="{FF2B5EF4-FFF2-40B4-BE49-F238E27FC236}">
                <a16:creationId xmlns:a16="http://schemas.microsoft.com/office/drawing/2014/main" id="{9946E2E7-260C-C1A1-87C5-9A87FBF74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0" name="Oval 95">
            <a:extLst>
              <a:ext uri="{FF2B5EF4-FFF2-40B4-BE49-F238E27FC236}">
                <a16:creationId xmlns:a16="http://schemas.microsoft.com/office/drawing/2014/main" id="{E6864D67-4FB1-70C5-FC32-5CE65BB04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1" name="Oval 96">
            <a:extLst>
              <a:ext uri="{FF2B5EF4-FFF2-40B4-BE49-F238E27FC236}">
                <a16:creationId xmlns:a16="http://schemas.microsoft.com/office/drawing/2014/main" id="{BEB3CA64-88C6-0FF0-A37E-F2FEBD46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8432" name="Oval 97">
            <a:extLst>
              <a:ext uri="{FF2B5EF4-FFF2-40B4-BE49-F238E27FC236}">
                <a16:creationId xmlns:a16="http://schemas.microsoft.com/office/drawing/2014/main" id="{2F39CC38-DB0E-5DF2-64CF-6C8DA57D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3" name="Oval 98">
            <a:extLst>
              <a:ext uri="{FF2B5EF4-FFF2-40B4-BE49-F238E27FC236}">
                <a16:creationId xmlns:a16="http://schemas.microsoft.com/office/drawing/2014/main" id="{EFA8FB62-D191-F6BE-381C-40B50E16D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4" name="Oval 99">
            <a:extLst>
              <a:ext uri="{FF2B5EF4-FFF2-40B4-BE49-F238E27FC236}">
                <a16:creationId xmlns:a16="http://schemas.microsoft.com/office/drawing/2014/main" id="{ABC557D0-31B0-B384-166E-42DD25F4D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5" name="Oval 100">
            <a:extLst>
              <a:ext uri="{FF2B5EF4-FFF2-40B4-BE49-F238E27FC236}">
                <a16:creationId xmlns:a16="http://schemas.microsoft.com/office/drawing/2014/main" id="{CD2CFB57-BDC1-8168-2A3A-D8B5BDD08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6" name="Oval 101">
            <a:extLst>
              <a:ext uri="{FF2B5EF4-FFF2-40B4-BE49-F238E27FC236}">
                <a16:creationId xmlns:a16="http://schemas.microsoft.com/office/drawing/2014/main" id="{3089413F-D4E5-988D-0BA9-B0BE6BAE8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8437" name="Text Box 103">
            <a:extLst>
              <a:ext uri="{FF2B5EF4-FFF2-40B4-BE49-F238E27FC236}">
                <a16:creationId xmlns:a16="http://schemas.microsoft.com/office/drawing/2014/main" id="{8A5AA72E-581E-983F-97BA-4CA5A2BF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6:  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30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A450624E-3184-7DEE-3129-E94D073A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137" y="5746750"/>
            <a:ext cx="5891463" cy="10350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Si</a:t>
            </a:r>
            <a:r>
              <a:rPr lang="vi-VN" sz="2000" dirty="0" err="1">
                <a:solidFill>
                  <a:schemeClr val="bg1"/>
                </a:solidFill>
                <a:latin typeface="Open Sans" panose="020B0606030504020204" pitchFamily="34" charset="0"/>
              </a:rPr>
              <a:t>nh</a:t>
            </a: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 trưởng và phát triển là hai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 quá trình độc lập, không liên quan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 đến nhau.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837495CF-FDB5-1901-3699-C912A4006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724543"/>
            <a:ext cx="6019800" cy="1173022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Sinh trưởng tạo tiền đề cho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Phát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triển, phát triển sẽ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thúc đẩy sinh trưởng.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B7F9D670-8720-FBD0-65C8-B9BB8CB59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50"/>
            <a:ext cx="6292516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Phát triển tạo tiền đề cho sinh </a:t>
            </a:r>
            <a:endParaRPr lang="en-US" sz="2000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trưởng,</a:t>
            </a:r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</a:rPr>
              <a:t> ST </a:t>
            </a:r>
            <a:r>
              <a:rPr lang="vi-VN" sz="2000" dirty="0">
                <a:solidFill>
                  <a:schemeClr val="bg1"/>
                </a:solidFill>
                <a:latin typeface="Open Sans" panose="020B0606030504020204" pitchFamily="34" charset="0"/>
              </a:rPr>
              <a:t> làm nền tảng cho phát triển.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AutoShape 36">
            <a:extLst>
              <a:ext uri="{FF2B5EF4-FFF2-40B4-BE49-F238E27FC236}">
                <a16:creationId xmlns:a16="http://schemas.microsoft.com/office/drawing/2014/main" id="{83825949-CFA5-223B-FAEA-B376F1891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623" y="5988050"/>
            <a:ext cx="5943600" cy="7937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5" name="AutoShape 36">
            <a:extLst>
              <a:ext uri="{FF2B5EF4-FFF2-40B4-BE49-F238E27FC236}">
                <a16:creationId xmlns:a16="http://schemas.microsoft.com/office/drawing/2014/main" id="{44EAF2B3-5459-6AD9-7373-7D0E56A3D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0564"/>
            <a:ext cx="5755218" cy="1059536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7244" name="AutoShape 29">
            <a:extLst>
              <a:ext uri="{FF2B5EF4-FFF2-40B4-BE49-F238E27FC236}">
                <a16:creationId xmlns:a16="http://schemas.microsoft.com/office/drawing/2014/main" id="{33B514E5-2B54-AD3B-2951-926EC886F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95" y="2514600"/>
            <a:ext cx="7279105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Mối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hê</a:t>
            </a:r>
            <a:r>
              <a:rPr lang="en-US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̣ </a:t>
            </a:r>
            <a:r>
              <a:rPr lang="en-US" sz="28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giữa</a:t>
            </a:r>
            <a:r>
              <a:rPr lang="vi-VN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Sinh trưởng</a:t>
            </a:r>
            <a:endParaRPr lang="en-US" sz="28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>
              <a:buNone/>
            </a:pPr>
            <a:r>
              <a:rPr lang="vi-VN" sz="2800" b="1" dirty="0">
                <a:solidFill>
                  <a:srgbClr val="000000"/>
                </a:solidFill>
                <a:latin typeface="Open Sans" panose="020B0606030504020204" pitchFamily="34" charset="0"/>
              </a:rPr>
              <a:t> và phát triển là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46A48FB-3766-C9BE-9BDB-4D12FCBF6AB8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AECE06F0-C13E-230B-73A6-6B38C327579E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72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ACFC9A01-1719-321F-1952-191033FCB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59395" name="Group 18">
            <a:extLst>
              <a:ext uri="{FF2B5EF4-FFF2-40B4-BE49-F238E27FC236}">
                <a16:creationId xmlns:a16="http://schemas.microsoft.com/office/drawing/2014/main" id="{D10470BD-0942-3389-9169-33156CE7ACAF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59477" name="Oval 19">
              <a:extLst>
                <a:ext uri="{FF2B5EF4-FFF2-40B4-BE49-F238E27FC236}">
                  <a16:creationId xmlns:a16="http://schemas.microsoft.com/office/drawing/2014/main" id="{DC85B13F-E3F9-FD08-4DC2-70E665F41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59478" name="Picture 20">
              <a:extLst>
                <a:ext uri="{FF2B5EF4-FFF2-40B4-BE49-F238E27FC236}">
                  <a16:creationId xmlns:a16="http://schemas.microsoft.com/office/drawing/2014/main" id="{12BB4F27-2B40-ABD3-2AE2-96BF78AD8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396" name="Group 21">
            <a:extLst>
              <a:ext uri="{FF2B5EF4-FFF2-40B4-BE49-F238E27FC236}">
                <a16:creationId xmlns:a16="http://schemas.microsoft.com/office/drawing/2014/main" id="{FD2400F3-2BF9-030B-69FB-C1098CC813D1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59470" name="Oval 22">
              <a:extLst>
                <a:ext uri="{FF2B5EF4-FFF2-40B4-BE49-F238E27FC236}">
                  <a16:creationId xmlns:a16="http://schemas.microsoft.com/office/drawing/2014/main" id="{A4D0E179-615C-AC44-D005-D0BD69309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1" name="AutoShape 23">
              <a:extLst>
                <a:ext uri="{FF2B5EF4-FFF2-40B4-BE49-F238E27FC236}">
                  <a16:creationId xmlns:a16="http://schemas.microsoft.com/office/drawing/2014/main" id="{100157BD-C5E4-BDB6-4E9A-5BF89C823F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2" name="Oval 24">
              <a:extLst>
                <a:ext uri="{FF2B5EF4-FFF2-40B4-BE49-F238E27FC236}">
                  <a16:creationId xmlns:a16="http://schemas.microsoft.com/office/drawing/2014/main" id="{413F4B69-ED84-481F-6B0C-5AE176CF1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3" name="AutoShape 25">
              <a:extLst>
                <a:ext uri="{FF2B5EF4-FFF2-40B4-BE49-F238E27FC236}">
                  <a16:creationId xmlns:a16="http://schemas.microsoft.com/office/drawing/2014/main" id="{D1D14937-1259-2D69-9F12-37FDBB75BF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4" name="Oval 26">
              <a:extLst>
                <a:ext uri="{FF2B5EF4-FFF2-40B4-BE49-F238E27FC236}">
                  <a16:creationId xmlns:a16="http://schemas.microsoft.com/office/drawing/2014/main" id="{8B0A47E3-F137-3613-9A6F-212A9D2CF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5" name="AutoShape 27">
              <a:extLst>
                <a:ext uri="{FF2B5EF4-FFF2-40B4-BE49-F238E27FC236}">
                  <a16:creationId xmlns:a16="http://schemas.microsoft.com/office/drawing/2014/main" id="{8681A6C3-813B-5D8F-A950-A1B13D695F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59476" name="Oval 28">
              <a:extLst>
                <a:ext uri="{FF2B5EF4-FFF2-40B4-BE49-F238E27FC236}">
                  <a16:creationId xmlns:a16="http://schemas.microsoft.com/office/drawing/2014/main" id="{D7956B83-483D-82EB-5292-69B7AF3DF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FE3F8704-14FC-685C-6156-9CE4E30DD1E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323DEEE2-CFF3-6809-AC52-1864357A98EB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82F2A786-EB1E-B262-F148-0E9924E06EB5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5F7A160B-7A2B-5888-CBF5-A41A10935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68" y="4740276"/>
            <a:ext cx="5650832" cy="1006474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nhánh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8DBC9A32-E3E0-8CD0-A600-72F4E98648C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F9014BD0-EA7B-4734-0A71-09B3FF056E60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793BF60B-F610-3C40-09DD-0351651C4091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04A960C9-6D07-91D8-6BDF-BBE1BCDFF531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9F4D4B4C-1942-F42F-D7C8-9777313B9E8A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AECFDA0D-A9DC-5D9F-3AB4-371784758048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8B215C93-6C17-0F9A-41D1-AE5CFBEDD5A3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3FE8F8F0-3597-CADD-83DA-B9EFBEABCEAB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7790492D-01EA-33B3-0C15-F0AAF257A262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757EEAC4-8A40-D487-271C-07938BEA9B57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B2191106-55CB-BF8C-D300-37C56F85BDB8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522E8D78-0480-AE7E-4810-C458FB69EE07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7E0BA237-D48B-D761-44E6-E5EEECA644F3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4" name="Rectangle 55">
            <a:extLst>
              <a:ext uri="{FF2B5EF4-FFF2-40B4-BE49-F238E27FC236}">
                <a16:creationId xmlns:a16="http://schemas.microsoft.com/office/drawing/2014/main" id="{06A1827B-E44F-FAF2-56DB-83E368189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15" name="Text Box 56">
            <a:extLst>
              <a:ext uri="{FF2B5EF4-FFF2-40B4-BE49-F238E27FC236}">
                <a16:creationId xmlns:a16="http://schemas.microsoft.com/office/drawing/2014/main" id="{02806985-196E-4B83-25A2-F6793FCB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6" name="Text Box 57">
            <a:extLst>
              <a:ext uri="{FF2B5EF4-FFF2-40B4-BE49-F238E27FC236}">
                <a16:creationId xmlns:a16="http://schemas.microsoft.com/office/drawing/2014/main" id="{1E1FF718-09A8-029F-2ECF-20E080669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7" name="Text Box 58">
            <a:extLst>
              <a:ext uri="{FF2B5EF4-FFF2-40B4-BE49-F238E27FC236}">
                <a16:creationId xmlns:a16="http://schemas.microsoft.com/office/drawing/2014/main" id="{12922327-8FD7-39B1-384A-512530335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8" name="Text Box 59">
            <a:extLst>
              <a:ext uri="{FF2B5EF4-FFF2-40B4-BE49-F238E27FC236}">
                <a16:creationId xmlns:a16="http://schemas.microsoft.com/office/drawing/2014/main" id="{C1F93D7F-0683-8448-7586-83144DF4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19" name="Text Box 60">
            <a:extLst>
              <a:ext uri="{FF2B5EF4-FFF2-40B4-BE49-F238E27FC236}">
                <a16:creationId xmlns:a16="http://schemas.microsoft.com/office/drawing/2014/main" id="{B4327D10-C633-C511-758F-027E0AEA0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0" name="Text Box 61">
            <a:extLst>
              <a:ext uri="{FF2B5EF4-FFF2-40B4-BE49-F238E27FC236}">
                <a16:creationId xmlns:a16="http://schemas.microsoft.com/office/drawing/2014/main" id="{39935B02-5EC9-ACEA-7FCE-FCFEAFE9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1" name="Rectangle 62">
            <a:extLst>
              <a:ext uri="{FF2B5EF4-FFF2-40B4-BE49-F238E27FC236}">
                <a16:creationId xmlns:a16="http://schemas.microsoft.com/office/drawing/2014/main" id="{35ACDA51-D592-0A0D-C95B-A0B79F47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6289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22" name="Text Box 63">
            <a:extLst>
              <a:ext uri="{FF2B5EF4-FFF2-40B4-BE49-F238E27FC236}">
                <a16:creationId xmlns:a16="http://schemas.microsoft.com/office/drawing/2014/main" id="{924EFE0E-B8A5-2049-5F5E-FB466AFE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3" name="Text Box 64">
            <a:extLst>
              <a:ext uri="{FF2B5EF4-FFF2-40B4-BE49-F238E27FC236}">
                <a16:creationId xmlns:a16="http://schemas.microsoft.com/office/drawing/2014/main" id="{0BC090BA-735E-EDCB-DD6D-107470036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4" name="Text Box 65">
            <a:extLst>
              <a:ext uri="{FF2B5EF4-FFF2-40B4-BE49-F238E27FC236}">
                <a16:creationId xmlns:a16="http://schemas.microsoft.com/office/drawing/2014/main" id="{BD8F09F1-9797-EE77-A4E0-CF8650EA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5" name="Text Box 66">
            <a:extLst>
              <a:ext uri="{FF2B5EF4-FFF2-40B4-BE49-F238E27FC236}">
                <a16:creationId xmlns:a16="http://schemas.microsoft.com/office/drawing/2014/main" id="{C99249AB-B86E-D297-92C5-68E4E4A0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6" name="Text Box 67">
            <a:extLst>
              <a:ext uri="{FF2B5EF4-FFF2-40B4-BE49-F238E27FC236}">
                <a16:creationId xmlns:a16="http://schemas.microsoft.com/office/drawing/2014/main" id="{65D3DAC2-6F04-0662-0F7C-3BA6305A1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59427" name="Text Box 68">
            <a:extLst>
              <a:ext uri="{FF2B5EF4-FFF2-40B4-BE49-F238E27FC236}">
                <a16:creationId xmlns:a16="http://schemas.microsoft.com/office/drawing/2014/main" id="{1B123DCF-6DD5-2C72-7B48-0BA43F7B0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8" name="Text Box 69">
            <a:extLst>
              <a:ext uri="{FF2B5EF4-FFF2-40B4-BE49-F238E27FC236}">
                <a16:creationId xmlns:a16="http://schemas.microsoft.com/office/drawing/2014/main" id="{1BD0FB45-1D6B-27F2-A56C-A3230C519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29" name="Text Box 70">
            <a:extLst>
              <a:ext uri="{FF2B5EF4-FFF2-40B4-BE49-F238E27FC236}">
                <a16:creationId xmlns:a16="http://schemas.microsoft.com/office/drawing/2014/main" id="{F1D4D5B1-0A4F-26C8-A175-9D39586D8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0" name="Text Box 71">
            <a:extLst>
              <a:ext uri="{FF2B5EF4-FFF2-40B4-BE49-F238E27FC236}">
                <a16:creationId xmlns:a16="http://schemas.microsoft.com/office/drawing/2014/main" id="{CFA184E3-0A32-B8BB-8973-29748F0B4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31" name="Text Box 72">
            <a:extLst>
              <a:ext uri="{FF2B5EF4-FFF2-40B4-BE49-F238E27FC236}">
                <a16:creationId xmlns:a16="http://schemas.microsoft.com/office/drawing/2014/main" id="{96A32018-5570-0A12-49C1-B96C12B41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59432" name="Text Box 73">
            <a:extLst>
              <a:ext uri="{FF2B5EF4-FFF2-40B4-BE49-F238E27FC236}">
                <a16:creationId xmlns:a16="http://schemas.microsoft.com/office/drawing/2014/main" id="{632A8B54-51B0-06FF-103F-69E7EE3F0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59433" name="Text Box 74">
            <a:extLst>
              <a:ext uri="{FF2B5EF4-FFF2-40B4-BE49-F238E27FC236}">
                <a16:creationId xmlns:a16="http://schemas.microsoft.com/office/drawing/2014/main" id="{08F70A3A-D6CE-D889-F942-47B29A89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59434" name="Text Box 75">
            <a:extLst>
              <a:ext uri="{FF2B5EF4-FFF2-40B4-BE49-F238E27FC236}">
                <a16:creationId xmlns:a16="http://schemas.microsoft.com/office/drawing/2014/main" id="{9F7172FD-C661-4E5B-9BC4-1638604A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59435" name="Text Box 76">
            <a:extLst>
              <a:ext uri="{FF2B5EF4-FFF2-40B4-BE49-F238E27FC236}">
                <a16:creationId xmlns:a16="http://schemas.microsoft.com/office/drawing/2014/main" id="{71790EE6-EAE7-FE9B-2EDB-99F9E020A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59436" name="Text Box 77">
            <a:extLst>
              <a:ext uri="{FF2B5EF4-FFF2-40B4-BE49-F238E27FC236}">
                <a16:creationId xmlns:a16="http://schemas.microsoft.com/office/drawing/2014/main" id="{040FE08C-A8E5-9AD9-1317-6464FC6DB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59437" name="Text Box 78">
            <a:extLst>
              <a:ext uri="{FF2B5EF4-FFF2-40B4-BE49-F238E27FC236}">
                <a16:creationId xmlns:a16="http://schemas.microsoft.com/office/drawing/2014/main" id="{01AF0A11-39D3-C3BD-7B55-49EDEA0F8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59438" name="Text Box 79">
            <a:extLst>
              <a:ext uri="{FF2B5EF4-FFF2-40B4-BE49-F238E27FC236}">
                <a16:creationId xmlns:a16="http://schemas.microsoft.com/office/drawing/2014/main" id="{D11A8CE4-C49D-409B-7DFB-8BAEBE935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59439" name="Text Box 80">
            <a:extLst>
              <a:ext uri="{FF2B5EF4-FFF2-40B4-BE49-F238E27FC236}">
                <a16:creationId xmlns:a16="http://schemas.microsoft.com/office/drawing/2014/main" id="{10E1060E-2173-5177-CAA9-3DF2326C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59440" name="Text Box 81">
            <a:extLst>
              <a:ext uri="{FF2B5EF4-FFF2-40B4-BE49-F238E27FC236}">
                <a16:creationId xmlns:a16="http://schemas.microsoft.com/office/drawing/2014/main" id="{F7D4D00A-FA8B-289E-E66C-97CBF8819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59441" name="Text Box 82">
            <a:extLst>
              <a:ext uri="{FF2B5EF4-FFF2-40B4-BE49-F238E27FC236}">
                <a16:creationId xmlns:a16="http://schemas.microsoft.com/office/drawing/2014/main" id="{AABA9E91-894A-6AA4-360D-2121E005A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59442" name="Text Box 83">
            <a:extLst>
              <a:ext uri="{FF2B5EF4-FFF2-40B4-BE49-F238E27FC236}">
                <a16:creationId xmlns:a16="http://schemas.microsoft.com/office/drawing/2014/main" id="{C1BBDB95-B81C-4486-997D-E72B5FA79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3" name="Text Box 84">
            <a:extLst>
              <a:ext uri="{FF2B5EF4-FFF2-40B4-BE49-F238E27FC236}">
                <a16:creationId xmlns:a16="http://schemas.microsoft.com/office/drawing/2014/main" id="{E05CB6ED-461D-888B-1308-A1937051D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59444" name="Text Box 85">
            <a:extLst>
              <a:ext uri="{FF2B5EF4-FFF2-40B4-BE49-F238E27FC236}">
                <a16:creationId xmlns:a16="http://schemas.microsoft.com/office/drawing/2014/main" id="{4F97CC62-3005-74B1-D63F-3CCC19A6E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5" name="Text Box 86">
            <a:extLst>
              <a:ext uri="{FF2B5EF4-FFF2-40B4-BE49-F238E27FC236}">
                <a16:creationId xmlns:a16="http://schemas.microsoft.com/office/drawing/2014/main" id="{EBEEB0D0-4B7A-EA9D-9620-4A244589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446" name="Oval 87">
            <a:extLst>
              <a:ext uri="{FF2B5EF4-FFF2-40B4-BE49-F238E27FC236}">
                <a16:creationId xmlns:a16="http://schemas.microsoft.com/office/drawing/2014/main" id="{7FEC4C84-AC21-EBDE-4D1E-FBBB30831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47" name="Oval 88">
            <a:extLst>
              <a:ext uri="{FF2B5EF4-FFF2-40B4-BE49-F238E27FC236}">
                <a16:creationId xmlns:a16="http://schemas.microsoft.com/office/drawing/2014/main" id="{D699ABA3-5493-8C17-5590-CDEA5A66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48" name="Oval 89">
            <a:extLst>
              <a:ext uri="{FF2B5EF4-FFF2-40B4-BE49-F238E27FC236}">
                <a16:creationId xmlns:a16="http://schemas.microsoft.com/office/drawing/2014/main" id="{23382A0E-9DFC-D27A-C65A-991444EDD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49" name="Oval 90">
            <a:extLst>
              <a:ext uri="{FF2B5EF4-FFF2-40B4-BE49-F238E27FC236}">
                <a16:creationId xmlns:a16="http://schemas.microsoft.com/office/drawing/2014/main" id="{7B1F20F2-6D8C-0D4A-C0D6-383F5E535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0" name="Oval 91">
            <a:extLst>
              <a:ext uri="{FF2B5EF4-FFF2-40B4-BE49-F238E27FC236}">
                <a16:creationId xmlns:a16="http://schemas.microsoft.com/office/drawing/2014/main" id="{FBF8D063-9788-6BCF-45D1-2EC063EAF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1" name="Oval 92">
            <a:extLst>
              <a:ext uri="{FF2B5EF4-FFF2-40B4-BE49-F238E27FC236}">
                <a16:creationId xmlns:a16="http://schemas.microsoft.com/office/drawing/2014/main" id="{1FE768FA-7C36-3DD3-9C88-ABED87DBD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2" name="Oval 93">
            <a:extLst>
              <a:ext uri="{FF2B5EF4-FFF2-40B4-BE49-F238E27FC236}">
                <a16:creationId xmlns:a16="http://schemas.microsoft.com/office/drawing/2014/main" id="{08D986CF-4F7F-BD4B-39C4-06D887A7B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3" name="Oval 94">
            <a:extLst>
              <a:ext uri="{FF2B5EF4-FFF2-40B4-BE49-F238E27FC236}">
                <a16:creationId xmlns:a16="http://schemas.microsoft.com/office/drawing/2014/main" id="{8E82AF75-EDC5-5075-D817-516582871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4" name="Oval 95">
            <a:extLst>
              <a:ext uri="{FF2B5EF4-FFF2-40B4-BE49-F238E27FC236}">
                <a16:creationId xmlns:a16="http://schemas.microsoft.com/office/drawing/2014/main" id="{1AC647DA-EE96-6844-0430-1767CDCA6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5" name="Oval 96">
            <a:extLst>
              <a:ext uri="{FF2B5EF4-FFF2-40B4-BE49-F238E27FC236}">
                <a16:creationId xmlns:a16="http://schemas.microsoft.com/office/drawing/2014/main" id="{6F105594-BCF2-ABF4-78C2-75D66BCDD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9456" name="Oval 97">
            <a:extLst>
              <a:ext uri="{FF2B5EF4-FFF2-40B4-BE49-F238E27FC236}">
                <a16:creationId xmlns:a16="http://schemas.microsoft.com/office/drawing/2014/main" id="{DA63B30E-5344-FA48-401D-60A25715D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7" name="Oval 98">
            <a:extLst>
              <a:ext uri="{FF2B5EF4-FFF2-40B4-BE49-F238E27FC236}">
                <a16:creationId xmlns:a16="http://schemas.microsoft.com/office/drawing/2014/main" id="{799B36E0-B421-AF33-88EB-D62E488EC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8" name="Oval 99">
            <a:extLst>
              <a:ext uri="{FF2B5EF4-FFF2-40B4-BE49-F238E27FC236}">
                <a16:creationId xmlns:a16="http://schemas.microsoft.com/office/drawing/2014/main" id="{694B555D-8DE7-630D-27AF-723A724C6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59" name="Oval 100">
            <a:extLst>
              <a:ext uri="{FF2B5EF4-FFF2-40B4-BE49-F238E27FC236}">
                <a16:creationId xmlns:a16="http://schemas.microsoft.com/office/drawing/2014/main" id="{016E8FB9-A290-C281-5E77-626087CB3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60" name="Oval 101">
            <a:extLst>
              <a:ext uri="{FF2B5EF4-FFF2-40B4-BE49-F238E27FC236}">
                <a16:creationId xmlns:a16="http://schemas.microsoft.com/office/drawing/2014/main" id="{F531A1D1-A83B-C49D-5A48-EACB3F1F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59461" name="Text Box 103">
            <a:extLst>
              <a:ext uri="{FF2B5EF4-FFF2-40B4-BE49-F238E27FC236}">
                <a16:creationId xmlns:a16="http://schemas.microsoft.com/office/drawing/2014/main" id="{1CC43F7C-23D6-127C-CE64-E072B02B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7:  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35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7D9B7D16-485A-8841-85EC-C26C1023C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68" y="5988050"/>
            <a:ext cx="5650832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Ra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quả</a:t>
            </a: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CA6EE171-136C-A1E1-655A-CEC07204F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346" y="4841872"/>
            <a:ext cx="5907504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2CADFC31-40DA-0B36-9FB4-E5BF83733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199" y="5829301"/>
            <a:ext cx="5907505" cy="95249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AutoShape 36">
            <a:extLst>
              <a:ext uri="{FF2B5EF4-FFF2-40B4-BE49-F238E27FC236}">
                <a16:creationId xmlns:a16="http://schemas.microsoft.com/office/drawing/2014/main" id="{96AC0FB3-C908-D631-3C9E-0C7D03BEA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4842710"/>
            <a:ext cx="5640804" cy="7937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5" name="AutoShape 36">
            <a:extLst>
              <a:ext uri="{FF2B5EF4-FFF2-40B4-BE49-F238E27FC236}">
                <a16:creationId xmlns:a16="http://schemas.microsoft.com/office/drawing/2014/main" id="{B7CDEE3F-F1CD-8641-DEAE-0943FDE08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68" y="5994972"/>
            <a:ext cx="5386249" cy="7937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8268" name="AutoShape 29">
            <a:extLst>
              <a:ext uri="{FF2B5EF4-FFF2-40B4-BE49-F238E27FC236}">
                <a16:creationId xmlns:a16="http://schemas.microsoft.com/office/drawing/2014/main" id="{D13F8180-5DAE-3E18-88C9-303EB4113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43370EB-F136-EBF1-D4AF-5FB6691A307E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5737D1CD-1ECB-6015-8266-681E2186A8E1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82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557B4DD0-5895-685C-7F6D-72A98EE5A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60419" name="Group 18">
            <a:extLst>
              <a:ext uri="{FF2B5EF4-FFF2-40B4-BE49-F238E27FC236}">
                <a16:creationId xmlns:a16="http://schemas.microsoft.com/office/drawing/2014/main" id="{C9B04AE9-320B-15BF-FFA9-8EF8992A820A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60501" name="Oval 19">
              <a:extLst>
                <a:ext uri="{FF2B5EF4-FFF2-40B4-BE49-F238E27FC236}">
                  <a16:creationId xmlns:a16="http://schemas.microsoft.com/office/drawing/2014/main" id="{8F335520-E006-1996-62D9-DA8AC646B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60502" name="Picture 20">
              <a:extLst>
                <a:ext uri="{FF2B5EF4-FFF2-40B4-BE49-F238E27FC236}">
                  <a16:creationId xmlns:a16="http://schemas.microsoft.com/office/drawing/2014/main" id="{5A9D18F7-BC79-B42B-F209-804237A40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0" name="Group 21">
            <a:extLst>
              <a:ext uri="{FF2B5EF4-FFF2-40B4-BE49-F238E27FC236}">
                <a16:creationId xmlns:a16="http://schemas.microsoft.com/office/drawing/2014/main" id="{C7B53CFC-7428-FEC8-DFDD-54534325C2FE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60494" name="Oval 22">
              <a:extLst>
                <a:ext uri="{FF2B5EF4-FFF2-40B4-BE49-F238E27FC236}">
                  <a16:creationId xmlns:a16="http://schemas.microsoft.com/office/drawing/2014/main" id="{D9072CA9-3A45-7EE5-FEA1-1CD2D2F4E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495" name="AutoShape 23">
              <a:extLst>
                <a:ext uri="{FF2B5EF4-FFF2-40B4-BE49-F238E27FC236}">
                  <a16:creationId xmlns:a16="http://schemas.microsoft.com/office/drawing/2014/main" id="{1C613894-9B8E-4205-5204-687655DE45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496" name="Oval 24">
              <a:extLst>
                <a:ext uri="{FF2B5EF4-FFF2-40B4-BE49-F238E27FC236}">
                  <a16:creationId xmlns:a16="http://schemas.microsoft.com/office/drawing/2014/main" id="{BD2526BF-BBCA-8AC8-F690-5EC2E1E14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497" name="AutoShape 25">
              <a:extLst>
                <a:ext uri="{FF2B5EF4-FFF2-40B4-BE49-F238E27FC236}">
                  <a16:creationId xmlns:a16="http://schemas.microsoft.com/office/drawing/2014/main" id="{F339FE8F-9007-0F3B-1A08-89B5CA3689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498" name="Oval 26">
              <a:extLst>
                <a:ext uri="{FF2B5EF4-FFF2-40B4-BE49-F238E27FC236}">
                  <a16:creationId xmlns:a16="http://schemas.microsoft.com/office/drawing/2014/main" id="{E7C74F96-FCFD-F86F-4843-19AE54834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499" name="AutoShape 27">
              <a:extLst>
                <a:ext uri="{FF2B5EF4-FFF2-40B4-BE49-F238E27FC236}">
                  <a16:creationId xmlns:a16="http://schemas.microsoft.com/office/drawing/2014/main" id="{DAE07370-C41D-6AE3-9D0E-578B3C5AFE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0500" name="Oval 28">
              <a:extLst>
                <a:ext uri="{FF2B5EF4-FFF2-40B4-BE49-F238E27FC236}">
                  <a16:creationId xmlns:a16="http://schemas.microsoft.com/office/drawing/2014/main" id="{C9B07BF1-9940-363E-016B-E66D9D481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A4EA3249-418F-8FA9-2BE2-992E44AF927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F024B60E-376E-E9EC-6E9B-1B63954FE94B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4DD39C14-17E8-1CC1-07E1-DD73AD39AB6E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D23D6BE3-989C-9FE8-7BEA-B54E67883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16" y="4343401"/>
            <a:ext cx="5288990" cy="114299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364625F4-3B7A-647C-D8FE-DD7582048907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7EB46340-0EDA-0A9B-7E3C-D0C53C74137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2CF1CC97-A120-9CD2-2742-CBDABCEED48F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FF432AA4-0CAC-0125-A126-E204DFC25CD3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F8B1FBBD-9296-431D-D2E2-041E04DECD69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E056C43C-B897-D6A7-395F-82EC08ABFCCB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01541C7C-1BFB-3DD2-49A6-849F2A621B67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E982A869-95D5-56B8-AA8E-70DBE3E4C2CD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F0F2E8EB-042D-6707-BB03-F95575502EB3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FBC8F355-8B97-3CCC-F0E4-EABFC85E0807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256A654E-A6A3-10B7-79F1-34B1BC8C804A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10BE5E7C-D262-08E3-AACD-B6D315EAD1E8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1C0B0461-2416-BE0E-F448-BA843A10EE04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8" name="Rectangle 55">
            <a:extLst>
              <a:ext uri="{FF2B5EF4-FFF2-40B4-BE49-F238E27FC236}">
                <a16:creationId xmlns:a16="http://schemas.microsoft.com/office/drawing/2014/main" id="{5B8F406B-5AB0-AB4B-2E4C-898480801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39" name="Text Box 56">
            <a:extLst>
              <a:ext uri="{FF2B5EF4-FFF2-40B4-BE49-F238E27FC236}">
                <a16:creationId xmlns:a16="http://schemas.microsoft.com/office/drawing/2014/main" id="{9DA02DE4-118B-470C-5B21-329BF00B5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0" name="Text Box 57">
            <a:extLst>
              <a:ext uri="{FF2B5EF4-FFF2-40B4-BE49-F238E27FC236}">
                <a16:creationId xmlns:a16="http://schemas.microsoft.com/office/drawing/2014/main" id="{F34C5ACB-5B15-38FF-EC0F-F711CFFB6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1" name="Text Box 58">
            <a:extLst>
              <a:ext uri="{FF2B5EF4-FFF2-40B4-BE49-F238E27FC236}">
                <a16:creationId xmlns:a16="http://schemas.microsoft.com/office/drawing/2014/main" id="{898FAB69-C6D9-CE01-D054-A24B7755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2" name="Text Box 59">
            <a:extLst>
              <a:ext uri="{FF2B5EF4-FFF2-40B4-BE49-F238E27FC236}">
                <a16:creationId xmlns:a16="http://schemas.microsoft.com/office/drawing/2014/main" id="{94533A8D-C2EA-89D2-1C00-7DCCC4978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3" name="Text Box 60">
            <a:extLst>
              <a:ext uri="{FF2B5EF4-FFF2-40B4-BE49-F238E27FC236}">
                <a16:creationId xmlns:a16="http://schemas.microsoft.com/office/drawing/2014/main" id="{9029568C-966D-59B7-44B7-B781EB5C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4" name="Text Box 61">
            <a:extLst>
              <a:ext uri="{FF2B5EF4-FFF2-40B4-BE49-F238E27FC236}">
                <a16:creationId xmlns:a16="http://schemas.microsoft.com/office/drawing/2014/main" id="{2908F503-C37B-8633-44C9-9A39CC3E2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5" name="Rectangle 62">
            <a:extLst>
              <a:ext uri="{FF2B5EF4-FFF2-40B4-BE49-F238E27FC236}">
                <a16:creationId xmlns:a16="http://schemas.microsoft.com/office/drawing/2014/main" id="{F3125F18-CBE3-10C8-FF60-6C0336617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3114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46" name="Text Box 63">
            <a:extLst>
              <a:ext uri="{FF2B5EF4-FFF2-40B4-BE49-F238E27FC236}">
                <a16:creationId xmlns:a16="http://schemas.microsoft.com/office/drawing/2014/main" id="{2F5E7A4A-B5DB-70F6-1D8F-714490E1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7" name="Text Box 64">
            <a:extLst>
              <a:ext uri="{FF2B5EF4-FFF2-40B4-BE49-F238E27FC236}">
                <a16:creationId xmlns:a16="http://schemas.microsoft.com/office/drawing/2014/main" id="{0FEE50E7-8149-D04F-FB0E-B85491C8B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8" name="Text Box 65">
            <a:extLst>
              <a:ext uri="{FF2B5EF4-FFF2-40B4-BE49-F238E27FC236}">
                <a16:creationId xmlns:a16="http://schemas.microsoft.com/office/drawing/2014/main" id="{723E0AFD-ECF3-1D5F-F070-B8B11542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49" name="Text Box 66">
            <a:extLst>
              <a:ext uri="{FF2B5EF4-FFF2-40B4-BE49-F238E27FC236}">
                <a16:creationId xmlns:a16="http://schemas.microsoft.com/office/drawing/2014/main" id="{63C003D7-84DA-C4FC-3F75-AA2467D77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50" name="Text Box 67">
            <a:extLst>
              <a:ext uri="{FF2B5EF4-FFF2-40B4-BE49-F238E27FC236}">
                <a16:creationId xmlns:a16="http://schemas.microsoft.com/office/drawing/2014/main" id="{ABADEC34-4044-679B-0D07-302B4AAAA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60451" name="Text Box 68">
            <a:extLst>
              <a:ext uri="{FF2B5EF4-FFF2-40B4-BE49-F238E27FC236}">
                <a16:creationId xmlns:a16="http://schemas.microsoft.com/office/drawing/2014/main" id="{4DB74C43-3825-F9BD-54CF-2554C777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52" name="Text Box 69">
            <a:extLst>
              <a:ext uri="{FF2B5EF4-FFF2-40B4-BE49-F238E27FC236}">
                <a16:creationId xmlns:a16="http://schemas.microsoft.com/office/drawing/2014/main" id="{A2BEA2F7-1CE7-9D73-620A-9EF0BA982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53" name="Text Box 70">
            <a:extLst>
              <a:ext uri="{FF2B5EF4-FFF2-40B4-BE49-F238E27FC236}">
                <a16:creationId xmlns:a16="http://schemas.microsoft.com/office/drawing/2014/main" id="{ABBB8C32-9E35-C9B1-BC3A-F81BE9E3B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54" name="Text Box 71">
            <a:extLst>
              <a:ext uri="{FF2B5EF4-FFF2-40B4-BE49-F238E27FC236}">
                <a16:creationId xmlns:a16="http://schemas.microsoft.com/office/drawing/2014/main" id="{FB9C08B9-C6A6-7295-67FA-A12692AAD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55" name="Text Box 72">
            <a:extLst>
              <a:ext uri="{FF2B5EF4-FFF2-40B4-BE49-F238E27FC236}">
                <a16:creationId xmlns:a16="http://schemas.microsoft.com/office/drawing/2014/main" id="{64D18E25-2D4D-3148-436E-428DCC54E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60456" name="Text Box 73">
            <a:extLst>
              <a:ext uri="{FF2B5EF4-FFF2-40B4-BE49-F238E27FC236}">
                <a16:creationId xmlns:a16="http://schemas.microsoft.com/office/drawing/2014/main" id="{29B820D3-E366-4D0C-D6A4-3A52D5992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60457" name="Text Box 74">
            <a:extLst>
              <a:ext uri="{FF2B5EF4-FFF2-40B4-BE49-F238E27FC236}">
                <a16:creationId xmlns:a16="http://schemas.microsoft.com/office/drawing/2014/main" id="{6AF4B9FF-EBF0-6500-FD05-87F869D7E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60458" name="Text Box 75">
            <a:extLst>
              <a:ext uri="{FF2B5EF4-FFF2-40B4-BE49-F238E27FC236}">
                <a16:creationId xmlns:a16="http://schemas.microsoft.com/office/drawing/2014/main" id="{73C5624D-343F-6B64-A83E-13A9A6DD2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60459" name="Text Box 76">
            <a:extLst>
              <a:ext uri="{FF2B5EF4-FFF2-40B4-BE49-F238E27FC236}">
                <a16:creationId xmlns:a16="http://schemas.microsoft.com/office/drawing/2014/main" id="{B6A84A4E-0FDA-0984-CFF9-1F6E23214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60460" name="Text Box 77">
            <a:extLst>
              <a:ext uri="{FF2B5EF4-FFF2-40B4-BE49-F238E27FC236}">
                <a16:creationId xmlns:a16="http://schemas.microsoft.com/office/drawing/2014/main" id="{1C2ADC77-51CC-B8D4-F385-C489ED928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60461" name="Text Box 78">
            <a:extLst>
              <a:ext uri="{FF2B5EF4-FFF2-40B4-BE49-F238E27FC236}">
                <a16:creationId xmlns:a16="http://schemas.microsoft.com/office/drawing/2014/main" id="{5D8755D3-E0BC-C230-0E58-6B4762304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60462" name="Text Box 79">
            <a:extLst>
              <a:ext uri="{FF2B5EF4-FFF2-40B4-BE49-F238E27FC236}">
                <a16:creationId xmlns:a16="http://schemas.microsoft.com/office/drawing/2014/main" id="{180BD0D1-1FD3-5CF3-7BAD-78410EBB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60463" name="Text Box 80">
            <a:extLst>
              <a:ext uri="{FF2B5EF4-FFF2-40B4-BE49-F238E27FC236}">
                <a16:creationId xmlns:a16="http://schemas.microsoft.com/office/drawing/2014/main" id="{14514CD5-9CD9-AFEE-E32C-5301EB0E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60464" name="Text Box 81">
            <a:extLst>
              <a:ext uri="{FF2B5EF4-FFF2-40B4-BE49-F238E27FC236}">
                <a16:creationId xmlns:a16="http://schemas.microsoft.com/office/drawing/2014/main" id="{BE39AE73-6F73-72FF-32E1-42A4C178C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60465" name="Text Box 82">
            <a:extLst>
              <a:ext uri="{FF2B5EF4-FFF2-40B4-BE49-F238E27FC236}">
                <a16:creationId xmlns:a16="http://schemas.microsoft.com/office/drawing/2014/main" id="{9675B0CB-4D47-DF9A-10FB-80755FEA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60466" name="Text Box 83">
            <a:extLst>
              <a:ext uri="{FF2B5EF4-FFF2-40B4-BE49-F238E27FC236}">
                <a16:creationId xmlns:a16="http://schemas.microsoft.com/office/drawing/2014/main" id="{A2EF502D-34A1-8C6D-4B34-8A9CF7CC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67" name="Text Box 84">
            <a:extLst>
              <a:ext uri="{FF2B5EF4-FFF2-40B4-BE49-F238E27FC236}">
                <a16:creationId xmlns:a16="http://schemas.microsoft.com/office/drawing/2014/main" id="{1BF90082-BA1E-E3A7-737E-2F4C53E95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60468" name="Text Box 85">
            <a:extLst>
              <a:ext uri="{FF2B5EF4-FFF2-40B4-BE49-F238E27FC236}">
                <a16:creationId xmlns:a16="http://schemas.microsoft.com/office/drawing/2014/main" id="{074B74F1-3375-8C2F-384B-CC78F2891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69" name="Text Box 86">
            <a:extLst>
              <a:ext uri="{FF2B5EF4-FFF2-40B4-BE49-F238E27FC236}">
                <a16:creationId xmlns:a16="http://schemas.microsoft.com/office/drawing/2014/main" id="{CE8525B8-A969-436A-D303-46B9E864F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70" name="Oval 87">
            <a:extLst>
              <a:ext uri="{FF2B5EF4-FFF2-40B4-BE49-F238E27FC236}">
                <a16:creationId xmlns:a16="http://schemas.microsoft.com/office/drawing/2014/main" id="{5AA6A7B6-2E65-1F87-06DC-A484F4AC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1" name="Oval 88">
            <a:extLst>
              <a:ext uri="{FF2B5EF4-FFF2-40B4-BE49-F238E27FC236}">
                <a16:creationId xmlns:a16="http://schemas.microsoft.com/office/drawing/2014/main" id="{B0CCC67E-D157-B0C9-5BF6-16777135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2" name="Oval 89">
            <a:extLst>
              <a:ext uri="{FF2B5EF4-FFF2-40B4-BE49-F238E27FC236}">
                <a16:creationId xmlns:a16="http://schemas.microsoft.com/office/drawing/2014/main" id="{8974CA4B-B0CE-1106-F61D-67C71D48D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3" name="Oval 90">
            <a:extLst>
              <a:ext uri="{FF2B5EF4-FFF2-40B4-BE49-F238E27FC236}">
                <a16:creationId xmlns:a16="http://schemas.microsoft.com/office/drawing/2014/main" id="{B37A6D6F-C757-CFFD-1574-717318FB6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4" name="Oval 91">
            <a:extLst>
              <a:ext uri="{FF2B5EF4-FFF2-40B4-BE49-F238E27FC236}">
                <a16:creationId xmlns:a16="http://schemas.microsoft.com/office/drawing/2014/main" id="{7B9A9D9E-9B28-2C7E-DA0B-413E097FC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5" name="Oval 92">
            <a:extLst>
              <a:ext uri="{FF2B5EF4-FFF2-40B4-BE49-F238E27FC236}">
                <a16:creationId xmlns:a16="http://schemas.microsoft.com/office/drawing/2014/main" id="{E383B246-E35D-DA69-2F44-CCB347EC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6" name="Oval 93">
            <a:extLst>
              <a:ext uri="{FF2B5EF4-FFF2-40B4-BE49-F238E27FC236}">
                <a16:creationId xmlns:a16="http://schemas.microsoft.com/office/drawing/2014/main" id="{1C11224D-2C21-EF24-6B6E-58C234075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7" name="Oval 94">
            <a:extLst>
              <a:ext uri="{FF2B5EF4-FFF2-40B4-BE49-F238E27FC236}">
                <a16:creationId xmlns:a16="http://schemas.microsoft.com/office/drawing/2014/main" id="{850FBE65-B516-B97F-C225-2FF7C05D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8" name="Oval 95">
            <a:extLst>
              <a:ext uri="{FF2B5EF4-FFF2-40B4-BE49-F238E27FC236}">
                <a16:creationId xmlns:a16="http://schemas.microsoft.com/office/drawing/2014/main" id="{2E80B4D9-2300-28B6-9424-9EF24B3D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79" name="Oval 96">
            <a:extLst>
              <a:ext uri="{FF2B5EF4-FFF2-40B4-BE49-F238E27FC236}">
                <a16:creationId xmlns:a16="http://schemas.microsoft.com/office/drawing/2014/main" id="{3D6DD6CF-AE7F-1B06-BA46-A5B68BC9A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0480" name="Oval 97">
            <a:extLst>
              <a:ext uri="{FF2B5EF4-FFF2-40B4-BE49-F238E27FC236}">
                <a16:creationId xmlns:a16="http://schemas.microsoft.com/office/drawing/2014/main" id="{6D2D3B51-244B-60A9-651A-97F4E6F5A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81" name="Oval 98">
            <a:extLst>
              <a:ext uri="{FF2B5EF4-FFF2-40B4-BE49-F238E27FC236}">
                <a16:creationId xmlns:a16="http://schemas.microsoft.com/office/drawing/2014/main" id="{CEDF3C6D-0382-5E92-76B5-D33D598C3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82" name="Oval 99">
            <a:extLst>
              <a:ext uri="{FF2B5EF4-FFF2-40B4-BE49-F238E27FC236}">
                <a16:creationId xmlns:a16="http://schemas.microsoft.com/office/drawing/2014/main" id="{D5CBBAF1-1631-6F58-07E1-254E7F411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83" name="Oval 100">
            <a:extLst>
              <a:ext uri="{FF2B5EF4-FFF2-40B4-BE49-F238E27FC236}">
                <a16:creationId xmlns:a16="http://schemas.microsoft.com/office/drawing/2014/main" id="{3534031E-AE12-CBC5-696A-2FEF6AC2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84" name="Oval 101">
            <a:extLst>
              <a:ext uri="{FF2B5EF4-FFF2-40B4-BE49-F238E27FC236}">
                <a16:creationId xmlns:a16="http://schemas.microsoft.com/office/drawing/2014/main" id="{799658E8-BC7F-3BAC-E6C0-C66EED5DE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0485" name="Text Box 103">
            <a:extLst>
              <a:ext uri="{FF2B5EF4-FFF2-40B4-BE49-F238E27FC236}">
                <a16:creationId xmlns:a16="http://schemas.microsoft.com/office/drawing/2014/main" id="{DF2368DF-E627-B929-B06E-88B037B38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6925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8:   </a:t>
            </a:r>
            <a:r>
              <a:rPr lang="en-US" altLang="en-US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40 đ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6657A663-AE11-C770-A1DC-D0C19391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16" y="5715000"/>
            <a:ext cx="5747084" cy="10668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152DA8DB-9684-7932-A82D-AB36E879A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199" y="4921250"/>
            <a:ext cx="5891463" cy="930274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1BB9B251-FD51-D92D-BEE7-D01E5A8A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199" y="5988050"/>
            <a:ext cx="5747083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</a:t>
            </a:r>
            <a:r>
              <a:rPr lang="vi-V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có quả</a:t>
            </a:r>
          </a:p>
        </p:txBody>
      </p:sp>
      <p:sp>
        <p:nvSpPr>
          <p:cNvPr id="94" name="AutoShape 36">
            <a:extLst>
              <a:ext uri="{FF2B5EF4-FFF2-40B4-BE49-F238E27FC236}">
                <a16:creationId xmlns:a16="http://schemas.microsoft.com/office/drawing/2014/main" id="{5BC7CF36-75BC-C990-ECDC-ADF74FEBD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6014"/>
            <a:ext cx="5747082" cy="900948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5" name="AutoShape 36">
            <a:extLst>
              <a:ext uri="{FF2B5EF4-FFF2-40B4-BE49-F238E27FC236}">
                <a16:creationId xmlns:a16="http://schemas.microsoft.com/office/drawing/2014/main" id="{6CB670D0-3598-6B64-96D1-6232CA22F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58" y="5730875"/>
            <a:ext cx="5486399" cy="10350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292" name="AutoShape 29">
            <a:extLst>
              <a:ext uri="{FF2B5EF4-FFF2-40B4-BE49-F238E27FC236}">
                <a16:creationId xmlns:a16="http://schemas.microsoft.com/office/drawing/2014/main" id="{1DD637F3-2E66-0A05-2B52-318AD89E5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2880" y="2209801"/>
            <a:ext cx="8183880" cy="1981199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4259470-A140-25DB-C6FB-7021F2707E1D}"/>
              </a:ext>
            </a:extLst>
          </p:cNvPr>
          <p:cNvSpPr/>
          <p:nvPr/>
        </p:nvSpPr>
        <p:spPr>
          <a:xfrm>
            <a:off x="921124" y="457201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17B57258-0579-409E-7B00-6FF1E568A472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92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76FBBC14-E7F1-E543-92DD-DD4185652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61443" name="Group 18">
            <a:extLst>
              <a:ext uri="{FF2B5EF4-FFF2-40B4-BE49-F238E27FC236}">
                <a16:creationId xmlns:a16="http://schemas.microsoft.com/office/drawing/2014/main" id="{55EE5C07-C025-FBC5-1366-4D6F80BAE5DF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61525" name="Oval 19">
              <a:extLst>
                <a:ext uri="{FF2B5EF4-FFF2-40B4-BE49-F238E27FC236}">
                  <a16:creationId xmlns:a16="http://schemas.microsoft.com/office/drawing/2014/main" id="{77A63204-2E25-0072-4016-BB2927B23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61526" name="Picture 20">
              <a:extLst>
                <a:ext uri="{FF2B5EF4-FFF2-40B4-BE49-F238E27FC236}">
                  <a16:creationId xmlns:a16="http://schemas.microsoft.com/office/drawing/2014/main" id="{69DE90F7-D171-F7BA-97BF-98F4191F72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44" name="Group 21">
            <a:extLst>
              <a:ext uri="{FF2B5EF4-FFF2-40B4-BE49-F238E27FC236}">
                <a16:creationId xmlns:a16="http://schemas.microsoft.com/office/drawing/2014/main" id="{A8CBAFAB-D661-A1CC-6B03-3665BC8CE02E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61518" name="Oval 22">
              <a:extLst>
                <a:ext uri="{FF2B5EF4-FFF2-40B4-BE49-F238E27FC236}">
                  <a16:creationId xmlns:a16="http://schemas.microsoft.com/office/drawing/2014/main" id="{E2F5AE78-209E-88AC-F7AD-05C17F9EF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19" name="AutoShape 23">
              <a:extLst>
                <a:ext uri="{FF2B5EF4-FFF2-40B4-BE49-F238E27FC236}">
                  <a16:creationId xmlns:a16="http://schemas.microsoft.com/office/drawing/2014/main" id="{F23E24B9-2B6D-8385-62CA-CDBA2E84BB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20" name="Oval 24">
              <a:extLst>
                <a:ext uri="{FF2B5EF4-FFF2-40B4-BE49-F238E27FC236}">
                  <a16:creationId xmlns:a16="http://schemas.microsoft.com/office/drawing/2014/main" id="{C3057AF6-C455-C7EE-E131-F28740124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21" name="AutoShape 25">
              <a:extLst>
                <a:ext uri="{FF2B5EF4-FFF2-40B4-BE49-F238E27FC236}">
                  <a16:creationId xmlns:a16="http://schemas.microsoft.com/office/drawing/2014/main" id="{B3ACB575-CE78-BBFA-8E9B-82E99E9456F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22" name="Oval 26">
              <a:extLst>
                <a:ext uri="{FF2B5EF4-FFF2-40B4-BE49-F238E27FC236}">
                  <a16:creationId xmlns:a16="http://schemas.microsoft.com/office/drawing/2014/main" id="{DEC091B0-A61D-A298-329A-8D04B4DBC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23" name="AutoShape 27">
              <a:extLst>
                <a:ext uri="{FF2B5EF4-FFF2-40B4-BE49-F238E27FC236}">
                  <a16:creationId xmlns:a16="http://schemas.microsoft.com/office/drawing/2014/main" id="{201F43E6-26A0-39B2-CC2A-51942E8BD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1524" name="Oval 28">
              <a:extLst>
                <a:ext uri="{FF2B5EF4-FFF2-40B4-BE49-F238E27FC236}">
                  <a16:creationId xmlns:a16="http://schemas.microsoft.com/office/drawing/2014/main" id="{2A8C1DA6-0C52-1407-D948-988291AD3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32EBAF9B-A9CD-ECCC-0B08-85FEEA81BDD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B668A707-B1B3-7A56-70EF-E2CDA1A734A5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6042FF9D-5D97-2284-E62A-D8090017FF05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75CE058F-01EE-145E-EF7E-5CF496327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420" y="4952999"/>
            <a:ext cx="6132220" cy="94614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AutoNum type="alphaUcPeriod" startAt="3"/>
            </a:pP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vật,sinh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AB5F66B8-FC2D-BA0B-AC48-AEEBA9F4E453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59992745-9F08-8A7A-7E0D-303E70165F4F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833ED456-D842-BD24-20F6-2DDA29C8BD40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4F63D322-2016-3040-8ED4-F756C637F462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B634BEA4-71AF-205A-C2EB-213DE8E52889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FA51486E-4E59-6763-BA5B-C64D26200D78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27EAE032-6F6F-5765-3D8B-0E85279C4999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5C4F9D8F-D05E-F3FB-9515-7BCCCB3105B7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AC5ECC88-F942-EB09-557E-D38D5D67A5A8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A1A00485-2635-6524-4A8D-44B9E0C55C80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31F51E42-8891-99C9-51BB-389067E674DC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15F3F031-ACE1-34DB-7264-0213CC7E1C8D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23CCFA47-C0ED-FA89-0A72-1155648A2225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2" name="Rectangle 55">
            <a:extLst>
              <a:ext uri="{FF2B5EF4-FFF2-40B4-BE49-F238E27FC236}">
                <a16:creationId xmlns:a16="http://schemas.microsoft.com/office/drawing/2014/main" id="{52506713-8418-E93A-7530-31E7C2D6E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63" name="Text Box 56">
            <a:extLst>
              <a:ext uri="{FF2B5EF4-FFF2-40B4-BE49-F238E27FC236}">
                <a16:creationId xmlns:a16="http://schemas.microsoft.com/office/drawing/2014/main" id="{150439C7-50AC-BD39-3AEE-658FE532B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4" name="Text Box 57">
            <a:extLst>
              <a:ext uri="{FF2B5EF4-FFF2-40B4-BE49-F238E27FC236}">
                <a16:creationId xmlns:a16="http://schemas.microsoft.com/office/drawing/2014/main" id="{10BEC013-5E10-8B8B-AA36-CD1E42D2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5" name="Text Box 58">
            <a:extLst>
              <a:ext uri="{FF2B5EF4-FFF2-40B4-BE49-F238E27FC236}">
                <a16:creationId xmlns:a16="http://schemas.microsoft.com/office/drawing/2014/main" id="{61A85347-D2CB-0CAB-79EA-82817DC72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6" name="Text Box 59">
            <a:extLst>
              <a:ext uri="{FF2B5EF4-FFF2-40B4-BE49-F238E27FC236}">
                <a16:creationId xmlns:a16="http://schemas.microsoft.com/office/drawing/2014/main" id="{EEACFBEF-EAB3-C2A4-5DC2-5DDEC8557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7" name="Text Box 60">
            <a:extLst>
              <a:ext uri="{FF2B5EF4-FFF2-40B4-BE49-F238E27FC236}">
                <a16:creationId xmlns:a16="http://schemas.microsoft.com/office/drawing/2014/main" id="{0BDAA3D7-EB0D-7ACC-4F5E-A97709231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8" name="Text Box 61">
            <a:extLst>
              <a:ext uri="{FF2B5EF4-FFF2-40B4-BE49-F238E27FC236}">
                <a16:creationId xmlns:a16="http://schemas.microsoft.com/office/drawing/2014/main" id="{D9CF0B79-B4AE-0042-29CC-59B1D2FE6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69" name="Rectangle 62">
            <a:extLst>
              <a:ext uri="{FF2B5EF4-FFF2-40B4-BE49-F238E27FC236}">
                <a16:creationId xmlns:a16="http://schemas.microsoft.com/office/drawing/2014/main" id="{7146016A-1AA2-E921-2497-B217A2F06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19812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70" name="Text Box 63">
            <a:extLst>
              <a:ext uri="{FF2B5EF4-FFF2-40B4-BE49-F238E27FC236}">
                <a16:creationId xmlns:a16="http://schemas.microsoft.com/office/drawing/2014/main" id="{6C4A30D6-F16C-1008-977B-6674A557E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1" name="Text Box 64">
            <a:extLst>
              <a:ext uri="{FF2B5EF4-FFF2-40B4-BE49-F238E27FC236}">
                <a16:creationId xmlns:a16="http://schemas.microsoft.com/office/drawing/2014/main" id="{5D2D3900-3CCB-1EAE-CA7D-8AB4A057B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2" name="Text Box 65">
            <a:extLst>
              <a:ext uri="{FF2B5EF4-FFF2-40B4-BE49-F238E27FC236}">
                <a16:creationId xmlns:a16="http://schemas.microsoft.com/office/drawing/2014/main" id="{76770652-A35B-09B0-B88D-284CFA4D4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3" name="Text Box 66">
            <a:extLst>
              <a:ext uri="{FF2B5EF4-FFF2-40B4-BE49-F238E27FC236}">
                <a16:creationId xmlns:a16="http://schemas.microsoft.com/office/drawing/2014/main" id="{21044C7A-8042-CA1B-6D88-395FC8D18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4" name="Text Box 67">
            <a:extLst>
              <a:ext uri="{FF2B5EF4-FFF2-40B4-BE49-F238E27FC236}">
                <a16:creationId xmlns:a16="http://schemas.microsoft.com/office/drawing/2014/main" id="{85F58BAC-0079-E40D-A676-1DBB152DD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61475" name="Text Box 68">
            <a:extLst>
              <a:ext uri="{FF2B5EF4-FFF2-40B4-BE49-F238E27FC236}">
                <a16:creationId xmlns:a16="http://schemas.microsoft.com/office/drawing/2014/main" id="{CD049C6D-98C7-015D-BBFB-A2C16BA14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6" name="Text Box 69">
            <a:extLst>
              <a:ext uri="{FF2B5EF4-FFF2-40B4-BE49-F238E27FC236}">
                <a16:creationId xmlns:a16="http://schemas.microsoft.com/office/drawing/2014/main" id="{4050A2F7-1223-B181-000D-0464E851B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7" name="Text Box 70">
            <a:extLst>
              <a:ext uri="{FF2B5EF4-FFF2-40B4-BE49-F238E27FC236}">
                <a16:creationId xmlns:a16="http://schemas.microsoft.com/office/drawing/2014/main" id="{9F361071-01B3-0069-E11E-FCDE36AAB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8" name="Text Box 71">
            <a:extLst>
              <a:ext uri="{FF2B5EF4-FFF2-40B4-BE49-F238E27FC236}">
                <a16:creationId xmlns:a16="http://schemas.microsoft.com/office/drawing/2014/main" id="{D71D0738-277F-E4B2-6ED6-EF7CB485B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9" name="Text Box 72">
            <a:extLst>
              <a:ext uri="{FF2B5EF4-FFF2-40B4-BE49-F238E27FC236}">
                <a16:creationId xmlns:a16="http://schemas.microsoft.com/office/drawing/2014/main" id="{0FF73162-3DC5-76F9-2F32-29ACF8D48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61480" name="Text Box 73">
            <a:extLst>
              <a:ext uri="{FF2B5EF4-FFF2-40B4-BE49-F238E27FC236}">
                <a16:creationId xmlns:a16="http://schemas.microsoft.com/office/drawing/2014/main" id="{EB28F419-BAD3-23C0-3DC8-C6FDA59FE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61481" name="Text Box 74">
            <a:extLst>
              <a:ext uri="{FF2B5EF4-FFF2-40B4-BE49-F238E27FC236}">
                <a16:creationId xmlns:a16="http://schemas.microsoft.com/office/drawing/2014/main" id="{77813049-2F2E-28E8-2433-2985F985D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61482" name="Text Box 75">
            <a:extLst>
              <a:ext uri="{FF2B5EF4-FFF2-40B4-BE49-F238E27FC236}">
                <a16:creationId xmlns:a16="http://schemas.microsoft.com/office/drawing/2014/main" id="{637A9DA6-3346-08B0-9381-012FAA321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61483" name="Text Box 76">
            <a:extLst>
              <a:ext uri="{FF2B5EF4-FFF2-40B4-BE49-F238E27FC236}">
                <a16:creationId xmlns:a16="http://schemas.microsoft.com/office/drawing/2014/main" id="{EB496C7E-A625-2D30-83B1-8005108CB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61484" name="Text Box 77">
            <a:extLst>
              <a:ext uri="{FF2B5EF4-FFF2-40B4-BE49-F238E27FC236}">
                <a16:creationId xmlns:a16="http://schemas.microsoft.com/office/drawing/2014/main" id="{883BBC0E-F0B7-4ACF-1CEC-37F4FECF2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61485" name="Text Box 78">
            <a:extLst>
              <a:ext uri="{FF2B5EF4-FFF2-40B4-BE49-F238E27FC236}">
                <a16:creationId xmlns:a16="http://schemas.microsoft.com/office/drawing/2014/main" id="{472317E0-C9FC-548C-401F-78FE988DE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20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61486" name="Text Box 79">
            <a:extLst>
              <a:ext uri="{FF2B5EF4-FFF2-40B4-BE49-F238E27FC236}">
                <a16:creationId xmlns:a16="http://schemas.microsoft.com/office/drawing/2014/main" id="{D02B6DF5-A335-BD64-1D5E-9416D8BD4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61487" name="Text Box 80">
            <a:extLst>
              <a:ext uri="{FF2B5EF4-FFF2-40B4-BE49-F238E27FC236}">
                <a16:creationId xmlns:a16="http://schemas.microsoft.com/office/drawing/2014/main" id="{33D11AA5-CD6B-AA14-8C28-CFB1D03E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61488" name="Text Box 81">
            <a:extLst>
              <a:ext uri="{FF2B5EF4-FFF2-40B4-BE49-F238E27FC236}">
                <a16:creationId xmlns:a16="http://schemas.microsoft.com/office/drawing/2014/main" id="{A5D4CEB2-CBC1-A279-21F1-DB06BE70A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61489" name="Text Box 82">
            <a:extLst>
              <a:ext uri="{FF2B5EF4-FFF2-40B4-BE49-F238E27FC236}">
                <a16:creationId xmlns:a16="http://schemas.microsoft.com/office/drawing/2014/main" id="{816245F7-B051-1DF7-5914-3C3AAE5FB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61490" name="Text Box 83">
            <a:extLst>
              <a:ext uri="{FF2B5EF4-FFF2-40B4-BE49-F238E27FC236}">
                <a16:creationId xmlns:a16="http://schemas.microsoft.com/office/drawing/2014/main" id="{E2ECE696-04CD-348D-DFF5-B7EFB4213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1" name="Text Box 84">
            <a:extLst>
              <a:ext uri="{FF2B5EF4-FFF2-40B4-BE49-F238E27FC236}">
                <a16:creationId xmlns:a16="http://schemas.microsoft.com/office/drawing/2014/main" id="{86E3F848-4F12-076D-DAA9-58A191AB1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61492" name="Text Box 85">
            <a:extLst>
              <a:ext uri="{FF2B5EF4-FFF2-40B4-BE49-F238E27FC236}">
                <a16:creationId xmlns:a16="http://schemas.microsoft.com/office/drawing/2014/main" id="{7971D6BE-FFFE-C493-BEB9-E66F418CC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3" name="Text Box 86">
            <a:extLst>
              <a:ext uri="{FF2B5EF4-FFF2-40B4-BE49-F238E27FC236}">
                <a16:creationId xmlns:a16="http://schemas.microsoft.com/office/drawing/2014/main" id="{FDC6AAF4-5FB3-23E8-E11C-711CED47E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4" name="Oval 87">
            <a:extLst>
              <a:ext uri="{FF2B5EF4-FFF2-40B4-BE49-F238E27FC236}">
                <a16:creationId xmlns:a16="http://schemas.microsoft.com/office/drawing/2014/main" id="{BD51C9DC-F2D9-5EBB-F96E-481F90B4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95" name="Oval 88">
            <a:extLst>
              <a:ext uri="{FF2B5EF4-FFF2-40B4-BE49-F238E27FC236}">
                <a16:creationId xmlns:a16="http://schemas.microsoft.com/office/drawing/2014/main" id="{B54C132B-3C9B-7112-7D14-647B34E30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96" name="Oval 89">
            <a:extLst>
              <a:ext uri="{FF2B5EF4-FFF2-40B4-BE49-F238E27FC236}">
                <a16:creationId xmlns:a16="http://schemas.microsoft.com/office/drawing/2014/main" id="{9BF091BE-BF07-6956-56FC-422406141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97" name="Oval 90">
            <a:extLst>
              <a:ext uri="{FF2B5EF4-FFF2-40B4-BE49-F238E27FC236}">
                <a16:creationId xmlns:a16="http://schemas.microsoft.com/office/drawing/2014/main" id="{F10A4A1C-7864-E291-2C36-4E3481B6D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98" name="Oval 91">
            <a:extLst>
              <a:ext uri="{FF2B5EF4-FFF2-40B4-BE49-F238E27FC236}">
                <a16:creationId xmlns:a16="http://schemas.microsoft.com/office/drawing/2014/main" id="{6B98DCB4-2D22-490B-98CE-F54CBA54A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499" name="Oval 92">
            <a:extLst>
              <a:ext uri="{FF2B5EF4-FFF2-40B4-BE49-F238E27FC236}">
                <a16:creationId xmlns:a16="http://schemas.microsoft.com/office/drawing/2014/main" id="{1D335374-7FB9-559D-1F03-8E4BDD951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0" name="Oval 93">
            <a:extLst>
              <a:ext uri="{FF2B5EF4-FFF2-40B4-BE49-F238E27FC236}">
                <a16:creationId xmlns:a16="http://schemas.microsoft.com/office/drawing/2014/main" id="{E745C459-9AB6-A5DE-EE04-D9A062088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1" name="Oval 94">
            <a:extLst>
              <a:ext uri="{FF2B5EF4-FFF2-40B4-BE49-F238E27FC236}">
                <a16:creationId xmlns:a16="http://schemas.microsoft.com/office/drawing/2014/main" id="{4F746CFA-86B7-D55E-BDD3-02E8E6ABF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2" name="Oval 95">
            <a:extLst>
              <a:ext uri="{FF2B5EF4-FFF2-40B4-BE49-F238E27FC236}">
                <a16:creationId xmlns:a16="http://schemas.microsoft.com/office/drawing/2014/main" id="{36B0542C-C8DD-55EC-C05A-A0A7D9323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3" name="Oval 96">
            <a:extLst>
              <a:ext uri="{FF2B5EF4-FFF2-40B4-BE49-F238E27FC236}">
                <a16:creationId xmlns:a16="http://schemas.microsoft.com/office/drawing/2014/main" id="{398AAABD-739D-EA50-6291-1C477CD7B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504" name="Oval 97">
            <a:extLst>
              <a:ext uri="{FF2B5EF4-FFF2-40B4-BE49-F238E27FC236}">
                <a16:creationId xmlns:a16="http://schemas.microsoft.com/office/drawing/2014/main" id="{A6E445E4-C1B5-BAFF-2DF1-716BD97EA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5" name="Oval 98">
            <a:extLst>
              <a:ext uri="{FF2B5EF4-FFF2-40B4-BE49-F238E27FC236}">
                <a16:creationId xmlns:a16="http://schemas.microsoft.com/office/drawing/2014/main" id="{048A5445-EA41-192E-4D77-283D2F1B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6" name="Oval 99">
            <a:extLst>
              <a:ext uri="{FF2B5EF4-FFF2-40B4-BE49-F238E27FC236}">
                <a16:creationId xmlns:a16="http://schemas.microsoft.com/office/drawing/2014/main" id="{F1EBFED2-A7F1-2804-7784-ACE5D62B7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7" name="Oval 100">
            <a:extLst>
              <a:ext uri="{FF2B5EF4-FFF2-40B4-BE49-F238E27FC236}">
                <a16:creationId xmlns:a16="http://schemas.microsoft.com/office/drawing/2014/main" id="{E9235131-A9E6-04C9-5032-1B3C477AD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8" name="Oval 101">
            <a:extLst>
              <a:ext uri="{FF2B5EF4-FFF2-40B4-BE49-F238E27FC236}">
                <a16:creationId xmlns:a16="http://schemas.microsoft.com/office/drawing/2014/main" id="{DA5E84FC-4E53-1C4C-8CE6-9DE980E13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1509" name="Text Box 103">
            <a:extLst>
              <a:ext uri="{FF2B5EF4-FFF2-40B4-BE49-F238E27FC236}">
                <a16:creationId xmlns:a16="http://schemas.microsoft.com/office/drawing/2014/main" id="{1DF2BE46-0390-CBD2-AE59-81A02AB93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97" y="1249224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9:    </a:t>
            </a:r>
            <a:r>
              <a:rPr lang="en-US" altLang="en-US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45 đ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743A2003-F34D-C1D9-5AD8-88700B5F8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0896" y="5976626"/>
            <a:ext cx="6330696" cy="954107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lphaUcPeriod" startAt="3"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vật,sinh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C4CA94A4-26CB-66BF-CA95-87AC524BA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49"/>
            <a:ext cx="6132220" cy="946149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Kích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trưởng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D62178DD-1934-9EC3-2DAD-2537B954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49"/>
            <a:ext cx="6330696" cy="1073605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C.Kích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AutoShape 36">
            <a:extLst>
              <a:ext uri="{FF2B5EF4-FFF2-40B4-BE49-F238E27FC236}">
                <a16:creationId xmlns:a16="http://schemas.microsoft.com/office/drawing/2014/main" id="{882ED28D-9BDF-6B41-86EA-5B2D77B25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970094"/>
            <a:ext cx="6154629" cy="109156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5" name="AutoShape 36">
            <a:extLst>
              <a:ext uri="{FF2B5EF4-FFF2-40B4-BE49-F238E27FC236}">
                <a16:creationId xmlns:a16="http://schemas.microsoft.com/office/drawing/2014/main" id="{AC64B852-E185-2434-36FB-CC80B84E0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952999"/>
            <a:ext cx="6019800" cy="914399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7456FE0-D15D-B665-CD17-EF25E648FBF3}"/>
              </a:ext>
            </a:extLst>
          </p:cNvPr>
          <p:cNvSpPr/>
          <p:nvPr/>
        </p:nvSpPr>
        <p:spPr>
          <a:xfrm>
            <a:off x="381001" y="121151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</a:rPr>
              <a:t>Đáp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FF9EF1CA-9C1E-EDB6-6F2A-3A10115246CC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526427-C7E9-5AD2-4D37-19847B0E0D7E}"/>
              </a:ext>
            </a:extLst>
          </p:cNvPr>
          <p:cNvSpPr txBox="1">
            <a:spLocks noChangeArrowheads="1"/>
          </p:cNvSpPr>
          <p:nvPr/>
        </p:nvSpPr>
        <p:spPr>
          <a:xfrm>
            <a:off x="211290" y="1674593"/>
            <a:ext cx="7738910" cy="6608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…”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3DD797-2BED-6D99-D006-99FC36648E7E}"/>
              </a:ext>
            </a:extLst>
          </p:cNvPr>
          <p:cNvSpPr/>
          <p:nvPr/>
        </p:nvSpPr>
        <p:spPr>
          <a:xfrm>
            <a:off x="173737" y="2230429"/>
            <a:ext cx="12209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CA3FA0-2AF3-AD60-82A2-781DE975C498}"/>
              </a:ext>
            </a:extLst>
          </p:cNvPr>
          <p:cNvSpPr/>
          <p:nvPr/>
        </p:nvSpPr>
        <p:spPr>
          <a:xfrm>
            <a:off x="94489" y="3007179"/>
            <a:ext cx="816051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……….....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4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17">
            <a:extLst>
              <a:ext uri="{FF2B5EF4-FFF2-40B4-BE49-F238E27FC236}">
                <a16:creationId xmlns:a16="http://schemas.microsoft.com/office/drawing/2014/main" id="{5B6F694F-1016-F540-B33C-F0490C1B5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79526"/>
            <a:ext cx="914400" cy="396875"/>
          </a:xfrm>
          <a:prstGeom prst="ellipse">
            <a:avLst/>
          </a:prstGeom>
          <a:solidFill>
            <a:schemeClr val="tx1"/>
          </a:solidFill>
          <a:ln w="57150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</a:p>
        </p:txBody>
      </p:sp>
      <p:grpSp>
        <p:nvGrpSpPr>
          <p:cNvPr id="62467" name="Group 18">
            <a:extLst>
              <a:ext uri="{FF2B5EF4-FFF2-40B4-BE49-F238E27FC236}">
                <a16:creationId xmlns:a16="http://schemas.microsoft.com/office/drawing/2014/main" id="{9D5BE337-56FB-201F-AAAC-89D4368E3110}"/>
              </a:ext>
            </a:extLst>
          </p:cNvPr>
          <p:cNvGrpSpPr>
            <a:grpSpLocks/>
          </p:cNvGrpSpPr>
          <p:nvPr/>
        </p:nvGrpSpPr>
        <p:grpSpPr bwMode="auto">
          <a:xfrm>
            <a:off x="5105401" y="1279526"/>
            <a:ext cx="974725" cy="396875"/>
            <a:chOff x="1008" y="2496"/>
            <a:chExt cx="816" cy="432"/>
          </a:xfrm>
        </p:grpSpPr>
        <p:sp>
          <p:nvSpPr>
            <p:cNvPr id="62549" name="Oval 19">
              <a:extLst>
                <a:ext uri="{FF2B5EF4-FFF2-40B4-BE49-F238E27FC236}">
                  <a16:creationId xmlns:a16="http://schemas.microsoft.com/office/drawing/2014/main" id="{FD3EDCD9-D86F-1E5D-0A00-7A37B573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pic>
          <p:nvPicPr>
            <p:cNvPr id="62550" name="Picture 20">
              <a:extLst>
                <a:ext uri="{FF2B5EF4-FFF2-40B4-BE49-F238E27FC236}">
                  <a16:creationId xmlns:a16="http://schemas.microsoft.com/office/drawing/2014/main" id="{BC040296-A6AA-8CE6-057A-05856F711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228" y="2516"/>
              <a:ext cx="32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468" name="Group 21">
            <a:extLst>
              <a:ext uri="{FF2B5EF4-FFF2-40B4-BE49-F238E27FC236}">
                <a16:creationId xmlns:a16="http://schemas.microsoft.com/office/drawing/2014/main" id="{3638813B-B0E3-0258-6EAD-AA03CCE46443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279526"/>
            <a:ext cx="914400" cy="396875"/>
            <a:chOff x="1920" y="2496"/>
            <a:chExt cx="816" cy="432"/>
          </a:xfrm>
        </p:grpSpPr>
        <p:sp>
          <p:nvSpPr>
            <p:cNvPr id="62542" name="Oval 22">
              <a:extLst>
                <a:ext uri="{FF2B5EF4-FFF2-40B4-BE49-F238E27FC236}">
                  <a16:creationId xmlns:a16="http://schemas.microsoft.com/office/drawing/2014/main" id="{357E997D-E76B-0B64-264C-10299A2E9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3" name="AutoShape 23">
              <a:extLst>
                <a:ext uri="{FF2B5EF4-FFF2-40B4-BE49-F238E27FC236}">
                  <a16:creationId xmlns:a16="http://schemas.microsoft.com/office/drawing/2014/main" id="{AC9F25A2-AB55-6444-93DB-7DCEAE19FD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4" name="Oval 24">
              <a:extLst>
                <a:ext uri="{FF2B5EF4-FFF2-40B4-BE49-F238E27FC236}">
                  <a16:creationId xmlns:a16="http://schemas.microsoft.com/office/drawing/2014/main" id="{D69048FB-B930-9584-9342-759FB8631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5" name="AutoShape 25">
              <a:extLst>
                <a:ext uri="{FF2B5EF4-FFF2-40B4-BE49-F238E27FC236}">
                  <a16:creationId xmlns:a16="http://schemas.microsoft.com/office/drawing/2014/main" id="{F216ADD2-316A-13E8-F540-4023B24683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6" name="Oval 26">
              <a:extLst>
                <a:ext uri="{FF2B5EF4-FFF2-40B4-BE49-F238E27FC236}">
                  <a16:creationId xmlns:a16="http://schemas.microsoft.com/office/drawing/2014/main" id="{40187407-E79F-9FC4-4C89-CC27BD25C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7" name="AutoShape 27">
              <a:extLst>
                <a:ext uri="{FF2B5EF4-FFF2-40B4-BE49-F238E27FC236}">
                  <a16:creationId xmlns:a16="http://schemas.microsoft.com/office/drawing/2014/main" id="{8BCA4F81-EDE6-18BD-6DF3-CC8A1C283E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62548" name="Oval 28">
              <a:extLst>
                <a:ext uri="{FF2B5EF4-FFF2-40B4-BE49-F238E27FC236}">
                  <a16:creationId xmlns:a16="http://schemas.microsoft.com/office/drawing/2014/main" id="{452DE8D6-DE02-828C-41B2-9AE1E66BE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  <a:extLst>
              <a:ext uri="{FF2B5EF4-FFF2-40B4-BE49-F238E27FC236}">
                <a16:creationId xmlns:a16="http://schemas.microsoft.com/office/drawing/2014/main" id="{7F97B03A-ABE0-C456-623E-DDF7B564FE7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A xin chuc mung.mp3">
            <a:hlinkClick r:id="" action="ppaction://media"/>
            <a:extLst>
              <a:ext uri="{FF2B5EF4-FFF2-40B4-BE49-F238E27FC236}">
                <a16:creationId xmlns:a16="http://schemas.microsoft.com/office/drawing/2014/main" id="{4D643779-397D-94D5-5E49-50FDDFE006EF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au tra loi cuoi cung cua ban la A.mp3">
            <a:hlinkClick r:id="" action="ppaction://media"/>
            <a:extLst>
              <a:ext uri="{FF2B5EF4-FFF2-40B4-BE49-F238E27FC236}">
                <a16:creationId xmlns:a16="http://schemas.microsoft.com/office/drawing/2014/main" id="{59CC72FB-0F00-0E42-BEDB-66FCE0507E74}"/>
              </a:ext>
            </a:extLst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6">
            <a:extLst>
              <a:ext uri="{FF2B5EF4-FFF2-40B4-BE49-F238E27FC236}">
                <a16:creationId xmlns:a16="http://schemas.microsoft.com/office/drawing/2014/main" id="{0AC2EA37-F96B-7648-14DC-2FFA5BD95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95300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Thực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vật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Động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vật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7" name="Cau tra loi cuoi cung cua ban la B.mp3">
            <a:hlinkClick r:id="" action="ppaction://media"/>
            <a:extLst>
              <a:ext uri="{FF2B5EF4-FFF2-40B4-BE49-F238E27FC236}">
                <a16:creationId xmlns:a16="http://schemas.microsoft.com/office/drawing/2014/main" id="{8AB5934F-7BA9-0A7A-0804-E4B995FAD59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81691F43-7A2A-F564-6B8D-ADD9BA2EC4DF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au tra loi cuoi cung cua ban la C.mp3">
            <a:hlinkClick r:id="" action="ppaction://media"/>
            <a:extLst>
              <a:ext uri="{FF2B5EF4-FFF2-40B4-BE49-F238E27FC236}">
                <a16:creationId xmlns:a16="http://schemas.microsoft.com/office/drawing/2014/main" id="{2A80EE8C-F176-9E74-9995-618698EEA57F}"/>
              </a:ext>
            </a:extLst>
          </p:cNvPr>
          <p:cNvPicPr>
            <a:picLocks noRot="1" noChangeAspect="1" noChangeArrowheads="1"/>
          </p:cNvPicPr>
          <p:nvPr>
            <a:audioFile r:link="rId6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C03E0174-330F-B394-2F56-A313E4784764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au tra loi cuoi cung cua ban la D.mp3">
            <a:hlinkClick r:id="" action="ppaction://media"/>
            <a:extLst>
              <a:ext uri="{FF2B5EF4-FFF2-40B4-BE49-F238E27FC236}">
                <a16:creationId xmlns:a16="http://schemas.microsoft.com/office/drawing/2014/main" id="{8A3B594E-DCD0-F138-7ADE-152D6CF90F5F}"/>
              </a:ext>
            </a:extLst>
          </p:cNvPr>
          <p:cNvPicPr>
            <a:picLocks noRot="1" noChangeAspect="1" noChangeArrowheads="1"/>
          </p:cNvPicPr>
          <p:nvPr>
            <a:audioFile r:link="rId7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au tra loi dung cua chung toi la A.mp3">
            <a:hlinkClick r:id="" action="ppaction://media"/>
            <a:extLst>
              <a:ext uri="{FF2B5EF4-FFF2-40B4-BE49-F238E27FC236}">
                <a16:creationId xmlns:a16="http://schemas.microsoft.com/office/drawing/2014/main" id="{CEAE23B1-FCFE-271A-7417-33AE291C3E10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May tinh bo 2 phuong an sai1.mp3">
            <a:hlinkClick r:id="" action="ppaction://media"/>
            <a:extLst>
              <a:ext uri="{FF2B5EF4-FFF2-40B4-BE49-F238E27FC236}">
                <a16:creationId xmlns:a16="http://schemas.microsoft.com/office/drawing/2014/main" id="{E7383961-E2A2-0161-F6EA-B1C952200DCC}"/>
              </a:ext>
            </a:extLst>
          </p:cNvPr>
          <p:cNvPicPr>
            <a:picLocks noRot="1" noChangeAspect="1" noChangeArrowheads="1"/>
          </p:cNvPicPr>
          <p:nvPr>
            <a:audioFile r:link="rId8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524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 va d la hai phuong an sai.mp3">
            <a:hlinkClick r:id="" action="ppaction://media"/>
            <a:extLst>
              <a:ext uri="{FF2B5EF4-FFF2-40B4-BE49-F238E27FC236}">
                <a16:creationId xmlns:a16="http://schemas.microsoft.com/office/drawing/2014/main" id="{E85AE3BC-62AC-05BC-184C-CF1A0F9E4407}"/>
              </a:ext>
            </a:extLst>
          </p:cNvPr>
          <p:cNvPicPr>
            <a:picLocks noRot="1" noChangeAspect="1" noChangeArrowheads="1"/>
          </p:cNvPicPr>
          <p:nvPr>
            <a:audioFile r:link="rId9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guoi than.mp3">
            <a:hlinkClick r:id="" action="ppaction://media"/>
            <a:extLst>
              <a:ext uri="{FF2B5EF4-FFF2-40B4-BE49-F238E27FC236}">
                <a16:creationId xmlns:a16="http://schemas.microsoft.com/office/drawing/2014/main" id="{5FF4EB98-38A6-C7F0-2CCD-0AC1BE9F98E7}"/>
              </a:ext>
            </a:extLst>
          </p:cNvPr>
          <p:cNvPicPr>
            <a:picLocks noRot="1" noChangeAspect="1" noChangeArrowheads="1"/>
          </p:cNvPicPr>
          <p:nvPr>
            <a:audioFile r:link="rId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hone.mp3">
            <a:hlinkClick r:id="" action="ppaction://media"/>
            <a:extLst>
              <a:ext uri="{FF2B5EF4-FFF2-40B4-BE49-F238E27FC236}">
                <a16:creationId xmlns:a16="http://schemas.microsoft.com/office/drawing/2014/main" id="{5D58D5AF-526E-E6C4-D25D-E66A44D40388}"/>
              </a:ext>
            </a:extLst>
          </p:cNvPr>
          <p:cNvPicPr>
            <a:picLocks noRot="1" noChangeAspect="1" noChangeArrowheads="1"/>
          </p:cNvPicPr>
          <p:nvPr>
            <a:audioFile r:link="rId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Khangia.mp3">
            <a:hlinkClick r:id="" action="ppaction://media"/>
            <a:extLst>
              <a:ext uri="{FF2B5EF4-FFF2-40B4-BE49-F238E27FC236}">
                <a16:creationId xmlns:a16="http://schemas.microsoft.com/office/drawing/2014/main" id="{3938694A-62CB-AD9C-3977-391315FDCE01}"/>
              </a:ext>
            </a:extLst>
          </p:cNvPr>
          <p:cNvPicPr>
            <a:picLocks noRot="1" noChangeAspect="1" noChangeArrowheads="1"/>
          </p:cNvPicPr>
          <p:nvPr>
            <a:audioFile r:link="rId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7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Bat dau di tim ai la trieu phu-cau1.mp3">
            <a:hlinkClick r:id="" action="ppaction://media"/>
            <a:extLst>
              <a:ext uri="{FF2B5EF4-FFF2-40B4-BE49-F238E27FC236}">
                <a16:creationId xmlns:a16="http://schemas.microsoft.com/office/drawing/2014/main" id="{E3D928E2-E276-4EF1-ECDD-19E835503454}"/>
              </a:ext>
            </a:extLst>
          </p:cNvPr>
          <p:cNvPicPr>
            <a:picLocks noRot="1" noChangeAspect="1" noChangeArrowheads="1"/>
          </p:cNvPicPr>
          <p:nvPr>
            <a:audioFile r:link="rId13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371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.mp3">
            <a:hlinkClick r:id="" action="ppaction://media"/>
            <a:extLst>
              <a:ext uri="{FF2B5EF4-FFF2-40B4-BE49-F238E27FC236}">
                <a16:creationId xmlns:a16="http://schemas.microsoft.com/office/drawing/2014/main" id="{5BD9D799-9359-1A3A-0FD9-C1A93F0EA355}"/>
              </a:ext>
            </a:extLst>
          </p:cNvPr>
          <p:cNvPicPr>
            <a:picLocks noRot="1" noChangeAspect="1" noChangeArrowheads="1"/>
          </p:cNvPicPr>
          <p:nvPr>
            <a:audioFile r:link="rId14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6" name="Rectangle 55">
            <a:extLst>
              <a:ext uri="{FF2B5EF4-FFF2-40B4-BE49-F238E27FC236}">
                <a16:creationId xmlns:a16="http://schemas.microsoft.com/office/drawing/2014/main" id="{F1CA9A64-39FB-3826-3B23-1B42D5823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487" name="Text Box 56">
            <a:extLst>
              <a:ext uri="{FF2B5EF4-FFF2-40B4-BE49-F238E27FC236}">
                <a16:creationId xmlns:a16="http://schemas.microsoft.com/office/drawing/2014/main" id="{9D9AC5CB-249A-7C89-EE07-1DC13AA0D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326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88" name="Text Box 57">
            <a:extLst>
              <a:ext uri="{FF2B5EF4-FFF2-40B4-BE49-F238E27FC236}">
                <a16:creationId xmlns:a16="http://schemas.microsoft.com/office/drawing/2014/main" id="{E996C011-CB1A-A5D5-6E13-1BE2EFEE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81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89" name="Text Box 58">
            <a:extLst>
              <a:ext uri="{FF2B5EF4-FFF2-40B4-BE49-F238E27FC236}">
                <a16:creationId xmlns:a16="http://schemas.microsoft.com/office/drawing/2014/main" id="{6B00EC8D-099E-D975-3911-CD3F26F1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85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0" name="Text Box 59">
            <a:extLst>
              <a:ext uri="{FF2B5EF4-FFF2-40B4-BE49-F238E27FC236}">
                <a16:creationId xmlns:a16="http://schemas.microsoft.com/office/drawing/2014/main" id="{D94F4740-E22C-268E-0197-0A5AFAE9C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990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1" name="Text Box 60">
            <a:extLst>
              <a:ext uri="{FF2B5EF4-FFF2-40B4-BE49-F238E27FC236}">
                <a16:creationId xmlns:a16="http://schemas.microsoft.com/office/drawing/2014/main" id="{0BD203DE-2F1F-2437-19B6-28634A2CB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95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2" name="Text Box 61">
            <a:extLst>
              <a:ext uri="{FF2B5EF4-FFF2-40B4-BE49-F238E27FC236}">
                <a16:creationId xmlns:a16="http://schemas.microsoft.com/office/drawing/2014/main" id="{0A8BDD9F-FBB5-674E-2E34-86D4A761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600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3" name="Rectangle 62">
            <a:extLst>
              <a:ext uri="{FF2B5EF4-FFF2-40B4-BE49-F238E27FC236}">
                <a16:creationId xmlns:a16="http://schemas.microsoft.com/office/drawing/2014/main" id="{2E79183D-5A2D-C728-EB56-C2DDC5721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1714500"/>
            <a:ext cx="2413000" cy="279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494" name="Text Box 63">
            <a:extLst>
              <a:ext uri="{FF2B5EF4-FFF2-40B4-BE49-F238E27FC236}">
                <a16:creationId xmlns:a16="http://schemas.microsoft.com/office/drawing/2014/main" id="{8D28764E-5C95-56EE-0DC5-2323CA3C7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05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5" name="Text Box 64">
            <a:extLst>
              <a:ext uri="{FF2B5EF4-FFF2-40B4-BE49-F238E27FC236}">
                <a16:creationId xmlns:a16="http://schemas.microsoft.com/office/drawing/2014/main" id="{1C133375-7461-408B-BFD7-69A44B470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209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6" name="Text Box 65">
            <a:extLst>
              <a:ext uri="{FF2B5EF4-FFF2-40B4-BE49-F238E27FC236}">
                <a16:creationId xmlns:a16="http://schemas.microsoft.com/office/drawing/2014/main" id="{69B0C561-18A2-72EF-8932-D08D23A1A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514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7" name="Text Box 66">
            <a:extLst>
              <a:ext uri="{FF2B5EF4-FFF2-40B4-BE49-F238E27FC236}">
                <a16:creationId xmlns:a16="http://schemas.microsoft.com/office/drawing/2014/main" id="{D2661FE5-98F8-73B7-7AA2-E95AC384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2819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98" name="Text Box 67">
            <a:extLst>
              <a:ext uri="{FF2B5EF4-FFF2-40B4-BE49-F238E27FC236}">
                <a16:creationId xmlns:a16="http://schemas.microsoft.com/office/drawing/2014/main" id="{17990778-BDE3-42B8-357C-6DE6F93DB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1242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62499" name="Text Box 68">
            <a:extLst>
              <a:ext uri="{FF2B5EF4-FFF2-40B4-BE49-F238E27FC236}">
                <a16:creationId xmlns:a16="http://schemas.microsoft.com/office/drawing/2014/main" id="{F6DF01C9-4BC8-2E9E-0A33-7B5BCB586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4290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0" name="Text Box 69">
            <a:extLst>
              <a:ext uri="{FF2B5EF4-FFF2-40B4-BE49-F238E27FC236}">
                <a16:creationId xmlns:a16="http://schemas.microsoft.com/office/drawing/2014/main" id="{0DF24FFB-BD57-EB92-C3FB-D0391E44F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1" name="Text Box 70">
            <a:extLst>
              <a:ext uri="{FF2B5EF4-FFF2-40B4-BE49-F238E27FC236}">
                <a16:creationId xmlns:a16="http://schemas.microsoft.com/office/drawing/2014/main" id="{D924C5D2-D323-998F-E9D6-C0F8EAD67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0386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2" name="Text Box 71">
            <a:extLst>
              <a:ext uri="{FF2B5EF4-FFF2-40B4-BE49-F238E27FC236}">
                <a16:creationId xmlns:a16="http://schemas.microsoft.com/office/drawing/2014/main" id="{CC468931-C0F4-9047-5BB6-AB0FAAC84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34340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03" name="Text Box 72">
            <a:extLst>
              <a:ext uri="{FF2B5EF4-FFF2-40B4-BE49-F238E27FC236}">
                <a16:creationId xmlns:a16="http://schemas.microsoft.com/office/drawing/2014/main" id="{35973EC4-458B-1A3D-57F2-34C3F62CA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62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</a:p>
        </p:txBody>
      </p:sp>
      <p:sp>
        <p:nvSpPr>
          <p:cNvPr id="62504" name="Text Box 73">
            <a:extLst>
              <a:ext uri="{FF2B5EF4-FFF2-40B4-BE49-F238E27FC236}">
                <a16:creationId xmlns:a16="http://schemas.microsoft.com/office/drawing/2014/main" id="{D32999EF-E612-E734-AE00-45FCAFF6F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968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</a:p>
        </p:txBody>
      </p:sp>
      <p:sp>
        <p:nvSpPr>
          <p:cNvPr id="62505" name="Text Box 74">
            <a:extLst>
              <a:ext uri="{FF2B5EF4-FFF2-40B4-BE49-F238E27FC236}">
                <a16:creationId xmlns:a16="http://schemas.microsoft.com/office/drawing/2014/main" id="{99A17290-C555-29EF-5B80-CCC84AB3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701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</a:p>
        </p:txBody>
      </p:sp>
      <p:sp>
        <p:nvSpPr>
          <p:cNvPr id="62506" name="Text Box 75">
            <a:extLst>
              <a:ext uri="{FF2B5EF4-FFF2-40B4-BE49-F238E27FC236}">
                <a16:creationId xmlns:a16="http://schemas.microsoft.com/office/drawing/2014/main" id="{893BA82F-6584-DE5B-44E3-190B0C50D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006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</a:p>
        </p:txBody>
      </p:sp>
      <p:sp>
        <p:nvSpPr>
          <p:cNvPr id="62507" name="Text Box 76">
            <a:extLst>
              <a:ext uri="{FF2B5EF4-FFF2-40B4-BE49-F238E27FC236}">
                <a16:creationId xmlns:a16="http://schemas.microsoft.com/office/drawing/2014/main" id="{C627385F-53CD-3464-276E-2717F35C2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311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</a:p>
        </p:txBody>
      </p:sp>
      <p:sp>
        <p:nvSpPr>
          <p:cNvPr id="62508" name="Text Box 77">
            <a:extLst>
              <a:ext uri="{FF2B5EF4-FFF2-40B4-BE49-F238E27FC236}">
                <a16:creationId xmlns:a16="http://schemas.microsoft.com/office/drawing/2014/main" id="{6C080D84-C4CC-C01C-9740-8C66430EF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616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</a:p>
        </p:txBody>
      </p:sp>
      <p:sp>
        <p:nvSpPr>
          <p:cNvPr id="62509" name="Text Box 78">
            <a:extLst>
              <a:ext uri="{FF2B5EF4-FFF2-40B4-BE49-F238E27FC236}">
                <a16:creationId xmlns:a16="http://schemas.microsoft.com/office/drawing/2014/main" id="{E1BDC614-4107-7F67-1CDF-6052EA686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19050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</a:p>
        </p:txBody>
      </p:sp>
      <p:sp>
        <p:nvSpPr>
          <p:cNvPr id="62510" name="Text Box 79">
            <a:extLst>
              <a:ext uri="{FF2B5EF4-FFF2-40B4-BE49-F238E27FC236}">
                <a16:creationId xmlns:a16="http://schemas.microsoft.com/office/drawing/2014/main" id="{3659B825-CEAF-624D-CE2D-F452FC24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225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</a:p>
        </p:txBody>
      </p:sp>
      <p:sp>
        <p:nvSpPr>
          <p:cNvPr id="62511" name="Text Box 80">
            <a:extLst>
              <a:ext uri="{FF2B5EF4-FFF2-40B4-BE49-F238E27FC236}">
                <a16:creationId xmlns:a16="http://schemas.microsoft.com/office/drawing/2014/main" id="{664C88BF-2363-9FC8-DA75-90E3A0389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5304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</a:p>
        </p:txBody>
      </p:sp>
      <p:sp>
        <p:nvSpPr>
          <p:cNvPr id="62512" name="Text Box 81">
            <a:extLst>
              <a:ext uri="{FF2B5EF4-FFF2-40B4-BE49-F238E27FC236}">
                <a16:creationId xmlns:a16="http://schemas.microsoft.com/office/drawing/2014/main" id="{A3C71B74-714F-3857-510A-5D3F8C0A4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28352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</a:p>
        </p:txBody>
      </p:sp>
      <p:sp>
        <p:nvSpPr>
          <p:cNvPr id="62513" name="Text Box 82">
            <a:extLst>
              <a:ext uri="{FF2B5EF4-FFF2-40B4-BE49-F238E27FC236}">
                <a16:creationId xmlns:a16="http://schemas.microsoft.com/office/drawing/2014/main" id="{79E6F5C0-EFF8-771B-9DD3-5FB6EC051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1400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</a:p>
        </p:txBody>
      </p:sp>
      <p:sp>
        <p:nvSpPr>
          <p:cNvPr id="62514" name="Text Box 83">
            <a:extLst>
              <a:ext uri="{FF2B5EF4-FFF2-40B4-BE49-F238E27FC236}">
                <a16:creationId xmlns:a16="http://schemas.microsoft.com/office/drawing/2014/main" id="{4B05E519-0591-AAEC-05C8-F9A028AB8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1" y="3444876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15" name="Text Box 84">
            <a:extLst>
              <a:ext uri="{FF2B5EF4-FFF2-40B4-BE49-F238E27FC236}">
                <a16:creationId xmlns:a16="http://schemas.microsoft.com/office/drawing/2014/main" id="{1EAB207A-C8BC-B670-50BC-77A43AED6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3749676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</a:p>
        </p:txBody>
      </p:sp>
      <p:sp>
        <p:nvSpPr>
          <p:cNvPr id="62516" name="Text Box 85">
            <a:extLst>
              <a:ext uri="{FF2B5EF4-FFF2-40B4-BE49-F238E27FC236}">
                <a16:creationId xmlns:a16="http://schemas.microsoft.com/office/drawing/2014/main" id="{5F147A8B-C1A8-39DE-A6FD-89839F46F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54476"/>
            <a:ext cx="1333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17" name="Text Box 86">
            <a:extLst>
              <a:ext uri="{FF2B5EF4-FFF2-40B4-BE49-F238E27FC236}">
                <a16:creationId xmlns:a16="http://schemas.microsoft.com/office/drawing/2014/main" id="{BDFB3FED-2A64-6B06-C6BC-B154BAB6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3200" y="4305301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518" name="Oval 87">
            <a:extLst>
              <a:ext uri="{FF2B5EF4-FFF2-40B4-BE49-F238E27FC236}">
                <a16:creationId xmlns:a16="http://schemas.microsoft.com/office/drawing/2014/main" id="{F2D0CEC4-8B7F-EDED-DACB-7FDED2829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19" name="Oval 88">
            <a:extLst>
              <a:ext uri="{FF2B5EF4-FFF2-40B4-BE49-F238E27FC236}">
                <a16:creationId xmlns:a16="http://schemas.microsoft.com/office/drawing/2014/main" id="{D29E20EE-918E-B2D4-D7A2-F3FB17F77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0" name="Oval 89">
            <a:extLst>
              <a:ext uri="{FF2B5EF4-FFF2-40B4-BE49-F238E27FC236}">
                <a16:creationId xmlns:a16="http://schemas.microsoft.com/office/drawing/2014/main" id="{243A75B8-7A96-A55C-F890-95A81420F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1" name="Oval 90">
            <a:extLst>
              <a:ext uri="{FF2B5EF4-FFF2-40B4-BE49-F238E27FC236}">
                <a16:creationId xmlns:a16="http://schemas.microsoft.com/office/drawing/2014/main" id="{BE8E7DEE-CB01-E4B3-D7FE-5C372563D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2" name="Oval 91">
            <a:extLst>
              <a:ext uri="{FF2B5EF4-FFF2-40B4-BE49-F238E27FC236}">
                <a16:creationId xmlns:a16="http://schemas.microsoft.com/office/drawing/2014/main" id="{88F372AA-71CC-F90C-812E-F7AC4D14A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3" name="Oval 92">
            <a:extLst>
              <a:ext uri="{FF2B5EF4-FFF2-40B4-BE49-F238E27FC236}">
                <a16:creationId xmlns:a16="http://schemas.microsoft.com/office/drawing/2014/main" id="{4C5BA166-243D-84E7-B7EE-C77A47BDB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4" name="Oval 93">
            <a:extLst>
              <a:ext uri="{FF2B5EF4-FFF2-40B4-BE49-F238E27FC236}">
                <a16:creationId xmlns:a16="http://schemas.microsoft.com/office/drawing/2014/main" id="{4261DAFB-11D2-D25D-7825-E7265EA5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5" name="Oval 94">
            <a:extLst>
              <a:ext uri="{FF2B5EF4-FFF2-40B4-BE49-F238E27FC236}">
                <a16:creationId xmlns:a16="http://schemas.microsoft.com/office/drawing/2014/main" id="{F6AA068B-6245-3807-4A4D-4483F0917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6" name="Oval 95">
            <a:extLst>
              <a:ext uri="{FF2B5EF4-FFF2-40B4-BE49-F238E27FC236}">
                <a16:creationId xmlns:a16="http://schemas.microsoft.com/office/drawing/2014/main" id="{74D36A2A-3E6D-1F8E-2F48-64DB5E061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7" name="Oval 96">
            <a:extLst>
              <a:ext uri="{FF2B5EF4-FFF2-40B4-BE49-F238E27FC236}">
                <a16:creationId xmlns:a16="http://schemas.microsoft.com/office/drawing/2014/main" id="{CC981F71-AF1B-FE51-021D-3E64643B2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2528" name="Oval 97">
            <a:extLst>
              <a:ext uri="{FF2B5EF4-FFF2-40B4-BE49-F238E27FC236}">
                <a16:creationId xmlns:a16="http://schemas.microsoft.com/office/drawing/2014/main" id="{85F795D8-41C3-EFA4-995F-E8264B2C7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29" name="Oval 98">
            <a:extLst>
              <a:ext uri="{FF2B5EF4-FFF2-40B4-BE49-F238E27FC236}">
                <a16:creationId xmlns:a16="http://schemas.microsoft.com/office/drawing/2014/main" id="{36C3D0B0-F997-3FB4-9286-1901393D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30" name="Oval 99">
            <a:extLst>
              <a:ext uri="{FF2B5EF4-FFF2-40B4-BE49-F238E27FC236}">
                <a16:creationId xmlns:a16="http://schemas.microsoft.com/office/drawing/2014/main" id="{85BB2762-D2AA-27BD-F2E1-80E512E59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31" name="Oval 100">
            <a:extLst>
              <a:ext uri="{FF2B5EF4-FFF2-40B4-BE49-F238E27FC236}">
                <a16:creationId xmlns:a16="http://schemas.microsoft.com/office/drawing/2014/main" id="{21B1C7BF-8123-53FC-D67B-B81068D41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32" name="Oval 101">
            <a:extLst>
              <a:ext uri="{FF2B5EF4-FFF2-40B4-BE49-F238E27FC236}">
                <a16:creationId xmlns:a16="http://schemas.microsoft.com/office/drawing/2014/main" id="{E5C10A2A-2EBF-5A09-21D8-C998C607E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62533" name="Text Box 103">
            <a:extLst>
              <a:ext uri="{FF2B5EF4-FFF2-40B4-BE49-F238E27FC236}">
                <a16:creationId xmlns:a16="http://schemas.microsoft.com/office/drawing/2014/main" id="{933C312C-CBF1-DB10-8688-BDCD5A05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89126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Câu hỏi 10:   </a:t>
            </a:r>
            <a:r>
              <a:rPr lang="en-US" altLang="en-US" sz="2400" b="1">
                <a:solidFill>
                  <a:srgbClr val="0000CC"/>
                </a:solidFill>
                <a:latin typeface="Calibri" panose="020F0502020204030204" pitchFamily="34" charset="0"/>
              </a:rPr>
              <a:t>50 đ</a:t>
            </a:r>
            <a:endParaRPr lang="en-US" altLang="en-US"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E6DEC1D9-03E0-67F4-45FF-5BBF9BFB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C.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Động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vật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AutoShape 36">
            <a:extLst>
              <a:ext uri="{FF2B5EF4-FFF2-40B4-BE49-F238E27FC236}">
                <a16:creationId xmlns:a16="http://schemas.microsoft.com/office/drawing/2014/main" id="{ACC4BD88-7AC4-93A7-F7A4-F23538423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B.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Cây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1 lá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mầm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AutoShape 36">
            <a:extLst>
              <a:ext uri="{FF2B5EF4-FFF2-40B4-BE49-F238E27FC236}">
                <a16:creationId xmlns:a16="http://schemas.microsoft.com/office/drawing/2014/main" id="{490EED90-67BF-27BD-B3E1-36D5AA61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D.Thực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vật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94" name="AutoShape 36">
            <a:extLst>
              <a:ext uri="{FF2B5EF4-FFF2-40B4-BE49-F238E27FC236}">
                <a16:creationId xmlns:a16="http://schemas.microsoft.com/office/drawing/2014/main" id="{A7D3E7BE-6CE4-6368-5F59-E8A42E0FC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534" y="4902201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5" name="AutoShape 36">
            <a:extLst>
              <a:ext uri="{FF2B5EF4-FFF2-40B4-BE49-F238E27FC236}">
                <a16:creationId xmlns:a16="http://schemas.microsoft.com/office/drawing/2014/main" id="{A8364194-7F0C-3614-5641-3FF9AFE93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372" y="59880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11340" name="AutoShape 29">
            <a:extLst>
              <a:ext uri="{FF2B5EF4-FFF2-40B4-BE49-F238E27FC236}">
                <a16:creationId xmlns:a16="http://schemas.microsoft.com/office/drawing/2014/main" id="{585FFFC9-8060-417E-56B6-32C4357DB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Calibri" panose="020F0502020204030204" pitchFamily="34" charset="0"/>
              </a:rPr>
              <a:t>Sinh </a:t>
            </a:r>
            <a:r>
              <a:rPr lang="en-US" altLang="en-US" sz="3600" b="1" dirty="0" err="1">
                <a:latin typeface="Calibri" panose="020F0502020204030204" pitchFamily="34" charset="0"/>
              </a:rPr>
              <a:t>vật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nào</a:t>
            </a:r>
            <a:r>
              <a:rPr lang="en-US" altLang="en-US" sz="3600" b="1" dirty="0">
                <a:latin typeface="Calibri" panose="020F0502020204030204" pitchFamily="34" charset="0"/>
              </a:rPr>
              <a:t> có </a:t>
            </a:r>
            <a:r>
              <a:rPr lang="en-US" altLang="en-US" sz="3600" b="1" dirty="0" err="1">
                <a:latin typeface="Calibri" panose="020F0502020204030204" pitchFamily="34" charset="0"/>
              </a:rPr>
              <a:t>thê</a:t>
            </a:r>
            <a:r>
              <a:rPr lang="en-US" altLang="en-US" sz="3600" b="1" dirty="0">
                <a:latin typeface="Calibri" panose="020F0502020204030204" pitchFamily="34" charset="0"/>
              </a:rPr>
              <a:t>̉ </a:t>
            </a:r>
            <a:r>
              <a:rPr lang="en-US" altLang="en-US" sz="3600" b="1" dirty="0" err="1">
                <a:latin typeface="Calibri" panose="020F0502020204030204" pitchFamily="34" charset="0"/>
              </a:rPr>
              <a:t>sinh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Calibri" panose="020F0502020204030204" pitchFamily="34" charset="0"/>
              </a:rPr>
              <a:t>trưởng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va</a:t>
            </a:r>
            <a:r>
              <a:rPr lang="en-US" altLang="en-US" sz="3600" b="1" dirty="0">
                <a:latin typeface="Calibri" panose="020F0502020204030204" pitchFamily="34" charset="0"/>
              </a:rPr>
              <a:t>̀ </a:t>
            </a:r>
            <a:r>
              <a:rPr lang="en-US" altLang="en-US" sz="3600" b="1" dirty="0" err="1">
                <a:latin typeface="Calibri" panose="020F0502020204030204" pitchFamily="34" charset="0"/>
              </a:rPr>
              <a:t>phát</a:t>
            </a:r>
            <a:r>
              <a:rPr lang="en-US" altLang="en-US" sz="3600" b="1" dirty="0">
                <a:latin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</a:rPr>
              <a:t>triển</a:t>
            </a:r>
            <a:r>
              <a:rPr lang="en-US" altLang="en-US" sz="3600" b="1" dirty="0">
                <a:latin typeface="Calibri" panose="020F0502020204030204" pitchFamily="34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b="1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E456501-64FF-CD1D-EE22-02E11E17382A}"/>
              </a:ext>
            </a:extLst>
          </p:cNvPr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800">
                <a:solidFill>
                  <a:schemeClr val="tx1"/>
                </a:solidFill>
              </a:rPr>
              <a:t>Đáp án </a:t>
            </a:r>
          </a:p>
        </p:txBody>
      </p:sp>
      <p:sp>
        <p:nvSpPr>
          <p:cNvPr id="2" name="Rectangle 89">
            <a:extLst>
              <a:ext uri="{FF2B5EF4-FFF2-40B4-BE49-F238E27FC236}">
                <a16:creationId xmlns:a16="http://schemas.microsoft.com/office/drawing/2014/main" id="{D343E85A-B570-840C-5101-0FB60A45F410}"/>
              </a:ext>
            </a:extLst>
          </p:cNvPr>
          <p:cNvSpPr/>
          <p:nvPr/>
        </p:nvSpPr>
        <p:spPr>
          <a:xfrm>
            <a:off x="3162245" y="20985"/>
            <a:ext cx="4411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TRÒ CHƠI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AI LÀ NHÀ VÔ ĐỊCH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animBg="1"/>
      <p:bldP spid="95" grpId="0" animBg="1"/>
      <p:bldP spid="113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" y="120175"/>
            <a:ext cx="9274091" cy="473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06" y="5293945"/>
            <a:ext cx="4264157" cy="12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2596507" y="5335040"/>
            <a:ext cx="281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 C</a:t>
            </a:r>
          </a:p>
        </p:txBody>
      </p:sp>
      <p:pic>
        <p:nvPicPr>
          <p:cNvPr id="38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68" y="4669330"/>
            <a:ext cx="1349743" cy="13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3">
            <a:extLst>
              <a:ext uri="{FF2B5EF4-FFF2-40B4-BE49-F238E27FC236}">
                <a16:creationId xmlns:a16="http://schemas.microsoft.com/office/drawing/2014/main" id="{9B89C81B-86A9-4AF7-A8AC-A96095C01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4">
            <a:extLst>
              <a:ext uri="{FF2B5EF4-FFF2-40B4-BE49-F238E27FC236}">
                <a16:creationId xmlns:a16="http://schemas.microsoft.com/office/drawing/2014/main" id="{454DCC42-4EBD-4655-95C8-4339FD15E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5">
            <a:extLst>
              <a:ext uri="{FF2B5EF4-FFF2-40B4-BE49-F238E27FC236}">
                <a16:creationId xmlns:a16="http://schemas.microsoft.com/office/drawing/2014/main" id="{22DD1FF8-C799-4660-8BC3-20390546F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33559" y="1160248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6">
            <a:extLst>
              <a:ext uri="{FF2B5EF4-FFF2-40B4-BE49-F238E27FC236}">
                <a16:creationId xmlns:a16="http://schemas.microsoft.com/office/drawing/2014/main" id="{387D163D-D4BD-4559-A5D2-880889895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CEB5D36B-57DE-41E8-AB8E-176A971E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3205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38">
            <a:extLst>
              <a:ext uri="{FF2B5EF4-FFF2-40B4-BE49-F238E27FC236}">
                <a16:creationId xmlns:a16="http://schemas.microsoft.com/office/drawing/2014/main" id="{5BA239AA-D0C3-44E0-BD80-C74E9B734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8202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4" name="Group 49">
            <a:extLst>
              <a:ext uri="{FF2B5EF4-FFF2-40B4-BE49-F238E27FC236}">
                <a16:creationId xmlns:a16="http://schemas.microsoft.com/office/drawing/2014/main" id="{2FFC55D9-717B-4074-AE5F-EA1360E4B9C3}"/>
              </a:ext>
            </a:extLst>
          </p:cNvPr>
          <p:cNvGrpSpPr>
            <a:grpSpLocks/>
          </p:cNvGrpSpPr>
          <p:nvPr/>
        </p:nvGrpSpPr>
        <p:grpSpPr bwMode="auto">
          <a:xfrm>
            <a:off x="9302166" y="1542336"/>
            <a:ext cx="1029548" cy="835768"/>
            <a:chOff x="4320" y="2928"/>
            <a:chExt cx="1104" cy="1104"/>
          </a:xfrm>
        </p:grpSpPr>
        <p:sp>
          <p:nvSpPr>
            <p:cNvPr id="15" name="AutoShape 50">
              <a:extLst>
                <a:ext uri="{FF2B5EF4-FFF2-40B4-BE49-F238E27FC236}">
                  <a16:creationId xmlns:a16="http://schemas.microsoft.com/office/drawing/2014/main" id="{AE613325-3A0A-4A49-B191-421B1C28C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>
              <a:extLst>
                <a:ext uri="{FF2B5EF4-FFF2-40B4-BE49-F238E27FC236}">
                  <a16:creationId xmlns:a16="http://schemas.microsoft.com/office/drawing/2014/main" id="{A802FAF5-8F05-4B23-B1A7-6A5BA9EF65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74" y="3110167"/>
            <a:ext cx="1969179" cy="1743607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52033" y="276499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quả cam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49" y="2983153"/>
            <a:ext cx="2060627" cy="138391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EA2C02F-8507-B6DA-6BD4-04755F0AF297}"/>
              </a:ext>
            </a:extLst>
          </p:cNvPr>
          <p:cNvSpPr txBox="1">
            <a:spLocks/>
          </p:cNvSpPr>
          <p:nvPr/>
        </p:nvSpPr>
        <p:spPr>
          <a:xfrm>
            <a:off x="971477" y="663791"/>
            <a:ext cx="6948408" cy="3467100"/>
          </a:xfrm>
          <a:prstGeom prst="roundRect">
            <a:avLst>
              <a:gd name="adj" fmla="val 40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8292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224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" y="120175"/>
            <a:ext cx="9274091" cy="473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06" y="5293945"/>
            <a:ext cx="4264157" cy="125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2596507" y="5335040"/>
            <a:ext cx="281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ĐÁP ÁN: C</a:t>
            </a:r>
          </a:p>
        </p:txBody>
      </p:sp>
      <p:pic>
        <p:nvPicPr>
          <p:cNvPr id="38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68" y="4669330"/>
            <a:ext cx="1349743" cy="13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3">
            <a:extLst>
              <a:ext uri="{FF2B5EF4-FFF2-40B4-BE49-F238E27FC236}">
                <a16:creationId xmlns:a16="http://schemas.microsoft.com/office/drawing/2014/main" id="{9B89C81B-86A9-4AF7-A8AC-A96095C01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4">
            <a:extLst>
              <a:ext uri="{FF2B5EF4-FFF2-40B4-BE49-F238E27FC236}">
                <a16:creationId xmlns:a16="http://schemas.microsoft.com/office/drawing/2014/main" id="{454DCC42-4EBD-4655-95C8-4339FD15E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5">
            <a:extLst>
              <a:ext uri="{FF2B5EF4-FFF2-40B4-BE49-F238E27FC236}">
                <a16:creationId xmlns:a16="http://schemas.microsoft.com/office/drawing/2014/main" id="{22DD1FF8-C799-4660-8BC3-20390546F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33559" y="1160248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6">
            <a:extLst>
              <a:ext uri="{FF2B5EF4-FFF2-40B4-BE49-F238E27FC236}">
                <a16:creationId xmlns:a16="http://schemas.microsoft.com/office/drawing/2014/main" id="{387D163D-D4BD-4559-A5D2-880889895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CEB5D36B-57DE-41E8-AB8E-176A971E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3205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38">
            <a:extLst>
              <a:ext uri="{FF2B5EF4-FFF2-40B4-BE49-F238E27FC236}">
                <a16:creationId xmlns:a16="http://schemas.microsoft.com/office/drawing/2014/main" id="{5BA239AA-D0C3-44E0-BD80-C74E9B734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8202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4" name="Group 49">
            <a:extLst>
              <a:ext uri="{FF2B5EF4-FFF2-40B4-BE49-F238E27FC236}">
                <a16:creationId xmlns:a16="http://schemas.microsoft.com/office/drawing/2014/main" id="{2FFC55D9-717B-4074-AE5F-EA1360E4B9C3}"/>
              </a:ext>
            </a:extLst>
          </p:cNvPr>
          <p:cNvGrpSpPr>
            <a:grpSpLocks/>
          </p:cNvGrpSpPr>
          <p:nvPr/>
        </p:nvGrpSpPr>
        <p:grpSpPr bwMode="auto">
          <a:xfrm>
            <a:off x="9302166" y="1542336"/>
            <a:ext cx="1029548" cy="835768"/>
            <a:chOff x="4320" y="2928"/>
            <a:chExt cx="1104" cy="1104"/>
          </a:xfrm>
        </p:grpSpPr>
        <p:sp>
          <p:nvSpPr>
            <p:cNvPr id="15" name="AutoShape 50">
              <a:extLst>
                <a:ext uri="{FF2B5EF4-FFF2-40B4-BE49-F238E27FC236}">
                  <a16:creationId xmlns:a16="http://schemas.microsoft.com/office/drawing/2014/main" id="{AE613325-3A0A-4A49-B191-421B1C28C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>
              <a:extLst>
                <a:ext uri="{FF2B5EF4-FFF2-40B4-BE49-F238E27FC236}">
                  <a16:creationId xmlns:a16="http://schemas.microsoft.com/office/drawing/2014/main" id="{A802FAF5-8F05-4B23-B1A7-6A5BA9EF65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74" y="3110167"/>
            <a:ext cx="1969179" cy="1743607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52033" y="276499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túi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mận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49" y="3014443"/>
            <a:ext cx="2060627" cy="138391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E0FEA-BA37-060E-B362-3BE4C8308893}"/>
              </a:ext>
            </a:extLst>
          </p:cNvPr>
          <p:cNvSpPr txBox="1">
            <a:spLocks/>
          </p:cNvSpPr>
          <p:nvPr/>
        </p:nvSpPr>
        <p:spPr>
          <a:xfrm>
            <a:off x="1082383" y="963771"/>
            <a:ext cx="7221937" cy="2870809"/>
          </a:xfrm>
          <a:prstGeom prst="roundRect">
            <a:avLst>
              <a:gd name="adj" fmla="val 401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0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224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" y="120175"/>
            <a:ext cx="9274091" cy="473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" y="5027856"/>
            <a:ext cx="9127391" cy="159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68" y="4669330"/>
            <a:ext cx="1349743" cy="133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3">
            <a:extLst>
              <a:ext uri="{FF2B5EF4-FFF2-40B4-BE49-F238E27FC236}">
                <a16:creationId xmlns:a16="http://schemas.microsoft.com/office/drawing/2014/main" id="{9B89C81B-86A9-4AF7-A8AC-A96095C010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9" name="WordArt 34">
            <a:extLst>
              <a:ext uri="{FF2B5EF4-FFF2-40B4-BE49-F238E27FC236}">
                <a16:creationId xmlns:a16="http://schemas.microsoft.com/office/drawing/2014/main" id="{454DCC42-4EBD-4655-95C8-4339FD15E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" name="WordArt 35">
            <a:extLst>
              <a:ext uri="{FF2B5EF4-FFF2-40B4-BE49-F238E27FC236}">
                <a16:creationId xmlns:a16="http://schemas.microsoft.com/office/drawing/2014/main" id="{22DD1FF8-C799-4660-8BC3-20390546F83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33559" y="1160248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1" name="WordArt 36">
            <a:extLst>
              <a:ext uri="{FF2B5EF4-FFF2-40B4-BE49-F238E27FC236}">
                <a16:creationId xmlns:a16="http://schemas.microsoft.com/office/drawing/2014/main" id="{387D163D-D4BD-4559-A5D2-8808898958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17486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37">
            <a:extLst>
              <a:ext uri="{FF2B5EF4-FFF2-40B4-BE49-F238E27FC236}">
                <a16:creationId xmlns:a16="http://schemas.microsoft.com/office/drawing/2014/main" id="{CEB5D36B-57DE-41E8-AB8E-176A971EF2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53205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3" name="WordArt 38">
            <a:extLst>
              <a:ext uri="{FF2B5EF4-FFF2-40B4-BE49-F238E27FC236}">
                <a16:creationId xmlns:a16="http://schemas.microsoft.com/office/drawing/2014/main" id="{5BA239AA-D0C3-44E0-BD80-C74E9B734B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28202" y="1214725"/>
            <a:ext cx="727472" cy="915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grpSp>
        <p:nvGrpSpPr>
          <p:cNvPr id="14" name="Group 49">
            <a:extLst>
              <a:ext uri="{FF2B5EF4-FFF2-40B4-BE49-F238E27FC236}">
                <a16:creationId xmlns:a16="http://schemas.microsoft.com/office/drawing/2014/main" id="{2FFC55D9-717B-4074-AE5F-EA1360E4B9C3}"/>
              </a:ext>
            </a:extLst>
          </p:cNvPr>
          <p:cNvGrpSpPr>
            <a:grpSpLocks/>
          </p:cNvGrpSpPr>
          <p:nvPr/>
        </p:nvGrpSpPr>
        <p:grpSpPr bwMode="auto">
          <a:xfrm>
            <a:off x="9302166" y="1542336"/>
            <a:ext cx="1029548" cy="835768"/>
            <a:chOff x="4320" y="2928"/>
            <a:chExt cx="1104" cy="1104"/>
          </a:xfrm>
        </p:grpSpPr>
        <p:sp>
          <p:nvSpPr>
            <p:cNvPr id="15" name="AutoShape 50">
              <a:extLst>
                <a:ext uri="{FF2B5EF4-FFF2-40B4-BE49-F238E27FC236}">
                  <a16:creationId xmlns:a16="http://schemas.microsoft.com/office/drawing/2014/main" id="{AE613325-3A0A-4A49-B191-421B1C28C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85800">
                <a:defRPr/>
              </a:pPr>
              <a:endParaRPr lang="en-US" sz="4500" b="1" kern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1">
              <a:extLst>
                <a:ext uri="{FF2B5EF4-FFF2-40B4-BE49-F238E27FC236}">
                  <a16:creationId xmlns:a16="http://schemas.microsoft.com/office/drawing/2014/main" id="{A802FAF5-8F05-4B23-B1A7-6A5BA9EF653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>
                <a:defRPr/>
              </a:pP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74" y="3110167"/>
            <a:ext cx="1969179" cy="1743607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0252033" y="276499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quả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ớt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+ 1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chàng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pháo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49" y="2898030"/>
            <a:ext cx="2060627" cy="138391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3C283FD-E477-557C-3915-479B1D466306}"/>
              </a:ext>
            </a:extLst>
          </p:cNvPr>
          <p:cNvSpPr/>
          <p:nvPr/>
        </p:nvSpPr>
        <p:spPr>
          <a:xfrm>
            <a:off x="1364915" y="1030631"/>
            <a:ext cx="7086600" cy="2706329"/>
          </a:xfrm>
          <a:prstGeom prst="roundRect">
            <a:avLst/>
          </a:prstGeom>
          <a:solidFill>
            <a:srgbClr val="CCFF99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3kg;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15kg. Quá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?</a:t>
            </a:r>
          </a:p>
        </p:txBody>
      </p:sp>
      <p:sp>
        <p:nvSpPr>
          <p:cNvPr id="4" name="Rounded 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ED392E6A-C307-C27A-25FA-13413DC66DCD}"/>
              </a:ext>
            </a:extLst>
          </p:cNvPr>
          <p:cNvSpPr/>
          <p:nvPr/>
        </p:nvSpPr>
        <p:spPr>
          <a:xfrm>
            <a:off x="1153523" y="5059027"/>
            <a:ext cx="7086600" cy="1295400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2154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-0.2247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8" grpId="0" animBg="1"/>
      <p:bldP spid="18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1" y="3579223"/>
            <a:ext cx="3705726" cy="32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2067196" y="218433"/>
            <a:ext cx="827155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 SINH TRƯỞNG VÀ PHÁT TRIỂN Ở SINH VẬT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03" y="3431847"/>
            <a:ext cx="4232366" cy="33310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44057" y="3631474"/>
            <a:ext cx="4305056" cy="3174274"/>
            <a:chOff x="3806978" y="0"/>
            <a:chExt cx="4305056" cy="31742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6978" y="0"/>
              <a:ext cx="4305056" cy="317427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72000" y="2860766"/>
              <a:ext cx="2455817" cy="2612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2">
            <a:extLst>
              <a:ext uri="{FF2B5EF4-FFF2-40B4-BE49-F238E27FC236}">
                <a16:creationId xmlns:a16="http://schemas.microsoft.com/office/drawing/2014/main" id="{E1EB735C-71CE-9EA7-B5E9-CBC8CAD8A09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067196" y="1630034"/>
            <a:ext cx="827155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120- BÀI 34 : SINH TRƯỞNG VÀ PHÁT TRIỂN Ở SINH VẬT ( TIẾT 1)</a:t>
            </a:r>
          </a:p>
        </p:txBody>
      </p:sp>
    </p:spTree>
    <p:extLst>
      <p:ext uri="{BB962C8B-B14F-4D97-AF65-F5344CB8AC3E}">
        <p14:creationId xmlns:p14="http://schemas.microsoft.com/office/powerpoint/2010/main" val="97880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76401" y="2533651"/>
            <a:ext cx="3552825" cy="22145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86600" y="970991"/>
            <a:ext cx="3429000" cy="157162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086600" y="2819401"/>
            <a:ext cx="3429000" cy="1643063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/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86600" y="4800601"/>
            <a:ext cx="3429000" cy="157162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eaLnBrk="0" hangingPunct="0"/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6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hape 9"/>
          <p:cNvCxnSpPr>
            <a:stCxn id="2" idx="6"/>
            <a:endCxn id="3" idx="1"/>
          </p:cNvCxnSpPr>
          <p:nvPr/>
        </p:nvCxnSpPr>
        <p:spPr>
          <a:xfrm flipV="1">
            <a:off x="5229226" y="1756804"/>
            <a:ext cx="1857375" cy="1884129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2" idx="6"/>
            <a:endCxn id="4" idx="1"/>
          </p:cNvCxnSpPr>
          <p:nvPr/>
        </p:nvCxnSpPr>
        <p:spPr>
          <a:xfrm>
            <a:off x="5229226" y="3640932"/>
            <a:ext cx="1857375" cy="12700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hape 30"/>
          <p:cNvCxnSpPr>
            <a:stCxn id="2" idx="6"/>
            <a:endCxn id="5" idx="1"/>
          </p:cNvCxnSpPr>
          <p:nvPr/>
        </p:nvCxnSpPr>
        <p:spPr>
          <a:xfrm>
            <a:off x="5229226" y="3640933"/>
            <a:ext cx="1857375" cy="1945481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524000" y="86380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120- </a:t>
            </a:r>
            <a:r>
              <a:rPr lang="en-US" altLang="en-US" b="1" u="sng" dirty="0" err="1">
                <a:solidFill>
                  <a:schemeClr val="accent5"/>
                </a:solidFill>
              </a:rPr>
              <a:t>Bài</a:t>
            </a:r>
            <a:r>
              <a:rPr lang="en-US" altLang="en-US" b="1" u="sng" dirty="0">
                <a:solidFill>
                  <a:schemeClr val="accent5"/>
                </a:solidFill>
              </a:rPr>
              <a:t> 34</a:t>
            </a:r>
            <a:r>
              <a:rPr lang="en-US" altLang="en-US" b="1" dirty="0">
                <a:solidFill>
                  <a:schemeClr val="accent5"/>
                </a:solidFill>
              </a:rPr>
              <a:t>: SINH TRƯỞNG VÀ PHÁT TRIỂN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170096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1226" y="1730927"/>
            <a:ext cx="7521678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SINH TRƯỞNG VÀ PHÁT TRIỂN Ở SINH VẬT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465782"/>
            <a:ext cx="861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7151D83-1A1D-3D9E-3806-E51817D2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590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 120- </a:t>
            </a:r>
            <a:r>
              <a:rPr lang="en-US" altLang="en-US" b="1" u="sng" dirty="0" err="1">
                <a:solidFill>
                  <a:schemeClr val="accent5"/>
                </a:solidFill>
              </a:rPr>
              <a:t>Bài</a:t>
            </a:r>
            <a:r>
              <a:rPr lang="en-US" altLang="en-US" b="1" u="sng" dirty="0">
                <a:solidFill>
                  <a:schemeClr val="accent5"/>
                </a:solidFill>
              </a:rPr>
              <a:t> 34</a:t>
            </a:r>
            <a:r>
              <a:rPr lang="en-US" altLang="en-US" b="1" dirty="0">
                <a:solidFill>
                  <a:schemeClr val="accent5"/>
                </a:solidFill>
              </a:rPr>
              <a:t>: SINH TRƯỞNG VÀ PHÁT TRIỂN Ở SINH VẬT</a:t>
            </a:r>
          </a:p>
        </p:txBody>
      </p:sp>
    </p:spTree>
    <p:extLst>
      <p:ext uri="{BB962C8B-B14F-4D97-AF65-F5344CB8AC3E}">
        <p14:creationId xmlns:p14="http://schemas.microsoft.com/office/powerpoint/2010/main" val="21651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2650</Words>
  <Application>Microsoft Office PowerPoint</Application>
  <PresentationFormat>Widescreen</PresentationFormat>
  <Paragraphs>693</Paragraphs>
  <Slides>36</Slides>
  <Notes>3</Notes>
  <HiddenSlides>0</HiddenSlides>
  <MMClips>182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.VnHelvetInsH</vt:lpstr>
      <vt:lpstr>Aptos</vt:lpstr>
      <vt:lpstr>Arial</vt:lpstr>
      <vt:lpstr>Calibri</vt:lpstr>
      <vt:lpstr>Calibri Light</vt:lpstr>
      <vt:lpstr>Courier New</vt:lpstr>
      <vt:lpstr>Impact</vt:lpstr>
      <vt:lpstr>Open Sans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VẬN DỤNG CỦNG CỐ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Khánh Nguyễn</cp:lastModifiedBy>
  <cp:revision>92</cp:revision>
  <dcterms:created xsi:type="dcterms:W3CDTF">2023-03-27T07:20:14Z</dcterms:created>
  <dcterms:modified xsi:type="dcterms:W3CDTF">2024-05-16T15:20:43Z</dcterms:modified>
</cp:coreProperties>
</file>