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2" r:id="rId1"/>
    <p:sldMasterId id="2147483674" r:id="rId2"/>
  </p:sldMasterIdLst>
  <p:sldIdLst>
    <p:sldId id="257" r:id="rId3"/>
    <p:sldId id="554" r:id="rId4"/>
    <p:sldId id="673" r:id="rId5"/>
    <p:sldId id="624" r:id="rId6"/>
    <p:sldId id="625" r:id="rId7"/>
    <p:sldId id="626" r:id="rId8"/>
    <p:sldId id="647" r:id="rId9"/>
    <p:sldId id="627" r:id="rId10"/>
    <p:sldId id="628" r:id="rId11"/>
    <p:sldId id="443" r:id="rId12"/>
    <p:sldId id="596" r:id="rId13"/>
    <p:sldId id="273" r:id="rId14"/>
    <p:sldId id="276" r:id="rId15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4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4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4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4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4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4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4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4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4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69">
          <p15:clr>
            <a:srgbClr val="A4A3A4"/>
          </p15:clr>
        </p15:guide>
        <p15:guide id="2" pos="285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A50021"/>
    <a:srgbClr val="0000FF"/>
    <a:srgbClr val="003366"/>
    <a:srgbClr val="000066"/>
    <a:srgbClr val="006666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1206" y="12"/>
      </p:cViewPr>
      <p:guideLst>
        <p:guide orient="horz" pos="2069"/>
        <p:guide pos="285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/>
          <p:nvPr/>
        </p:nvGrpSpPr>
        <p:grpSpPr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4104" name="Group 3"/>
            <p:cNvGrpSpPr/>
            <p:nvPr/>
          </p:nvGrpSpPr>
          <p:grpSpPr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273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4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74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6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4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4105" name="Group 6"/>
            <p:cNvGrpSpPr/>
            <p:nvPr/>
          </p:nvGrpSpPr>
          <p:grpSpPr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4121" name="Group 7"/>
              <p:cNvGrpSpPr/>
              <p:nvPr/>
            </p:nvGrpSpPr>
            <p:grpSpPr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4132" name="Group 8"/>
                <p:cNvGrpSpPr/>
                <p:nvPr/>
              </p:nvGrpSpPr>
              <p:grpSpPr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271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5"/>
                    <a:ext cx="2920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altLang="en-US" sz="4400" b="0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2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altLang="en-US" sz="4400" b="0" i="0" u="none" strike="noStrike" kern="1200" cap="none" spc="0" normalizeH="0" baseline="0" noProof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33" name="Group 11"/>
                <p:cNvGrpSpPr/>
                <p:nvPr/>
              </p:nvGrpSpPr>
              <p:grpSpPr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4134" name="Group 12"/>
                  <p:cNvGrpSpPr/>
                  <p:nvPr/>
                </p:nvGrpSpPr>
                <p:grpSpPr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4230" name="Freeform 13"/>
                    <p:cNvSpPr/>
                    <p:nvPr/>
                  </p:nvSpPr>
                  <p:spPr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9"/>
                        </a:cxn>
                        <a:cxn ang="0">
                          <a:pos x="216" y="40"/>
                        </a:cxn>
                        <a:cxn ang="0">
                          <a:pos x="444" y="6"/>
                        </a:cxn>
                        <a:cxn ang="0">
                          <a:pos x="684" y="6"/>
                        </a:cxn>
                        <a:cxn ang="0">
                          <a:pos x="681" y="25"/>
                        </a:cxn>
                        <a:cxn ang="0">
                          <a:pos x="442" y="25"/>
                        </a:cxn>
                        <a:cxn ang="0">
                          <a:pos x="164" y="69"/>
                        </a:cxn>
                        <a:cxn ang="0">
                          <a:pos x="0" y="119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alpha val="100000"/>
                          </a:schemeClr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31" name="Freeform 14"/>
                    <p:cNvSpPr/>
                    <p:nvPr/>
                  </p:nvSpPr>
                  <p:spPr>
                    <a:xfrm rot="2711884">
                      <a:off x="4021" y="3149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2"/>
                        </a:cxn>
                        <a:cxn ang="0">
                          <a:pos x="70" y="14"/>
                        </a:cxn>
                        <a:cxn ang="0">
                          <a:pos x="165" y="48"/>
                        </a:cxn>
                        <a:cxn ang="0">
                          <a:pos x="230" y="103"/>
                        </a:cxn>
                        <a:cxn ang="0">
                          <a:pos x="251" y="145"/>
                        </a:cxn>
                        <a:cxn ang="0">
                          <a:pos x="242" y="187"/>
                        </a:cxn>
                        <a:cxn ang="0">
                          <a:pos x="227" y="151"/>
                        </a:cxn>
                        <a:cxn ang="0">
                          <a:pos x="199" y="108"/>
                        </a:cxn>
                        <a:cxn ang="0">
                          <a:pos x="158" y="70"/>
                        </a:cxn>
                        <a:cxn ang="0">
                          <a:pos x="83" y="36"/>
                        </a:cxn>
                        <a:cxn ang="0">
                          <a:pos x="0" y="18"/>
                        </a:cxn>
                        <a:cxn ang="0">
                          <a:pos x="1" y="2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35" name="Group 15"/>
                  <p:cNvGrpSpPr/>
                  <p:nvPr/>
                </p:nvGrpSpPr>
                <p:grpSpPr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4228" name="Freeform 16"/>
                    <p:cNvSpPr/>
                    <p:nvPr/>
                  </p:nvSpPr>
                  <p:spPr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65"/>
                        </a:cxn>
                        <a:cxn ang="0">
                          <a:pos x="252" y="55"/>
                        </a:cxn>
                        <a:cxn ang="0">
                          <a:pos x="518" y="8"/>
                        </a:cxn>
                        <a:cxn ang="0">
                          <a:pos x="798" y="8"/>
                        </a:cxn>
                        <a:cxn ang="0">
                          <a:pos x="792" y="34"/>
                        </a:cxn>
                        <a:cxn ang="0">
                          <a:pos x="514" y="34"/>
                        </a:cxn>
                        <a:cxn ang="0">
                          <a:pos x="191" y="95"/>
                        </a:cxn>
                        <a:cxn ang="0">
                          <a:pos x="0" y="165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alpha val="100000"/>
                          </a:schemeClr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9" name="Freeform 17"/>
                    <p:cNvSpPr/>
                    <p:nvPr/>
                  </p:nvSpPr>
                  <p:spPr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3"/>
                        </a:cxn>
                        <a:cxn ang="0">
                          <a:pos x="81" y="19"/>
                        </a:cxn>
                        <a:cxn ang="0">
                          <a:pos x="193" y="65"/>
                        </a:cxn>
                        <a:cxn ang="0">
                          <a:pos x="269" y="141"/>
                        </a:cxn>
                        <a:cxn ang="0">
                          <a:pos x="293" y="199"/>
                        </a:cxn>
                        <a:cxn ang="0">
                          <a:pos x="282" y="257"/>
                        </a:cxn>
                        <a:cxn ang="0">
                          <a:pos x="265" y="207"/>
                        </a:cxn>
                        <a:cxn ang="0">
                          <a:pos x="232" y="149"/>
                        </a:cxn>
                        <a:cxn ang="0">
                          <a:pos x="185" y="97"/>
                        </a:cxn>
                        <a:cxn ang="0">
                          <a:pos x="97" y="50"/>
                        </a:cxn>
                        <a:cxn ang="0">
                          <a:pos x="0" y="25"/>
                        </a:cxn>
                        <a:cxn ang="0">
                          <a:pos x="1" y="3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36" name="Group 18"/>
                  <p:cNvGrpSpPr/>
                  <p:nvPr/>
                </p:nvGrpSpPr>
                <p:grpSpPr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4226" name="Freeform 19"/>
                    <p:cNvSpPr/>
                    <p:nvPr/>
                  </p:nvSpPr>
                  <p:spPr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0"/>
                        </a:cxn>
                        <a:cxn ang="0">
                          <a:pos x="221" y="37"/>
                        </a:cxn>
                        <a:cxn ang="0">
                          <a:pos x="454" y="5"/>
                        </a:cxn>
                        <a:cxn ang="0">
                          <a:pos x="699" y="5"/>
                        </a:cxn>
                        <a:cxn ang="0">
                          <a:pos x="695" y="22"/>
                        </a:cxn>
                        <a:cxn ang="0">
                          <a:pos x="450" y="22"/>
                        </a:cxn>
                        <a:cxn ang="0">
                          <a:pos x="167" y="64"/>
                        </a:cxn>
                        <a:cxn ang="0">
                          <a:pos x="0" y="110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alpha val="100000"/>
                          </a:schemeClr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7" name="Freeform 20"/>
                    <p:cNvSpPr/>
                    <p:nvPr/>
                  </p:nvSpPr>
                  <p:spPr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2"/>
                        </a:cxn>
                        <a:cxn ang="0">
                          <a:pos x="71" y="12"/>
                        </a:cxn>
                        <a:cxn ang="0">
                          <a:pos x="169" y="43"/>
                        </a:cxn>
                        <a:cxn ang="0">
                          <a:pos x="236" y="94"/>
                        </a:cxn>
                        <a:cxn ang="0">
                          <a:pos x="257" y="132"/>
                        </a:cxn>
                        <a:cxn ang="0">
                          <a:pos x="247" y="172"/>
                        </a:cxn>
                        <a:cxn ang="0">
                          <a:pos x="232" y="138"/>
                        </a:cxn>
                        <a:cxn ang="0">
                          <a:pos x="203" y="99"/>
                        </a:cxn>
                        <a:cxn ang="0">
                          <a:pos x="162" y="64"/>
                        </a:cxn>
                        <a:cxn ang="0">
                          <a:pos x="85" y="33"/>
                        </a:cxn>
                        <a:cxn ang="0">
                          <a:pos x="0" y="17"/>
                        </a:cxn>
                        <a:cxn ang="0">
                          <a:pos x="1" y="2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37" name="Group 21"/>
                  <p:cNvGrpSpPr/>
                  <p:nvPr/>
                </p:nvGrpSpPr>
                <p:grpSpPr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4224" name="Freeform 22"/>
                    <p:cNvSpPr/>
                    <p:nvPr/>
                  </p:nvSpPr>
                  <p:spPr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48"/>
                        </a:cxn>
                        <a:cxn ang="0">
                          <a:pos x="199" y="49"/>
                        </a:cxn>
                        <a:cxn ang="0">
                          <a:pos x="409" y="7"/>
                        </a:cxn>
                        <a:cxn ang="0">
                          <a:pos x="630" y="7"/>
                        </a:cxn>
                        <a:cxn ang="0">
                          <a:pos x="626" y="30"/>
                        </a:cxn>
                        <a:cxn ang="0">
                          <a:pos x="406" y="30"/>
                        </a:cxn>
                        <a:cxn ang="0">
                          <a:pos x="151" y="86"/>
                        </a:cxn>
                        <a:cxn ang="0">
                          <a:pos x="0" y="148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alpha val="100000"/>
                          </a:schemeClr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5" name="Freeform 23"/>
                    <p:cNvSpPr/>
                    <p:nvPr/>
                  </p:nvSpPr>
                  <p:spPr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2"/>
                        </a:cxn>
                        <a:cxn ang="0">
                          <a:pos x="64" y="17"/>
                        </a:cxn>
                        <a:cxn ang="0">
                          <a:pos x="153" y="59"/>
                        </a:cxn>
                        <a:cxn ang="0">
                          <a:pos x="213" y="127"/>
                        </a:cxn>
                        <a:cxn ang="0">
                          <a:pos x="232" y="179"/>
                        </a:cxn>
                        <a:cxn ang="0">
                          <a:pos x="223" y="231"/>
                        </a:cxn>
                        <a:cxn ang="0">
                          <a:pos x="210" y="186"/>
                        </a:cxn>
                        <a:cxn ang="0">
                          <a:pos x="183" y="134"/>
                        </a:cxn>
                        <a:cxn ang="0">
                          <a:pos x="147" y="87"/>
                        </a:cxn>
                        <a:cxn ang="0">
                          <a:pos x="77" y="45"/>
                        </a:cxn>
                        <a:cxn ang="0">
                          <a:pos x="0" y="23"/>
                        </a:cxn>
                        <a:cxn ang="0">
                          <a:pos x="1" y="2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38" name="Group 24"/>
                  <p:cNvGrpSpPr/>
                  <p:nvPr/>
                </p:nvGrpSpPr>
                <p:grpSpPr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4222" name="Freeform 25"/>
                    <p:cNvSpPr/>
                    <p:nvPr/>
                  </p:nvSpPr>
                  <p:spPr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9"/>
                        </a:cxn>
                        <a:cxn ang="0">
                          <a:pos x="156" y="40"/>
                        </a:cxn>
                        <a:cxn ang="0">
                          <a:pos x="320" y="6"/>
                        </a:cxn>
                        <a:cxn ang="0">
                          <a:pos x="492" y="6"/>
                        </a:cxn>
                        <a:cxn ang="0">
                          <a:pos x="490" y="25"/>
                        </a:cxn>
                        <a:cxn ang="0">
                          <a:pos x="317" y="25"/>
                        </a:cxn>
                        <a:cxn ang="0">
                          <a:pos x="117" y="69"/>
                        </a:cxn>
                        <a:cxn ang="0">
                          <a:pos x="0" y="119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alpha val="100000"/>
                          </a:schemeClr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3" name="Freeform 26"/>
                    <p:cNvSpPr/>
                    <p:nvPr/>
                  </p:nvSpPr>
                  <p:spPr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"/>
                        </a:cxn>
                        <a:cxn ang="0">
                          <a:pos x="50" y="14"/>
                        </a:cxn>
                        <a:cxn ang="0">
                          <a:pos x="120" y="48"/>
                        </a:cxn>
                        <a:cxn ang="0">
                          <a:pos x="167" y="102"/>
                        </a:cxn>
                        <a:cxn ang="0">
                          <a:pos x="182" y="143"/>
                        </a:cxn>
                        <a:cxn ang="0">
                          <a:pos x="175" y="186"/>
                        </a:cxn>
                        <a:cxn ang="0">
                          <a:pos x="164" y="150"/>
                        </a:cxn>
                        <a:cxn ang="0">
                          <a:pos x="144" y="108"/>
                        </a:cxn>
                        <a:cxn ang="0">
                          <a:pos x="114" y="70"/>
                        </a:cxn>
                        <a:cxn ang="0">
                          <a:pos x="60" y="36"/>
                        </a:cxn>
                        <a:cxn ang="0">
                          <a:pos x="0" y="18"/>
                        </a:cxn>
                        <a:cxn ang="0">
                          <a:pos x="0" y="2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39" name="Group 27"/>
                  <p:cNvGrpSpPr/>
                  <p:nvPr/>
                </p:nvGrpSpPr>
                <p:grpSpPr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4220" name="Freeform 28"/>
                    <p:cNvSpPr/>
                    <p:nvPr/>
                  </p:nvSpPr>
                  <p:spPr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1"/>
                        </a:cxn>
                        <a:cxn ang="0">
                          <a:pos x="116" y="14"/>
                        </a:cxn>
                        <a:cxn ang="0">
                          <a:pos x="240" y="2"/>
                        </a:cxn>
                        <a:cxn ang="0">
                          <a:pos x="369" y="2"/>
                        </a:cxn>
                        <a:cxn ang="0">
                          <a:pos x="367" y="9"/>
                        </a:cxn>
                        <a:cxn ang="0">
                          <a:pos x="238" y="9"/>
                        </a:cxn>
                        <a:cxn ang="0">
                          <a:pos x="88" y="24"/>
                        </a:cxn>
                        <a:cxn ang="0">
                          <a:pos x="0" y="41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alpha val="100000"/>
                          </a:schemeClr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21" name="Freeform 29"/>
                    <p:cNvSpPr/>
                    <p:nvPr/>
                  </p:nvSpPr>
                  <p:spPr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38" y="4"/>
                        </a:cxn>
                        <a:cxn ang="0">
                          <a:pos x="90" y="16"/>
                        </a:cxn>
                        <a:cxn ang="0">
                          <a:pos x="125" y="35"/>
                        </a:cxn>
                        <a:cxn ang="0">
                          <a:pos x="136" y="49"/>
                        </a:cxn>
                        <a:cxn ang="0">
                          <a:pos x="131" y="64"/>
                        </a:cxn>
                        <a:cxn ang="0">
                          <a:pos x="123" y="52"/>
                        </a:cxn>
                        <a:cxn ang="0">
                          <a:pos x="107" y="37"/>
                        </a:cxn>
                        <a:cxn ang="0">
                          <a:pos x="86" y="24"/>
                        </a:cxn>
                        <a:cxn ang="0">
                          <a:pos x="45" y="13"/>
                        </a:cxn>
                        <a:cxn ang="0">
                          <a:pos x="0" y="6"/>
                        </a:cxn>
                        <a:cxn ang="0">
                          <a:pos x="0" y="0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40" name="Group 30"/>
                  <p:cNvGrpSpPr/>
                  <p:nvPr/>
                </p:nvGrpSpPr>
                <p:grpSpPr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4218" name="Freeform 31"/>
                    <p:cNvSpPr/>
                    <p:nvPr/>
                  </p:nvSpPr>
                  <p:spPr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9"/>
                        </a:cxn>
                        <a:cxn ang="0">
                          <a:pos x="79" y="13"/>
                        </a:cxn>
                        <a:cxn ang="0">
                          <a:pos x="163" y="2"/>
                        </a:cxn>
                        <a:cxn ang="0">
                          <a:pos x="251" y="2"/>
                        </a:cxn>
                        <a:cxn ang="0">
                          <a:pos x="249" y="8"/>
                        </a:cxn>
                        <a:cxn ang="0">
                          <a:pos x="161" y="8"/>
                        </a:cxn>
                        <a:cxn ang="0">
                          <a:pos x="60" y="23"/>
                        </a:cxn>
                        <a:cxn ang="0">
                          <a:pos x="0" y="39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alpha val="100000"/>
                          </a:schemeClr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9" name="Freeform 32"/>
                    <p:cNvSpPr/>
                    <p:nvPr/>
                  </p:nvSpPr>
                  <p:spPr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5" y="4"/>
                        </a:cxn>
                        <a:cxn ang="0">
                          <a:pos x="61" y="15"/>
                        </a:cxn>
                        <a:cxn ang="0">
                          <a:pos x="85" y="34"/>
                        </a:cxn>
                        <a:cxn ang="0">
                          <a:pos x="92" y="47"/>
                        </a:cxn>
                        <a:cxn ang="0">
                          <a:pos x="89" y="62"/>
                        </a:cxn>
                        <a:cxn ang="0">
                          <a:pos x="83" y="49"/>
                        </a:cxn>
                        <a:cxn ang="0">
                          <a:pos x="73" y="35"/>
                        </a:cxn>
                        <a:cxn ang="0">
                          <a:pos x="58" y="23"/>
                        </a:cxn>
                        <a:cxn ang="0">
                          <a:pos x="30" y="12"/>
                        </a:cxn>
                        <a:cxn ang="0">
                          <a:pos x="0" y="6"/>
                        </a:cxn>
                        <a:cxn ang="0">
                          <a:pos x="0" y="0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41" name="Group 33"/>
                  <p:cNvGrpSpPr/>
                  <p:nvPr/>
                </p:nvGrpSpPr>
                <p:grpSpPr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4216" name="Freeform 34"/>
                    <p:cNvSpPr/>
                    <p:nvPr/>
                  </p:nvSpPr>
                  <p:spPr>
                    <a:xfrm rot="-2711884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9"/>
                        </a:cxn>
                        <a:cxn ang="0">
                          <a:pos x="216" y="40"/>
                        </a:cxn>
                        <a:cxn ang="0">
                          <a:pos x="444" y="6"/>
                        </a:cxn>
                        <a:cxn ang="0">
                          <a:pos x="684" y="6"/>
                        </a:cxn>
                        <a:cxn ang="0">
                          <a:pos x="681" y="25"/>
                        </a:cxn>
                        <a:cxn ang="0">
                          <a:pos x="442" y="25"/>
                        </a:cxn>
                        <a:cxn ang="0">
                          <a:pos x="164" y="69"/>
                        </a:cxn>
                        <a:cxn ang="0">
                          <a:pos x="0" y="119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7" name="Freeform 35"/>
                    <p:cNvSpPr/>
                    <p:nvPr/>
                  </p:nvSpPr>
                  <p:spPr>
                    <a:xfrm rot="-2711884" flipH="1">
                      <a:off x="419" y="3271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2"/>
                        </a:cxn>
                        <a:cxn ang="0">
                          <a:pos x="70" y="14"/>
                        </a:cxn>
                        <a:cxn ang="0">
                          <a:pos x="165" y="48"/>
                        </a:cxn>
                        <a:cxn ang="0">
                          <a:pos x="230" y="103"/>
                        </a:cxn>
                        <a:cxn ang="0">
                          <a:pos x="251" y="145"/>
                        </a:cxn>
                        <a:cxn ang="0">
                          <a:pos x="242" y="187"/>
                        </a:cxn>
                        <a:cxn ang="0">
                          <a:pos x="227" y="151"/>
                        </a:cxn>
                        <a:cxn ang="0">
                          <a:pos x="199" y="108"/>
                        </a:cxn>
                        <a:cxn ang="0">
                          <a:pos x="158" y="70"/>
                        </a:cxn>
                        <a:cxn ang="0">
                          <a:pos x="83" y="36"/>
                        </a:cxn>
                        <a:cxn ang="0">
                          <a:pos x="0" y="18"/>
                        </a:cxn>
                        <a:cxn ang="0">
                          <a:pos x="1" y="2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42" name="Group 36"/>
                  <p:cNvGrpSpPr/>
                  <p:nvPr/>
                </p:nvGrpSpPr>
                <p:grpSpPr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4214" name="Freeform 37"/>
                    <p:cNvSpPr/>
                    <p:nvPr/>
                  </p:nvSpPr>
                  <p:spPr>
                    <a:xfrm rot="-2104081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65"/>
                        </a:cxn>
                        <a:cxn ang="0">
                          <a:pos x="252" y="55"/>
                        </a:cxn>
                        <a:cxn ang="0">
                          <a:pos x="518" y="8"/>
                        </a:cxn>
                        <a:cxn ang="0">
                          <a:pos x="798" y="8"/>
                        </a:cxn>
                        <a:cxn ang="0">
                          <a:pos x="792" y="34"/>
                        </a:cxn>
                        <a:cxn ang="0">
                          <a:pos x="514" y="34"/>
                        </a:cxn>
                        <a:cxn ang="0">
                          <a:pos x="191" y="95"/>
                        </a:cxn>
                        <a:cxn ang="0">
                          <a:pos x="0" y="165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5" name="Freeform 38"/>
                    <p:cNvSpPr/>
                    <p:nvPr/>
                  </p:nvSpPr>
                  <p:spPr>
                    <a:xfrm rot="-2104081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3"/>
                        </a:cxn>
                        <a:cxn ang="0">
                          <a:pos x="81" y="19"/>
                        </a:cxn>
                        <a:cxn ang="0">
                          <a:pos x="193" y="65"/>
                        </a:cxn>
                        <a:cxn ang="0">
                          <a:pos x="269" y="141"/>
                        </a:cxn>
                        <a:cxn ang="0">
                          <a:pos x="293" y="199"/>
                        </a:cxn>
                        <a:cxn ang="0">
                          <a:pos x="282" y="257"/>
                        </a:cxn>
                        <a:cxn ang="0">
                          <a:pos x="265" y="207"/>
                        </a:cxn>
                        <a:cxn ang="0">
                          <a:pos x="232" y="149"/>
                        </a:cxn>
                        <a:cxn ang="0">
                          <a:pos x="185" y="97"/>
                        </a:cxn>
                        <a:cxn ang="0">
                          <a:pos x="97" y="50"/>
                        </a:cxn>
                        <a:cxn ang="0">
                          <a:pos x="0" y="25"/>
                        </a:cxn>
                        <a:cxn ang="0">
                          <a:pos x="1" y="3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43" name="Group 39"/>
                  <p:cNvGrpSpPr/>
                  <p:nvPr/>
                </p:nvGrpSpPr>
                <p:grpSpPr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4212" name="Freeform 40"/>
                    <p:cNvSpPr/>
                    <p:nvPr/>
                  </p:nvSpPr>
                  <p:spPr>
                    <a:xfrm rot="-158291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0"/>
                        </a:cxn>
                        <a:cxn ang="0">
                          <a:pos x="221" y="37"/>
                        </a:cxn>
                        <a:cxn ang="0">
                          <a:pos x="454" y="5"/>
                        </a:cxn>
                        <a:cxn ang="0">
                          <a:pos x="699" y="5"/>
                        </a:cxn>
                        <a:cxn ang="0">
                          <a:pos x="695" y="22"/>
                        </a:cxn>
                        <a:cxn ang="0">
                          <a:pos x="450" y="22"/>
                        </a:cxn>
                        <a:cxn ang="0">
                          <a:pos x="167" y="64"/>
                        </a:cxn>
                        <a:cxn ang="0">
                          <a:pos x="0" y="110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3" name="Freeform 41"/>
                    <p:cNvSpPr/>
                    <p:nvPr/>
                  </p:nvSpPr>
                  <p:spPr>
                    <a:xfrm rot="-158291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2"/>
                        </a:cxn>
                        <a:cxn ang="0">
                          <a:pos x="71" y="12"/>
                        </a:cxn>
                        <a:cxn ang="0">
                          <a:pos x="169" y="43"/>
                        </a:cxn>
                        <a:cxn ang="0">
                          <a:pos x="236" y="94"/>
                        </a:cxn>
                        <a:cxn ang="0">
                          <a:pos x="257" y="132"/>
                        </a:cxn>
                        <a:cxn ang="0">
                          <a:pos x="247" y="172"/>
                        </a:cxn>
                        <a:cxn ang="0">
                          <a:pos x="232" y="138"/>
                        </a:cxn>
                        <a:cxn ang="0">
                          <a:pos x="203" y="99"/>
                        </a:cxn>
                        <a:cxn ang="0">
                          <a:pos x="162" y="64"/>
                        </a:cxn>
                        <a:cxn ang="0">
                          <a:pos x="85" y="33"/>
                        </a:cxn>
                        <a:cxn ang="0">
                          <a:pos x="0" y="17"/>
                        </a:cxn>
                        <a:cxn ang="0">
                          <a:pos x="1" y="2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>
                            <a:alpha val="100000"/>
                          </a:schemeClr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44" name="Group 42"/>
                  <p:cNvGrpSpPr/>
                  <p:nvPr/>
                </p:nvGrpSpPr>
                <p:grpSpPr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4210" name="Freeform 43"/>
                    <p:cNvSpPr/>
                    <p:nvPr/>
                  </p:nvSpPr>
                  <p:spPr>
                    <a:xfrm rot="-1080363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48"/>
                        </a:cxn>
                        <a:cxn ang="0">
                          <a:pos x="199" y="49"/>
                        </a:cxn>
                        <a:cxn ang="0">
                          <a:pos x="409" y="7"/>
                        </a:cxn>
                        <a:cxn ang="0">
                          <a:pos x="630" y="7"/>
                        </a:cxn>
                        <a:cxn ang="0">
                          <a:pos x="626" y="30"/>
                        </a:cxn>
                        <a:cxn ang="0">
                          <a:pos x="406" y="30"/>
                        </a:cxn>
                        <a:cxn ang="0">
                          <a:pos x="151" y="86"/>
                        </a:cxn>
                        <a:cxn ang="0">
                          <a:pos x="0" y="148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11" name="Freeform 44"/>
                    <p:cNvSpPr/>
                    <p:nvPr/>
                  </p:nvSpPr>
                  <p:spPr>
                    <a:xfrm rot="-1080363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2"/>
                        </a:cxn>
                        <a:cxn ang="0">
                          <a:pos x="64" y="17"/>
                        </a:cxn>
                        <a:cxn ang="0">
                          <a:pos x="153" y="59"/>
                        </a:cxn>
                        <a:cxn ang="0">
                          <a:pos x="213" y="127"/>
                        </a:cxn>
                        <a:cxn ang="0">
                          <a:pos x="232" y="179"/>
                        </a:cxn>
                        <a:cxn ang="0">
                          <a:pos x="223" y="231"/>
                        </a:cxn>
                        <a:cxn ang="0">
                          <a:pos x="210" y="186"/>
                        </a:cxn>
                        <a:cxn ang="0">
                          <a:pos x="183" y="134"/>
                        </a:cxn>
                        <a:cxn ang="0">
                          <a:pos x="147" y="87"/>
                        </a:cxn>
                        <a:cxn ang="0">
                          <a:pos x="77" y="45"/>
                        </a:cxn>
                        <a:cxn ang="0">
                          <a:pos x="0" y="23"/>
                        </a:cxn>
                        <a:cxn ang="0">
                          <a:pos x="1" y="2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>
                            <a:alpha val="100000"/>
                          </a:schemeClr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45" name="Group 183"/>
                  <p:cNvGrpSpPr/>
                  <p:nvPr/>
                </p:nvGrpSpPr>
                <p:grpSpPr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4208" name="Freeform 46"/>
                    <p:cNvSpPr/>
                    <p:nvPr/>
                  </p:nvSpPr>
                  <p:spPr>
                    <a:xfrm rot="-463793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9"/>
                        </a:cxn>
                        <a:cxn ang="0">
                          <a:pos x="156" y="40"/>
                        </a:cxn>
                        <a:cxn ang="0">
                          <a:pos x="320" y="6"/>
                        </a:cxn>
                        <a:cxn ang="0">
                          <a:pos x="492" y="6"/>
                        </a:cxn>
                        <a:cxn ang="0">
                          <a:pos x="490" y="25"/>
                        </a:cxn>
                        <a:cxn ang="0">
                          <a:pos x="317" y="25"/>
                        </a:cxn>
                        <a:cxn ang="0">
                          <a:pos x="117" y="69"/>
                        </a:cxn>
                        <a:cxn ang="0">
                          <a:pos x="0" y="119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09" name="Freeform 47"/>
                    <p:cNvSpPr/>
                    <p:nvPr/>
                  </p:nvSpPr>
                  <p:spPr>
                    <a:xfrm rot="-463793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"/>
                        </a:cxn>
                        <a:cxn ang="0">
                          <a:pos x="50" y="14"/>
                        </a:cxn>
                        <a:cxn ang="0">
                          <a:pos x="120" y="48"/>
                        </a:cxn>
                        <a:cxn ang="0">
                          <a:pos x="167" y="102"/>
                        </a:cxn>
                        <a:cxn ang="0">
                          <a:pos x="182" y="143"/>
                        </a:cxn>
                        <a:cxn ang="0">
                          <a:pos x="175" y="186"/>
                        </a:cxn>
                        <a:cxn ang="0">
                          <a:pos x="164" y="150"/>
                        </a:cxn>
                        <a:cxn ang="0">
                          <a:pos x="144" y="108"/>
                        </a:cxn>
                        <a:cxn ang="0">
                          <a:pos x="114" y="70"/>
                        </a:cxn>
                        <a:cxn ang="0">
                          <a:pos x="60" y="36"/>
                        </a:cxn>
                        <a:cxn ang="0">
                          <a:pos x="0" y="18"/>
                        </a:cxn>
                        <a:cxn ang="0">
                          <a:pos x="0" y="2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>
                            <a:alpha val="100000"/>
                          </a:schemeClr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46" name="Group 48"/>
                  <p:cNvGrpSpPr/>
                  <p:nvPr/>
                </p:nvGrpSpPr>
                <p:grpSpPr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4206" name="Freeform 49"/>
                    <p:cNvSpPr/>
                    <p:nvPr/>
                  </p:nvSpPr>
                  <p:spPr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1"/>
                        </a:cxn>
                        <a:cxn ang="0">
                          <a:pos x="116" y="14"/>
                        </a:cxn>
                        <a:cxn ang="0">
                          <a:pos x="240" y="2"/>
                        </a:cxn>
                        <a:cxn ang="0">
                          <a:pos x="369" y="2"/>
                        </a:cxn>
                        <a:cxn ang="0">
                          <a:pos x="367" y="9"/>
                        </a:cxn>
                        <a:cxn ang="0">
                          <a:pos x="238" y="9"/>
                        </a:cxn>
                        <a:cxn ang="0">
                          <a:pos x="88" y="24"/>
                        </a:cxn>
                        <a:cxn ang="0">
                          <a:pos x="0" y="41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07" name="Freeform 50"/>
                    <p:cNvSpPr/>
                    <p:nvPr/>
                  </p:nvSpPr>
                  <p:spPr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38" y="4"/>
                        </a:cxn>
                        <a:cxn ang="0">
                          <a:pos x="90" y="16"/>
                        </a:cxn>
                        <a:cxn ang="0">
                          <a:pos x="125" y="35"/>
                        </a:cxn>
                        <a:cxn ang="0">
                          <a:pos x="136" y="49"/>
                        </a:cxn>
                        <a:cxn ang="0">
                          <a:pos x="131" y="64"/>
                        </a:cxn>
                        <a:cxn ang="0">
                          <a:pos x="123" y="52"/>
                        </a:cxn>
                        <a:cxn ang="0">
                          <a:pos x="107" y="37"/>
                        </a:cxn>
                        <a:cxn ang="0">
                          <a:pos x="86" y="24"/>
                        </a:cxn>
                        <a:cxn ang="0">
                          <a:pos x="45" y="13"/>
                        </a:cxn>
                        <a:cxn ang="0">
                          <a:pos x="0" y="6"/>
                        </a:cxn>
                        <a:cxn ang="0">
                          <a:pos x="0" y="0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>
                            <a:alpha val="100000"/>
                          </a:schemeClr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47" name="Group 51"/>
                  <p:cNvGrpSpPr/>
                  <p:nvPr/>
                </p:nvGrpSpPr>
                <p:grpSpPr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4204" name="Freeform 52"/>
                    <p:cNvSpPr/>
                    <p:nvPr/>
                  </p:nvSpPr>
                  <p:spPr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9"/>
                        </a:cxn>
                        <a:cxn ang="0">
                          <a:pos x="79" y="13"/>
                        </a:cxn>
                        <a:cxn ang="0">
                          <a:pos x="163" y="2"/>
                        </a:cxn>
                        <a:cxn ang="0">
                          <a:pos x="251" y="2"/>
                        </a:cxn>
                        <a:cxn ang="0">
                          <a:pos x="249" y="8"/>
                        </a:cxn>
                        <a:cxn ang="0">
                          <a:pos x="161" y="8"/>
                        </a:cxn>
                        <a:cxn ang="0">
                          <a:pos x="60" y="23"/>
                        </a:cxn>
                        <a:cxn ang="0">
                          <a:pos x="0" y="39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05" name="Freeform 53"/>
                    <p:cNvSpPr/>
                    <p:nvPr/>
                  </p:nvSpPr>
                  <p:spPr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5" y="4"/>
                        </a:cxn>
                        <a:cxn ang="0">
                          <a:pos x="61" y="15"/>
                        </a:cxn>
                        <a:cxn ang="0">
                          <a:pos x="85" y="34"/>
                        </a:cxn>
                        <a:cxn ang="0">
                          <a:pos x="92" y="47"/>
                        </a:cxn>
                        <a:cxn ang="0">
                          <a:pos x="89" y="62"/>
                        </a:cxn>
                        <a:cxn ang="0">
                          <a:pos x="83" y="49"/>
                        </a:cxn>
                        <a:cxn ang="0">
                          <a:pos x="73" y="35"/>
                        </a:cxn>
                        <a:cxn ang="0">
                          <a:pos x="58" y="23"/>
                        </a:cxn>
                        <a:cxn ang="0">
                          <a:pos x="30" y="12"/>
                        </a:cxn>
                        <a:cxn ang="0">
                          <a:pos x="0" y="6"/>
                        </a:cxn>
                        <a:cxn ang="0">
                          <a:pos x="0" y="0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>
                            <a:alpha val="100000"/>
                          </a:schemeClr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48" name="Group 54"/>
                  <p:cNvGrpSpPr/>
                  <p:nvPr/>
                </p:nvGrpSpPr>
                <p:grpSpPr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4202" name="Freeform 55"/>
                    <p:cNvSpPr/>
                    <p:nvPr/>
                  </p:nvSpPr>
                  <p:spPr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9"/>
                        </a:cxn>
                        <a:cxn ang="0">
                          <a:pos x="79" y="13"/>
                        </a:cxn>
                        <a:cxn ang="0">
                          <a:pos x="163" y="2"/>
                        </a:cxn>
                        <a:cxn ang="0">
                          <a:pos x="251" y="2"/>
                        </a:cxn>
                        <a:cxn ang="0">
                          <a:pos x="249" y="8"/>
                        </a:cxn>
                        <a:cxn ang="0">
                          <a:pos x="161" y="8"/>
                        </a:cxn>
                        <a:cxn ang="0">
                          <a:pos x="60" y="23"/>
                        </a:cxn>
                        <a:cxn ang="0">
                          <a:pos x="0" y="39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03" name="Freeform 56"/>
                    <p:cNvSpPr/>
                    <p:nvPr/>
                  </p:nvSpPr>
                  <p:spPr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5" y="4"/>
                        </a:cxn>
                        <a:cxn ang="0">
                          <a:pos x="61" y="15"/>
                        </a:cxn>
                        <a:cxn ang="0">
                          <a:pos x="85" y="34"/>
                        </a:cxn>
                        <a:cxn ang="0">
                          <a:pos x="92" y="47"/>
                        </a:cxn>
                        <a:cxn ang="0">
                          <a:pos x="89" y="62"/>
                        </a:cxn>
                        <a:cxn ang="0">
                          <a:pos x="83" y="49"/>
                        </a:cxn>
                        <a:cxn ang="0">
                          <a:pos x="73" y="35"/>
                        </a:cxn>
                        <a:cxn ang="0">
                          <a:pos x="58" y="23"/>
                        </a:cxn>
                        <a:cxn ang="0">
                          <a:pos x="30" y="12"/>
                        </a:cxn>
                        <a:cxn ang="0">
                          <a:pos x="0" y="6"/>
                        </a:cxn>
                        <a:cxn ang="0">
                          <a:pos x="0" y="0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>
                            <a:alpha val="100000"/>
                          </a:schemeClr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49" name="Group 57"/>
                  <p:cNvGrpSpPr/>
                  <p:nvPr/>
                </p:nvGrpSpPr>
                <p:grpSpPr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4200" name="Freeform 58"/>
                    <p:cNvSpPr/>
                    <p:nvPr/>
                  </p:nvSpPr>
                  <p:spPr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9"/>
                        </a:cxn>
                        <a:cxn ang="0">
                          <a:pos x="79" y="13"/>
                        </a:cxn>
                        <a:cxn ang="0">
                          <a:pos x="163" y="2"/>
                        </a:cxn>
                        <a:cxn ang="0">
                          <a:pos x="251" y="2"/>
                        </a:cxn>
                        <a:cxn ang="0">
                          <a:pos x="249" y="8"/>
                        </a:cxn>
                        <a:cxn ang="0">
                          <a:pos x="161" y="8"/>
                        </a:cxn>
                        <a:cxn ang="0">
                          <a:pos x="60" y="23"/>
                        </a:cxn>
                        <a:cxn ang="0">
                          <a:pos x="0" y="39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01" name="Freeform 59"/>
                    <p:cNvSpPr/>
                    <p:nvPr/>
                  </p:nvSpPr>
                  <p:spPr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5" y="4"/>
                        </a:cxn>
                        <a:cxn ang="0">
                          <a:pos x="61" y="15"/>
                        </a:cxn>
                        <a:cxn ang="0">
                          <a:pos x="85" y="34"/>
                        </a:cxn>
                        <a:cxn ang="0">
                          <a:pos x="92" y="47"/>
                        </a:cxn>
                        <a:cxn ang="0">
                          <a:pos x="89" y="62"/>
                        </a:cxn>
                        <a:cxn ang="0">
                          <a:pos x="83" y="49"/>
                        </a:cxn>
                        <a:cxn ang="0">
                          <a:pos x="73" y="35"/>
                        </a:cxn>
                        <a:cxn ang="0">
                          <a:pos x="58" y="23"/>
                        </a:cxn>
                        <a:cxn ang="0">
                          <a:pos x="30" y="12"/>
                        </a:cxn>
                        <a:cxn ang="0">
                          <a:pos x="0" y="6"/>
                        </a:cxn>
                        <a:cxn ang="0">
                          <a:pos x="0" y="0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>
                            <a:alpha val="100000"/>
                          </a:schemeClr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50" name="Group 60"/>
                  <p:cNvGrpSpPr/>
                  <p:nvPr/>
                </p:nvGrpSpPr>
                <p:grpSpPr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4198" name="Freeform 61"/>
                    <p:cNvSpPr/>
                    <p:nvPr/>
                  </p:nvSpPr>
                  <p:spPr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9"/>
                        </a:cxn>
                        <a:cxn ang="0">
                          <a:pos x="83" y="13"/>
                        </a:cxn>
                        <a:cxn ang="0">
                          <a:pos x="170" y="2"/>
                        </a:cxn>
                        <a:cxn ang="0">
                          <a:pos x="262" y="2"/>
                        </a:cxn>
                        <a:cxn ang="0">
                          <a:pos x="260" y="8"/>
                        </a:cxn>
                        <a:cxn ang="0">
                          <a:pos x="169" y="8"/>
                        </a:cxn>
                        <a:cxn ang="0">
                          <a:pos x="63" y="23"/>
                        </a:cxn>
                        <a:cxn ang="0">
                          <a:pos x="0" y="39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99" name="Freeform 62"/>
                    <p:cNvSpPr/>
                    <p:nvPr/>
                  </p:nvSpPr>
                  <p:spPr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7" y="4"/>
                        </a:cxn>
                        <a:cxn ang="0">
                          <a:pos x="63" y="15"/>
                        </a:cxn>
                        <a:cxn ang="0">
                          <a:pos x="88" y="34"/>
                        </a:cxn>
                        <a:cxn ang="0">
                          <a:pos x="96" y="47"/>
                        </a:cxn>
                        <a:cxn ang="0">
                          <a:pos x="93" y="62"/>
                        </a:cxn>
                        <a:cxn ang="0">
                          <a:pos x="87" y="49"/>
                        </a:cxn>
                        <a:cxn ang="0">
                          <a:pos x="76" y="35"/>
                        </a:cxn>
                        <a:cxn ang="0">
                          <a:pos x="61" y="23"/>
                        </a:cxn>
                        <a:cxn ang="0">
                          <a:pos x="32" y="12"/>
                        </a:cxn>
                        <a:cxn ang="0">
                          <a:pos x="0" y="6"/>
                        </a:cxn>
                        <a:cxn ang="0">
                          <a:pos x="0" y="0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>
                            <a:alpha val="100000"/>
                          </a:schemeClr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51" name="Group 63"/>
                  <p:cNvGrpSpPr/>
                  <p:nvPr/>
                </p:nvGrpSpPr>
                <p:grpSpPr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4196" name="Freeform 64"/>
                    <p:cNvSpPr/>
                    <p:nvPr/>
                  </p:nvSpPr>
                  <p:spPr>
                    <a:xfrm rot="3473776" flipH="1">
                      <a:off x="1753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9"/>
                        </a:cxn>
                        <a:cxn ang="0">
                          <a:pos x="56" y="13"/>
                        </a:cxn>
                        <a:cxn ang="0">
                          <a:pos x="115" y="2"/>
                        </a:cxn>
                        <a:cxn ang="0">
                          <a:pos x="178" y="2"/>
                        </a:cxn>
                        <a:cxn ang="0">
                          <a:pos x="177" y="8"/>
                        </a:cxn>
                        <a:cxn ang="0">
                          <a:pos x="115" y="8"/>
                        </a:cxn>
                        <a:cxn ang="0">
                          <a:pos x="43" y="23"/>
                        </a:cxn>
                        <a:cxn ang="0">
                          <a:pos x="0" y="39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97" name="Freeform 65"/>
                    <p:cNvSpPr/>
                    <p:nvPr/>
                  </p:nvSpPr>
                  <p:spPr>
                    <a:xfrm rot="3473776" flipH="1">
                      <a:off x="1506" y="230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8" y="4"/>
                        </a:cxn>
                        <a:cxn ang="0">
                          <a:pos x="43" y="15"/>
                        </a:cxn>
                        <a:cxn ang="0">
                          <a:pos x="60" y="34"/>
                        </a:cxn>
                        <a:cxn ang="0">
                          <a:pos x="65" y="47"/>
                        </a:cxn>
                        <a:cxn ang="0">
                          <a:pos x="63" y="62"/>
                        </a:cxn>
                        <a:cxn ang="0">
                          <a:pos x="59" y="49"/>
                        </a:cxn>
                        <a:cxn ang="0">
                          <a:pos x="52" y="35"/>
                        </a:cxn>
                        <a:cxn ang="0">
                          <a:pos x="41" y="23"/>
                        </a:cxn>
                        <a:cxn ang="0">
                          <a:pos x="22" y="12"/>
                        </a:cxn>
                        <a:cxn ang="0">
                          <a:pos x="0" y="6"/>
                        </a:cxn>
                        <a:cxn ang="0">
                          <a:pos x="0" y="0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>
                            <a:alpha val="100000"/>
                          </a:schemeClr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52" name="Group 66"/>
                  <p:cNvGrpSpPr/>
                  <p:nvPr/>
                </p:nvGrpSpPr>
                <p:grpSpPr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4194" name="Freeform 67"/>
                    <p:cNvSpPr/>
                    <p:nvPr/>
                  </p:nvSpPr>
                  <p:spPr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9"/>
                        </a:cxn>
                        <a:cxn ang="0">
                          <a:pos x="50" y="13"/>
                        </a:cxn>
                        <a:cxn ang="0">
                          <a:pos x="104" y="2"/>
                        </a:cxn>
                        <a:cxn ang="0">
                          <a:pos x="159" y="2"/>
                        </a:cxn>
                        <a:cxn ang="0">
                          <a:pos x="159" y="8"/>
                        </a:cxn>
                        <a:cxn ang="0">
                          <a:pos x="103" y="8"/>
                        </a:cxn>
                        <a:cxn ang="0">
                          <a:pos x="38" y="23"/>
                        </a:cxn>
                        <a:cxn ang="0">
                          <a:pos x="0" y="39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95" name="Freeform 68"/>
                    <p:cNvSpPr/>
                    <p:nvPr/>
                  </p:nvSpPr>
                  <p:spPr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6" y="4"/>
                        </a:cxn>
                        <a:cxn ang="0">
                          <a:pos x="39" y="15"/>
                        </a:cxn>
                        <a:cxn ang="0">
                          <a:pos x="54" y="34"/>
                        </a:cxn>
                        <a:cxn ang="0">
                          <a:pos x="59" y="47"/>
                        </a:cxn>
                        <a:cxn ang="0">
                          <a:pos x="56" y="62"/>
                        </a:cxn>
                        <a:cxn ang="0">
                          <a:pos x="53" y="49"/>
                        </a:cxn>
                        <a:cxn ang="0">
                          <a:pos x="46" y="35"/>
                        </a:cxn>
                        <a:cxn ang="0">
                          <a:pos x="37" y="23"/>
                        </a:cxn>
                        <a:cxn ang="0">
                          <a:pos x="19" y="12"/>
                        </a:cxn>
                        <a:cxn ang="0">
                          <a:pos x="0" y="6"/>
                        </a:cxn>
                        <a:cxn ang="0">
                          <a:pos x="0" y="0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>
                            <a:alpha val="100000"/>
                          </a:schemeClr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53" name="Group 69"/>
                  <p:cNvGrpSpPr/>
                  <p:nvPr/>
                </p:nvGrpSpPr>
                <p:grpSpPr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4192" name="Freeform 70"/>
                    <p:cNvSpPr/>
                    <p:nvPr/>
                  </p:nvSpPr>
                  <p:spPr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9"/>
                        </a:cxn>
                        <a:cxn ang="0">
                          <a:pos x="79" y="13"/>
                        </a:cxn>
                        <a:cxn ang="0">
                          <a:pos x="163" y="2"/>
                        </a:cxn>
                        <a:cxn ang="0">
                          <a:pos x="251" y="2"/>
                        </a:cxn>
                        <a:cxn ang="0">
                          <a:pos x="249" y="8"/>
                        </a:cxn>
                        <a:cxn ang="0">
                          <a:pos x="161" y="8"/>
                        </a:cxn>
                        <a:cxn ang="0">
                          <a:pos x="60" y="23"/>
                        </a:cxn>
                        <a:cxn ang="0">
                          <a:pos x="0" y="39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alpha val="100000"/>
                          </a:schemeClr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93" name="Freeform 71"/>
                    <p:cNvSpPr/>
                    <p:nvPr/>
                  </p:nvSpPr>
                  <p:spPr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5" y="4"/>
                        </a:cxn>
                        <a:cxn ang="0">
                          <a:pos x="61" y="15"/>
                        </a:cxn>
                        <a:cxn ang="0">
                          <a:pos x="85" y="34"/>
                        </a:cxn>
                        <a:cxn ang="0">
                          <a:pos x="92" y="47"/>
                        </a:cxn>
                        <a:cxn ang="0">
                          <a:pos x="89" y="62"/>
                        </a:cxn>
                        <a:cxn ang="0">
                          <a:pos x="83" y="49"/>
                        </a:cxn>
                        <a:cxn ang="0">
                          <a:pos x="73" y="35"/>
                        </a:cxn>
                        <a:cxn ang="0">
                          <a:pos x="58" y="23"/>
                        </a:cxn>
                        <a:cxn ang="0">
                          <a:pos x="30" y="12"/>
                        </a:cxn>
                        <a:cxn ang="0">
                          <a:pos x="0" y="6"/>
                        </a:cxn>
                        <a:cxn ang="0">
                          <a:pos x="0" y="0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54" name="Group 72"/>
                  <p:cNvGrpSpPr/>
                  <p:nvPr/>
                </p:nvGrpSpPr>
                <p:grpSpPr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4190" name="Freeform 73"/>
                    <p:cNvSpPr/>
                    <p:nvPr/>
                  </p:nvSpPr>
                  <p:spPr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9"/>
                        </a:cxn>
                        <a:cxn ang="0">
                          <a:pos x="79" y="13"/>
                        </a:cxn>
                        <a:cxn ang="0">
                          <a:pos x="163" y="2"/>
                        </a:cxn>
                        <a:cxn ang="0">
                          <a:pos x="251" y="2"/>
                        </a:cxn>
                        <a:cxn ang="0">
                          <a:pos x="249" y="8"/>
                        </a:cxn>
                        <a:cxn ang="0">
                          <a:pos x="161" y="8"/>
                        </a:cxn>
                        <a:cxn ang="0">
                          <a:pos x="60" y="23"/>
                        </a:cxn>
                        <a:cxn ang="0">
                          <a:pos x="0" y="39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alpha val="100000"/>
                          </a:schemeClr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91" name="Freeform 74"/>
                    <p:cNvSpPr/>
                    <p:nvPr/>
                  </p:nvSpPr>
                  <p:spPr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25" y="4"/>
                        </a:cxn>
                        <a:cxn ang="0">
                          <a:pos x="61" y="15"/>
                        </a:cxn>
                        <a:cxn ang="0">
                          <a:pos x="85" y="34"/>
                        </a:cxn>
                        <a:cxn ang="0">
                          <a:pos x="92" y="47"/>
                        </a:cxn>
                        <a:cxn ang="0">
                          <a:pos x="89" y="62"/>
                        </a:cxn>
                        <a:cxn ang="0">
                          <a:pos x="83" y="49"/>
                        </a:cxn>
                        <a:cxn ang="0">
                          <a:pos x="73" y="35"/>
                        </a:cxn>
                        <a:cxn ang="0">
                          <a:pos x="58" y="23"/>
                        </a:cxn>
                        <a:cxn ang="0">
                          <a:pos x="30" y="12"/>
                        </a:cxn>
                        <a:cxn ang="0">
                          <a:pos x="0" y="6"/>
                        </a:cxn>
                        <a:cxn ang="0">
                          <a:pos x="0" y="0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155" name="Freeform 75"/>
                  <p:cNvSpPr/>
                  <p:nvPr/>
                </p:nvSpPr>
                <p:spPr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12"/>
                      </a:cxn>
                      <a:cxn ang="0">
                        <a:pos x="46" y="4"/>
                      </a:cxn>
                      <a:cxn ang="0">
                        <a:pos x="94" y="1"/>
                      </a:cxn>
                      <a:cxn ang="0">
                        <a:pos x="145" y="1"/>
                      </a:cxn>
                      <a:cxn ang="0">
                        <a:pos x="144" y="3"/>
                      </a:cxn>
                      <a:cxn ang="0">
                        <a:pos x="93" y="3"/>
                      </a:cxn>
                      <a:cxn ang="0">
                        <a:pos x="35" y="7"/>
                      </a:cxn>
                      <a:cxn ang="0">
                        <a:pos x="0" y="12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56" name="Freeform 76"/>
                  <p:cNvSpPr/>
                  <p:nvPr/>
                </p:nvSpPr>
                <p:spPr>
                  <a:xfrm rot="4578755" flipH="1">
                    <a:off x="2198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" y="1"/>
                      </a:cxn>
                      <a:cxn ang="0">
                        <a:pos x="35" y="5"/>
                      </a:cxn>
                      <a:cxn ang="0">
                        <a:pos x="49" y="10"/>
                      </a:cxn>
                      <a:cxn ang="0">
                        <a:pos x="53" y="15"/>
                      </a:cxn>
                      <a:cxn ang="0">
                        <a:pos x="51" y="19"/>
                      </a:cxn>
                      <a:cxn ang="0">
                        <a:pos x="48" y="15"/>
                      </a:cxn>
                      <a:cxn ang="0">
                        <a:pos x="42" y="11"/>
                      </a:cxn>
                      <a:cxn ang="0">
                        <a:pos x="34" y="7"/>
                      </a:cxn>
                      <a:cxn ang="0">
                        <a:pos x="17" y="4"/>
                      </a:cxn>
                      <a:cxn ang="0">
                        <a:pos x="0" y="2"/>
                      </a:cxn>
                      <a:cxn ang="0">
                        <a:pos x="0" y="0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>
                          <a:alpha val="100000"/>
                        </a:schemeClr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4157" name="Group 77"/>
                  <p:cNvGrpSpPr/>
                  <p:nvPr/>
                </p:nvGrpSpPr>
                <p:grpSpPr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4188" name="Freeform 78"/>
                    <p:cNvSpPr/>
                    <p:nvPr/>
                  </p:nvSpPr>
                  <p:spPr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4"/>
                        </a:cxn>
                        <a:cxn ang="0">
                          <a:pos x="50" y="8"/>
                        </a:cxn>
                        <a:cxn ang="0">
                          <a:pos x="104" y="1"/>
                        </a:cxn>
                        <a:cxn ang="0">
                          <a:pos x="160" y="1"/>
                        </a:cxn>
                        <a:cxn ang="0">
                          <a:pos x="159" y="5"/>
                        </a:cxn>
                        <a:cxn ang="0">
                          <a:pos x="103" y="5"/>
                        </a:cxn>
                        <a:cxn ang="0">
                          <a:pos x="38" y="14"/>
                        </a:cxn>
                        <a:cxn ang="0">
                          <a:pos x="0" y="24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alpha val="100000"/>
                          </a:schemeClr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89" name="Freeform 79"/>
                    <p:cNvSpPr/>
                    <p:nvPr/>
                  </p:nvSpPr>
                  <p:spPr>
                    <a:xfrm rot="-3857755">
                      <a:off x="3010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6" y="3"/>
                        </a:cxn>
                        <a:cxn ang="0">
                          <a:pos x="39" y="10"/>
                        </a:cxn>
                        <a:cxn ang="0">
                          <a:pos x="54" y="21"/>
                        </a:cxn>
                        <a:cxn ang="0">
                          <a:pos x="59" y="30"/>
                        </a:cxn>
                        <a:cxn ang="0">
                          <a:pos x="56" y="38"/>
                        </a:cxn>
                        <a:cxn ang="0">
                          <a:pos x="53" y="31"/>
                        </a:cxn>
                        <a:cxn ang="0">
                          <a:pos x="46" y="22"/>
                        </a:cxn>
                        <a:cxn ang="0">
                          <a:pos x="37" y="14"/>
                        </a:cxn>
                        <a:cxn ang="0">
                          <a:pos x="19" y="7"/>
                        </a:cxn>
                        <a:cxn ang="0">
                          <a:pos x="0" y="4"/>
                        </a:cxn>
                        <a:cxn ang="0">
                          <a:pos x="0" y="0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58" name="Group 80"/>
                  <p:cNvGrpSpPr/>
                  <p:nvPr/>
                </p:nvGrpSpPr>
                <p:grpSpPr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4186" name="Freeform 81"/>
                    <p:cNvSpPr/>
                    <p:nvPr/>
                  </p:nvSpPr>
                  <p:spPr>
                    <a:xfrm rot="-2777260">
                      <a:off x="2491" y="914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78"/>
                        </a:cxn>
                        <a:cxn ang="0">
                          <a:pos x="65" y="26"/>
                        </a:cxn>
                        <a:cxn ang="0">
                          <a:pos x="134" y="4"/>
                        </a:cxn>
                        <a:cxn ang="0">
                          <a:pos x="206" y="4"/>
                        </a:cxn>
                        <a:cxn ang="0">
                          <a:pos x="205" y="16"/>
                        </a:cxn>
                        <a:cxn ang="0">
                          <a:pos x="133" y="16"/>
                        </a:cxn>
                        <a:cxn ang="0">
                          <a:pos x="49" y="45"/>
                        </a:cxn>
                        <a:cxn ang="0">
                          <a:pos x="0" y="78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alpha val="100000"/>
                          </a:schemeClr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87" name="Freeform 82"/>
                    <p:cNvSpPr/>
                    <p:nvPr/>
                  </p:nvSpPr>
                  <p:spPr>
                    <a:xfrm rot="-2777260">
                      <a:off x="3429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"/>
                        </a:cxn>
                        <a:cxn ang="0">
                          <a:pos x="21" y="9"/>
                        </a:cxn>
                        <a:cxn ang="0">
                          <a:pos x="50" y="30"/>
                        </a:cxn>
                        <a:cxn ang="0">
                          <a:pos x="69" y="66"/>
                        </a:cxn>
                        <a:cxn ang="0">
                          <a:pos x="76" y="93"/>
                        </a:cxn>
                        <a:cxn ang="0">
                          <a:pos x="73" y="120"/>
                        </a:cxn>
                        <a:cxn ang="0">
                          <a:pos x="68" y="97"/>
                        </a:cxn>
                        <a:cxn ang="0">
                          <a:pos x="60" y="70"/>
                        </a:cxn>
                        <a:cxn ang="0">
                          <a:pos x="48" y="45"/>
                        </a:cxn>
                        <a:cxn ang="0">
                          <a:pos x="25" y="23"/>
                        </a:cxn>
                        <a:cxn ang="0">
                          <a:pos x="0" y="12"/>
                        </a:cxn>
                        <a:cxn ang="0">
                          <a:pos x="0" y="1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59" name="Group 83"/>
                  <p:cNvGrpSpPr/>
                  <p:nvPr/>
                </p:nvGrpSpPr>
                <p:grpSpPr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4184" name="Freeform 222"/>
                    <p:cNvSpPr/>
                    <p:nvPr/>
                  </p:nvSpPr>
                  <p:spPr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"/>
                        </a:cxn>
                        <a:cxn ang="0">
                          <a:pos x="37" y="1"/>
                        </a:cxn>
                        <a:cxn ang="0">
                          <a:pos x="75" y="0"/>
                        </a:cxn>
                        <a:cxn ang="0">
                          <a:pos x="116" y="0"/>
                        </a:cxn>
                        <a:cxn ang="0">
                          <a:pos x="115" y="1"/>
                        </a:cxn>
                        <a:cxn ang="0">
                          <a:pos x="75" y="1"/>
                        </a:cxn>
                        <a:cxn ang="0">
                          <a:pos x="28" y="2"/>
                        </a:cxn>
                        <a:cxn ang="0">
                          <a:pos x="0" y="3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alpha val="100000"/>
                          </a:schemeClr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85" name="Freeform 223"/>
                    <p:cNvSpPr/>
                    <p:nvPr/>
                  </p:nvSpPr>
                  <p:spPr>
                    <a:xfrm rot="-4903748">
                      <a:off x="2649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2" y="0"/>
                        </a:cxn>
                        <a:cxn ang="0">
                          <a:pos x="28" y="1"/>
                        </a:cxn>
                        <a:cxn ang="0">
                          <a:pos x="39" y="2"/>
                        </a:cxn>
                        <a:cxn ang="0">
                          <a:pos x="43" y="3"/>
                        </a:cxn>
                        <a:cxn ang="0">
                          <a:pos x="41" y="4"/>
                        </a:cxn>
                        <a:cxn ang="0">
                          <a:pos x="38" y="3"/>
                        </a:cxn>
                        <a:cxn ang="0">
                          <a:pos x="34" y="2"/>
                        </a:cxn>
                        <a:cxn ang="0">
                          <a:pos x="27" y="2"/>
                        </a:cxn>
                        <a:cxn ang="0">
                          <a:pos x="14" y="1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60" name="Group 86"/>
                  <p:cNvGrpSpPr/>
                  <p:nvPr/>
                </p:nvGrpSpPr>
                <p:grpSpPr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4182" name="Freeform 87"/>
                    <p:cNvSpPr/>
                    <p:nvPr/>
                  </p:nvSpPr>
                  <p:spPr>
                    <a:xfrm rot="-3264308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9"/>
                        </a:cxn>
                        <a:cxn ang="0">
                          <a:pos x="216" y="40"/>
                        </a:cxn>
                        <a:cxn ang="0">
                          <a:pos x="444" y="6"/>
                        </a:cxn>
                        <a:cxn ang="0">
                          <a:pos x="684" y="6"/>
                        </a:cxn>
                        <a:cxn ang="0">
                          <a:pos x="681" y="25"/>
                        </a:cxn>
                        <a:cxn ang="0">
                          <a:pos x="442" y="25"/>
                        </a:cxn>
                        <a:cxn ang="0">
                          <a:pos x="164" y="69"/>
                        </a:cxn>
                        <a:cxn ang="0">
                          <a:pos x="0" y="119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83" name="Freeform 88"/>
                    <p:cNvSpPr/>
                    <p:nvPr/>
                  </p:nvSpPr>
                  <p:spPr>
                    <a:xfrm rot="-3264308" flipH="1">
                      <a:off x="725" y="3511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2"/>
                        </a:cxn>
                        <a:cxn ang="0">
                          <a:pos x="70" y="14"/>
                        </a:cxn>
                        <a:cxn ang="0">
                          <a:pos x="165" y="48"/>
                        </a:cxn>
                        <a:cxn ang="0">
                          <a:pos x="230" y="103"/>
                        </a:cxn>
                        <a:cxn ang="0">
                          <a:pos x="251" y="145"/>
                        </a:cxn>
                        <a:cxn ang="0">
                          <a:pos x="242" y="187"/>
                        </a:cxn>
                        <a:cxn ang="0">
                          <a:pos x="227" y="151"/>
                        </a:cxn>
                        <a:cxn ang="0">
                          <a:pos x="199" y="108"/>
                        </a:cxn>
                        <a:cxn ang="0">
                          <a:pos x="158" y="70"/>
                        </a:cxn>
                        <a:cxn ang="0">
                          <a:pos x="83" y="36"/>
                        </a:cxn>
                        <a:cxn ang="0">
                          <a:pos x="0" y="18"/>
                        </a:cxn>
                        <a:cxn ang="0">
                          <a:pos x="1" y="2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61" name="Group 89"/>
                  <p:cNvGrpSpPr/>
                  <p:nvPr/>
                </p:nvGrpSpPr>
                <p:grpSpPr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4180" name="Freeform 90"/>
                    <p:cNvSpPr/>
                    <p:nvPr/>
                  </p:nvSpPr>
                  <p:spPr>
                    <a:xfrm rot="-4057115" flipH="1">
                      <a:off x="1267" y="2577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9"/>
                        </a:cxn>
                        <a:cxn ang="0">
                          <a:pos x="171" y="40"/>
                        </a:cxn>
                        <a:cxn ang="0">
                          <a:pos x="352" y="6"/>
                        </a:cxn>
                        <a:cxn ang="0">
                          <a:pos x="542" y="6"/>
                        </a:cxn>
                        <a:cxn ang="0">
                          <a:pos x="539" y="25"/>
                        </a:cxn>
                        <a:cxn ang="0">
                          <a:pos x="349" y="25"/>
                        </a:cxn>
                        <a:cxn ang="0">
                          <a:pos x="129" y="69"/>
                        </a:cxn>
                        <a:cxn ang="0">
                          <a:pos x="0" y="119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81" name="Freeform 91"/>
                    <p:cNvSpPr/>
                    <p:nvPr/>
                  </p:nvSpPr>
                  <p:spPr>
                    <a:xfrm rot="-405711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"/>
                        </a:cxn>
                        <a:cxn ang="0">
                          <a:pos x="55" y="14"/>
                        </a:cxn>
                        <a:cxn ang="0">
                          <a:pos x="131" y="48"/>
                        </a:cxn>
                        <a:cxn ang="0">
                          <a:pos x="182" y="103"/>
                        </a:cxn>
                        <a:cxn ang="0">
                          <a:pos x="199" y="145"/>
                        </a:cxn>
                        <a:cxn ang="0">
                          <a:pos x="191" y="187"/>
                        </a:cxn>
                        <a:cxn ang="0">
                          <a:pos x="180" y="151"/>
                        </a:cxn>
                        <a:cxn ang="0">
                          <a:pos x="157" y="108"/>
                        </a:cxn>
                        <a:cxn ang="0">
                          <a:pos x="126" y="70"/>
                        </a:cxn>
                        <a:cxn ang="0">
                          <a:pos x="66" y="36"/>
                        </a:cxn>
                        <a:cxn ang="0">
                          <a:pos x="0" y="18"/>
                        </a:cxn>
                        <a:cxn ang="0">
                          <a:pos x="0" y="2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62" name="Group 92"/>
                  <p:cNvGrpSpPr/>
                  <p:nvPr/>
                </p:nvGrpSpPr>
                <p:grpSpPr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4178" name="Freeform 93"/>
                    <p:cNvSpPr/>
                    <p:nvPr/>
                  </p:nvSpPr>
                  <p:spPr>
                    <a:xfrm rot="-4817938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08"/>
                        </a:cxn>
                        <a:cxn ang="0">
                          <a:pos x="211" y="36"/>
                        </a:cxn>
                        <a:cxn ang="0">
                          <a:pos x="435" y="5"/>
                        </a:cxn>
                        <a:cxn ang="0">
                          <a:pos x="669" y="5"/>
                        </a:cxn>
                        <a:cxn ang="0">
                          <a:pos x="665" y="22"/>
                        </a:cxn>
                        <a:cxn ang="0">
                          <a:pos x="432" y="22"/>
                        </a:cxn>
                        <a:cxn ang="0">
                          <a:pos x="160" y="62"/>
                        </a:cxn>
                        <a:cxn ang="0">
                          <a:pos x="0" y="108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accent2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79" name="Freeform 94"/>
                    <p:cNvSpPr/>
                    <p:nvPr/>
                  </p:nvSpPr>
                  <p:spPr>
                    <a:xfrm rot="-4817938" flipH="1">
                      <a:off x="1733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2"/>
                        </a:cxn>
                        <a:cxn ang="0">
                          <a:pos x="68" y="12"/>
                        </a:cxn>
                        <a:cxn ang="0">
                          <a:pos x="161" y="43"/>
                        </a:cxn>
                        <a:cxn ang="0">
                          <a:pos x="225" y="92"/>
                        </a:cxn>
                        <a:cxn ang="0">
                          <a:pos x="245" y="130"/>
                        </a:cxn>
                        <a:cxn ang="0">
                          <a:pos x="236" y="169"/>
                        </a:cxn>
                        <a:cxn ang="0">
                          <a:pos x="222" y="135"/>
                        </a:cxn>
                        <a:cxn ang="0">
                          <a:pos x="194" y="97"/>
                        </a:cxn>
                        <a:cxn ang="0">
                          <a:pos x="155" y="63"/>
                        </a:cxn>
                        <a:cxn ang="0">
                          <a:pos x="81" y="32"/>
                        </a:cxn>
                        <a:cxn ang="0">
                          <a:pos x="0" y="16"/>
                        </a:cxn>
                        <a:cxn ang="0">
                          <a:pos x="1" y="2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63" name="Group 95"/>
                  <p:cNvGrpSpPr/>
                  <p:nvPr/>
                </p:nvGrpSpPr>
                <p:grpSpPr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4176" name="Freeform 96"/>
                    <p:cNvSpPr/>
                    <p:nvPr/>
                  </p:nvSpPr>
                  <p:spPr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19"/>
                        </a:cxn>
                        <a:cxn ang="0">
                          <a:pos x="216" y="40"/>
                        </a:cxn>
                        <a:cxn ang="0">
                          <a:pos x="444" y="6"/>
                        </a:cxn>
                        <a:cxn ang="0">
                          <a:pos x="684" y="6"/>
                        </a:cxn>
                        <a:cxn ang="0">
                          <a:pos x="681" y="25"/>
                        </a:cxn>
                        <a:cxn ang="0">
                          <a:pos x="442" y="25"/>
                        </a:cxn>
                        <a:cxn ang="0">
                          <a:pos x="164" y="69"/>
                        </a:cxn>
                        <a:cxn ang="0">
                          <a:pos x="0" y="119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alpha val="100000"/>
                          </a:schemeClr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77" name="Freeform 97"/>
                    <p:cNvSpPr/>
                    <p:nvPr/>
                  </p:nvSpPr>
                  <p:spPr>
                    <a:xfrm rot="3144576">
                      <a:off x="3751" y="3435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2"/>
                        </a:cxn>
                        <a:cxn ang="0">
                          <a:pos x="70" y="14"/>
                        </a:cxn>
                        <a:cxn ang="0">
                          <a:pos x="165" y="48"/>
                        </a:cxn>
                        <a:cxn ang="0">
                          <a:pos x="230" y="103"/>
                        </a:cxn>
                        <a:cxn ang="0">
                          <a:pos x="251" y="145"/>
                        </a:cxn>
                        <a:cxn ang="0">
                          <a:pos x="242" y="187"/>
                        </a:cxn>
                        <a:cxn ang="0">
                          <a:pos x="227" y="151"/>
                        </a:cxn>
                        <a:cxn ang="0">
                          <a:pos x="199" y="108"/>
                        </a:cxn>
                        <a:cxn ang="0">
                          <a:pos x="158" y="70"/>
                        </a:cxn>
                        <a:cxn ang="0">
                          <a:pos x="83" y="36"/>
                        </a:cxn>
                        <a:cxn ang="0">
                          <a:pos x="0" y="18"/>
                        </a:cxn>
                        <a:cxn ang="0">
                          <a:pos x="1" y="2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64" name="Group 98"/>
                  <p:cNvGrpSpPr/>
                  <p:nvPr/>
                </p:nvGrpSpPr>
                <p:grpSpPr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4174" name="Freeform 99"/>
                    <p:cNvSpPr/>
                    <p:nvPr/>
                  </p:nvSpPr>
                  <p:spPr>
                    <a:xfrm rot="3745735">
                      <a:off x="2505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05"/>
                        </a:cxn>
                        <a:cxn ang="0">
                          <a:pos x="189" y="35"/>
                        </a:cxn>
                        <a:cxn ang="0">
                          <a:pos x="390" y="5"/>
                        </a:cxn>
                        <a:cxn ang="0">
                          <a:pos x="600" y="5"/>
                        </a:cxn>
                        <a:cxn ang="0">
                          <a:pos x="596" y="21"/>
                        </a:cxn>
                        <a:cxn ang="0">
                          <a:pos x="387" y="21"/>
                        </a:cxn>
                        <a:cxn ang="0">
                          <a:pos x="144" y="61"/>
                        </a:cxn>
                        <a:cxn ang="0">
                          <a:pos x="0" y="105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alpha val="100000"/>
                          </a:schemeClr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75" name="Freeform 100"/>
                    <p:cNvSpPr/>
                    <p:nvPr/>
                  </p:nvSpPr>
                  <p:spPr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2"/>
                        </a:cxn>
                        <a:cxn ang="0">
                          <a:pos x="61" y="12"/>
                        </a:cxn>
                        <a:cxn ang="0">
                          <a:pos x="145" y="42"/>
                        </a:cxn>
                        <a:cxn ang="0">
                          <a:pos x="202" y="90"/>
                        </a:cxn>
                        <a:cxn ang="0">
                          <a:pos x="220" y="127"/>
                        </a:cxn>
                        <a:cxn ang="0">
                          <a:pos x="212" y="164"/>
                        </a:cxn>
                        <a:cxn ang="0">
                          <a:pos x="199" y="132"/>
                        </a:cxn>
                        <a:cxn ang="0">
                          <a:pos x="174" y="94"/>
                        </a:cxn>
                        <a:cxn ang="0">
                          <a:pos x="139" y="62"/>
                        </a:cxn>
                        <a:cxn ang="0">
                          <a:pos x="73" y="31"/>
                        </a:cxn>
                        <a:cxn ang="0">
                          <a:pos x="0" y="16"/>
                        </a:cxn>
                        <a:cxn ang="0">
                          <a:pos x="1" y="2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65" name="Group 101"/>
                  <p:cNvGrpSpPr/>
                  <p:nvPr/>
                </p:nvGrpSpPr>
                <p:grpSpPr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4172" name="Freeform 102"/>
                    <p:cNvSpPr/>
                    <p:nvPr/>
                  </p:nvSpPr>
                  <p:spPr>
                    <a:xfrm rot="4286818">
                      <a:off x="2328" y="2660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9"/>
                        </a:cxn>
                        <a:cxn ang="0">
                          <a:pos x="173" y="20"/>
                        </a:cxn>
                        <a:cxn ang="0">
                          <a:pos x="356" y="3"/>
                        </a:cxn>
                        <a:cxn ang="0">
                          <a:pos x="548" y="3"/>
                        </a:cxn>
                        <a:cxn ang="0">
                          <a:pos x="545" y="12"/>
                        </a:cxn>
                        <a:cxn ang="0">
                          <a:pos x="353" y="12"/>
                        </a:cxn>
                        <a:cxn ang="0">
                          <a:pos x="131" y="34"/>
                        </a:cxn>
                        <a:cxn ang="0">
                          <a:pos x="0" y="59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alpha val="100000"/>
                          </a:schemeClr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73" name="Freeform 103"/>
                    <p:cNvSpPr/>
                    <p:nvPr/>
                  </p:nvSpPr>
                  <p:spPr>
                    <a:xfrm rot="4286818">
                      <a:off x="3002" y="3746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"/>
                        </a:cxn>
                        <a:cxn ang="0">
                          <a:pos x="56" y="6"/>
                        </a:cxn>
                        <a:cxn ang="0">
                          <a:pos x="133" y="23"/>
                        </a:cxn>
                        <a:cxn ang="0">
                          <a:pos x="185" y="50"/>
                        </a:cxn>
                        <a:cxn ang="0">
                          <a:pos x="201" y="71"/>
                        </a:cxn>
                        <a:cxn ang="0">
                          <a:pos x="193" y="91"/>
                        </a:cxn>
                        <a:cxn ang="0">
                          <a:pos x="182" y="73"/>
                        </a:cxn>
                        <a:cxn ang="0">
                          <a:pos x="159" y="53"/>
                        </a:cxn>
                        <a:cxn ang="0">
                          <a:pos x="127" y="34"/>
                        </a:cxn>
                        <a:cxn ang="0">
                          <a:pos x="67" y="18"/>
                        </a:cxn>
                        <a:cxn ang="0">
                          <a:pos x="0" y="9"/>
                        </a:cxn>
                        <a:cxn ang="0">
                          <a:pos x="0" y="1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66" name="Group 104"/>
                  <p:cNvGrpSpPr/>
                  <p:nvPr/>
                </p:nvGrpSpPr>
                <p:grpSpPr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4170" name="Freeform 105"/>
                    <p:cNvSpPr/>
                    <p:nvPr/>
                  </p:nvSpPr>
                  <p:spPr>
                    <a:xfrm rot="4898956">
                      <a:off x="2206" y="2713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9"/>
                        </a:cxn>
                        <a:cxn ang="0">
                          <a:pos x="134" y="20"/>
                        </a:cxn>
                        <a:cxn ang="0">
                          <a:pos x="276" y="3"/>
                        </a:cxn>
                        <a:cxn ang="0">
                          <a:pos x="425" y="3"/>
                        </a:cxn>
                        <a:cxn ang="0">
                          <a:pos x="423" y="12"/>
                        </a:cxn>
                        <a:cxn ang="0">
                          <a:pos x="274" y="12"/>
                        </a:cxn>
                        <a:cxn ang="0">
                          <a:pos x="102" y="34"/>
                        </a:cxn>
                        <a:cxn ang="0">
                          <a:pos x="0" y="59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alpha val="100000"/>
                          </a:schemeClr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71" name="Freeform 106"/>
                    <p:cNvSpPr/>
                    <p:nvPr/>
                  </p:nvSpPr>
                  <p:spPr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"/>
                        </a:cxn>
                        <a:cxn ang="0">
                          <a:pos x="43" y="6"/>
                        </a:cxn>
                        <a:cxn ang="0">
                          <a:pos x="103" y="23"/>
                        </a:cxn>
                        <a:cxn ang="0">
                          <a:pos x="143" y="50"/>
                        </a:cxn>
                        <a:cxn ang="0">
                          <a:pos x="156" y="71"/>
                        </a:cxn>
                        <a:cxn ang="0">
                          <a:pos x="150" y="91"/>
                        </a:cxn>
                        <a:cxn ang="0">
                          <a:pos x="142" y="73"/>
                        </a:cxn>
                        <a:cxn ang="0">
                          <a:pos x="124" y="53"/>
                        </a:cxn>
                        <a:cxn ang="0">
                          <a:pos x="99" y="34"/>
                        </a:cxn>
                        <a:cxn ang="0">
                          <a:pos x="52" y="18"/>
                        </a:cxn>
                        <a:cxn ang="0">
                          <a:pos x="0" y="9"/>
                        </a:cxn>
                        <a:cxn ang="0">
                          <a:pos x="0" y="1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67" name="Group 107"/>
                  <p:cNvGrpSpPr/>
                  <p:nvPr/>
                </p:nvGrpSpPr>
                <p:grpSpPr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4168" name="Freeform 108"/>
                    <p:cNvSpPr/>
                    <p:nvPr/>
                  </p:nvSpPr>
                  <p:spPr>
                    <a:xfrm rot="5755659">
                      <a:off x="1900" y="2759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6"/>
                        </a:cxn>
                        <a:cxn ang="0">
                          <a:pos x="125" y="9"/>
                        </a:cxn>
                        <a:cxn ang="0">
                          <a:pos x="257" y="1"/>
                        </a:cxn>
                        <a:cxn ang="0">
                          <a:pos x="397" y="1"/>
                        </a:cxn>
                        <a:cxn ang="0">
                          <a:pos x="394" y="5"/>
                        </a:cxn>
                        <a:cxn ang="0">
                          <a:pos x="255" y="5"/>
                        </a:cxn>
                        <a:cxn ang="0">
                          <a:pos x="95" y="15"/>
                        </a:cxn>
                        <a:cxn ang="0">
                          <a:pos x="0" y="26"/>
                        </a:cxn>
                      </a:cxnLst>
                      <a:rect l="0" t="0" r="0" b="0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alpha val="100000"/>
                          </a:schemeClr>
                        </a:gs>
                        <a:gs pos="100000">
                          <a:schemeClr val="folHlink">
                            <a:alpha val="100000"/>
                          </a:schemeClr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69" name="Freeform 109"/>
                    <p:cNvSpPr/>
                    <p:nvPr/>
                  </p:nvSpPr>
                  <p:spPr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40" y="3"/>
                        </a:cxn>
                        <a:cxn ang="0">
                          <a:pos x="96" y="10"/>
                        </a:cxn>
                        <a:cxn ang="0">
                          <a:pos x="133" y="22"/>
                        </a:cxn>
                        <a:cxn ang="0">
                          <a:pos x="145" y="32"/>
                        </a:cxn>
                        <a:cxn ang="0">
                          <a:pos x="140" y="41"/>
                        </a:cxn>
                        <a:cxn ang="0">
                          <a:pos x="132" y="33"/>
                        </a:cxn>
                        <a:cxn ang="0">
                          <a:pos x="115" y="23"/>
                        </a:cxn>
                        <a:cxn ang="0">
                          <a:pos x="92" y="15"/>
                        </a:cxn>
                        <a:cxn ang="0">
                          <a:pos x="48" y="8"/>
                        </a:cxn>
                        <a:cxn ang="0">
                          <a:pos x="0" y="4"/>
                        </a:cxn>
                        <a:cxn ang="0">
                          <a:pos x="0" y="0"/>
                        </a:cxn>
                      </a:cxnLst>
                      <a:rect l="0" t="0" r="0" b="0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>
                            <a:alpha val="100000"/>
                          </a:schemeClr>
                        </a:gs>
                        <a:gs pos="100000">
                          <a:schemeClr val="bg1">
                            <a:alpha val="100000"/>
                          </a:schemeClr>
                        </a:gs>
                      </a:gsLst>
                      <a:lin ang="5400000" scaled="1"/>
                      <a:tileRect/>
                    </a:gradFill>
                    <a:ln w="9525">
                      <a:noFill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4122" name="Group 110"/>
              <p:cNvGrpSpPr/>
              <p:nvPr/>
            </p:nvGrpSpPr>
            <p:grpSpPr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4123" name="Group 111"/>
                <p:cNvGrpSpPr/>
                <p:nvPr/>
              </p:nvGrpSpPr>
              <p:grpSpPr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4125" name="Arc 112"/>
                  <p:cNvSpPr/>
                  <p:nvPr/>
                </p:nvSpPr>
                <p:spPr>
                  <a:xfrm flipV="1">
                    <a:off x="2966" y="456"/>
                    <a:ext cx="2567" cy="2046"/>
                  </a:xfrm>
                  <a:custGeom>
                    <a:avLst/>
                    <a:gdLst/>
                    <a:ahLst/>
                    <a:cxnLst>
                      <a:cxn ang="0">
                        <a:pos x="13" y="9"/>
                      </a:cxn>
                      <a:cxn ang="0">
                        <a:pos x="0" y="10"/>
                      </a:cxn>
                      <a:cxn ang="0">
                        <a:pos x="6" y="0"/>
                      </a:cxn>
                    </a:cxnLst>
                    <a:rect l="0" t="0" r="0" b="0"/>
                    <a:pathLst>
                      <a:path w="36729" h="21600" fill="none">
                        <a:moveTo>
                          <a:pt x="36729" y="10451"/>
                        </a:moveTo>
                        <a:cubicBezTo>
                          <a:pt x="32926" y="17330"/>
                          <a:pt x="25686" y="21600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>
                        <a:moveTo>
                          <a:pt x="36729" y="10451"/>
                        </a:moveTo>
                        <a:cubicBezTo>
                          <a:pt x="32926" y="17330"/>
                          <a:pt x="25686" y="21600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chemeClr val="accent1">
                        <a:alpha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26" name="Arc 113"/>
                  <p:cNvSpPr/>
                  <p:nvPr/>
                </p:nvSpPr>
                <p:spPr>
                  <a:xfrm flipH="1">
                    <a:off x="388" y="1601"/>
                    <a:ext cx="2016" cy="2379"/>
                  </a:xfrm>
                  <a:custGeom>
                    <a:avLst/>
                    <a:gdLst/>
                    <a:ahLst/>
                    <a:cxnLst>
                      <a:cxn ang="0">
                        <a:pos x="0" y="2"/>
                      </a:cxn>
                      <a:cxn ang="0">
                        <a:pos x="9" y="27"/>
                      </a:cxn>
                      <a:cxn ang="0">
                        <a:pos x="3" y="26"/>
                      </a:cxn>
                    </a:cxnLst>
                    <a:rect l="0" t="0" r="0" b="0"/>
                    <a:pathLst>
                      <a:path w="30473" h="22305" fill="none">
                        <a:moveTo>
                          <a:pt x="-1" y="1906"/>
                        </a:moveTo>
                        <a:cubicBezTo>
                          <a:pt x="2789" y="649"/>
                          <a:pt x="5813" y="0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>
                        <a:moveTo>
                          <a:pt x="-1" y="1906"/>
                        </a:moveTo>
                        <a:cubicBezTo>
                          <a:pt x="2789" y="649"/>
                          <a:pt x="5813" y="0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chemeClr val="folHlink">
                        <a:alpha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27" name="Arc 114"/>
                  <p:cNvSpPr/>
                  <p:nvPr/>
                </p:nvSpPr>
                <p:spPr>
                  <a:xfrm>
                    <a:off x="3029" y="1181"/>
                    <a:ext cx="1426" cy="2379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2" y="27"/>
                      </a:cxn>
                      <a:cxn ang="0">
                        <a:pos x="1" y="26"/>
                      </a:cxn>
                    </a:cxnLst>
                    <a:rect l="0" t="0" r="0" b="0"/>
                    <a:pathLst>
                      <a:path w="34812" h="22305" fill="none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chemeClr val="accent1">
                        <a:alpha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28" name="Arc 115"/>
                  <p:cNvSpPr/>
                  <p:nvPr/>
                </p:nvSpPr>
                <p:spPr>
                  <a:xfrm flipH="1">
                    <a:off x="74" y="813"/>
                    <a:ext cx="2540" cy="2379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12" y="27"/>
                      </a:cxn>
                      <a:cxn ang="0">
                        <a:pos x="5" y="26"/>
                      </a:cxn>
                    </a:cxnLst>
                    <a:rect l="0" t="0" r="0" b="0"/>
                    <a:pathLst>
                      <a:path w="36830" h="22305" fill="none">
                        <a:moveTo>
                          <a:pt x="0" y="6283"/>
                        </a:moveTo>
                        <a:cubicBezTo>
                          <a:pt x="4047" y="2258"/>
                          <a:pt x="9522" y="0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>
                        <a:moveTo>
                          <a:pt x="0" y="6283"/>
                        </a:moveTo>
                        <a:cubicBezTo>
                          <a:pt x="4047" y="2258"/>
                          <a:pt x="9522" y="0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chemeClr val="folHlink">
                        <a:alpha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29" name="Arc 116"/>
                  <p:cNvSpPr/>
                  <p:nvPr/>
                </p:nvSpPr>
                <p:spPr>
                  <a:xfrm flipH="1">
                    <a:off x="790" y="313"/>
                    <a:ext cx="1850" cy="2304"/>
                  </a:xfrm>
                  <a:custGeom>
                    <a:avLst/>
                    <a:gdLst/>
                    <a:ahLst/>
                    <a:cxnLst>
                      <a:cxn ang="0">
                        <a:pos x="0" y="12"/>
                      </a:cxn>
                      <a:cxn ang="0">
                        <a:pos x="6" y="6"/>
                      </a:cxn>
                      <a:cxn ang="0">
                        <a:pos x="4" y="26"/>
                      </a:cxn>
                    </a:cxnLst>
                    <a:rect l="0" t="0" r="0" b="0"/>
                    <a:pathLst>
                      <a:path w="31881" h="21600" fill="none">
                        <a:moveTo>
                          <a:pt x="-1" y="10015"/>
                        </a:moveTo>
                        <a:cubicBezTo>
                          <a:pt x="3963" y="3778"/>
                          <a:pt x="10840" y="0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>
                        <a:moveTo>
                          <a:pt x="-1" y="10015"/>
                        </a:moveTo>
                        <a:cubicBezTo>
                          <a:pt x="3963" y="3778"/>
                          <a:pt x="10840" y="0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chemeClr val="accent1">
                        <a:alpha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30" name="Arc 117"/>
                  <p:cNvSpPr/>
                  <p:nvPr/>
                </p:nvSpPr>
                <p:spPr>
                  <a:xfrm>
                    <a:off x="2763" y="1281"/>
                    <a:ext cx="764" cy="2304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0" y="12"/>
                      </a:cxn>
                      <a:cxn ang="0">
                        <a:pos x="0" y="26"/>
                      </a:cxn>
                    </a:cxnLst>
                    <a:rect l="0" t="0" r="0" b="0"/>
                    <a:pathLst>
                      <a:path w="31146" h="21600" fill="none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chemeClr val="accent2">
                        <a:alpha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31" name="Freeform 118"/>
                  <p:cNvSpPr/>
                  <p:nvPr/>
                </p:nvSpPr>
                <p:spPr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17"/>
                      </a:cxn>
                      <a:cxn ang="0">
                        <a:pos x="37" y="4"/>
                      </a:cxn>
                      <a:cxn ang="0">
                        <a:pos x="15" y="42"/>
                      </a:cxn>
                      <a:cxn ang="0">
                        <a:pos x="52" y="42"/>
                      </a:cxn>
                      <a:cxn ang="0">
                        <a:pos x="30" y="81"/>
                      </a:cxn>
                      <a:cxn ang="0">
                        <a:pos x="60" y="94"/>
                      </a:cxn>
                      <a:cxn ang="0">
                        <a:pos x="45" y="119"/>
                      </a:cxn>
                      <a:cxn ang="0">
                        <a:pos x="75" y="132"/>
                      </a:cxn>
                      <a:cxn ang="0">
                        <a:pos x="60" y="158"/>
                      </a:cxn>
                      <a:cxn ang="0">
                        <a:pos x="82" y="171"/>
                      </a:cxn>
                      <a:cxn ang="0">
                        <a:pos x="75" y="196"/>
                      </a:cxn>
                      <a:cxn ang="0">
                        <a:pos x="90" y="221"/>
                      </a:cxn>
                      <a:cxn ang="0">
                        <a:pos x="90" y="247"/>
                      </a:cxn>
                      <a:cxn ang="0">
                        <a:pos x="105" y="286"/>
                      </a:cxn>
                      <a:cxn ang="0">
                        <a:pos x="97" y="324"/>
                      </a:cxn>
                      <a:cxn ang="0">
                        <a:pos x="113" y="349"/>
                      </a:cxn>
                      <a:cxn ang="0">
                        <a:pos x="105" y="388"/>
                      </a:cxn>
                      <a:cxn ang="0">
                        <a:pos x="113" y="427"/>
                      </a:cxn>
                      <a:cxn ang="0">
                        <a:pos x="105" y="452"/>
                      </a:cxn>
                      <a:cxn ang="0">
                        <a:pos x="120" y="490"/>
                      </a:cxn>
                      <a:cxn ang="0">
                        <a:pos x="113" y="529"/>
                      </a:cxn>
                      <a:cxn ang="0">
                        <a:pos x="120" y="580"/>
                      </a:cxn>
                      <a:cxn ang="0">
                        <a:pos x="113" y="593"/>
                      </a:cxn>
                      <a:cxn ang="0">
                        <a:pos x="120" y="631"/>
                      </a:cxn>
                    </a:cxnLst>
                    <a:rect l="0" t="0" r="0" b="0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folHlink">
                        <a:alpha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124" name="Freeform 119"/>
                <p:cNvSpPr/>
                <p:nvPr/>
              </p:nvSpPr>
              <p:spPr>
                <a:xfrm rot="-1346631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44" y="1"/>
                    </a:cxn>
                    <a:cxn ang="0">
                      <a:pos x="18" y="7"/>
                    </a:cxn>
                    <a:cxn ang="0">
                      <a:pos x="62" y="7"/>
                    </a:cxn>
                    <a:cxn ang="0">
                      <a:pos x="35" y="13"/>
                    </a:cxn>
                    <a:cxn ang="0">
                      <a:pos x="71" y="16"/>
                    </a:cxn>
                    <a:cxn ang="0">
                      <a:pos x="53" y="20"/>
                    </a:cxn>
                    <a:cxn ang="0">
                      <a:pos x="88" y="22"/>
                    </a:cxn>
                    <a:cxn ang="0">
                      <a:pos x="71" y="26"/>
                    </a:cxn>
                    <a:cxn ang="0">
                      <a:pos x="97" y="28"/>
                    </a:cxn>
                    <a:cxn ang="0">
                      <a:pos x="88" y="33"/>
                    </a:cxn>
                    <a:cxn ang="0">
                      <a:pos x="107" y="37"/>
                    </a:cxn>
                    <a:cxn ang="0">
                      <a:pos x="107" y="41"/>
                    </a:cxn>
                    <a:cxn ang="0">
                      <a:pos x="124" y="47"/>
                    </a:cxn>
                    <a:cxn ang="0">
                      <a:pos x="115" y="54"/>
                    </a:cxn>
                    <a:cxn ang="0">
                      <a:pos x="133" y="58"/>
                    </a:cxn>
                    <a:cxn ang="0">
                      <a:pos x="124" y="64"/>
                    </a:cxn>
                    <a:cxn ang="0">
                      <a:pos x="133" y="71"/>
                    </a:cxn>
                    <a:cxn ang="0">
                      <a:pos x="124" y="75"/>
                    </a:cxn>
                    <a:cxn ang="0">
                      <a:pos x="142" y="81"/>
                    </a:cxn>
                    <a:cxn ang="0">
                      <a:pos x="133" y="88"/>
                    </a:cxn>
                    <a:cxn ang="0">
                      <a:pos x="142" y="96"/>
                    </a:cxn>
                    <a:cxn ang="0">
                      <a:pos x="133" y="98"/>
                    </a:cxn>
                    <a:cxn ang="0">
                      <a:pos x="142" y="105"/>
                    </a:cxn>
                  </a:cxnLst>
                  <a:rect l="0" t="0" r="0" b="0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2">
                      <a:alpha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106" name="Group 120"/>
            <p:cNvGrpSpPr/>
            <p:nvPr/>
          </p:nvGrpSpPr>
          <p:grpSpPr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4107" name="Freeform 121"/>
              <p:cNvSpPr/>
              <p:nvPr/>
            </p:nvSpPr>
            <p:spPr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9" y="4"/>
                  </a:cxn>
                  <a:cxn ang="0">
                    <a:pos x="24" y="39"/>
                  </a:cxn>
                  <a:cxn ang="0">
                    <a:pos x="82" y="39"/>
                  </a:cxn>
                  <a:cxn ang="0">
                    <a:pos x="47" y="74"/>
                  </a:cxn>
                  <a:cxn ang="0">
                    <a:pos x="94" y="86"/>
                  </a:cxn>
                  <a:cxn ang="0">
                    <a:pos x="71" y="109"/>
                  </a:cxn>
                  <a:cxn ang="0">
                    <a:pos x="118" y="121"/>
                  </a:cxn>
                  <a:cxn ang="0">
                    <a:pos x="94" y="144"/>
                  </a:cxn>
                  <a:cxn ang="0">
                    <a:pos x="129" y="156"/>
                  </a:cxn>
                  <a:cxn ang="0">
                    <a:pos x="118" y="179"/>
                  </a:cxn>
                  <a:cxn ang="0">
                    <a:pos x="141" y="203"/>
                  </a:cxn>
                  <a:cxn ang="0">
                    <a:pos x="141" y="226"/>
                  </a:cxn>
                  <a:cxn ang="0">
                    <a:pos x="164" y="261"/>
                  </a:cxn>
                  <a:cxn ang="0">
                    <a:pos x="153" y="296"/>
                  </a:cxn>
                  <a:cxn ang="0">
                    <a:pos x="176" y="320"/>
                  </a:cxn>
                  <a:cxn ang="0">
                    <a:pos x="164" y="355"/>
                  </a:cxn>
                  <a:cxn ang="0">
                    <a:pos x="176" y="390"/>
                  </a:cxn>
                  <a:cxn ang="0">
                    <a:pos x="164" y="413"/>
                  </a:cxn>
                  <a:cxn ang="0">
                    <a:pos x="188" y="448"/>
                  </a:cxn>
                  <a:cxn ang="0">
                    <a:pos x="176" y="483"/>
                  </a:cxn>
                  <a:cxn ang="0">
                    <a:pos x="188" y="530"/>
                  </a:cxn>
                  <a:cxn ang="0">
                    <a:pos x="176" y="542"/>
                  </a:cxn>
                  <a:cxn ang="0">
                    <a:pos x="188" y="577"/>
                  </a:cxn>
                </a:cxnLst>
                <a:rect l="0" t="0" r="0" b="0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Arc 122"/>
              <p:cNvSpPr/>
              <p:nvPr/>
            </p:nvSpPr>
            <p:spPr>
              <a:xfrm flipH="1">
                <a:off x="1054" y="1851"/>
                <a:ext cx="2122" cy="2304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20" y="26"/>
                  </a:cxn>
                  <a:cxn ang="0">
                    <a:pos x="0" y="25"/>
                  </a:cxn>
                </a:cxnLst>
                <a:rect l="0" t="0" r="0" b="0"/>
                <a:pathLst>
                  <a:path w="21600" h="21602" fill="none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Arc 123"/>
              <p:cNvSpPr/>
              <p:nvPr/>
            </p:nvSpPr>
            <p:spPr>
              <a:xfrm flipH="1">
                <a:off x="1266" y="1480"/>
                <a:ext cx="1244" cy="2379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" y="27"/>
                  </a:cxn>
                  <a:cxn ang="0">
                    <a:pos x="1" y="26"/>
                  </a:cxn>
                </a:cxnLst>
                <a:rect l="0" t="0" r="0" b="0"/>
                <a:pathLst>
                  <a:path w="28940" h="22305" fill="none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Arc 124"/>
              <p:cNvSpPr/>
              <p:nvPr/>
            </p:nvSpPr>
            <p:spPr>
              <a:xfrm flipH="1">
                <a:off x="210" y="1168"/>
                <a:ext cx="2376" cy="2379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1" y="27"/>
                  </a:cxn>
                  <a:cxn ang="0">
                    <a:pos x="4" y="26"/>
                  </a:cxn>
                </a:cxnLst>
                <a:rect l="0" t="0" r="0" b="0"/>
                <a:pathLst>
                  <a:path w="34455" h="22305" fill="none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Arc 125"/>
              <p:cNvSpPr/>
              <p:nvPr/>
            </p:nvSpPr>
            <p:spPr>
              <a:xfrm>
                <a:off x="2840" y="1503"/>
                <a:ext cx="381" cy="2379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27"/>
                  </a:cxn>
                  <a:cxn ang="0">
                    <a:pos x="0" y="26"/>
                  </a:cxn>
                </a:cxnLst>
                <a:rect l="0" t="0" r="0" b="0"/>
                <a:pathLst>
                  <a:path w="34812" h="22305" fill="none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Arc 126"/>
              <p:cNvSpPr/>
              <p:nvPr/>
            </p:nvSpPr>
            <p:spPr>
              <a:xfrm>
                <a:off x="2940" y="1492"/>
                <a:ext cx="1004" cy="2379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" y="27"/>
                  </a:cxn>
                  <a:cxn ang="0">
                    <a:pos x="0" y="26"/>
                  </a:cxn>
                </a:cxnLst>
                <a:rect l="0" t="0" r="0" b="0"/>
                <a:pathLst>
                  <a:path w="34812" h="22305" fill="none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" name="Freeform 127"/>
              <p:cNvSpPr/>
              <p:nvPr/>
            </p:nvSpPr>
            <p:spPr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9" y="4"/>
                  </a:cxn>
                  <a:cxn ang="0">
                    <a:pos x="24" y="39"/>
                  </a:cxn>
                  <a:cxn ang="0">
                    <a:pos x="82" y="39"/>
                  </a:cxn>
                  <a:cxn ang="0">
                    <a:pos x="47" y="74"/>
                  </a:cxn>
                  <a:cxn ang="0">
                    <a:pos x="94" y="86"/>
                  </a:cxn>
                  <a:cxn ang="0">
                    <a:pos x="71" y="109"/>
                  </a:cxn>
                  <a:cxn ang="0">
                    <a:pos x="118" y="121"/>
                  </a:cxn>
                  <a:cxn ang="0">
                    <a:pos x="94" y="144"/>
                  </a:cxn>
                  <a:cxn ang="0">
                    <a:pos x="129" y="156"/>
                  </a:cxn>
                  <a:cxn ang="0">
                    <a:pos x="118" y="179"/>
                  </a:cxn>
                  <a:cxn ang="0">
                    <a:pos x="141" y="203"/>
                  </a:cxn>
                  <a:cxn ang="0">
                    <a:pos x="141" y="226"/>
                  </a:cxn>
                  <a:cxn ang="0">
                    <a:pos x="164" y="261"/>
                  </a:cxn>
                  <a:cxn ang="0">
                    <a:pos x="153" y="296"/>
                  </a:cxn>
                  <a:cxn ang="0">
                    <a:pos x="176" y="320"/>
                  </a:cxn>
                  <a:cxn ang="0">
                    <a:pos x="164" y="355"/>
                  </a:cxn>
                  <a:cxn ang="0">
                    <a:pos x="176" y="390"/>
                  </a:cxn>
                  <a:cxn ang="0">
                    <a:pos x="164" y="413"/>
                  </a:cxn>
                  <a:cxn ang="0">
                    <a:pos x="188" y="448"/>
                  </a:cxn>
                  <a:cxn ang="0">
                    <a:pos x="176" y="483"/>
                  </a:cxn>
                  <a:cxn ang="0">
                    <a:pos x="188" y="530"/>
                  </a:cxn>
                  <a:cxn ang="0">
                    <a:pos x="176" y="542"/>
                  </a:cxn>
                  <a:cxn ang="0">
                    <a:pos x="188" y="577"/>
                  </a:cxn>
                </a:cxnLst>
                <a:rect l="0" t="0" r="0" b="0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128"/>
              <p:cNvSpPr/>
              <p:nvPr/>
            </p:nvSpPr>
            <p:spPr>
              <a:xfrm rot="-193924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44" y="1"/>
                  </a:cxn>
                  <a:cxn ang="0">
                    <a:pos x="18" y="7"/>
                  </a:cxn>
                  <a:cxn ang="0">
                    <a:pos x="62" y="7"/>
                  </a:cxn>
                  <a:cxn ang="0">
                    <a:pos x="35" y="13"/>
                  </a:cxn>
                  <a:cxn ang="0">
                    <a:pos x="71" y="16"/>
                  </a:cxn>
                  <a:cxn ang="0">
                    <a:pos x="53" y="20"/>
                  </a:cxn>
                  <a:cxn ang="0">
                    <a:pos x="88" y="22"/>
                  </a:cxn>
                  <a:cxn ang="0">
                    <a:pos x="71" y="26"/>
                  </a:cxn>
                  <a:cxn ang="0">
                    <a:pos x="97" y="28"/>
                  </a:cxn>
                  <a:cxn ang="0">
                    <a:pos x="88" y="33"/>
                  </a:cxn>
                  <a:cxn ang="0">
                    <a:pos x="107" y="37"/>
                  </a:cxn>
                  <a:cxn ang="0">
                    <a:pos x="107" y="41"/>
                  </a:cxn>
                  <a:cxn ang="0">
                    <a:pos x="124" y="47"/>
                  </a:cxn>
                  <a:cxn ang="0">
                    <a:pos x="115" y="54"/>
                  </a:cxn>
                  <a:cxn ang="0">
                    <a:pos x="133" y="58"/>
                  </a:cxn>
                  <a:cxn ang="0">
                    <a:pos x="124" y="64"/>
                  </a:cxn>
                  <a:cxn ang="0">
                    <a:pos x="133" y="71"/>
                  </a:cxn>
                  <a:cxn ang="0">
                    <a:pos x="124" y="75"/>
                  </a:cxn>
                  <a:cxn ang="0">
                    <a:pos x="142" y="81"/>
                  </a:cxn>
                  <a:cxn ang="0">
                    <a:pos x="133" y="88"/>
                  </a:cxn>
                  <a:cxn ang="0">
                    <a:pos x="142" y="96"/>
                  </a:cxn>
                  <a:cxn ang="0">
                    <a:pos x="133" y="98"/>
                  </a:cxn>
                  <a:cxn ang="0">
                    <a:pos x="142" y="105"/>
                  </a:cxn>
                </a:cxnLst>
                <a:rect l="0" t="0" r="0" b="0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2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Freeform 129"/>
              <p:cNvSpPr/>
              <p:nvPr/>
            </p:nvSpPr>
            <p:spPr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657" y="4"/>
                  </a:cxn>
                  <a:cxn ang="0">
                    <a:pos x="261" y="42"/>
                  </a:cxn>
                  <a:cxn ang="0">
                    <a:pos x="919" y="42"/>
                  </a:cxn>
                  <a:cxn ang="0">
                    <a:pos x="524" y="81"/>
                  </a:cxn>
                  <a:cxn ang="0">
                    <a:pos x="1050" y="94"/>
                  </a:cxn>
                  <a:cxn ang="0">
                    <a:pos x="787" y="119"/>
                  </a:cxn>
                  <a:cxn ang="0">
                    <a:pos x="1312" y="132"/>
                  </a:cxn>
                  <a:cxn ang="0">
                    <a:pos x="1050" y="158"/>
                  </a:cxn>
                  <a:cxn ang="0">
                    <a:pos x="1443" y="171"/>
                  </a:cxn>
                  <a:cxn ang="0">
                    <a:pos x="1312" y="196"/>
                  </a:cxn>
                  <a:cxn ang="0">
                    <a:pos x="1574" y="221"/>
                  </a:cxn>
                  <a:cxn ang="0">
                    <a:pos x="1574" y="247"/>
                  </a:cxn>
                  <a:cxn ang="0">
                    <a:pos x="1837" y="286"/>
                  </a:cxn>
                  <a:cxn ang="0">
                    <a:pos x="1704" y="324"/>
                  </a:cxn>
                  <a:cxn ang="0">
                    <a:pos x="1969" y="349"/>
                  </a:cxn>
                  <a:cxn ang="0">
                    <a:pos x="1837" y="388"/>
                  </a:cxn>
                  <a:cxn ang="0">
                    <a:pos x="1969" y="427"/>
                  </a:cxn>
                  <a:cxn ang="0">
                    <a:pos x="1837" y="452"/>
                  </a:cxn>
                  <a:cxn ang="0">
                    <a:pos x="2100" y="490"/>
                  </a:cxn>
                  <a:cxn ang="0">
                    <a:pos x="1969" y="529"/>
                  </a:cxn>
                  <a:cxn ang="0">
                    <a:pos x="2100" y="580"/>
                  </a:cxn>
                  <a:cxn ang="0">
                    <a:pos x="1969" y="593"/>
                  </a:cxn>
                  <a:cxn ang="0">
                    <a:pos x="2100" y="631"/>
                  </a:cxn>
                </a:cxnLst>
                <a:rect l="0" t="0" r="0" b="0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Freeform 130"/>
              <p:cNvSpPr/>
              <p:nvPr/>
            </p:nvSpPr>
            <p:spPr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173" y="4"/>
                  </a:cxn>
                  <a:cxn ang="0">
                    <a:pos x="69" y="42"/>
                  </a:cxn>
                  <a:cxn ang="0">
                    <a:pos x="242" y="42"/>
                  </a:cxn>
                  <a:cxn ang="0">
                    <a:pos x="138" y="81"/>
                  </a:cxn>
                  <a:cxn ang="0">
                    <a:pos x="277" y="94"/>
                  </a:cxn>
                  <a:cxn ang="0">
                    <a:pos x="207" y="119"/>
                  </a:cxn>
                  <a:cxn ang="0">
                    <a:pos x="347" y="132"/>
                  </a:cxn>
                  <a:cxn ang="0">
                    <a:pos x="277" y="158"/>
                  </a:cxn>
                  <a:cxn ang="0">
                    <a:pos x="381" y="171"/>
                  </a:cxn>
                  <a:cxn ang="0">
                    <a:pos x="347" y="196"/>
                  </a:cxn>
                  <a:cxn ang="0">
                    <a:pos x="416" y="221"/>
                  </a:cxn>
                  <a:cxn ang="0">
                    <a:pos x="416" y="247"/>
                  </a:cxn>
                  <a:cxn ang="0">
                    <a:pos x="485" y="286"/>
                  </a:cxn>
                  <a:cxn ang="0">
                    <a:pos x="450" y="324"/>
                  </a:cxn>
                  <a:cxn ang="0">
                    <a:pos x="519" y="349"/>
                  </a:cxn>
                  <a:cxn ang="0">
                    <a:pos x="485" y="388"/>
                  </a:cxn>
                  <a:cxn ang="0">
                    <a:pos x="519" y="427"/>
                  </a:cxn>
                  <a:cxn ang="0">
                    <a:pos x="485" y="452"/>
                  </a:cxn>
                  <a:cxn ang="0">
                    <a:pos x="554" y="490"/>
                  </a:cxn>
                  <a:cxn ang="0">
                    <a:pos x="519" y="529"/>
                  </a:cxn>
                  <a:cxn ang="0">
                    <a:pos x="554" y="580"/>
                  </a:cxn>
                  <a:cxn ang="0">
                    <a:pos x="519" y="593"/>
                  </a:cxn>
                  <a:cxn ang="0">
                    <a:pos x="554" y="631"/>
                  </a:cxn>
                </a:cxnLst>
                <a:rect l="0" t="0" r="0" b="0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Freeform 131"/>
              <p:cNvSpPr/>
              <p:nvPr/>
            </p:nvSpPr>
            <p:spPr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524" y="5"/>
                  </a:cxn>
                  <a:cxn ang="0">
                    <a:pos x="210" y="49"/>
                  </a:cxn>
                  <a:cxn ang="0">
                    <a:pos x="734" y="49"/>
                  </a:cxn>
                  <a:cxn ang="0">
                    <a:pos x="419" y="94"/>
                  </a:cxn>
                  <a:cxn ang="0">
                    <a:pos x="838" y="109"/>
                  </a:cxn>
                  <a:cxn ang="0">
                    <a:pos x="629" y="139"/>
                  </a:cxn>
                  <a:cxn ang="0">
                    <a:pos x="1049" y="153"/>
                  </a:cxn>
                  <a:cxn ang="0">
                    <a:pos x="838" y="183"/>
                  </a:cxn>
                  <a:cxn ang="0">
                    <a:pos x="1154" y="198"/>
                  </a:cxn>
                  <a:cxn ang="0">
                    <a:pos x="1049" y="228"/>
                  </a:cxn>
                  <a:cxn ang="0">
                    <a:pos x="1257" y="258"/>
                  </a:cxn>
                  <a:cxn ang="0">
                    <a:pos x="1257" y="287"/>
                  </a:cxn>
                  <a:cxn ang="0">
                    <a:pos x="1469" y="331"/>
                  </a:cxn>
                  <a:cxn ang="0">
                    <a:pos x="1364" y="376"/>
                  </a:cxn>
                  <a:cxn ang="0">
                    <a:pos x="1573" y="406"/>
                  </a:cxn>
                  <a:cxn ang="0">
                    <a:pos x="1469" y="450"/>
                  </a:cxn>
                  <a:cxn ang="0">
                    <a:pos x="1573" y="495"/>
                  </a:cxn>
                  <a:cxn ang="0">
                    <a:pos x="1469" y="524"/>
                  </a:cxn>
                  <a:cxn ang="0">
                    <a:pos x="1679" y="569"/>
                  </a:cxn>
                  <a:cxn ang="0">
                    <a:pos x="1573" y="613"/>
                  </a:cxn>
                  <a:cxn ang="0">
                    <a:pos x="1679" y="673"/>
                  </a:cxn>
                  <a:cxn ang="0">
                    <a:pos x="1573" y="688"/>
                  </a:cxn>
                  <a:cxn ang="0">
                    <a:pos x="1679" y="732"/>
                  </a:cxn>
                </a:cxnLst>
                <a:rect l="0" t="0" r="0" b="0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Freeform 132"/>
              <p:cNvSpPr/>
              <p:nvPr/>
            </p:nvSpPr>
            <p:spPr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1794" y="1"/>
                  </a:cxn>
                  <a:cxn ang="0">
                    <a:pos x="720" y="14"/>
                  </a:cxn>
                  <a:cxn ang="0">
                    <a:pos x="2514" y="14"/>
                  </a:cxn>
                  <a:cxn ang="0">
                    <a:pos x="1440" y="28"/>
                  </a:cxn>
                  <a:cxn ang="0">
                    <a:pos x="2874" y="32"/>
                  </a:cxn>
                  <a:cxn ang="0">
                    <a:pos x="2154" y="41"/>
                  </a:cxn>
                  <a:cxn ang="0">
                    <a:pos x="3594" y="45"/>
                  </a:cxn>
                  <a:cxn ang="0">
                    <a:pos x="2874" y="54"/>
                  </a:cxn>
                  <a:cxn ang="0">
                    <a:pos x="3953" y="59"/>
                  </a:cxn>
                  <a:cxn ang="0">
                    <a:pos x="3594" y="68"/>
                  </a:cxn>
                  <a:cxn ang="0">
                    <a:pos x="4313" y="76"/>
                  </a:cxn>
                  <a:cxn ang="0">
                    <a:pos x="4313" y="85"/>
                  </a:cxn>
                  <a:cxn ang="0">
                    <a:pos x="5031" y="98"/>
                  </a:cxn>
                  <a:cxn ang="0">
                    <a:pos x="4673" y="111"/>
                  </a:cxn>
                  <a:cxn ang="0">
                    <a:pos x="5387" y="120"/>
                  </a:cxn>
                  <a:cxn ang="0">
                    <a:pos x="5031" y="133"/>
                  </a:cxn>
                  <a:cxn ang="0">
                    <a:pos x="5387" y="146"/>
                  </a:cxn>
                  <a:cxn ang="0">
                    <a:pos x="5031" y="155"/>
                  </a:cxn>
                  <a:cxn ang="0">
                    <a:pos x="5747" y="169"/>
                  </a:cxn>
                  <a:cxn ang="0">
                    <a:pos x="5387" y="182"/>
                  </a:cxn>
                  <a:cxn ang="0">
                    <a:pos x="5747" y="199"/>
                  </a:cxn>
                  <a:cxn ang="0">
                    <a:pos x="5387" y="203"/>
                  </a:cxn>
                  <a:cxn ang="0">
                    <a:pos x="5747" y="217"/>
                  </a:cxn>
                </a:cxnLst>
                <a:rect l="0" t="0" r="0" b="0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Freeform 133"/>
              <p:cNvSpPr/>
              <p:nvPr/>
            </p:nvSpPr>
            <p:spPr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150" y="4"/>
                  </a:cxn>
                  <a:cxn ang="0">
                    <a:pos x="60" y="36"/>
                  </a:cxn>
                  <a:cxn ang="0">
                    <a:pos x="209" y="36"/>
                  </a:cxn>
                  <a:cxn ang="0">
                    <a:pos x="120" y="67"/>
                  </a:cxn>
                  <a:cxn ang="0">
                    <a:pos x="239" y="78"/>
                  </a:cxn>
                  <a:cxn ang="0">
                    <a:pos x="179" y="99"/>
                  </a:cxn>
                  <a:cxn ang="0">
                    <a:pos x="299" y="110"/>
                  </a:cxn>
                  <a:cxn ang="0">
                    <a:pos x="239" y="131"/>
                  </a:cxn>
                  <a:cxn ang="0">
                    <a:pos x="329" y="142"/>
                  </a:cxn>
                  <a:cxn ang="0">
                    <a:pos x="299" y="164"/>
                  </a:cxn>
                  <a:cxn ang="0">
                    <a:pos x="359" y="185"/>
                  </a:cxn>
                  <a:cxn ang="0">
                    <a:pos x="359" y="206"/>
                  </a:cxn>
                  <a:cxn ang="0">
                    <a:pos x="419" y="238"/>
                  </a:cxn>
                  <a:cxn ang="0">
                    <a:pos x="389" y="270"/>
                  </a:cxn>
                  <a:cxn ang="0">
                    <a:pos x="449" y="291"/>
                  </a:cxn>
                  <a:cxn ang="0">
                    <a:pos x="419" y="323"/>
                  </a:cxn>
                  <a:cxn ang="0">
                    <a:pos x="449" y="355"/>
                  </a:cxn>
                  <a:cxn ang="0">
                    <a:pos x="419" y="377"/>
                  </a:cxn>
                  <a:cxn ang="0">
                    <a:pos x="478" y="409"/>
                  </a:cxn>
                  <a:cxn ang="0">
                    <a:pos x="449" y="440"/>
                  </a:cxn>
                  <a:cxn ang="0">
                    <a:pos x="478" y="483"/>
                  </a:cxn>
                  <a:cxn ang="0">
                    <a:pos x="449" y="494"/>
                  </a:cxn>
                  <a:cxn ang="0">
                    <a:pos x="478" y="526"/>
                  </a:cxn>
                </a:cxnLst>
                <a:rect l="0" t="0" r="0" b="0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Freeform 134"/>
              <p:cNvSpPr/>
              <p:nvPr/>
            </p:nvSpPr>
            <p:spPr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44" y="1"/>
                  </a:cxn>
                  <a:cxn ang="0">
                    <a:pos x="18" y="7"/>
                  </a:cxn>
                  <a:cxn ang="0">
                    <a:pos x="62" y="7"/>
                  </a:cxn>
                  <a:cxn ang="0">
                    <a:pos x="35" y="13"/>
                  </a:cxn>
                  <a:cxn ang="0">
                    <a:pos x="71" y="16"/>
                  </a:cxn>
                  <a:cxn ang="0">
                    <a:pos x="53" y="20"/>
                  </a:cxn>
                  <a:cxn ang="0">
                    <a:pos x="88" y="22"/>
                  </a:cxn>
                  <a:cxn ang="0">
                    <a:pos x="71" y="26"/>
                  </a:cxn>
                  <a:cxn ang="0">
                    <a:pos x="97" y="28"/>
                  </a:cxn>
                  <a:cxn ang="0">
                    <a:pos x="88" y="33"/>
                  </a:cxn>
                  <a:cxn ang="0">
                    <a:pos x="107" y="37"/>
                  </a:cxn>
                  <a:cxn ang="0">
                    <a:pos x="107" y="41"/>
                  </a:cxn>
                  <a:cxn ang="0">
                    <a:pos x="124" y="47"/>
                  </a:cxn>
                  <a:cxn ang="0">
                    <a:pos x="115" y="54"/>
                  </a:cxn>
                  <a:cxn ang="0">
                    <a:pos x="133" y="58"/>
                  </a:cxn>
                  <a:cxn ang="0">
                    <a:pos x="124" y="64"/>
                  </a:cxn>
                  <a:cxn ang="0">
                    <a:pos x="133" y="71"/>
                  </a:cxn>
                  <a:cxn ang="0">
                    <a:pos x="124" y="75"/>
                  </a:cxn>
                  <a:cxn ang="0">
                    <a:pos x="142" y="81"/>
                  </a:cxn>
                  <a:cxn ang="0">
                    <a:pos x="133" y="88"/>
                  </a:cxn>
                  <a:cxn ang="0">
                    <a:pos x="142" y="96"/>
                  </a:cxn>
                  <a:cxn ang="0">
                    <a:pos x="133" y="98"/>
                  </a:cxn>
                  <a:cxn ang="0">
                    <a:pos x="142" y="105"/>
                  </a:cxn>
                </a:cxnLst>
                <a:rect l="0" t="0" r="0" b="0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2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6151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6152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75" name="Rectangle 13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6" name="Rectangle 1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7" name="Rectangle 1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72222A7-E1B2-429B-ADDE-4A0AC26587E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86F290E-053E-4352-BDA6-46A1876FF05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86F290E-053E-4352-BDA6-46A1876FF05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DBE1CE-0923-40D0-9EE9-C03682FF33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C502EC-C43F-4FD2-9DCC-9318C47BB8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E71C1F-5FF1-4037-AAEB-679AEB7F2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AE2E0F-EBC5-4124-9042-F6D2E7892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1DA570-36E5-4DEF-9C74-BA8CCBD50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2635A65-0F46-4C34-8B73-BC532D34D0FA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042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3245B3-ABA7-4234-B5DB-E8F581B91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5B7405-5530-4750-8A19-793D55EE1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B81D75-CE0E-411F-9A54-12F6EF66D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CE350AC-9973-46AE-B843-2BBECCB82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987CAC-6A36-4D89-A110-9E7FF93BA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FA8E09-7977-4BBC-B960-4442E5D2DF6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0401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C40D05-1F80-411C-9E67-B27AE5434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D2DE93C-10E6-4940-A548-856262B9B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426D98-1BA6-4F0D-BA11-A434DCCA7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6F33DC-D1B5-4C20-A417-B28352D9B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D71695-E818-45DC-BAB3-38618B5AD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FA8E09-7977-4BBC-B960-4442E5D2DF6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2141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34AC7E-D946-4D01-9419-908A359BF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441067-168F-4983-8EB5-BB817F4325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94FB9D1-D6F5-4EF2-AE21-3459BF839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773465B-FBB3-41C8-888C-5EE8E1877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060C2D-9628-47A0-B484-A8B484BE1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EAC4C72-A1E3-4114-A036-61277F687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FA8E09-7977-4BBC-B960-4442E5D2DF6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0425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410304-FBB2-4957-A822-488B96FD4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4D8086-35C9-49EF-B061-9E2AEABB3B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82E2147-DAA8-4860-8AAF-175F93AF7E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8A82BA2-BA29-4310-B859-2FDC18FDFE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2F3287A-D1F2-42A5-B816-B8C5A3B910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45595B4-054B-42CE-9129-DED500E06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E9C0084-002E-4ED5-BDE1-BC26F1A59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F93A31B-BBB8-4B9E-AA75-BDB29648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FA8E09-7977-4BBC-B960-4442E5D2DF6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6986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E6F231-77B9-46CE-8671-F46D23E4A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09F845C-85E0-4CBA-B106-42A93701C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CD5D2FD-19C6-40A3-BAB5-3C3C1F638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93051EB-C91F-4CDA-9C2B-CA889B3B7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FA8E09-7977-4BBC-B960-4442E5D2DF6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8535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2B7D1C3-71FF-485B-BA16-40BAF971F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B47BCF8-0085-414C-93AA-6BC9B69D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3F91BA-89FB-47F8-88D0-5C2186B72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FA8E09-7977-4BBC-B960-4442E5D2DF6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6037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7FE997-3ECF-4236-B7A1-73AF87FAA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D97F39-B695-4875-80DE-4FB146EB0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F0A821D-E2CB-4FCA-9D42-84FC2C6FF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DF47B52-13AA-4E09-951A-A9EE5ED42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DE3F08-C877-46E1-B1CF-BF15F280C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9C54196-DCB6-400F-8465-178158DAF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FA8E09-7977-4BBC-B960-4442E5D2DF6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761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86F290E-053E-4352-BDA6-46A1876FF05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C3230D-E207-484B-BB06-809B17562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DEE340E-BB64-4FA6-8852-184CDCF830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BC9C1C4-D47B-47A6-B330-0B7C5CBD09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2EF79D1-DA6B-4BD2-8FC5-231AEF68F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040DD78-8F7D-42ED-B5EF-1AE851FE3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101EDB-2D32-4FF1-B940-6DD02CACF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FA8E09-7977-4BBC-B960-4442E5D2DF6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7774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209B5F-901D-46B4-A420-39A67A7D9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4B35D9E-1607-4763-9CE2-5FB419602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95C352-F847-4790-A95E-FD7EC7C3D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F1657B-33FF-4EC2-8680-4BE3ED7FA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9D0824-5B33-40BC-B25A-68A2E3F89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FA8E09-7977-4BBC-B960-4442E5D2DF6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74925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DC7DD2C-7561-4A54-A55B-A5CD180EBC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6A3E2A4-3BB6-4B4C-AC02-674EAEF3A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64722C-4522-4BC4-9C5C-FD2C746FE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D111F9-E324-4E49-A864-A1009137A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BCBF8FC-2812-445D-B61B-8BADB173B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FA8E09-7977-4BBC-B960-4442E5D2DF6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09433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FA8E09-7977-4BBC-B960-4442E5D2DF6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99001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FA8E09-7977-4BBC-B960-4442E5D2DF6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383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86F290E-053E-4352-BDA6-46A1876FF05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86F290E-053E-4352-BDA6-46A1876FF05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86F290E-053E-4352-BDA6-46A1876FF05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86F290E-053E-4352-BDA6-46A1876FF05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86F290E-053E-4352-BDA6-46A1876FF05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86F290E-053E-4352-BDA6-46A1876FF05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86F290E-053E-4352-BDA6-46A1876FF05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2056" name="Group 3"/>
            <p:cNvGrpSpPr/>
            <p:nvPr/>
          </p:nvGrpSpPr>
          <p:grpSpPr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2188" name="Oval 4"/>
              <p:cNvSpPr>
                <a:spLocks noChangeArrowheads="1"/>
              </p:cNvSpPr>
              <p:nvPr/>
            </p:nvSpPr>
            <p:spPr bwMode="hidden">
              <a:xfrm>
                <a:off x="1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4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18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4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2057" name="Group 6"/>
            <p:cNvGrpSpPr/>
            <p:nvPr/>
          </p:nvGrpSpPr>
          <p:grpSpPr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2186" name="Oval 7"/>
              <p:cNvSpPr>
                <a:spLocks noChangeArrowheads="1"/>
              </p:cNvSpPr>
              <p:nvPr/>
            </p:nvSpPr>
            <p:spPr bwMode="hidden">
              <a:xfrm>
                <a:off x="-1" y="1"/>
                <a:ext cx="769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4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187" name="Oval 8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4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2058" name="Group 9"/>
            <p:cNvGrpSpPr/>
            <p:nvPr/>
          </p:nvGrpSpPr>
          <p:grpSpPr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2184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4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185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en-US" sz="4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2059" name="Group 12"/>
            <p:cNvGrpSpPr/>
            <p:nvPr/>
          </p:nvGrpSpPr>
          <p:grpSpPr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2060" name="Group 13"/>
              <p:cNvGrpSpPr/>
              <p:nvPr/>
            </p:nvGrpSpPr>
            <p:grpSpPr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2182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4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4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4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4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4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183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4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4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4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4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4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altLang="en-US" sz="44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061" name="Group 16"/>
              <p:cNvGrpSpPr/>
              <p:nvPr/>
            </p:nvGrpSpPr>
            <p:grpSpPr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2084" name="Group 17"/>
                <p:cNvGrpSpPr/>
                <p:nvPr/>
              </p:nvGrpSpPr>
              <p:grpSpPr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2180" name="Freeform 18"/>
                  <p:cNvSpPr/>
                  <p:nvPr/>
                </p:nvSpPr>
                <p:spPr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119"/>
                      </a:cxn>
                      <a:cxn ang="0">
                        <a:pos x="216" y="40"/>
                      </a:cxn>
                      <a:cxn ang="0">
                        <a:pos x="444" y="6"/>
                      </a:cxn>
                      <a:cxn ang="0">
                        <a:pos x="684" y="6"/>
                      </a:cxn>
                      <a:cxn ang="0">
                        <a:pos x="681" y="25"/>
                      </a:cxn>
                      <a:cxn ang="0">
                        <a:pos x="442" y="25"/>
                      </a:cxn>
                      <a:cxn ang="0">
                        <a:pos x="164" y="69"/>
                      </a:cxn>
                      <a:cxn ang="0">
                        <a:pos x="0" y="119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>
                          <a:alpha val="100000"/>
                        </a:schemeClr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81" name="Freeform 19"/>
                  <p:cNvSpPr/>
                  <p:nvPr/>
                </p:nvSpPr>
                <p:spPr>
                  <a:xfrm rot="2711884">
                    <a:off x="4021" y="3149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1" y="2"/>
                      </a:cxn>
                      <a:cxn ang="0">
                        <a:pos x="70" y="14"/>
                      </a:cxn>
                      <a:cxn ang="0">
                        <a:pos x="165" y="48"/>
                      </a:cxn>
                      <a:cxn ang="0">
                        <a:pos x="230" y="103"/>
                      </a:cxn>
                      <a:cxn ang="0">
                        <a:pos x="251" y="145"/>
                      </a:cxn>
                      <a:cxn ang="0">
                        <a:pos x="242" y="187"/>
                      </a:cxn>
                      <a:cxn ang="0">
                        <a:pos x="227" y="151"/>
                      </a:cxn>
                      <a:cxn ang="0">
                        <a:pos x="199" y="108"/>
                      </a:cxn>
                      <a:cxn ang="0">
                        <a:pos x="158" y="70"/>
                      </a:cxn>
                      <a:cxn ang="0">
                        <a:pos x="83" y="36"/>
                      </a:cxn>
                      <a:cxn ang="0">
                        <a:pos x="0" y="18"/>
                      </a:cxn>
                      <a:cxn ang="0">
                        <a:pos x="1" y="2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85" name="Group 20"/>
                <p:cNvGrpSpPr/>
                <p:nvPr/>
              </p:nvGrpSpPr>
              <p:grpSpPr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2178" name="Freeform 21"/>
                  <p:cNvSpPr/>
                  <p:nvPr/>
                </p:nvSpPr>
                <p:spPr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165"/>
                      </a:cxn>
                      <a:cxn ang="0">
                        <a:pos x="252" y="55"/>
                      </a:cxn>
                      <a:cxn ang="0">
                        <a:pos x="518" y="8"/>
                      </a:cxn>
                      <a:cxn ang="0">
                        <a:pos x="798" y="8"/>
                      </a:cxn>
                      <a:cxn ang="0">
                        <a:pos x="792" y="34"/>
                      </a:cxn>
                      <a:cxn ang="0">
                        <a:pos x="514" y="34"/>
                      </a:cxn>
                      <a:cxn ang="0">
                        <a:pos x="191" y="95"/>
                      </a:cxn>
                      <a:cxn ang="0">
                        <a:pos x="0" y="165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>
                          <a:alpha val="100000"/>
                        </a:schemeClr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9" name="Freeform 22"/>
                  <p:cNvSpPr/>
                  <p:nvPr/>
                </p:nvSpPr>
                <p:spPr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1" y="3"/>
                      </a:cxn>
                      <a:cxn ang="0">
                        <a:pos x="81" y="19"/>
                      </a:cxn>
                      <a:cxn ang="0">
                        <a:pos x="193" y="65"/>
                      </a:cxn>
                      <a:cxn ang="0">
                        <a:pos x="269" y="141"/>
                      </a:cxn>
                      <a:cxn ang="0">
                        <a:pos x="293" y="199"/>
                      </a:cxn>
                      <a:cxn ang="0">
                        <a:pos x="282" y="257"/>
                      </a:cxn>
                      <a:cxn ang="0">
                        <a:pos x="265" y="207"/>
                      </a:cxn>
                      <a:cxn ang="0">
                        <a:pos x="232" y="149"/>
                      </a:cxn>
                      <a:cxn ang="0">
                        <a:pos x="185" y="97"/>
                      </a:cxn>
                      <a:cxn ang="0">
                        <a:pos x="97" y="50"/>
                      </a:cxn>
                      <a:cxn ang="0">
                        <a:pos x="0" y="25"/>
                      </a:cxn>
                      <a:cxn ang="0">
                        <a:pos x="1" y="3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86" name="Group 23"/>
                <p:cNvGrpSpPr/>
                <p:nvPr/>
              </p:nvGrpSpPr>
              <p:grpSpPr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2176" name="Freeform 24"/>
                  <p:cNvSpPr/>
                  <p:nvPr/>
                </p:nvSpPr>
                <p:spPr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110"/>
                      </a:cxn>
                      <a:cxn ang="0">
                        <a:pos x="221" y="37"/>
                      </a:cxn>
                      <a:cxn ang="0">
                        <a:pos x="454" y="5"/>
                      </a:cxn>
                      <a:cxn ang="0">
                        <a:pos x="699" y="5"/>
                      </a:cxn>
                      <a:cxn ang="0">
                        <a:pos x="695" y="22"/>
                      </a:cxn>
                      <a:cxn ang="0">
                        <a:pos x="450" y="22"/>
                      </a:cxn>
                      <a:cxn ang="0">
                        <a:pos x="167" y="64"/>
                      </a:cxn>
                      <a:cxn ang="0">
                        <a:pos x="0" y="110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>
                          <a:alpha val="100000"/>
                        </a:schemeClr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7" name="Freeform 25"/>
                  <p:cNvSpPr/>
                  <p:nvPr/>
                </p:nvSpPr>
                <p:spPr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1" y="2"/>
                      </a:cxn>
                      <a:cxn ang="0">
                        <a:pos x="71" y="12"/>
                      </a:cxn>
                      <a:cxn ang="0">
                        <a:pos x="169" y="43"/>
                      </a:cxn>
                      <a:cxn ang="0">
                        <a:pos x="236" y="94"/>
                      </a:cxn>
                      <a:cxn ang="0">
                        <a:pos x="257" y="132"/>
                      </a:cxn>
                      <a:cxn ang="0">
                        <a:pos x="247" y="172"/>
                      </a:cxn>
                      <a:cxn ang="0">
                        <a:pos x="232" y="138"/>
                      </a:cxn>
                      <a:cxn ang="0">
                        <a:pos x="203" y="99"/>
                      </a:cxn>
                      <a:cxn ang="0">
                        <a:pos x="162" y="64"/>
                      </a:cxn>
                      <a:cxn ang="0">
                        <a:pos x="85" y="33"/>
                      </a:cxn>
                      <a:cxn ang="0">
                        <a:pos x="0" y="17"/>
                      </a:cxn>
                      <a:cxn ang="0">
                        <a:pos x="1" y="2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87" name="Group 26"/>
                <p:cNvGrpSpPr/>
                <p:nvPr/>
              </p:nvGrpSpPr>
              <p:grpSpPr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2174" name="Freeform 27"/>
                  <p:cNvSpPr/>
                  <p:nvPr/>
                </p:nvSpPr>
                <p:spPr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148"/>
                      </a:cxn>
                      <a:cxn ang="0">
                        <a:pos x="199" y="49"/>
                      </a:cxn>
                      <a:cxn ang="0">
                        <a:pos x="409" y="7"/>
                      </a:cxn>
                      <a:cxn ang="0">
                        <a:pos x="630" y="7"/>
                      </a:cxn>
                      <a:cxn ang="0">
                        <a:pos x="626" y="30"/>
                      </a:cxn>
                      <a:cxn ang="0">
                        <a:pos x="406" y="30"/>
                      </a:cxn>
                      <a:cxn ang="0">
                        <a:pos x="151" y="86"/>
                      </a:cxn>
                      <a:cxn ang="0">
                        <a:pos x="0" y="148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>
                          <a:alpha val="100000"/>
                        </a:schemeClr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5" name="Freeform 28"/>
                  <p:cNvSpPr/>
                  <p:nvPr/>
                </p:nvSpPr>
                <p:spPr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1" y="2"/>
                      </a:cxn>
                      <a:cxn ang="0">
                        <a:pos x="64" y="17"/>
                      </a:cxn>
                      <a:cxn ang="0">
                        <a:pos x="153" y="59"/>
                      </a:cxn>
                      <a:cxn ang="0">
                        <a:pos x="213" y="127"/>
                      </a:cxn>
                      <a:cxn ang="0">
                        <a:pos x="232" y="179"/>
                      </a:cxn>
                      <a:cxn ang="0">
                        <a:pos x="223" y="231"/>
                      </a:cxn>
                      <a:cxn ang="0">
                        <a:pos x="210" y="186"/>
                      </a:cxn>
                      <a:cxn ang="0">
                        <a:pos x="183" y="134"/>
                      </a:cxn>
                      <a:cxn ang="0">
                        <a:pos x="147" y="87"/>
                      </a:cxn>
                      <a:cxn ang="0">
                        <a:pos x="77" y="45"/>
                      </a:cxn>
                      <a:cxn ang="0">
                        <a:pos x="0" y="23"/>
                      </a:cxn>
                      <a:cxn ang="0">
                        <a:pos x="1" y="2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88" name="Group 29"/>
                <p:cNvGrpSpPr/>
                <p:nvPr/>
              </p:nvGrpSpPr>
              <p:grpSpPr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2172" name="Freeform 30"/>
                  <p:cNvSpPr/>
                  <p:nvPr/>
                </p:nvSpPr>
                <p:spPr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119"/>
                      </a:cxn>
                      <a:cxn ang="0">
                        <a:pos x="156" y="40"/>
                      </a:cxn>
                      <a:cxn ang="0">
                        <a:pos x="320" y="6"/>
                      </a:cxn>
                      <a:cxn ang="0">
                        <a:pos x="492" y="6"/>
                      </a:cxn>
                      <a:cxn ang="0">
                        <a:pos x="490" y="25"/>
                      </a:cxn>
                      <a:cxn ang="0">
                        <a:pos x="317" y="25"/>
                      </a:cxn>
                      <a:cxn ang="0">
                        <a:pos x="117" y="69"/>
                      </a:cxn>
                      <a:cxn ang="0">
                        <a:pos x="0" y="119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>
                          <a:alpha val="100000"/>
                        </a:schemeClr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3" name="Freeform 31"/>
                  <p:cNvSpPr/>
                  <p:nvPr/>
                </p:nvSpPr>
                <p:spPr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0" y="2"/>
                      </a:cxn>
                      <a:cxn ang="0">
                        <a:pos x="50" y="14"/>
                      </a:cxn>
                      <a:cxn ang="0">
                        <a:pos x="120" y="48"/>
                      </a:cxn>
                      <a:cxn ang="0">
                        <a:pos x="167" y="102"/>
                      </a:cxn>
                      <a:cxn ang="0">
                        <a:pos x="182" y="143"/>
                      </a:cxn>
                      <a:cxn ang="0">
                        <a:pos x="175" y="186"/>
                      </a:cxn>
                      <a:cxn ang="0">
                        <a:pos x="164" y="150"/>
                      </a:cxn>
                      <a:cxn ang="0">
                        <a:pos x="144" y="108"/>
                      </a:cxn>
                      <a:cxn ang="0">
                        <a:pos x="114" y="70"/>
                      </a:cxn>
                      <a:cxn ang="0">
                        <a:pos x="60" y="36"/>
                      </a:cxn>
                      <a:cxn ang="0">
                        <a:pos x="0" y="18"/>
                      </a:cxn>
                      <a:cxn ang="0">
                        <a:pos x="0" y="2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89" name="Group 32"/>
                <p:cNvGrpSpPr/>
                <p:nvPr/>
              </p:nvGrpSpPr>
              <p:grpSpPr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2170" name="Freeform 33"/>
                  <p:cNvSpPr/>
                  <p:nvPr/>
                </p:nvSpPr>
                <p:spPr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41"/>
                      </a:cxn>
                      <a:cxn ang="0">
                        <a:pos x="116" y="14"/>
                      </a:cxn>
                      <a:cxn ang="0">
                        <a:pos x="240" y="2"/>
                      </a:cxn>
                      <a:cxn ang="0">
                        <a:pos x="369" y="2"/>
                      </a:cxn>
                      <a:cxn ang="0">
                        <a:pos x="367" y="9"/>
                      </a:cxn>
                      <a:cxn ang="0">
                        <a:pos x="238" y="9"/>
                      </a:cxn>
                      <a:cxn ang="0">
                        <a:pos x="88" y="24"/>
                      </a:cxn>
                      <a:cxn ang="0">
                        <a:pos x="0" y="41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>
                          <a:alpha val="100000"/>
                        </a:schemeClr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71" name="Freeform 34"/>
                  <p:cNvSpPr/>
                  <p:nvPr/>
                </p:nvSpPr>
                <p:spPr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8" y="4"/>
                      </a:cxn>
                      <a:cxn ang="0">
                        <a:pos x="90" y="16"/>
                      </a:cxn>
                      <a:cxn ang="0">
                        <a:pos x="125" y="35"/>
                      </a:cxn>
                      <a:cxn ang="0">
                        <a:pos x="136" y="49"/>
                      </a:cxn>
                      <a:cxn ang="0">
                        <a:pos x="131" y="64"/>
                      </a:cxn>
                      <a:cxn ang="0">
                        <a:pos x="123" y="52"/>
                      </a:cxn>
                      <a:cxn ang="0">
                        <a:pos x="107" y="37"/>
                      </a:cxn>
                      <a:cxn ang="0">
                        <a:pos x="86" y="24"/>
                      </a:cxn>
                      <a:cxn ang="0">
                        <a:pos x="45" y="13"/>
                      </a:cxn>
                      <a:cxn ang="0">
                        <a:pos x="0" y="6"/>
                      </a:cxn>
                      <a:cxn ang="0">
                        <a:pos x="0" y="0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0" name="Group 35"/>
                <p:cNvGrpSpPr/>
                <p:nvPr/>
              </p:nvGrpSpPr>
              <p:grpSpPr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2168" name="Freeform 36"/>
                  <p:cNvSpPr/>
                  <p:nvPr/>
                </p:nvSpPr>
                <p:spPr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39"/>
                      </a:cxn>
                      <a:cxn ang="0">
                        <a:pos x="79" y="13"/>
                      </a:cxn>
                      <a:cxn ang="0">
                        <a:pos x="163" y="2"/>
                      </a:cxn>
                      <a:cxn ang="0">
                        <a:pos x="251" y="2"/>
                      </a:cxn>
                      <a:cxn ang="0">
                        <a:pos x="249" y="8"/>
                      </a:cxn>
                      <a:cxn ang="0">
                        <a:pos x="161" y="8"/>
                      </a:cxn>
                      <a:cxn ang="0">
                        <a:pos x="60" y="23"/>
                      </a:cxn>
                      <a:cxn ang="0">
                        <a:pos x="0" y="39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>
                          <a:alpha val="100000"/>
                        </a:schemeClr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69" name="Freeform 37"/>
                  <p:cNvSpPr/>
                  <p:nvPr/>
                </p:nvSpPr>
                <p:spPr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5" y="4"/>
                      </a:cxn>
                      <a:cxn ang="0">
                        <a:pos x="61" y="15"/>
                      </a:cxn>
                      <a:cxn ang="0">
                        <a:pos x="85" y="34"/>
                      </a:cxn>
                      <a:cxn ang="0">
                        <a:pos x="92" y="47"/>
                      </a:cxn>
                      <a:cxn ang="0">
                        <a:pos x="89" y="62"/>
                      </a:cxn>
                      <a:cxn ang="0">
                        <a:pos x="83" y="49"/>
                      </a:cxn>
                      <a:cxn ang="0">
                        <a:pos x="73" y="35"/>
                      </a:cxn>
                      <a:cxn ang="0">
                        <a:pos x="58" y="23"/>
                      </a:cxn>
                      <a:cxn ang="0">
                        <a:pos x="30" y="12"/>
                      </a:cxn>
                      <a:cxn ang="0">
                        <a:pos x="0" y="6"/>
                      </a:cxn>
                      <a:cxn ang="0">
                        <a:pos x="0" y="0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1" name="Group 38"/>
                <p:cNvGrpSpPr/>
                <p:nvPr/>
              </p:nvGrpSpPr>
              <p:grpSpPr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2166" name="Freeform 39"/>
                  <p:cNvSpPr/>
                  <p:nvPr/>
                </p:nvSpPr>
                <p:spPr>
                  <a:xfrm rot="-2711884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119"/>
                      </a:cxn>
                      <a:cxn ang="0">
                        <a:pos x="216" y="40"/>
                      </a:cxn>
                      <a:cxn ang="0">
                        <a:pos x="444" y="6"/>
                      </a:cxn>
                      <a:cxn ang="0">
                        <a:pos x="684" y="6"/>
                      </a:cxn>
                      <a:cxn ang="0">
                        <a:pos x="681" y="25"/>
                      </a:cxn>
                      <a:cxn ang="0">
                        <a:pos x="442" y="25"/>
                      </a:cxn>
                      <a:cxn ang="0">
                        <a:pos x="164" y="69"/>
                      </a:cxn>
                      <a:cxn ang="0">
                        <a:pos x="0" y="119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67" name="Freeform 40"/>
                  <p:cNvSpPr/>
                  <p:nvPr/>
                </p:nvSpPr>
                <p:spPr>
                  <a:xfrm rot="-2711884" flipH="1">
                    <a:off x="419" y="3271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1" y="2"/>
                      </a:cxn>
                      <a:cxn ang="0">
                        <a:pos x="70" y="14"/>
                      </a:cxn>
                      <a:cxn ang="0">
                        <a:pos x="165" y="48"/>
                      </a:cxn>
                      <a:cxn ang="0">
                        <a:pos x="230" y="103"/>
                      </a:cxn>
                      <a:cxn ang="0">
                        <a:pos x="251" y="145"/>
                      </a:cxn>
                      <a:cxn ang="0">
                        <a:pos x="242" y="187"/>
                      </a:cxn>
                      <a:cxn ang="0">
                        <a:pos x="227" y="151"/>
                      </a:cxn>
                      <a:cxn ang="0">
                        <a:pos x="199" y="108"/>
                      </a:cxn>
                      <a:cxn ang="0">
                        <a:pos x="158" y="70"/>
                      </a:cxn>
                      <a:cxn ang="0">
                        <a:pos x="83" y="36"/>
                      </a:cxn>
                      <a:cxn ang="0">
                        <a:pos x="0" y="18"/>
                      </a:cxn>
                      <a:cxn ang="0">
                        <a:pos x="1" y="2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2" name="Group 41"/>
                <p:cNvGrpSpPr/>
                <p:nvPr/>
              </p:nvGrpSpPr>
              <p:grpSpPr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2164" name="Freeform 42"/>
                  <p:cNvSpPr/>
                  <p:nvPr/>
                </p:nvSpPr>
                <p:spPr>
                  <a:xfrm rot="-2104081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165"/>
                      </a:cxn>
                      <a:cxn ang="0">
                        <a:pos x="252" y="55"/>
                      </a:cxn>
                      <a:cxn ang="0">
                        <a:pos x="518" y="8"/>
                      </a:cxn>
                      <a:cxn ang="0">
                        <a:pos x="798" y="8"/>
                      </a:cxn>
                      <a:cxn ang="0">
                        <a:pos x="792" y="34"/>
                      </a:cxn>
                      <a:cxn ang="0">
                        <a:pos x="514" y="34"/>
                      </a:cxn>
                      <a:cxn ang="0">
                        <a:pos x="191" y="95"/>
                      </a:cxn>
                      <a:cxn ang="0">
                        <a:pos x="0" y="165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65" name="Freeform 43"/>
                  <p:cNvSpPr/>
                  <p:nvPr/>
                </p:nvSpPr>
                <p:spPr>
                  <a:xfrm rot="-2104081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1" y="3"/>
                      </a:cxn>
                      <a:cxn ang="0">
                        <a:pos x="81" y="19"/>
                      </a:cxn>
                      <a:cxn ang="0">
                        <a:pos x="193" y="65"/>
                      </a:cxn>
                      <a:cxn ang="0">
                        <a:pos x="269" y="141"/>
                      </a:cxn>
                      <a:cxn ang="0">
                        <a:pos x="293" y="199"/>
                      </a:cxn>
                      <a:cxn ang="0">
                        <a:pos x="282" y="257"/>
                      </a:cxn>
                      <a:cxn ang="0">
                        <a:pos x="265" y="207"/>
                      </a:cxn>
                      <a:cxn ang="0">
                        <a:pos x="232" y="149"/>
                      </a:cxn>
                      <a:cxn ang="0">
                        <a:pos x="185" y="97"/>
                      </a:cxn>
                      <a:cxn ang="0">
                        <a:pos x="97" y="50"/>
                      </a:cxn>
                      <a:cxn ang="0">
                        <a:pos x="0" y="25"/>
                      </a:cxn>
                      <a:cxn ang="0">
                        <a:pos x="1" y="3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3" name="Group 44"/>
                <p:cNvGrpSpPr/>
                <p:nvPr/>
              </p:nvGrpSpPr>
              <p:grpSpPr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2162" name="Freeform 45"/>
                  <p:cNvSpPr/>
                  <p:nvPr/>
                </p:nvSpPr>
                <p:spPr>
                  <a:xfrm rot="-158291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110"/>
                      </a:cxn>
                      <a:cxn ang="0">
                        <a:pos x="221" y="37"/>
                      </a:cxn>
                      <a:cxn ang="0">
                        <a:pos x="454" y="5"/>
                      </a:cxn>
                      <a:cxn ang="0">
                        <a:pos x="699" y="5"/>
                      </a:cxn>
                      <a:cxn ang="0">
                        <a:pos x="695" y="22"/>
                      </a:cxn>
                      <a:cxn ang="0">
                        <a:pos x="450" y="22"/>
                      </a:cxn>
                      <a:cxn ang="0">
                        <a:pos x="167" y="64"/>
                      </a:cxn>
                      <a:cxn ang="0">
                        <a:pos x="0" y="110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63" name="Freeform 46"/>
                  <p:cNvSpPr/>
                  <p:nvPr/>
                </p:nvSpPr>
                <p:spPr>
                  <a:xfrm rot="-158291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1" y="2"/>
                      </a:cxn>
                      <a:cxn ang="0">
                        <a:pos x="71" y="12"/>
                      </a:cxn>
                      <a:cxn ang="0">
                        <a:pos x="169" y="43"/>
                      </a:cxn>
                      <a:cxn ang="0">
                        <a:pos x="236" y="94"/>
                      </a:cxn>
                      <a:cxn ang="0">
                        <a:pos x="257" y="132"/>
                      </a:cxn>
                      <a:cxn ang="0">
                        <a:pos x="247" y="172"/>
                      </a:cxn>
                      <a:cxn ang="0">
                        <a:pos x="232" y="138"/>
                      </a:cxn>
                      <a:cxn ang="0">
                        <a:pos x="203" y="99"/>
                      </a:cxn>
                      <a:cxn ang="0">
                        <a:pos x="162" y="64"/>
                      </a:cxn>
                      <a:cxn ang="0">
                        <a:pos x="85" y="33"/>
                      </a:cxn>
                      <a:cxn ang="0">
                        <a:pos x="0" y="17"/>
                      </a:cxn>
                      <a:cxn ang="0">
                        <a:pos x="1" y="2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>
                          <a:alpha val="100000"/>
                        </a:schemeClr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4" name="Group 47"/>
                <p:cNvGrpSpPr/>
                <p:nvPr/>
              </p:nvGrpSpPr>
              <p:grpSpPr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2160" name="Freeform 48"/>
                  <p:cNvSpPr/>
                  <p:nvPr/>
                </p:nvSpPr>
                <p:spPr>
                  <a:xfrm rot="-1080363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148"/>
                      </a:cxn>
                      <a:cxn ang="0">
                        <a:pos x="199" y="49"/>
                      </a:cxn>
                      <a:cxn ang="0">
                        <a:pos x="409" y="7"/>
                      </a:cxn>
                      <a:cxn ang="0">
                        <a:pos x="630" y="7"/>
                      </a:cxn>
                      <a:cxn ang="0">
                        <a:pos x="626" y="30"/>
                      </a:cxn>
                      <a:cxn ang="0">
                        <a:pos x="406" y="30"/>
                      </a:cxn>
                      <a:cxn ang="0">
                        <a:pos x="151" y="86"/>
                      </a:cxn>
                      <a:cxn ang="0">
                        <a:pos x="0" y="148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61" name="Freeform 49"/>
                  <p:cNvSpPr/>
                  <p:nvPr/>
                </p:nvSpPr>
                <p:spPr>
                  <a:xfrm rot="-1080363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1" y="2"/>
                      </a:cxn>
                      <a:cxn ang="0">
                        <a:pos x="64" y="17"/>
                      </a:cxn>
                      <a:cxn ang="0">
                        <a:pos x="153" y="59"/>
                      </a:cxn>
                      <a:cxn ang="0">
                        <a:pos x="213" y="127"/>
                      </a:cxn>
                      <a:cxn ang="0">
                        <a:pos x="232" y="179"/>
                      </a:cxn>
                      <a:cxn ang="0">
                        <a:pos x="223" y="231"/>
                      </a:cxn>
                      <a:cxn ang="0">
                        <a:pos x="210" y="186"/>
                      </a:cxn>
                      <a:cxn ang="0">
                        <a:pos x="183" y="134"/>
                      </a:cxn>
                      <a:cxn ang="0">
                        <a:pos x="147" y="87"/>
                      </a:cxn>
                      <a:cxn ang="0">
                        <a:pos x="77" y="45"/>
                      </a:cxn>
                      <a:cxn ang="0">
                        <a:pos x="0" y="23"/>
                      </a:cxn>
                      <a:cxn ang="0">
                        <a:pos x="1" y="2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>
                          <a:alpha val="100000"/>
                        </a:schemeClr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5" name="Group 50"/>
                <p:cNvGrpSpPr/>
                <p:nvPr/>
              </p:nvGrpSpPr>
              <p:grpSpPr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2158" name="Freeform 51"/>
                  <p:cNvSpPr/>
                  <p:nvPr/>
                </p:nvSpPr>
                <p:spPr>
                  <a:xfrm rot="-463793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119"/>
                      </a:cxn>
                      <a:cxn ang="0">
                        <a:pos x="156" y="40"/>
                      </a:cxn>
                      <a:cxn ang="0">
                        <a:pos x="320" y="6"/>
                      </a:cxn>
                      <a:cxn ang="0">
                        <a:pos x="492" y="6"/>
                      </a:cxn>
                      <a:cxn ang="0">
                        <a:pos x="490" y="25"/>
                      </a:cxn>
                      <a:cxn ang="0">
                        <a:pos x="317" y="25"/>
                      </a:cxn>
                      <a:cxn ang="0">
                        <a:pos x="117" y="69"/>
                      </a:cxn>
                      <a:cxn ang="0">
                        <a:pos x="0" y="119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9" name="Freeform 52"/>
                  <p:cNvSpPr/>
                  <p:nvPr/>
                </p:nvSpPr>
                <p:spPr>
                  <a:xfrm rot="-463793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0" y="2"/>
                      </a:cxn>
                      <a:cxn ang="0">
                        <a:pos x="50" y="14"/>
                      </a:cxn>
                      <a:cxn ang="0">
                        <a:pos x="120" y="48"/>
                      </a:cxn>
                      <a:cxn ang="0">
                        <a:pos x="167" y="102"/>
                      </a:cxn>
                      <a:cxn ang="0">
                        <a:pos x="182" y="143"/>
                      </a:cxn>
                      <a:cxn ang="0">
                        <a:pos x="175" y="186"/>
                      </a:cxn>
                      <a:cxn ang="0">
                        <a:pos x="164" y="150"/>
                      </a:cxn>
                      <a:cxn ang="0">
                        <a:pos x="144" y="108"/>
                      </a:cxn>
                      <a:cxn ang="0">
                        <a:pos x="114" y="70"/>
                      </a:cxn>
                      <a:cxn ang="0">
                        <a:pos x="60" y="36"/>
                      </a:cxn>
                      <a:cxn ang="0">
                        <a:pos x="0" y="18"/>
                      </a:cxn>
                      <a:cxn ang="0">
                        <a:pos x="0" y="2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>
                          <a:alpha val="100000"/>
                        </a:schemeClr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6" name="Group 53"/>
                <p:cNvGrpSpPr/>
                <p:nvPr/>
              </p:nvGrpSpPr>
              <p:grpSpPr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2156" name="Freeform 54"/>
                  <p:cNvSpPr/>
                  <p:nvPr/>
                </p:nvSpPr>
                <p:spPr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41"/>
                      </a:cxn>
                      <a:cxn ang="0">
                        <a:pos x="116" y="14"/>
                      </a:cxn>
                      <a:cxn ang="0">
                        <a:pos x="240" y="2"/>
                      </a:cxn>
                      <a:cxn ang="0">
                        <a:pos x="369" y="2"/>
                      </a:cxn>
                      <a:cxn ang="0">
                        <a:pos x="367" y="9"/>
                      </a:cxn>
                      <a:cxn ang="0">
                        <a:pos x="238" y="9"/>
                      </a:cxn>
                      <a:cxn ang="0">
                        <a:pos x="88" y="24"/>
                      </a:cxn>
                      <a:cxn ang="0">
                        <a:pos x="0" y="41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7" name="Freeform 55"/>
                  <p:cNvSpPr/>
                  <p:nvPr/>
                </p:nvSpPr>
                <p:spPr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8" y="4"/>
                      </a:cxn>
                      <a:cxn ang="0">
                        <a:pos x="90" y="16"/>
                      </a:cxn>
                      <a:cxn ang="0">
                        <a:pos x="125" y="35"/>
                      </a:cxn>
                      <a:cxn ang="0">
                        <a:pos x="136" y="49"/>
                      </a:cxn>
                      <a:cxn ang="0">
                        <a:pos x="131" y="64"/>
                      </a:cxn>
                      <a:cxn ang="0">
                        <a:pos x="123" y="52"/>
                      </a:cxn>
                      <a:cxn ang="0">
                        <a:pos x="107" y="37"/>
                      </a:cxn>
                      <a:cxn ang="0">
                        <a:pos x="86" y="24"/>
                      </a:cxn>
                      <a:cxn ang="0">
                        <a:pos x="45" y="13"/>
                      </a:cxn>
                      <a:cxn ang="0">
                        <a:pos x="0" y="6"/>
                      </a:cxn>
                      <a:cxn ang="0">
                        <a:pos x="0" y="0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>
                          <a:alpha val="100000"/>
                        </a:schemeClr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7" name="Group 56"/>
                <p:cNvGrpSpPr/>
                <p:nvPr/>
              </p:nvGrpSpPr>
              <p:grpSpPr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2154" name="Freeform 57"/>
                  <p:cNvSpPr/>
                  <p:nvPr/>
                </p:nvSpPr>
                <p:spPr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39"/>
                      </a:cxn>
                      <a:cxn ang="0">
                        <a:pos x="79" y="13"/>
                      </a:cxn>
                      <a:cxn ang="0">
                        <a:pos x="163" y="2"/>
                      </a:cxn>
                      <a:cxn ang="0">
                        <a:pos x="251" y="2"/>
                      </a:cxn>
                      <a:cxn ang="0">
                        <a:pos x="249" y="8"/>
                      </a:cxn>
                      <a:cxn ang="0">
                        <a:pos x="161" y="8"/>
                      </a:cxn>
                      <a:cxn ang="0">
                        <a:pos x="60" y="23"/>
                      </a:cxn>
                      <a:cxn ang="0">
                        <a:pos x="0" y="39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5" name="Freeform 58"/>
                  <p:cNvSpPr/>
                  <p:nvPr/>
                </p:nvSpPr>
                <p:spPr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5" y="4"/>
                      </a:cxn>
                      <a:cxn ang="0">
                        <a:pos x="61" y="15"/>
                      </a:cxn>
                      <a:cxn ang="0">
                        <a:pos x="85" y="34"/>
                      </a:cxn>
                      <a:cxn ang="0">
                        <a:pos x="92" y="47"/>
                      </a:cxn>
                      <a:cxn ang="0">
                        <a:pos x="89" y="62"/>
                      </a:cxn>
                      <a:cxn ang="0">
                        <a:pos x="83" y="49"/>
                      </a:cxn>
                      <a:cxn ang="0">
                        <a:pos x="73" y="35"/>
                      </a:cxn>
                      <a:cxn ang="0">
                        <a:pos x="58" y="23"/>
                      </a:cxn>
                      <a:cxn ang="0">
                        <a:pos x="30" y="12"/>
                      </a:cxn>
                      <a:cxn ang="0">
                        <a:pos x="0" y="6"/>
                      </a:cxn>
                      <a:cxn ang="0">
                        <a:pos x="0" y="0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>
                          <a:alpha val="100000"/>
                        </a:schemeClr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8" name="Group 59"/>
                <p:cNvGrpSpPr/>
                <p:nvPr/>
              </p:nvGrpSpPr>
              <p:grpSpPr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2152" name="Freeform 60"/>
                  <p:cNvSpPr/>
                  <p:nvPr/>
                </p:nvSpPr>
                <p:spPr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39"/>
                      </a:cxn>
                      <a:cxn ang="0">
                        <a:pos x="79" y="13"/>
                      </a:cxn>
                      <a:cxn ang="0">
                        <a:pos x="163" y="2"/>
                      </a:cxn>
                      <a:cxn ang="0">
                        <a:pos x="251" y="2"/>
                      </a:cxn>
                      <a:cxn ang="0">
                        <a:pos x="249" y="8"/>
                      </a:cxn>
                      <a:cxn ang="0">
                        <a:pos x="161" y="8"/>
                      </a:cxn>
                      <a:cxn ang="0">
                        <a:pos x="60" y="23"/>
                      </a:cxn>
                      <a:cxn ang="0">
                        <a:pos x="0" y="39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3" name="Freeform 61"/>
                  <p:cNvSpPr/>
                  <p:nvPr/>
                </p:nvSpPr>
                <p:spPr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5" y="4"/>
                      </a:cxn>
                      <a:cxn ang="0">
                        <a:pos x="61" y="15"/>
                      </a:cxn>
                      <a:cxn ang="0">
                        <a:pos x="85" y="34"/>
                      </a:cxn>
                      <a:cxn ang="0">
                        <a:pos x="92" y="47"/>
                      </a:cxn>
                      <a:cxn ang="0">
                        <a:pos x="89" y="62"/>
                      </a:cxn>
                      <a:cxn ang="0">
                        <a:pos x="83" y="49"/>
                      </a:cxn>
                      <a:cxn ang="0">
                        <a:pos x="73" y="35"/>
                      </a:cxn>
                      <a:cxn ang="0">
                        <a:pos x="58" y="23"/>
                      </a:cxn>
                      <a:cxn ang="0">
                        <a:pos x="30" y="12"/>
                      </a:cxn>
                      <a:cxn ang="0">
                        <a:pos x="0" y="6"/>
                      </a:cxn>
                      <a:cxn ang="0">
                        <a:pos x="0" y="0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>
                          <a:alpha val="100000"/>
                        </a:schemeClr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9" name="Group 62"/>
                <p:cNvGrpSpPr/>
                <p:nvPr/>
              </p:nvGrpSpPr>
              <p:grpSpPr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2150" name="Freeform 63"/>
                  <p:cNvSpPr/>
                  <p:nvPr/>
                </p:nvSpPr>
                <p:spPr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2"/>
                      </a:cxn>
                      <a:cxn ang="0">
                        <a:pos x="5" y="1"/>
                      </a:cxn>
                      <a:cxn ang="0">
                        <a:pos x="10" y="0"/>
                      </a:cxn>
                      <a:cxn ang="0">
                        <a:pos x="15" y="0"/>
                      </a:cxn>
                      <a:cxn ang="0">
                        <a:pos x="15" y="1"/>
                      </a:cxn>
                      <a:cxn ang="0">
                        <a:pos x="10" y="1"/>
                      </a:cxn>
                      <a:cxn ang="0">
                        <a:pos x="4" y="1"/>
                      </a:cxn>
                      <a:cxn ang="0">
                        <a:pos x="0" y="2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1" name="Freeform 64"/>
                  <p:cNvSpPr/>
                  <p:nvPr/>
                </p:nvSpPr>
                <p:spPr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4" y="1"/>
                      </a:cxn>
                      <a:cxn ang="0">
                        <a:pos x="5" y="2"/>
                      </a:cxn>
                      <a:cxn ang="0">
                        <a:pos x="6" y="3"/>
                      </a:cxn>
                      <a:cxn ang="0">
                        <a:pos x="5" y="4"/>
                      </a:cxn>
                      <a:cxn ang="0">
                        <a:pos x="5" y="3"/>
                      </a:cxn>
                      <a:cxn ang="0">
                        <a:pos x="4" y="2"/>
                      </a:cxn>
                      <a:cxn ang="0">
                        <a:pos x="4" y="1"/>
                      </a:cxn>
                      <a:cxn ang="0">
                        <a:pos x="2" y="1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>
                          <a:alpha val="100000"/>
                        </a:schemeClr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0" name="Group 65"/>
                <p:cNvGrpSpPr/>
                <p:nvPr/>
              </p:nvGrpSpPr>
              <p:grpSpPr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2148" name="Freeform 66"/>
                  <p:cNvSpPr/>
                  <p:nvPr/>
                </p:nvSpPr>
                <p:spPr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2"/>
                      </a:cxn>
                      <a:cxn ang="0">
                        <a:pos x="5" y="1"/>
                      </a:cxn>
                      <a:cxn ang="0">
                        <a:pos x="10" y="0"/>
                      </a:cxn>
                      <a:cxn ang="0">
                        <a:pos x="16" y="0"/>
                      </a:cxn>
                      <a:cxn ang="0">
                        <a:pos x="16" y="1"/>
                      </a:cxn>
                      <a:cxn ang="0">
                        <a:pos x="10" y="1"/>
                      </a:cxn>
                      <a:cxn ang="0">
                        <a:pos x="4" y="1"/>
                      </a:cxn>
                      <a:cxn ang="0">
                        <a:pos x="0" y="2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49" name="Freeform 67"/>
                  <p:cNvSpPr/>
                  <p:nvPr/>
                </p:nvSpPr>
                <p:spPr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4" y="1"/>
                      </a:cxn>
                      <a:cxn ang="0">
                        <a:pos x="5" y="2"/>
                      </a:cxn>
                      <a:cxn ang="0">
                        <a:pos x="6" y="3"/>
                      </a:cxn>
                      <a:cxn ang="0">
                        <a:pos x="6" y="4"/>
                      </a:cxn>
                      <a:cxn ang="0">
                        <a:pos x="5" y="3"/>
                      </a:cxn>
                      <a:cxn ang="0">
                        <a:pos x="5" y="2"/>
                      </a:cxn>
                      <a:cxn ang="0">
                        <a:pos x="4" y="1"/>
                      </a:cxn>
                      <a:cxn ang="0">
                        <a:pos x="2" y="1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>
                          <a:alpha val="100000"/>
                        </a:schemeClr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1" name="Group 68"/>
                <p:cNvGrpSpPr/>
                <p:nvPr/>
              </p:nvGrpSpPr>
              <p:grpSpPr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2146" name="Freeform 69"/>
                  <p:cNvSpPr/>
                  <p:nvPr/>
                </p:nvSpPr>
                <p:spPr>
                  <a:xfrm rot="3473776" flipH="1">
                    <a:off x="1753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39"/>
                      </a:cxn>
                      <a:cxn ang="0">
                        <a:pos x="56" y="13"/>
                      </a:cxn>
                      <a:cxn ang="0">
                        <a:pos x="115" y="2"/>
                      </a:cxn>
                      <a:cxn ang="0">
                        <a:pos x="178" y="2"/>
                      </a:cxn>
                      <a:cxn ang="0">
                        <a:pos x="177" y="8"/>
                      </a:cxn>
                      <a:cxn ang="0">
                        <a:pos x="115" y="8"/>
                      </a:cxn>
                      <a:cxn ang="0">
                        <a:pos x="43" y="23"/>
                      </a:cxn>
                      <a:cxn ang="0">
                        <a:pos x="0" y="39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47" name="Freeform 70"/>
                  <p:cNvSpPr/>
                  <p:nvPr/>
                </p:nvSpPr>
                <p:spPr>
                  <a:xfrm rot="3473776" flipH="1">
                    <a:off x="1506" y="230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4"/>
                      </a:cxn>
                      <a:cxn ang="0">
                        <a:pos x="43" y="15"/>
                      </a:cxn>
                      <a:cxn ang="0">
                        <a:pos x="60" y="34"/>
                      </a:cxn>
                      <a:cxn ang="0">
                        <a:pos x="65" y="47"/>
                      </a:cxn>
                      <a:cxn ang="0">
                        <a:pos x="63" y="62"/>
                      </a:cxn>
                      <a:cxn ang="0">
                        <a:pos x="59" y="49"/>
                      </a:cxn>
                      <a:cxn ang="0">
                        <a:pos x="52" y="35"/>
                      </a:cxn>
                      <a:cxn ang="0">
                        <a:pos x="41" y="23"/>
                      </a:cxn>
                      <a:cxn ang="0">
                        <a:pos x="22" y="12"/>
                      </a:cxn>
                      <a:cxn ang="0">
                        <a:pos x="0" y="6"/>
                      </a:cxn>
                      <a:cxn ang="0">
                        <a:pos x="0" y="0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>
                          <a:alpha val="100000"/>
                        </a:schemeClr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2" name="Group 71"/>
                <p:cNvGrpSpPr/>
                <p:nvPr/>
              </p:nvGrpSpPr>
              <p:grpSpPr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2144" name="Freeform 72"/>
                  <p:cNvSpPr/>
                  <p:nvPr/>
                </p:nvSpPr>
                <p:spPr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39"/>
                      </a:cxn>
                      <a:cxn ang="0">
                        <a:pos x="50" y="13"/>
                      </a:cxn>
                      <a:cxn ang="0">
                        <a:pos x="104" y="2"/>
                      </a:cxn>
                      <a:cxn ang="0">
                        <a:pos x="159" y="2"/>
                      </a:cxn>
                      <a:cxn ang="0">
                        <a:pos x="159" y="8"/>
                      </a:cxn>
                      <a:cxn ang="0">
                        <a:pos x="103" y="8"/>
                      </a:cxn>
                      <a:cxn ang="0">
                        <a:pos x="38" y="23"/>
                      </a:cxn>
                      <a:cxn ang="0">
                        <a:pos x="0" y="39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45" name="Freeform 73"/>
                  <p:cNvSpPr/>
                  <p:nvPr/>
                </p:nvSpPr>
                <p:spPr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" y="4"/>
                      </a:cxn>
                      <a:cxn ang="0">
                        <a:pos x="39" y="15"/>
                      </a:cxn>
                      <a:cxn ang="0">
                        <a:pos x="54" y="34"/>
                      </a:cxn>
                      <a:cxn ang="0">
                        <a:pos x="59" y="47"/>
                      </a:cxn>
                      <a:cxn ang="0">
                        <a:pos x="56" y="62"/>
                      </a:cxn>
                      <a:cxn ang="0">
                        <a:pos x="53" y="49"/>
                      </a:cxn>
                      <a:cxn ang="0">
                        <a:pos x="46" y="35"/>
                      </a:cxn>
                      <a:cxn ang="0">
                        <a:pos x="37" y="23"/>
                      </a:cxn>
                      <a:cxn ang="0">
                        <a:pos x="19" y="12"/>
                      </a:cxn>
                      <a:cxn ang="0">
                        <a:pos x="0" y="6"/>
                      </a:cxn>
                      <a:cxn ang="0">
                        <a:pos x="0" y="0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>
                          <a:alpha val="100000"/>
                        </a:schemeClr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3" name="Group 74"/>
                <p:cNvGrpSpPr/>
                <p:nvPr/>
              </p:nvGrpSpPr>
              <p:grpSpPr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2142" name="Freeform 75"/>
                  <p:cNvSpPr/>
                  <p:nvPr/>
                </p:nvSpPr>
                <p:spPr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39"/>
                      </a:cxn>
                      <a:cxn ang="0">
                        <a:pos x="79" y="13"/>
                      </a:cxn>
                      <a:cxn ang="0">
                        <a:pos x="163" y="2"/>
                      </a:cxn>
                      <a:cxn ang="0">
                        <a:pos x="251" y="2"/>
                      </a:cxn>
                      <a:cxn ang="0">
                        <a:pos x="249" y="8"/>
                      </a:cxn>
                      <a:cxn ang="0">
                        <a:pos x="161" y="8"/>
                      </a:cxn>
                      <a:cxn ang="0">
                        <a:pos x="60" y="23"/>
                      </a:cxn>
                      <a:cxn ang="0">
                        <a:pos x="0" y="39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>
                          <a:alpha val="100000"/>
                        </a:schemeClr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43" name="Freeform 76"/>
                  <p:cNvSpPr/>
                  <p:nvPr/>
                </p:nvSpPr>
                <p:spPr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5" y="4"/>
                      </a:cxn>
                      <a:cxn ang="0">
                        <a:pos x="61" y="15"/>
                      </a:cxn>
                      <a:cxn ang="0">
                        <a:pos x="85" y="34"/>
                      </a:cxn>
                      <a:cxn ang="0">
                        <a:pos x="92" y="47"/>
                      </a:cxn>
                      <a:cxn ang="0">
                        <a:pos x="89" y="62"/>
                      </a:cxn>
                      <a:cxn ang="0">
                        <a:pos x="83" y="49"/>
                      </a:cxn>
                      <a:cxn ang="0">
                        <a:pos x="73" y="35"/>
                      </a:cxn>
                      <a:cxn ang="0">
                        <a:pos x="58" y="23"/>
                      </a:cxn>
                      <a:cxn ang="0">
                        <a:pos x="30" y="12"/>
                      </a:cxn>
                      <a:cxn ang="0">
                        <a:pos x="0" y="6"/>
                      </a:cxn>
                      <a:cxn ang="0">
                        <a:pos x="0" y="0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4" name="Group 77"/>
                <p:cNvGrpSpPr/>
                <p:nvPr/>
              </p:nvGrpSpPr>
              <p:grpSpPr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2140" name="Freeform 78"/>
                  <p:cNvSpPr/>
                  <p:nvPr/>
                </p:nvSpPr>
                <p:spPr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39"/>
                      </a:cxn>
                      <a:cxn ang="0">
                        <a:pos x="79" y="13"/>
                      </a:cxn>
                      <a:cxn ang="0">
                        <a:pos x="163" y="2"/>
                      </a:cxn>
                      <a:cxn ang="0">
                        <a:pos x="251" y="2"/>
                      </a:cxn>
                      <a:cxn ang="0">
                        <a:pos x="249" y="8"/>
                      </a:cxn>
                      <a:cxn ang="0">
                        <a:pos x="161" y="8"/>
                      </a:cxn>
                      <a:cxn ang="0">
                        <a:pos x="60" y="23"/>
                      </a:cxn>
                      <a:cxn ang="0">
                        <a:pos x="0" y="39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>
                          <a:alpha val="100000"/>
                        </a:schemeClr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41" name="Freeform 79"/>
                  <p:cNvSpPr/>
                  <p:nvPr/>
                </p:nvSpPr>
                <p:spPr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5" y="4"/>
                      </a:cxn>
                      <a:cxn ang="0">
                        <a:pos x="61" y="15"/>
                      </a:cxn>
                      <a:cxn ang="0">
                        <a:pos x="85" y="34"/>
                      </a:cxn>
                      <a:cxn ang="0">
                        <a:pos x="92" y="47"/>
                      </a:cxn>
                      <a:cxn ang="0">
                        <a:pos x="89" y="62"/>
                      </a:cxn>
                      <a:cxn ang="0">
                        <a:pos x="83" y="49"/>
                      </a:cxn>
                      <a:cxn ang="0">
                        <a:pos x="73" y="35"/>
                      </a:cxn>
                      <a:cxn ang="0">
                        <a:pos x="58" y="23"/>
                      </a:cxn>
                      <a:cxn ang="0">
                        <a:pos x="30" y="12"/>
                      </a:cxn>
                      <a:cxn ang="0">
                        <a:pos x="0" y="6"/>
                      </a:cxn>
                      <a:cxn ang="0">
                        <a:pos x="0" y="0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05" name="Freeform 80"/>
                <p:cNvSpPr/>
                <p:nvPr/>
              </p:nvSpPr>
              <p:spPr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3" y="0"/>
                    </a:cxn>
                    <a:cxn ang="0">
                      <a:pos x="6" y="0"/>
                    </a:cxn>
                    <a:cxn ang="0">
                      <a:pos x="9" y="0"/>
                    </a:cxn>
                    <a:cxn ang="0">
                      <a:pos x="9" y="0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1"/>
                    </a:cxn>
                  </a:cxnLst>
                  <a:rect l="0" t="0" r="0" b="0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>
                        <a:alpha val="100000"/>
                      </a:schemeClr>
                    </a:gs>
                    <a:gs pos="100000">
                      <a:schemeClr val="accent2">
                        <a:alpha val="100000"/>
                      </a:schemeClr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6" name="Freeform 81"/>
                <p:cNvSpPr/>
                <p:nvPr/>
              </p:nvSpPr>
              <p:spPr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" y="0"/>
                    </a:cxn>
                    <a:cxn ang="0">
                      <a:pos x="2" y="0"/>
                    </a:cxn>
                    <a:cxn ang="0">
                      <a:pos x="3" y="1"/>
                    </a:cxn>
                    <a:cxn ang="0">
                      <a:pos x="3" y="1"/>
                    </a:cxn>
                    <a:cxn ang="0">
                      <a:pos x="3" y="1"/>
                    </a:cxn>
                    <a:cxn ang="0">
                      <a:pos x="3" y="1"/>
                    </a:cxn>
                    <a:cxn ang="0">
                      <a:pos x="3" y="1"/>
                    </a:cxn>
                    <a:cxn ang="0">
                      <a:pos x="2" y="0"/>
                    </a:cxn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0" b="0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>
                        <a:alpha val="100000"/>
                      </a:schemeClr>
                    </a:gs>
                    <a:gs pos="100000">
                      <a:schemeClr val="folHlink">
                        <a:alpha val="100000"/>
                      </a:schemeClr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107" name="Group 82"/>
                <p:cNvGrpSpPr/>
                <p:nvPr/>
              </p:nvGrpSpPr>
              <p:grpSpPr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2138" name="Freeform 83"/>
                  <p:cNvSpPr/>
                  <p:nvPr/>
                </p:nvSpPr>
                <p:spPr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24"/>
                      </a:cxn>
                      <a:cxn ang="0">
                        <a:pos x="50" y="8"/>
                      </a:cxn>
                      <a:cxn ang="0">
                        <a:pos x="104" y="1"/>
                      </a:cxn>
                      <a:cxn ang="0">
                        <a:pos x="160" y="1"/>
                      </a:cxn>
                      <a:cxn ang="0">
                        <a:pos x="159" y="5"/>
                      </a:cxn>
                      <a:cxn ang="0">
                        <a:pos x="103" y="5"/>
                      </a:cxn>
                      <a:cxn ang="0">
                        <a:pos x="38" y="14"/>
                      </a:cxn>
                      <a:cxn ang="0">
                        <a:pos x="0" y="24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>
                          <a:alpha val="100000"/>
                        </a:schemeClr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39" name="Freeform 84"/>
                  <p:cNvSpPr/>
                  <p:nvPr/>
                </p:nvSpPr>
                <p:spPr>
                  <a:xfrm rot="-3857755">
                    <a:off x="3010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" y="3"/>
                      </a:cxn>
                      <a:cxn ang="0">
                        <a:pos x="39" y="10"/>
                      </a:cxn>
                      <a:cxn ang="0">
                        <a:pos x="54" y="21"/>
                      </a:cxn>
                      <a:cxn ang="0">
                        <a:pos x="59" y="30"/>
                      </a:cxn>
                      <a:cxn ang="0">
                        <a:pos x="56" y="38"/>
                      </a:cxn>
                      <a:cxn ang="0">
                        <a:pos x="53" y="31"/>
                      </a:cxn>
                      <a:cxn ang="0">
                        <a:pos x="46" y="22"/>
                      </a:cxn>
                      <a:cxn ang="0">
                        <a:pos x="37" y="14"/>
                      </a:cxn>
                      <a:cxn ang="0">
                        <a:pos x="19" y="7"/>
                      </a:cxn>
                      <a:cxn ang="0">
                        <a:pos x="0" y="4"/>
                      </a:cxn>
                      <a:cxn ang="0">
                        <a:pos x="0" y="0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8" name="Group 85"/>
                <p:cNvGrpSpPr/>
                <p:nvPr/>
              </p:nvGrpSpPr>
              <p:grpSpPr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2136" name="Freeform 86"/>
                  <p:cNvSpPr/>
                  <p:nvPr/>
                </p:nvSpPr>
                <p:spPr>
                  <a:xfrm rot="-2777260">
                    <a:off x="2491" y="914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78"/>
                      </a:cxn>
                      <a:cxn ang="0">
                        <a:pos x="65" y="26"/>
                      </a:cxn>
                      <a:cxn ang="0">
                        <a:pos x="134" y="4"/>
                      </a:cxn>
                      <a:cxn ang="0">
                        <a:pos x="206" y="4"/>
                      </a:cxn>
                      <a:cxn ang="0">
                        <a:pos x="205" y="16"/>
                      </a:cxn>
                      <a:cxn ang="0">
                        <a:pos x="133" y="16"/>
                      </a:cxn>
                      <a:cxn ang="0">
                        <a:pos x="49" y="45"/>
                      </a:cxn>
                      <a:cxn ang="0">
                        <a:pos x="0" y="78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>
                          <a:alpha val="100000"/>
                        </a:schemeClr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37" name="Freeform 87"/>
                  <p:cNvSpPr/>
                  <p:nvPr/>
                </p:nvSpPr>
                <p:spPr>
                  <a:xfrm rot="-2777260">
                    <a:off x="3429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0" y="1"/>
                      </a:cxn>
                      <a:cxn ang="0">
                        <a:pos x="21" y="9"/>
                      </a:cxn>
                      <a:cxn ang="0">
                        <a:pos x="50" y="30"/>
                      </a:cxn>
                      <a:cxn ang="0">
                        <a:pos x="69" y="66"/>
                      </a:cxn>
                      <a:cxn ang="0">
                        <a:pos x="76" y="93"/>
                      </a:cxn>
                      <a:cxn ang="0">
                        <a:pos x="73" y="120"/>
                      </a:cxn>
                      <a:cxn ang="0">
                        <a:pos x="68" y="97"/>
                      </a:cxn>
                      <a:cxn ang="0">
                        <a:pos x="60" y="70"/>
                      </a:cxn>
                      <a:cxn ang="0">
                        <a:pos x="48" y="45"/>
                      </a:cxn>
                      <a:cxn ang="0">
                        <a:pos x="25" y="23"/>
                      </a:cxn>
                      <a:cxn ang="0">
                        <a:pos x="0" y="12"/>
                      </a:cxn>
                      <a:cxn ang="0">
                        <a:pos x="0" y="1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09" name="Group 88"/>
                <p:cNvGrpSpPr/>
                <p:nvPr/>
              </p:nvGrpSpPr>
              <p:grpSpPr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2134" name="Freeform 89"/>
                  <p:cNvSpPr/>
                  <p:nvPr/>
                </p:nvSpPr>
                <p:spPr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3"/>
                      </a:cxn>
                      <a:cxn ang="0">
                        <a:pos x="37" y="1"/>
                      </a:cxn>
                      <a:cxn ang="0">
                        <a:pos x="75" y="0"/>
                      </a:cxn>
                      <a:cxn ang="0">
                        <a:pos x="116" y="0"/>
                      </a:cxn>
                      <a:cxn ang="0">
                        <a:pos x="115" y="1"/>
                      </a:cxn>
                      <a:cxn ang="0">
                        <a:pos x="75" y="1"/>
                      </a:cxn>
                      <a:cxn ang="0">
                        <a:pos x="28" y="2"/>
                      </a:cxn>
                      <a:cxn ang="0">
                        <a:pos x="0" y="3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>
                          <a:alpha val="100000"/>
                        </a:schemeClr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35" name="Freeform 90"/>
                  <p:cNvSpPr/>
                  <p:nvPr/>
                </p:nvSpPr>
                <p:spPr>
                  <a:xfrm rot="-4903748">
                    <a:off x="2649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2" y="0"/>
                      </a:cxn>
                      <a:cxn ang="0">
                        <a:pos x="28" y="1"/>
                      </a:cxn>
                      <a:cxn ang="0">
                        <a:pos x="39" y="2"/>
                      </a:cxn>
                      <a:cxn ang="0">
                        <a:pos x="43" y="3"/>
                      </a:cxn>
                      <a:cxn ang="0">
                        <a:pos x="41" y="4"/>
                      </a:cxn>
                      <a:cxn ang="0">
                        <a:pos x="38" y="3"/>
                      </a:cxn>
                      <a:cxn ang="0">
                        <a:pos x="34" y="2"/>
                      </a:cxn>
                      <a:cxn ang="0">
                        <a:pos x="27" y="2"/>
                      </a:cxn>
                      <a:cxn ang="0">
                        <a:pos x="14" y="1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0" name="Group 91"/>
                <p:cNvGrpSpPr/>
                <p:nvPr/>
              </p:nvGrpSpPr>
              <p:grpSpPr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2132" name="Freeform 92"/>
                  <p:cNvSpPr/>
                  <p:nvPr/>
                </p:nvSpPr>
                <p:spPr>
                  <a:xfrm rot="-3264308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119"/>
                      </a:cxn>
                      <a:cxn ang="0">
                        <a:pos x="216" y="40"/>
                      </a:cxn>
                      <a:cxn ang="0">
                        <a:pos x="444" y="6"/>
                      </a:cxn>
                      <a:cxn ang="0">
                        <a:pos x="684" y="6"/>
                      </a:cxn>
                      <a:cxn ang="0">
                        <a:pos x="681" y="25"/>
                      </a:cxn>
                      <a:cxn ang="0">
                        <a:pos x="442" y="25"/>
                      </a:cxn>
                      <a:cxn ang="0">
                        <a:pos x="164" y="69"/>
                      </a:cxn>
                      <a:cxn ang="0">
                        <a:pos x="0" y="119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33" name="Freeform 93"/>
                  <p:cNvSpPr/>
                  <p:nvPr/>
                </p:nvSpPr>
                <p:spPr>
                  <a:xfrm rot="-3264308" flipH="1">
                    <a:off x="725" y="3511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1" y="2"/>
                      </a:cxn>
                      <a:cxn ang="0">
                        <a:pos x="70" y="14"/>
                      </a:cxn>
                      <a:cxn ang="0">
                        <a:pos x="165" y="48"/>
                      </a:cxn>
                      <a:cxn ang="0">
                        <a:pos x="230" y="103"/>
                      </a:cxn>
                      <a:cxn ang="0">
                        <a:pos x="251" y="145"/>
                      </a:cxn>
                      <a:cxn ang="0">
                        <a:pos x="242" y="187"/>
                      </a:cxn>
                      <a:cxn ang="0">
                        <a:pos x="227" y="151"/>
                      </a:cxn>
                      <a:cxn ang="0">
                        <a:pos x="199" y="108"/>
                      </a:cxn>
                      <a:cxn ang="0">
                        <a:pos x="158" y="70"/>
                      </a:cxn>
                      <a:cxn ang="0">
                        <a:pos x="83" y="36"/>
                      </a:cxn>
                      <a:cxn ang="0">
                        <a:pos x="0" y="18"/>
                      </a:cxn>
                      <a:cxn ang="0">
                        <a:pos x="1" y="2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1" name="Group 94"/>
                <p:cNvGrpSpPr/>
                <p:nvPr/>
              </p:nvGrpSpPr>
              <p:grpSpPr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2130" name="Freeform 95"/>
                  <p:cNvSpPr/>
                  <p:nvPr/>
                </p:nvSpPr>
                <p:spPr>
                  <a:xfrm rot="-4057115" flipH="1">
                    <a:off x="1267" y="2577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119"/>
                      </a:cxn>
                      <a:cxn ang="0">
                        <a:pos x="171" y="40"/>
                      </a:cxn>
                      <a:cxn ang="0">
                        <a:pos x="352" y="6"/>
                      </a:cxn>
                      <a:cxn ang="0">
                        <a:pos x="542" y="6"/>
                      </a:cxn>
                      <a:cxn ang="0">
                        <a:pos x="539" y="25"/>
                      </a:cxn>
                      <a:cxn ang="0">
                        <a:pos x="349" y="25"/>
                      </a:cxn>
                      <a:cxn ang="0">
                        <a:pos x="129" y="69"/>
                      </a:cxn>
                      <a:cxn ang="0">
                        <a:pos x="0" y="119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31" name="Freeform 96"/>
                  <p:cNvSpPr/>
                  <p:nvPr/>
                </p:nvSpPr>
                <p:spPr>
                  <a:xfrm rot="-405711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0" y="2"/>
                      </a:cxn>
                      <a:cxn ang="0">
                        <a:pos x="55" y="14"/>
                      </a:cxn>
                      <a:cxn ang="0">
                        <a:pos x="131" y="48"/>
                      </a:cxn>
                      <a:cxn ang="0">
                        <a:pos x="182" y="103"/>
                      </a:cxn>
                      <a:cxn ang="0">
                        <a:pos x="199" y="145"/>
                      </a:cxn>
                      <a:cxn ang="0">
                        <a:pos x="191" y="187"/>
                      </a:cxn>
                      <a:cxn ang="0">
                        <a:pos x="180" y="151"/>
                      </a:cxn>
                      <a:cxn ang="0">
                        <a:pos x="157" y="108"/>
                      </a:cxn>
                      <a:cxn ang="0">
                        <a:pos x="126" y="70"/>
                      </a:cxn>
                      <a:cxn ang="0">
                        <a:pos x="66" y="36"/>
                      </a:cxn>
                      <a:cxn ang="0">
                        <a:pos x="0" y="18"/>
                      </a:cxn>
                      <a:cxn ang="0">
                        <a:pos x="0" y="2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2" name="Group 97"/>
                <p:cNvGrpSpPr/>
                <p:nvPr/>
              </p:nvGrpSpPr>
              <p:grpSpPr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2128" name="Freeform 98"/>
                  <p:cNvSpPr/>
                  <p:nvPr/>
                </p:nvSpPr>
                <p:spPr>
                  <a:xfrm rot="-4817938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108"/>
                      </a:cxn>
                      <a:cxn ang="0">
                        <a:pos x="211" y="36"/>
                      </a:cxn>
                      <a:cxn ang="0">
                        <a:pos x="435" y="5"/>
                      </a:cxn>
                      <a:cxn ang="0">
                        <a:pos x="669" y="5"/>
                      </a:cxn>
                      <a:cxn ang="0">
                        <a:pos x="665" y="22"/>
                      </a:cxn>
                      <a:cxn ang="0">
                        <a:pos x="432" y="22"/>
                      </a:cxn>
                      <a:cxn ang="0">
                        <a:pos x="160" y="62"/>
                      </a:cxn>
                      <a:cxn ang="0">
                        <a:pos x="0" y="108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accent2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29" name="Freeform 99"/>
                  <p:cNvSpPr/>
                  <p:nvPr/>
                </p:nvSpPr>
                <p:spPr>
                  <a:xfrm rot="-4817938" flipH="1">
                    <a:off x="1733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1" y="2"/>
                      </a:cxn>
                      <a:cxn ang="0">
                        <a:pos x="68" y="12"/>
                      </a:cxn>
                      <a:cxn ang="0">
                        <a:pos x="161" y="43"/>
                      </a:cxn>
                      <a:cxn ang="0">
                        <a:pos x="225" y="92"/>
                      </a:cxn>
                      <a:cxn ang="0">
                        <a:pos x="245" y="130"/>
                      </a:cxn>
                      <a:cxn ang="0">
                        <a:pos x="236" y="169"/>
                      </a:cxn>
                      <a:cxn ang="0">
                        <a:pos x="222" y="135"/>
                      </a:cxn>
                      <a:cxn ang="0">
                        <a:pos x="194" y="97"/>
                      </a:cxn>
                      <a:cxn ang="0">
                        <a:pos x="155" y="63"/>
                      </a:cxn>
                      <a:cxn ang="0">
                        <a:pos x="81" y="32"/>
                      </a:cxn>
                      <a:cxn ang="0">
                        <a:pos x="0" y="16"/>
                      </a:cxn>
                      <a:cxn ang="0">
                        <a:pos x="1" y="2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3" name="Group 100"/>
                <p:cNvGrpSpPr/>
                <p:nvPr/>
              </p:nvGrpSpPr>
              <p:grpSpPr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2126" name="Freeform 101"/>
                  <p:cNvSpPr/>
                  <p:nvPr/>
                </p:nvSpPr>
                <p:spPr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119"/>
                      </a:cxn>
                      <a:cxn ang="0">
                        <a:pos x="216" y="40"/>
                      </a:cxn>
                      <a:cxn ang="0">
                        <a:pos x="444" y="6"/>
                      </a:cxn>
                      <a:cxn ang="0">
                        <a:pos x="684" y="6"/>
                      </a:cxn>
                      <a:cxn ang="0">
                        <a:pos x="681" y="25"/>
                      </a:cxn>
                      <a:cxn ang="0">
                        <a:pos x="442" y="25"/>
                      </a:cxn>
                      <a:cxn ang="0">
                        <a:pos x="164" y="69"/>
                      </a:cxn>
                      <a:cxn ang="0">
                        <a:pos x="0" y="119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>
                          <a:alpha val="100000"/>
                        </a:schemeClr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27" name="Freeform 102"/>
                  <p:cNvSpPr/>
                  <p:nvPr/>
                </p:nvSpPr>
                <p:spPr>
                  <a:xfrm rot="3144576">
                    <a:off x="3751" y="3435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1" y="2"/>
                      </a:cxn>
                      <a:cxn ang="0">
                        <a:pos x="70" y="14"/>
                      </a:cxn>
                      <a:cxn ang="0">
                        <a:pos x="165" y="48"/>
                      </a:cxn>
                      <a:cxn ang="0">
                        <a:pos x="230" y="103"/>
                      </a:cxn>
                      <a:cxn ang="0">
                        <a:pos x="251" y="145"/>
                      </a:cxn>
                      <a:cxn ang="0">
                        <a:pos x="242" y="187"/>
                      </a:cxn>
                      <a:cxn ang="0">
                        <a:pos x="227" y="151"/>
                      </a:cxn>
                      <a:cxn ang="0">
                        <a:pos x="199" y="108"/>
                      </a:cxn>
                      <a:cxn ang="0">
                        <a:pos x="158" y="70"/>
                      </a:cxn>
                      <a:cxn ang="0">
                        <a:pos x="83" y="36"/>
                      </a:cxn>
                      <a:cxn ang="0">
                        <a:pos x="0" y="18"/>
                      </a:cxn>
                      <a:cxn ang="0">
                        <a:pos x="1" y="2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4" name="Group 103"/>
                <p:cNvGrpSpPr/>
                <p:nvPr/>
              </p:nvGrpSpPr>
              <p:grpSpPr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2124" name="Freeform 104"/>
                  <p:cNvSpPr/>
                  <p:nvPr/>
                </p:nvSpPr>
                <p:spPr>
                  <a:xfrm rot="3745735">
                    <a:off x="2505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105"/>
                      </a:cxn>
                      <a:cxn ang="0">
                        <a:pos x="189" y="35"/>
                      </a:cxn>
                      <a:cxn ang="0">
                        <a:pos x="390" y="5"/>
                      </a:cxn>
                      <a:cxn ang="0">
                        <a:pos x="600" y="5"/>
                      </a:cxn>
                      <a:cxn ang="0">
                        <a:pos x="596" y="21"/>
                      </a:cxn>
                      <a:cxn ang="0">
                        <a:pos x="387" y="21"/>
                      </a:cxn>
                      <a:cxn ang="0">
                        <a:pos x="144" y="61"/>
                      </a:cxn>
                      <a:cxn ang="0">
                        <a:pos x="0" y="105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>
                          <a:alpha val="100000"/>
                        </a:schemeClr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25" name="Freeform 105"/>
                  <p:cNvSpPr/>
                  <p:nvPr/>
                </p:nvSpPr>
                <p:spPr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1" y="2"/>
                      </a:cxn>
                      <a:cxn ang="0">
                        <a:pos x="61" y="12"/>
                      </a:cxn>
                      <a:cxn ang="0">
                        <a:pos x="145" y="42"/>
                      </a:cxn>
                      <a:cxn ang="0">
                        <a:pos x="202" y="90"/>
                      </a:cxn>
                      <a:cxn ang="0">
                        <a:pos x="220" y="127"/>
                      </a:cxn>
                      <a:cxn ang="0">
                        <a:pos x="212" y="164"/>
                      </a:cxn>
                      <a:cxn ang="0">
                        <a:pos x="199" y="132"/>
                      </a:cxn>
                      <a:cxn ang="0">
                        <a:pos x="174" y="94"/>
                      </a:cxn>
                      <a:cxn ang="0">
                        <a:pos x="139" y="62"/>
                      </a:cxn>
                      <a:cxn ang="0">
                        <a:pos x="73" y="31"/>
                      </a:cxn>
                      <a:cxn ang="0">
                        <a:pos x="0" y="16"/>
                      </a:cxn>
                      <a:cxn ang="0">
                        <a:pos x="1" y="2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5" name="Group 106"/>
                <p:cNvGrpSpPr/>
                <p:nvPr/>
              </p:nvGrpSpPr>
              <p:grpSpPr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2122" name="Freeform 107"/>
                  <p:cNvSpPr/>
                  <p:nvPr/>
                </p:nvSpPr>
                <p:spPr>
                  <a:xfrm rot="4286818">
                    <a:off x="2328" y="2660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9"/>
                      </a:cxn>
                      <a:cxn ang="0">
                        <a:pos x="173" y="20"/>
                      </a:cxn>
                      <a:cxn ang="0">
                        <a:pos x="356" y="3"/>
                      </a:cxn>
                      <a:cxn ang="0">
                        <a:pos x="548" y="3"/>
                      </a:cxn>
                      <a:cxn ang="0">
                        <a:pos x="545" y="12"/>
                      </a:cxn>
                      <a:cxn ang="0">
                        <a:pos x="353" y="12"/>
                      </a:cxn>
                      <a:cxn ang="0">
                        <a:pos x="131" y="34"/>
                      </a:cxn>
                      <a:cxn ang="0">
                        <a:pos x="0" y="59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>
                          <a:alpha val="100000"/>
                        </a:schemeClr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23" name="Freeform 108"/>
                  <p:cNvSpPr/>
                  <p:nvPr/>
                </p:nvSpPr>
                <p:spPr>
                  <a:xfrm rot="4286818">
                    <a:off x="3002" y="3746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0" y="1"/>
                      </a:cxn>
                      <a:cxn ang="0">
                        <a:pos x="56" y="6"/>
                      </a:cxn>
                      <a:cxn ang="0">
                        <a:pos x="133" y="23"/>
                      </a:cxn>
                      <a:cxn ang="0">
                        <a:pos x="185" y="50"/>
                      </a:cxn>
                      <a:cxn ang="0">
                        <a:pos x="201" y="71"/>
                      </a:cxn>
                      <a:cxn ang="0">
                        <a:pos x="193" y="91"/>
                      </a:cxn>
                      <a:cxn ang="0">
                        <a:pos x="182" y="73"/>
                      </a:cxn>
                      <a:cxn ang="0">
                        <a:pos x="159" y="53"/>
                      </a:cxn>
                      <a:cxn ang="0">
                        <a:pos x="127" y="34"/>
                      </a:cxn>
                      <a:cxn ang="0">
                        <a:pos x="67" y="18"/>
                      </a:cxn>
                      <a:cxn ang="0">
                        <a:pos x="0" y="9"/>
                      </a:cxn>
                      <a:cxn ang="0">
                        <a:pos x="0" y="1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6" name="Group 109"/>
                <p:cNvGrpSpPr/>
                <p:nvPr/>
              </p:nvGrpSpPr>
              <p:grpSpPr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2120" name="Freeform 110"/>
                  <p:cNvSpPr/>
                  <p:nvPr/>
                </p:nvSpPr>
                <p:spPr>
                  <a:xfrm rot="4898956">
                    <a:off x="2206" y="2713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9"/>
                      </a:cxn>
                      <a:cxn ang="0">
                        <a:pos x="134" y="20"/>
                      </a:cxn>
                      <a:cxn ang="0">
                        <a:pos x="276" y="3"/>
                      </a:cxn>
                      <a:cxn ang="0">
                        <a:pos x="425" y="3"/>
                      </a:cxn>
                      <a:cxn ang="0">
                        <a:pos x="423" y="12"/>
                      </a:cxn>
                      <a:cxn ang="0">
                        <a:pos x="274" y="12"/>
                      </a:cxn>
                      <a:cxn ang="0">
                        <a:pos x="102" y="34"/>
                      </a:cxn>
                      <a:cxn ang="0">
                        <a:pos x="0" y="59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>
                          <a:alpha val="100000"/>
                        </a:schemeClr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21" name="Freeform 111"/>
                  <p:cNvSpPr/>
                  <p:nvPr/>
                </p:nvSpPr>
                <p:spPr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0" y="1"/>
                      </a:cxn>
                      <a:cxn ang="0">
                        <a:pos x="43" y="6"/>
                      </a:cxn>
                      <a:cxn ang="0">
                        <a:pos x="103" y="23"/>
                      </a:cxn>
                      <a:cxn ang="0">
                        <a:pos x="143" y="50"/>
                      </a:cxn>
                      <a:cxn ang="0">
                        <a:pos x="156" y="71"/>
                      </a:cxn>
                      <a:cxn ang="0">
                        <a:pos x="150" y="91"/>
                      </a:cxn>
                      <a:cxn ang="0">
                        <a:pos x="142" y="73"/>
                      </a:cxn>
                      <a:cxn ang="0">
                        <a:pos x="124" y="53"/>
                      </a:cxn>
                      <a:cxn ang="0">
                        <a:pos x="99" y="34"/>
                      </a:cxn>
                      <a:cxn ang="0">
                        <a:pos x="52" y="18"/>
                      </a:cxn>
                      <a:cxn ang="0">
                        <a:pos x="0" y="9"/>
                      </a:cxn>
                      <a:cxn ang="0">
                        <a:pos x="0" y="1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17" name="Group 112"/>
                <p:cNvGrpSpPr/>
                <p:nvPr/>
              </p:nvGrpSpPr>
              <p:grpSpPr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2118" name="Freeform 113"/>
                  <p:cNvSpPr/>
                  <p:nvPr/>
                </p:nvSpPr>
                <p:spPr>
                  <a:xfrm rot="5755659">
                    <a:off x="1900" y="2759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26"/>
                      </a:cxn>
                      <a:cxn ang="0">
                        <a:pos x="125" y="9"/>
                      </a:cxn>
                      <a:cxn ang="0">
                        <a:pos x="257" y="1"/>
                      </a:cxn>
                      <a:cxn ang="0">
                        <a:pos x="397" y="1"/>
                      </a:cxn>
                      <a:cxn ang="0">
                        <a:pos x="394" y="5"/>
                      </a:cxn>
                      <a:cxn ang="0">
                        <a:pos x="255" y="5"/>
                      </a:cxn>
                      <a:cxn ang="0">
                        <a:pos x="95" y="15"/>
                      </a:cxn>
                      <a:cxn ang="0">
                        <a:pos x="0" y="26"/>
                      </a:cxn>
                    </a:cxnLst>
                    <a:rect l="0" t="0" r="0" b="0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>
                          <a:alpha val="100000"/>
                        </a:schemeClr>
                      </a:gs>
                      <a:gs pos="100000">
                        <a:schemeClr val="folHlink">
                          <a:alpha val="100000"/>
                        </a:scheme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19" name="Freeform 114"/>
                  <p:cNvSpPr/>
                  <p:nvPr/>
                </p:nvSpPr>
                <p:spPr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0" y="3"/>
                      </a:cxn>
                      <a:cxn ang="0">
                        <a:pos x="96" y="10"/>
                      </a:cxn>
                      <a:cxn ang="0">
                        <a:pos x="133" y="22"/>
                      </a:cxn>
                      <a:cxn ang="0">
                        <a:pos x="145" y="32"/>
                      </a:cxn>
                      <a:cxn ang="0">
                        <a:pos x="140" y="41"/>
                      </a:cxn>
                      <a:cxn ang="0">
                        <a:pos x="132" y="33"/>
                      </a:cxn>
                      <a:cxn ang="0">
                        <a:pos x="115" y="23"/>
                      </a:cxn>
                      <a:cxn ang="0">
                        <a:pos x="92" y="15"/>
                      </a:cxn>
                      <a:cxn ang="0">
                        <a:pos x="48" y="8"/>
                      </a:cxn>
                      <a:cxn ang="0">
                        <a:pos x="0" y="4"/>
                      </a:cxn>
                      <a:cxn ang="0">
                        <a:pos x="0" y="0"/>
                      </a:cxn>
                    </a:cxnLst>
                    <a:rect l="0" t="0" r="0" b="0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>
                          <a:alpha val="100000"/>
                        </a:schemeClr>
                      </a:gs>
                      <a:gs pos="100000">
                        <a:schemeClr val="bg1">
                          <a:alpha val="100000"/>
                        </a:scheme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062" name="Freeform 115"/>
              <p:cNvSpPr/>
              <p:nvPr/>
            </p:nvSpPr>
            <p:spPr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5" y="2"/>
                  </a:cxn>
                  <a:cxn ang="0">
                    <a:pos x="3" y="4"/>
                  </a:cxn>
                  <a:cxn ang="0">
                    <a:pos x="6" y="5"/>
                  </a:cxn>
                  <a:cxn ang="0">
                    <a:pos x="4" y="7"/>
                  </a:cxn>
                  <a:cxn ang="0">
                    <a:pos x="7" y="7"/>
                  </a:cxn>
                  <a:cxn ang="0">
                    <a:pos x="6" y="9"/>
                  </a:cxn>
                  <a:cxn ang="0">
                    <a:pos x="8" y="9"/>
                  </a:cxn>
                  <a:cxn ang="0">
                    <a:pos x="7" y="11"/>
                  </a:cxn>
                  <a:cxn ang="0">
                    <a:pos x="9" y="12"/>
                  </a:cxn>
                  <a:cxn ang="0">
                    <a:pos x="9" y="14"/>
                  </a:cxn>
                  <a:cxn ang="0">
                    <a:pos x="10" y="16"/>
                  </a:cxn>
                  <a:cxn ang="0">
                    <a:pos x="9" y="18"/>
                  </a:cxn>
                  <a:cxn ang="0">
                    <a:pos x="11" y="19"/>
                  </a:cxn>
                  <a:cxn ang="0">
                    <a:pos x="10" y="21"/>
                  </a:cxn>
                  <a:cxn ang="0">
                    <a:pos x="11" y="24"/>
                  </a:cxn>
                  <a:cxn ang="0">
                    <a:pos x="10" y="25"/>
                  </a:cxn>
                  <a:cxn ang="0">
                    <a:pos x="12" y="27"/>
                  </a:cxn>
                  <a:cxn ang="0">
                    <a:pos x="11" y="29"/>
                  </a:cxn>
                  <a:cxn ang="0">
                    <a:pos x="12" y="32"/>
                  </a:cxn>
                  <a:cxn ang="0">
                    <a:pos x="11" y="33"/>
                  </a:cxn>
                  <a:cxn ang="0">
                    <a:pos x="12" y="35"/>
                  </a:cxn>
                </a:cxnLst>
                <a:rect l="0" t="0" r="0" b="0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Arc 116"/>
              <p:cNvSpPr/>
              <p:nvPr/>
            </p:nvSpPr>
            <p:spPr>
              <a:xfrm flipH="1">
                <a:off x="3528" y="726"/>
                <a:ext cx="833" cy="90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2"/>
                  </a:cxn>
                  <a:cxn ang="0">
                    <a:pos x="0" y="2"/>
                  </a:cxn>
                </a:cxnLst>
                <a:rect l="0" t="0" r="0" b="0"/>
                <a:pathLst>
                  <a:path w="21600" h="21602" fill="none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" name="Arc 117"/>
              <p:cNvSpPr/>
              <p:nvPr/>
            </p:nvSpPr>
            <p:spPr>
              <a:xfrm flipV="1">
                <a:off x="4278" y="179"/>
                <a:ext cx="1007" cy="802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0" b="0"/>
                <a:pathLst>
                  <a:path w="36729" h="21600" fill="none">
                    <a:moveTo>
                      <a:pt x="36729" y="10451"/>
                    </a:moveTo>
                    <a:cubicBezTo>
                      <a:pt x="32926" y="17330"/>
                      <a:pt x="25686" y="21600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>
                    <a:moveTo>
                      <a:pt x="36729" y="10451"/>
                    </a:moveTo>
                    <a:cubicBezTo>
                      <a:pt x="32926" y="17330"/>
                      <a:pt x="25686" y="21600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" name="Arc 118"/>
              <p:cNvSpPr/>
              <p:nvPr/>
            </p:nvSpPr>
            <p:spPr>
              <a:xfrm flipH="1">
                <a:off x="3612" y="580"/>
                <a:ext cx="487" cy="9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0" b="0"/>
                <a:pathLst>
                  <a:path w="28940" h="22305" fill="none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" name="Arc 119"/>
              <p:cNvSpPr/>
              <p:nvPr/>
            </p:nvSpPr>
            <p:spPr>
              <a:xfrm flipH="1">
                <a:off x="3267" y="628"/>
                <a:ext cx="791" cy="9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2"/>
                  </a:cxn>
                  <a:cxn ang="0">
                    <a:pos x="0" y="2"/>
                  </a:cxn>
                </a:cxnLst>
                <a:rect l="0" t="0" r="0" b="0"/>
                <a:pathLst>
                  <a:path w="30473" h="22305" fill="none">
                    <a:moveTo>
                      <a:pt x="-1" y="1906"/>
                    </a:moveTo>
                    <a:cubicBezTo>
                      <a:pt x="2789" y="649"/>
                      <a:pt x="5813" y="0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>
                    <a:moveTo>
                      <a:pt x="-1" y="1906"/>
                    </a:moveTo>
                    <a:cubicBezTo>
                      <a:pt x="2789" y="649"/>
                      <a:pt x="5813" y="0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7" name="Arc 120"/>
              <p:cNvSpPr/>
              <p:nvPr/>
            </p:nvSpPr>
            <p:spPr>
              <a:xfrm flipH="1">
                <a:off x="3197" y="458"/>
                <a:ext cx="932" cy="9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2"/>
                  </a:cxn>
                  <a:cxn ang="0">
                    <a:pos x="0" y="2"/>
                  </a:cxn>
                </a:cxnLst>
                <a:rect l="0" t="0" r="0" b="0"/>
                <a:pathLst>
                  <a:path w="34455" h="22305" fill="none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" name="Arc 121"/>
              <p:cNvSpPr/>
              <p:nvPr/>
            </p:nvSpPr>
            <p:spPr>
              <a:xfrm>
                <a:off x="4229" y="589"/>
                <a:ext cx="149" cy="9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0" b="0"/>
                <a:pathLst>
                  <a:path w="34812" h="22305" fill="none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" name="Arc 122"/>
              <p:cNvSpPr/>
              <p:nvPr/>
            </p:nvSpPr>
            <p:spPr>
              <a:xfrm>
                <a:off x="4268" y="585"/>
                <a:ext cx="394" cy="9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0" b="0"/>
                <a:pathLst>
                  <a:path w="34812" h="22305" fill="none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0" name="Arc 123"/>
              <p:cNvSpPr/>
              <p:nvPr/>
            </p:nvSpPr>
            <p:spPr>
              <a:xfrm>
                <a:off x="4303" y="463"/>
                <a:ext cx="559" cy="9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0" b="0"/>
                <a:pathLst>
                  <a:path w="34812" h="22305" fill="none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" name="Freeform 124"/>
              <p:cNvSpPr/>
              <p:nvPr/>
            </p:nvSpPr>
            <p:spPr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5" y="2"/>
                  </a:cxn>
                  <a:cxn ang="0">
                    <a:pos x="3" y="4"/>
                  </a:cxn>
                  <a:cxn ang="0">
                    <a:pos x="6" y="5"/>
                  </a:cxn>
                  <a:cxn ang="0">
                    <a:pos x="4" y="7"/>
                  </a:cxn>
                  <a:cxn ang="0">
                    <a:pos x="7" y="7"/>
                  </a:cxn>
                  <a:cxn ang="0">
                    <a:pos x="6" y="9"/>
                  </a:cxn>
                  <a:cxn ang="0">
                    <a:pos x="8" y="9"/>
                  </a:cxn>
                  <a:cxn ang="0">
                    <a:pos x="7" y="11"/>
                  </a:cxn>
                  <a:cxn ang="0">
                    <a:pos x="9" y="12"/>
                  </a:cxn>
                  <a:cxn ang="0">
                    <a:pos x="9" y="14"/>
                  </a:cxn>
                  <a:cxn ang="0">
                    <a:pos x="10" y="16"/>
                  </a:cxn>
                  <a:cxn ang="0">
                    <a:pos x="9" y="18"/>
                  </a:cxn>
                  <a:cxn ang="0">
                    <a:pos x="11" y="19"/>
                  </a:cxn>
                  <a:cxn ang="0">
                    <a:pos x="10" y="21"/>
                  </a:cxn>
                  <a:cxn ang="0">
                    <a:pos x="11" y="24"/>
                  </a:cxn>
                  <a:cxn ang="0">
                    <a:pos x="10" y="25"/>
                  </a:cxn>
                  <a:cxn ang="0">
                    <a:pos x="11" y="27"/>
                  </a:cxn>
                  <a:cxn ang="0">
                    <a:pos x="11" y="29"/>
                  </a:cxn>
                  <a:cxn ang="0">
                    <a:pos x="11" y="32"/>
                  </a:cxn>
                  <a:cxn ang="0">
                    <a:pos x="11" y="33"/>
                  </a:cxn>
                  <a:cxn ang="0">
                    <a:pos x="11" y="35"/>
                  </a:cxn>
                </a:cxnLst>
                <a:rect l="0" t="0" r="0" b="0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2" name="Freeform 125"/>
              <p:cNvSpPr/>
              <p:nvPr/>
            </p:nvSpPr>
            <p:spPr>
              <a:xfrm rot="-193924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5" y="1"/>
                  </a:cxn>
                  <a:cxn ang="0">
                    <a:pos x="4" y="2"/>
                  </a:cxn>
                  <a:cxn ang="0">
                    <a:pos x="6" y="2"/>
                  </a:cxn>
                  <a:cxn ang="0">
                    <a:pos x="5" y="2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8" y="3"/>
                  </a:cxn>
                  <a:cxn ang="0">
                    <a:pos x="7" y="4"/>
                  </a:cxn>
                  <a:cxn ang="0">
                    <a:pos x="8" y="4"/>
                  </a:cxn>
                  <a:cxn ang="0">
                    <a:pos x="7" y="5"/>
                  </a:cxn>
                  <a:cxn ang="0">
                    <a:pos x="8" y="5"/>
                  </a:cxn>
                  <a:cxn ang="0">
                    <a:pos x="8" y="5"/>
                  </a:cxn>
                  <a:cxn ang="0">
                    <a:pos x="8" y="6"/>
                  </a:cxn>
                  <a:cxn ang="0">
                    <a:pos x="8" y="6"/>
                  </a:cxn>
                  <a:cxn ang="0">
                    <a:pos x="8" y="6"/>
                  </a:cxn>
                </a:cxnLst>
                <a:rect l="0" t="0" r="0" b="0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2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3" name="Arc 126"/>
              <p:cNvSpPr/>
              <p:nvPr/>
            </p:nvSpPr>
            <p:spPr>
              <a:xfrm flipH="1">
                <a:off x="3144" y="319"/>
                <a:ext cx="996" cy="9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2"/>
                  </a:cxn>
                  <a:cxn ang="0">
                    <a:pos x="0" y="2"/>
                  </a:cxn>
                </a:cxnLst>
                <a:rect l="0" t="0" r="0" b="0"/>
                <a:pathLst>
                  <a:path w="36830" h="22305" fill="none">
                    <a:moveTo>
                      <a:pt x="0" y="6283"/>
                    </a:moveTo>
                    <a:cubicBezTo>
                      <a:pt x="4047" y="2258"/>
                      <a:pt x="9522" y="0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>
                    <a:moveTo>
                      <a:pt x="0" y="6283"/>
                    </a:moveTo>
                    <a:cubicBezTo>
                      <a:pt x="4047" y="2258"/>
                      <a:pt x="9522" y="0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folHlink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" name="Arc 127"/>
              <p:cNvSpPr/>
              <p:nvPr/>
            </p:nvSpPr>
            <p:spPr>
              <a:xfrm flipH="1">
                <a:off x="3425" y="123"/>
                <a:ext cx="725" cy="90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0" y="2"/>
                  </a:cxn>
                </a:cxnLst>
                <a:rect l="0" t="0" r="0" b="0"/>
                <a:pathLst>
                  <a:path w="31881" h="21600" fill="none">
                    <a:moveTo>
                      <a:pt x="-1" y="10015"/>
                    </a:moveTo>
                    <a:cubicBezTo>
                      <a:pt x="3963" y="3778"/>
                      <a:pt x="10840" y="0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>
                    <a:moveTo>
                      <a:pt x="-1" y="10015"/>
                    </a:moveTo>
                    <a:cubicBezTo>
                      <a:pt x="3963" y="3778"/>
                      <a:pt x="10840" y="0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" name="Arc 128"/>
              <p:cNvSpPr/>
              <p:nvPr/>
            </p:nvSpPr>
            <p:spPr>
              <a:xfrm>
                <a:off x="4199" y="502"/>
                <a:ext cx="299" cy="90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2"/>
                  </a:cxn>
                </a:cxnLst>
                <a:rect l="0" t="0" r="0" b="0"/>
                <a:pathLst>
                  <a:path w="31146" h="21600" fill="none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accent2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" name="Freeform 129"/>
              <p:cNvSpPr/>
              <p:nvPr/>
            </p:nvSpPr>
            <p:spPr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9" y="0"/>
                  </a:cxn>
                  <a:cxn ang="0">
                    <a:pos x="16" y="3"/>
                  </a:cxn>
                  <a:cxn ang="0">
                    <a:pos x="55" y="3"/>
                  </a:cxn>
                  <a:cxn ang="0">
                    <a:pos x="32" y="5"/>
                  </a:cxn>
                  <a:cxn ang="0">
                    <a:pos x="63" y="6"/>
                  </a:cxn>
                  <a:cxn ang="0">
                    <a:pos x="48" y="7"/>
                  </a:cxn>
                  <a:cxn ang="0">
                    <a:pos x="79" y="8"/>
                  </a:cxn>
                  <a:cxn ang="0">
                    <a:pos x="63" y="10"/>
                  </a:cxn>
                  <a:cxn ang="0">
                    <a:pos x="87" y="10"/>
                  </a:cxn>
                  <a:cxn ang="0">
                    <a:pos x="79" y="12"/>
                  </a:cxn>
                  <a:cxn ang="0">
                    <a:pos x="95" y="13"/>
                  </a:cxn>
                  <a:cxn ang="0">
                    <a:pos x="95" y="15"/>
                  </a:cxn>
                  <a:cxn ang="0">
                    <a:pos x="111" y="17"/>
                  </a:cxn>
                  <a:cxn ang="0">
                    <a:pos x="102" y="19"/>
                  </a:cxn>
                  <a:cxn ang="0">
                    <a:pos x="118" y="21"/>
                  </a:cxn>
                  <a:cxn ang="0">
                    <a:pos x="111" y="23"/>
                  </a:cxn>
                  <a:cxn ang="0">
                    <a:pos x="118" y="26"/>
                  </a:cxn>
                  <a:cxn ang="0">
                    <a:pos x="111" y="27"/>
                  </a:cxn>
                  <a:cxn ang="0">
                    <a:pos x="127" y="29"/>
                  </a:cxn>
                  <a:cxn ang="0">
                    <a:pos x="118" y="32"/>
                  </a:cxn>
                  <a:cxn ang="0">
                    <a:pos x="127" y="35"/>
                  </a:cxn>
                  <a:cxn ang="0">
                    <a:pos x="118" y="36"/>
                  </a:cxn>
                  <a:cxn ang="0">
                    <a:pos x="127" y="38"/>
                  </a:cxn>
                </a:cxnLst>
                <a:rect l="0" t="0" r="0" b="0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" name="Freeform 130"/>
              <p:cNvSpPr/>
              <p:nvPr/>
            </p:nvSpPr>
            <p:spPr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1" y="0"/>
                  </a:cxn>
                  <a:cxn ang="0">
                    <a:pos x="4" y="3"/>
                  </a:cxn>
                  <a:cxn ang="0">
                    <a:pos x="15" y="3"/>
                  </a:cxn>
                  <a:cxn ang="0">
                    <a:pos x="8" y="5"/>
                  </a:cxn>
                  <a:cxn ang="0">
                    <a:pos x="17" y="6"/>
                  </a:cxn>
                  <a:cxn ang="0">
                    <a:pos x="13" y="7"/>
                  </a:cxn>
                  <a:cxn ang="0">
                    <a:pos x="21" y="8"/>
                  </a:cxn>
                  <a:cxn ang="0">
                    <a:pos x="17" y="10"/>
                  </a:cxn>
                  <a:cxn ang="0">
                    <a:pos x="23" y="10"/>
                  </a:cxn>
                  <a:cxn ang="0">
                    <a:pos x="21" y="12"/>
                  </a:cxn>
                  <a:cxn ang="0">
                    <a:pos x="25" y="13"/>
                  </a:cxn>
                  <a:cxn ang="0">
                    <a:pos x="25" y="15"/>
                  </a:cxn>
                  <a:cxn ang="0">
                    <a:pos x="29" y="17"/>
                  </a:cxn>
                  <a:cxn ang="0">
                    <a:pos x="27" y="20"/>
                  </a:cxn>
                  <a:cxn ang="0">
                    <a:pos x="31" y="21"/>
                  </a:cxn>
                  <a:cxn ang="0">
                    <a:pos x="29" y="23"/>
                  </a:cxn>
                  <a:cxn ang="0">
                    <a:pos x="31" y="26"/>
                  </a:cxn>
                  <a:cxn ang="0">
                    <a:pos x="29" y="27"/>
                  </a:cxn>
                  <a:cxn ang="0">
                    <a:pos x="33" y="30"/>
                  </a:cxn>
                  <a:cxn ang="0">
                    <a:pos x="31" y="32"/>
                  </a:cxn>
                  <a:cxn ang="0">
                    <a:pos x="33" y="35"/>
                  </a:cxn>
                  <a:cxn ang="0">
                    <a:pos x="31" y="36"/>
                  </a:cxn>
                  <a:cxn ang="0">
                    <a:pos x="33" y="38"/>
                  </a:cxn>
                </a:cxnLst>
                <a:rect l="0" t="0" r="0" b="0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8" name="Freeform 131"/>
              <p:cNvSpPr/>
              <p:nvPr/>
            </p:nvSpPr>
            <p:spPr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0"/>
                  </a:cxn>
                  <a:cxn ang="0">
                    <a:pos x="1" y="3"/>
                  </a:cxn>
                  <a:cxn ang="0">
                    <a:pos x="3" y="3"/>
                  </a:cxn>
                  <a:cxn ang="0">
                    <a:pos x="2" y="5"/>
                  </a:cxn>
                  <a:cxn ang="0">
                    <a:pos x="4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4" y="10"/>
                  </a:cxn>
                  <a:cxn ang="0">
                    <a:pos x="5" y="10"/>
                  </a:cxn>
                  <a:cxn ang="0">
                    <a:pos x="4" y="12"/>
                  </a:cxn>
                  <a:cxn ang="0">
                    <a:pos x="5" y="13"/>
                  </a:cxn>
                  <a:cxn ang="0">
                    <a:pos x="5" y="15"/>
                  </a:cxn>
                  <a:cxn ang="0">
                    <a:pos x="6" y="17"/>
                  </a:cxn>
                  <a:cxn ang="0">
                    <a:pos x="6" y="19"/>
                  </a:cxn>
                  <a:cxn ang="0">
                    <a:pos x="7" y="21"/>
                  </a:cxn>
                  <a:cxn ang="0">
                    <a:pos x="6" y="23"/>
                  </a:cxn>
                  <a:cxn ang="0">
                    <a:pos x="7" y="26"/>
                  </a:cxn>
                  <a:cxn ang="0">
                    <a:pos x="6" y="27"/>
                  </a:cxn>
                  <a:cxn ang="0">
                    <a:pos x="7" y="29"/>
                  </a:cxn>
                  <a:cxn ang="0">
                    <a:pos x="7" y="32"/>
                  </a:cxn>
                  <a:cxn ang="0">
                    <a:pos x="7" y="35"/>
                  </a:cxn>
                  <a:cxn ang="0">
                    <a:pos x="7" y="36"/>
                  </a:cxn>
                  <a:cxn ang="0">
                    <a:pos x="7" y="38"/>
                  </a:cxn>
                </a:cxnLst>
                <a:rect l="0" t="0" r="0" b="0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9" name="Freeform 132"/>
              <p:cNvSpPr/>
              <p:nvPr/>
            </p:nvSpPr>
            <p:spPr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2" y="0"/>
                  </a:cxn>
                  <a:cxn ang="0">
                    <a:pos x="13" y="3"/>
                  </a:cxn>
                  <a:cxn ang="0">
                    <a:pos x="44" y="3"/>
                  </a:cxn>
                  <a:cxn ang="0">
                    <a:pos x="25" y="6"/>
                  </a:cxn>
                  <a:cxn ang="0">
                    <a:pos x="50" y="7"/>
                  </a:cxn>
                  <a:cxn ang="0">
                    <a:pos x="38" y="8"/>
                  </a:cxn>
                  <a:cxn ang="0">
                    <a:pos x="63" y="9"/>
                  </a:cxn>
                  <a:cxn ang="0">
                    <a:pos x="50" y="11"/>
                  </a:cxn>
                  <a:cxn ang="0">
                    <a:pos x="70" y="12"/>
                  </a:cxn>
                  <a:cxn ang="0">
                    <a:pos x="63" y="14"/>
                  </a:cxn>
                  <a:cxn ang="0">
                    <a:pos x="76" y="16"/>
                  </a:cxn>
                  <a:cxn ang="0">
                    <a:pos x="76" y="17"/>
                  </a:cxn>
                  <a:cxn ang="0">
                    <a:pos x="89" y="20"/>
                  </a:cxn>
                  <a:cxn ang="0">
                    <a:pos x="82" y="23"/>
                  </a:cxn>
                  <a:cxn ang="0">
                    <a:pos x="95" y="24"/>
                  </a:cxn>
                  <a:cxn ang="0">
                    <a:pos x="89" y="27"/>
                  </a:cxn>
                  <a:cxn ang="0">
                    <a:pos x="95" y="30"/>
                  </a:cxn>
                  <a:cxn ang="0">
                    <a:pos x="89" y="32"/>
                  </a:cxn>
                  <a:cxn ang="0">
                    <a:pos x="101" y="34"/>
                  </a:cxn>
                  <a:cxn ang="0">
                    <a:pos x="95" y="37"/>
                  </a:cxn>
                  <a:cxn ang="0">
                    <a:pos x="101" y="41"/>
                  </a:cxn>
                  <a:cxn ang="0">
                    <a:pos x="95" y="41"/>
                  </a:cxn>
                  <a:cxn ang="0">
                    <a:pos x="101" y="44"/>
                  </a:cxn>
                </a:cxnLst>
                <a:rect l="0" t="0" r="0" b="0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0" name="Freeform 133"/>
              <p:cNvSpPr/>
              <p:nvPr/>
            </p:nvSpPr>
            <p:spPr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8" y="0"/>
                  </a:cxn>
                  <a:cxn ang="0">
                    <a:pos x="44" y="1"/>
                  </a:cxn>
                  <a:cxn ang="0">
                    <a:pos x="152" y="1"/>
                  </a:cxn>
                  <a:cxn ang="0">
                    <a:pos x="87" y="2"/>
                  </a:cxn>
                  <a:cxn ang="0">
                    <a:pos x="173" y="2"/>
                  </a:cxn>
                  <a:cxn ang="0">
                    <a:pos x="130" y="2"/>
                  </a:cxn>
                  <a:cxn ang="0">
                    <a:pos x="216" y="3"/>
                  </a:cxn>
                  <a:cxn ang="0">
                    <a:pos x="173" y="3"/>
                  </a:cxn>
                  <a:cxn ang="0">
                    <a:pos x="238" y="4"/>
                  </a:cxn>
                  <a:cxn ang="0">
                    <a:pos x="216" y="4"/>
                  </a:cxn>
                  <a:cxn ang="0">
                    <a:pos x="260" y="5"/>
                  </a:cxn>
                  <a:cxn ang="0">
                    <a:pos x="260" y="5"/>
                  </a:cxn>
                  <a:cxn ang="0">
                    <a:pos x="303" y="6"/>
                  </a:cxn>
                  <a:cxn ang="0">
                    <a:pos x="281" y="7"/>
                  </a:cxn>
                  <a:cxn ang="0">
                    <a:pos x="324" y="7"/>
                  </a:cxn>
                  <a:cxn ang="0">
                    <a:pos x="303" y="8"/>
                  </a:cxn>
                  <a:cxn ang="0">
                    <a:pos x="324" y="9"/>
                  </a:cxn>
                  <a:cxn ang="0">
                    <a:pos x="303" y="9"/>
                  </a:cxn>
                  <a:cxn ang="0">
                    <a:pos x="347" y="10"/>
                  </a:cxn>
                  <a:cxn ang="0">
                    <a:pos x="324" y="11"/>
                  </a:cxn>
                  <a:cxn ang="0">
                    <a:pos x="347" y="12"/>
                  </a:cxn>
                  <a:cxn ang="0">
                    <a:pos x="324" y="12"/>
                  </a:cxn>
                  <a:cxn ang="0">
                    <a:pos x="347" y="13"/>
                  </a:cxn>
                </a:cxnLst>
                <a:rect l="0" t="0" r="0" b="0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1" name="Freeform 134"/>
              <p:cNvSpPr/>
              <p:nvPr/>
            </p:nvSpPr>
            <p:spPr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9" y="0"/>
                  </a:cxn>
                  <a:cxn ang="0">
                    <a:pos x="4" y="2"/>
                  </a:cxn>
                  <a:cxn ang="0">
                    <a:pos x="13" y="2"/>
                  </a:cxn>
                  <a:cxn ang="0">
                    <a:pos x="7" y="4"/>
                  </a:cxn>
                  <a:cxn ang="0">
                    <a:pos x="14" y="5"/>
                  </a:cxn>
                  <a:cxn ang="0">
                    <a:pos x="11" y="6"/>
                  </a:cxn>
                  <a:cxn ang="0">
                    <a:pos x="18" y="7"/>
                  </a:cxn>
                  <a:cxn ang="0">
                    <a:pos x="14" y="8"/>
                  </a:cxn>
                  <a:cxn ang="0">
                    <a:pos x="20" y="9"/>
                  </a:cxn>
                  <a:cxn ang="0">
                    <a:pos x="18" y="10"/>
                  </a:cxn>
                  <a:cxn ang="0">
                    <a:pos x="22" y="11"/>
                  </a:cxn>
                  <a:cxn ang="0">
                    <a:pos x="22" y="12"/>
                  </a:cxn>
                  <a:cxn ang="0">
                    <a:pos x="25" y="14"/>
                  </a:cxn>
                  <a:cxn ang="0">
                    <a:pos x="23" y="16"/>
                  </a:cxn>
                  <a:cxn ang="0">
                    <a:pos x="27" y="18"/>
                  </a:cxn>
                  <a:cxn ang="0">
                    <a:pos x="25" y="19"/>
                  </a:cxn>
                  <a:cxn ang="0">
                    <a:pos x="27" y="21"/>
                  </a:cxn>
                  <a:cxn ang="0">
                    <a:pos x="25" y="23"/>
                  </a:cxn>
                  <a:cxn ang="0">
                    <a:pos x="29" y="25"/>
                  </a:cxn>
                  <a:cxn ang="0">
                    <a:pos x="27" y="27"/>
                  </a:cxn>
                  <a:cxn ang="0">
                    <a:pos x="29" y="29"/>
                  </a:cxn>
                  <a:cxn ang="0">
                    <a:pos x="27" y="30"/>
                  </a:cxn>
                  <a:cxn ang="0">
                    <a:pos x="29" y="32"/>
                  </a:cxn>
                </a:cxnLst>
                <a:rect l="0" t="0" r="0" b="0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folHlink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2" name="Freeform 135"/>
              <p:cNvSpPr/>
              <p:nvPr/>
            </p:nvSpPr>
            <p:spPr>
              <a:xfrm rot="-1346631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5" y="1"/>
                  </a:cxn>
                  <a:cxn ang="0">
                    <a:pos x="4" y="2"/>
                  </a:cxn>
                  <a:cxn ang="0">
                    <a:pos x="6" y="2"/>
                  </a:cxn>
                  <a:cxn ang="0">
                    <a:pos x="5" y="2"/>
                  </a:cxn>
                  <a:cxn ang="0">
                    <a:pos x="7" y="2"/>
                  </a:cxn>
                  <a:cxn ang="0">
                    <a:pos x="7" y="3"/>
                  </a:cxn>
                  <a:cxn ang="0">
                    <a:pos x="8" y="3"/>
                  </a:cxn>
                  <a:cxn ang="0">
                    <a:pos x="7" y="3"/>
                  </a:cxn>
                  <a:cxn ang="0">
                    <a:pos x="8" y="3"/>
                  </a:cxn>
                  <a:cxn ang="0">
                    <a:pos x="8" y="4"/>
                  </a:cxn>
                  <a:cxn ang="0">
                    <a:pos x="8" y="4"/>
                  </a:cxn>
                  <a:cxn ang="0">
                    <a:pos x="8" y="5"/>
                  </a:cxn>
                  <a:cxn ang="0">
                    <a:pos x="9" y="5"/>
                  </a:cxn>
                  <a:cxn ang="0">
                    <a:pos x="8" y="5"/>
                  </a:cxn>
                  <a:cxn ang="0">
                    <a:pos x="9" y="6"/>
                  </a:cxn>
                  <a:cxn ang="0">
                    <a:pos x="8" y="6"/>
                  </a:cxn>
                  <a:cxn ang="0">
                    <a:pos x="9" y="6"/>
                  </a:cxn>
                </a:cxnLst>
                <a:rect l="0" t="0" r="0" b="0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2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3" name="Freeform 136"/>
              <p:cNvSpPr/>
              <p:nvPr/>
            </p:nvSpPr>
            <p:spPr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5" y="1"/>
                  </a:cxn>
                  <a:cxn ang="0">
                    <a:pos x="4" y="2"/>
                  </a:cxn>
                  <a:cxn ang="0">
                    <a:pos x="6" y="2"/>
                  </a:cxn>
                  <a:cxn ang="0">
                    <a:pos x="5" y="2"/>
                  </a:cxn>
                  <a:cxn ang="0">
                    <a:pos x="6" y="2"/>
                  </a:cxn>
                  <a:cxn ang="0">
                    <a:pos x="6" y="3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8" y="3"/>
                  </a:cxn>
                  <a:cxn ang="0">
                    <a:pos x="7" y="4"/>
                  </a:cxn>
                  <a:cxn ang="0">
                    <a:pos x="8" y="4"/>
                  </a:cxn>
                  <a:cxn ang="0">
                    <a:pos x="7" y="5"/>
                  </a:cxn>
                  <a:cxn ang="0">
                    <a:pos x="8" y="5"/>
                  </a:cxn>
                  <a:cxn ang="0">
                    <a:pos x="8" y="5"/>
                  </a:cxn>
                  <a:cxn ang="0">
                    <a:pos x="8" y="6"/>
                  </a:cxn>
                  <a:cxn ang="0">
                    <a:pos x="8" y="6"/>
                  </a:cxn>
                  <a:cxn ang="0">
                    <a:pos x="8" y="6"/>
                  </a:cxn>
                </a:cxnLst>
                <a:rect l="0" t="0" r="0" b="0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chemeClr val="accent2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51" name="Rectangle 137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2" name="Rectangle 138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85131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5132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5133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latin typeface="+mn-lt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86F290E-053E-4352-BDA6-46A1876FF05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F755BBE-FBF5-4FFD-8A19-7A00BF95F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199A057-AAC5-411F-8931-E121CD210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A5C93C-C9D9-4C78-9B79-A87AE3CFDB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F6C2424-A9E4-4C64-A707-ACA21495FB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F8CCA5-E6EE-4968-A8D2-20AE4A8503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FA8E09-7977-4BBC-B960-4442E5D2DF6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5464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00045_aquanight_1920x12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151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WordArt 3"/>
          <p:cNvSpPr>
            <a:spLocks noTextEdit="1"/>
          </p:cNvSpPr>
          <p:nvPr/>
        </p:nvSpPr>
        <p:spPr>
          <a:xfrm>
            <a:off x="533400" y="1981200"/>
            <a:ext cx="80772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sz="3600" dirty="0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000082">
                        <a:alpha val="100000"/>
                      </a:srgbClr>
                    </a:gs>
                    <a:gs pos="30000">
                      <a:srgbClr val="66008F">
                        <a:alpha val="100000"/>
                      </a:srgbClr>
                    </a:gs>
                    <a:gs pos="64999">
                      <a:srgbClr val="BA0066">
                        <a:alpha val="100000"/>
                      </a:srgbClr>
                    </a:gs>
                    <a:gs pos="89999">
                      <a:srgbClr val="FF0000">
                        <a:alpha val="100000"/>
                      </a:srgbClr>
                    </a:gs>
                    <a:gs pos="100000">
                      <a:srgbClr val="FF8200">
                        <a:alpha val="100000"/>
                      </a:srgbClr>
                    </a:gs>
                  </a:gsLst>
                  <a:lin ang="540000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CHÀO MỪNG QUÝ THẦY CÔ</a:t>
            </a:r>
          </a:p>
          <a:p>
            <a:pPr algn="ctr"/>
            <a:r>
              <a:rPr lang="en-US" sz="3600" dirty="0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000082">
                        <a:alpha val="100000"/>
                      </a:srgbClr>
                    </a:gs>
                    <a:gs pos="30000">
                      <a:srgbClr val="66008F">
                        <a:alpha val="100000"/>
                      </a:srgbClr>
                    </a:gs>
                    <a:gs pos="64999">
                      <a:srgbClr val="BA0066">
                        <a:alpha val="100000"/>
                      </a:srgbClr>
                    </a:gs>
                    <a:gs pos="89999">
                      <a:srgbClr val="FF0000">
                        <a:alpha val="100000"/>
                      </a:srgbClr>
                    </a:gs>
                    <a:gs pos="100000">
                      <a:srgbClr val="FF8200">
                        <a:alpha val="100000"/>
                      </a:srgbClr>
                    </a:gs>
                  </a:gsLst>
                  <a:lin ang="540000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TỚI DỰ GIỜ LỚP </a:t>
            </a:r>
            <a:r>
              <a:rPr lang="en-US" sz="3600" dirty="0" smtClean="0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000082">
                        <a:alpha val="100000"/>
                      </a:srgbClr>
                    </a:gs>
                    <a:gs pos="30000">
                      <a:srgbClr val="66008F">
                        <a:alpha val="100000"/>
                      </a:srgbClr>
                    </a:gs>
                    <a:gs pos="64999">
                      <a:srgbClr val="BA0066">
                        <a:alpha val="100000"/>
                      </a:srgbClr>
                    </a:gs>
                    <a:gs pos="89999">
                      <a:srgbClr val="FF0000">
                        <a:alpha val="100000"/>
                      </a:srgbClr>
                    </a:gs>
                    <a:gs pos="100000">
                      <a:srgbClr val="FF8200">
                        <a:alpha val="100000"/>
                      </a:srgbClr>
                    </a:gs>
                  </a:gsLst>
                  <a:lin ang="540000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6E</a:t>
            </a:r>
            <a:endParaRPr lang="en-US" sz="3600" dirty="0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000082">
                      <a:alpha val="100000"/>
                    </a:srgbClr>
                  </a:gs>
                  <a:gs pos="30000">
                    <a:srgbClr val="66008F">
                      <a:alpha val="100000"/>
                    </a:srgbClr>
                  </a:gs>
                  <a:gs pos="64999">
                    <a:srgbClr val="BA0066">
                      <a:alpha val="100000"/>
                    </a:srgbClr>
                  </a:gs>
                  <a:gs pos="89999">
                    <a:srgbClr val="FF0000">
                      <a:alpha val="100000"/>
                    </a:srgbClr>
                  </a:gs>
                  <a:gs pos="100000">
                    <a:srgbClr val="FF8200">
                      <a:alpha val="100000"/>
                    </a:srgbClr>
                  </a:gs>
                </a:gsLst>
                <a:lin ang="540000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124" name="Picture 7" descr="flower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2400" y="5553075"/>
            <a:ext cx="1238250" cy="1304925"/>
          </a:xfrm>
        </p:spPr>
      </p:pic>
      <p:pic>
        <p:nvPicPr>
          <p:cNvPr id="5125" name="Picture 9" descr="32"/>
          <p:cNvPicPr>
            <a:picLocks noGrp="1" noChangeAspect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3200400" y="5857875"/>
            <a:ext cx="428625" cy="1000125"/>
          </a:xfrm>
        </p:spPr>
      </p:pic>
      <p:pic>
        <p:nvPicPr>
          <p:cNvPr id="5126" name="Picture 12" descr="32"/>
          <p:cNvPicPr>
            <a:picLocks noGrp="1" noChangeAspect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295400" y="5857875"/>
            <a:ext cx="428625" cy="1000125"/>
          </a:xfrm>
        </p:spPr>
      </p:pic>
      <p:pic>
        <p:nvPicPr>
          <p:cNvPr id="5127" name="Picture 16" descr="flowe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5553075"/>
            <a:ext cx="1238250" cy="1304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8" name="Picture 17" descr="flowe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5553075"/>
            <a:ext cx="1238250" cy="1304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9" name="Picture 18" descr="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5857875"/>
            <a:ext cx="428625" cy="1000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30" name="Picture 19" descr="flowe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5553075"/>
            <a:ext cx="1238250" cy="1304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31" name="Picture 20" descr="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0400" y="5857875"/>
            <a:ext cx="428625" cy="1000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32" name="Picture 21" descr="flowe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0" y="5553075"/>
            <a:ext cx="1238250" cy="13049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72964"/>
            <a:ext cx="8243570" cy="83947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HOẠT ĐỘNG NHÓM </a:t>
            </a:r>
            <a:endParaRPr lang="vi-V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9385" y="3346450"/>
            <a:ext cx="7529830" cy="3511550"/>
          </a:xfrm>
        </p:spPr>
        <p:txBody>
          <a:bodyPr>
            <a:normAutofit/>
          </a:bodyPr>
          <a:lstStyle/>
          <a:p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Ư(7) ={1, 7}.</a:t>
            </a:r>
          </a:p>
          <a:p>
            <a:pPr marL="0" indent="0">
              <a:buNone/>
            </a:pP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Ư(8) = {1, 2, 4, 8}</a:t>
            </a:r>
          </a:p>
          <a:p>
            <a:pPr marL="0" indent="0">
              <a:buNone/>
            </a:pP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=&gt; ƯCLN(7, 8) = 1</a:t>
            </a:r>
          </a:p>
          <a:p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Hai số 7 và 8 là hai số nguyên tố cùng nhau vì ƯCLN(7,8) = 1</a:t>
            </a:r>
          </a:p>
          <a:p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BCNN(7, 8) = 56			8 . 7 = 56</a:t>
            </a:r>
          </a:p>
          <a:p>
            <a:pPr marL="0" indent="0">
              <a:buNone/>
            </a:pP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=&gt; BCNN(7,8) = tích của 7 và 8</a:t>
            </a:r>
          </a:p>
        </p:txBody>
      </p:sp>
      <p:pic>
        <p:nvPicPr>
          <p:cNvPr id="379" name="Picture 26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213995" y="852487"/>
            <a:ext cx="8272780" cy="18154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Picture 27"/>
          <p:cNvPicPr>
            <a:picLocks noGrp="1" noChangeAspect="1"/>
          </p:cNvPicPr>
          <p:nvPr>
            <p:ph sz="quarter" idx="3"/>
          </p:nvPr>
        </p:nvPicPr>
        <p:blipFill>
          <a:blip r:embed="rId3"/>
          <a:stretch>
            <a:fillRect/>
          </a:stretch>
        </p:blipFill>
        <p:spPr>
          <a:xfrm>
            <a:off x="3958297" y="2554288"/>
            <a:ext cx="5080000" cy="18954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4"/>
          <p:cNvSpPr/>
          <p:nvPr/>
        </p:nvSpPr>
        <p:spPr>
          <a:xfrm>
            <a:off x="4648200" y="3657600"/>
            <a:ext cx="4038600" cy="445611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vi-V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20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uiExpand="1" build="p"/>
      <p:bldP spid="4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355" y="232947"/>
            <a:ext cx="7886700" cy="1325563"/>
          </a:xfrm>
        </p:spPr>
        <p:txBody>
          <a:bodyPr/>
          <a:lstStyle/>
          <a:p>
            <a:r>
              <a:rPr lang="vi-V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22031" y="2326421"/>
            <a:ext cx="7157720" cy="184023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BCNN(x, 5) = 45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x = BCNN(x, 5) 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 : 5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x = 9</a:t>
            </a:r>
          </a:p>
        </p:txBody>
      </p:sp>
      <p:pic>
        <p:nvPicPr>
          <p:cNvPr id="384" name="Picture 3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00355" y="1186339"/>
            <a:ext cx="8214995" cy="11068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build="p"/>
      <p:bldP spid="4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457200" y="274955"/>
            <a:ext cx="8382000" cy="4598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1pPr>
            <a:lvl2pPr algn="ctr"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2pPr>
            <a:lvl3pPr algn="ctr"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3pPr>
            <a:lvl4pPr algn="ctr"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4pPr>
            <a:lvl5pPr algn="ctr"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5pPr>
            <a:lvl6pPr marL="4572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6pPr>
            <a:lvl7pPr marL="9144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7pPr>
            <a:lvl8pPr marL="13716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8pPr>
            <a:lvl9pPr marL="18288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Hướng dẫn học tập ở nhà</a:t>
            </a:r>
            <a:r>
              <a:rPr kumimoji="0" lang="en-US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 </a:t>
            </a:r>
            <a:br>
              <a:rPr kumimoji="0" lang="en-US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kumimoji="0" lang="vi-V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Ghi nhớ các kiến thức của bài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-Làm bài tập 3 trong SGK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-Làm các </a:t>
            </a:r>
            <a:r>
              <a:rPr kumimoji="0" lang="vi-V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“Bài tập cuối chương I”</a:t>
            </a:r>
            <a:r>
              <a:rPr kumimoji="0" lang="vi-V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</a:p>
        </p:txBody>
      </p:sp>
      <p:pic>
        <p:nvPicPr>
          <p:cNvPr id="23555" name="Picture 3" descr="j029718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5529263"/>
            <a:ext cx="2133600" cy="13287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6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 cap="flat" cmpd="tri">
            <a:solidFill>
              <a:srgbClr val="008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en-US" altLang="en-US" sz="4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4"/>
          <p:cNvSpPr>
            <a:spLocks noTextEdit="1"/>
          </p:cNvSpPr>
          <p:nvPr/>
        </p:nvSpPr>
        <p:spPr>
          <a:xfrm>
            <a:off x="304800" y="2057400"/>
            <a:ext cx="88392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sz="360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Cám ơn qúy thầy cô và các em học sinh </a:t>
            </a:r>
          </a:p>
        </p:txBody>
      </p:sp>
      <p:pic>
        <p:nvPicPr>
          <p:cNvPr id="24579" name="Picture 7" descr="33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5553075"/>
            <a:ext cx="981075" cy="1304925"/>
          </a:xfrm>
        </p:spPr>
      </p:pic>
      <p:pic>
        <p:nvPicPr>
          <p:cNvPr id="24580" name="Picture 11" descr="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5553075"/>
            <a:ext cx="981075" cy="1304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1" name="Picture 12" descr="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553075"/>
            <a:ext cx="981075" cy="1304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2" name="Picture 13" descr="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5553075"/>
            <a:ext cx="981075" cy="1304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3" name="Picture 14" descr="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5553075"/>
            <a:ext cx="981075" cy="1304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4" name="Picture 15" descr="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5553075"/>
            <a:ext cx="981075" cy="1304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5" name="Picture 16" descr="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5553075"/>
            <a:ext cx="981075" cy="1304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6" name="Picture 17" descr="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5553075"/>
            <a:ext cx="981075" cy="1304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7" name="Picture 18" descr="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4800" y="5553075"/>
            <a:ext cx="981075" cy="13049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 Box 99"/>
          <p:cNvSpPr txBox="1"/>
          <p:nvPr/>
        </p:nvSpPr>
        <p:spPr>
          <a:xfrm>
            <a:off x="328832" y="1192396"/>
            <a:ext cx="8404860" cy="95410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-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tự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nhiên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 n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được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gọi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bội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chung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hai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 a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 b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nếu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 n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vừa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bội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 a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vừa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bội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 b.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BB3DA0C-1D2D-4CBB-834D-F718F1B1BF16}"/>
              </a:ext>
            </a:extLst>
          </p:cNvPr>
          <p:cNvSpPr/>
          <p:nvPr/>
        </p:nvSpPr>
        <p:spPr>
          <a:xfrm>
            <a:off x="292490" y="2951946"/>
            <a:ext cx="81000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solidFill>
                  <a:srgbClr val="FF0000"/>
                </a:solidFill>
                <a:cs typeface="Calibri" panose="020F0502020204030204" charset="0"/>
              </a:rPr>
              <a:t>- </a:t>
            </a:r>
            <a:r>
              <a:rPr lang="en-US" sz="2800" dirty="0" err="1">
                <a:solidFill>
                  <a:srgbClr val="FF0000"/>
                </a:solidFill>
                <a:cs typeface="Calibri" panose="020F0502020204030204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cs typeface="Calibri" panose="020F050202020403020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cs typeface="Calibri" panose="020F0502020204030204" charset="0"/>
              </a:rPr>
              <a:t>nhỏ</a:t>
            </a:r>
            <a:r>
              <a:rPr lang="en-US" sz="2800" dirty="0">
                <a:solidFill>
                  <a:srgbClr val="FF0000"/>
                </a:solidFill>
                <a:cs typeface="Calibri" panose="020F050202020403020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cs typeface="Calibri" panose="020F0502020204030204" charset="0"/>
              </a:rPr>
              <a:t>nhất</a:t>
            </a:r>
            <a:r>
              <a:rPr lang="en-US" sz="2800" dirty="0">
                <a:solidFill>
                  <a:srgbClr val="FF0000"/>
                </a:solidFill>
                <a:cs typeface="Calibri" panose="020F050202020403020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cs typeface="Calibri" panose="020F0502020204030204" charset="0"/>
              </a:rPr>
              <a:t>khác</a:t>
            </a:r>
            <a:r>
              <a:rPr lang="en-US" sz="2800" dirty="0">
                <a:solidFill>
                  <a:srgbClr val="FF0000"/>
                </a:solidFill>
                <a:cs typeface="Calibri" panose="020F0502020204030204" charset="0"/>
              </a:rPr>
              <a:t> 0 </a:t>
            </a:r>
            <a:r>
              <a:rPr lang="en-US" sz="2800" dirty="0" err="1">
                <a:solidFill>
                  <a:srgbClr val="FF0000"/>
                </a:solidFill>
                <a:cs typeface="Calibri" panose="020F0502020204030204" charset="0"/>
              </a:rPr>
              <a:t>trong</a:t>
            </a:r>
            <a:r>
              <a:rPr lang="en-US" sz="2800" dirty="0">
                <a:solidFill>
                  <a:srgbClr val="FF0000"/>
                </a:solidFill>
                <a:cs typeface="Calibri" panose="020F050202020403020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cs typeface="Calibri" panose="020F0502020204030204" charset="0"/>
              </a:rPr>
              <a:t>các</a:t>
            </a:r>
            <a:r>
              <a:rPr lang="en-US" sz="2800" dirty="0">
                <a:solidFill>
                  <a:srgbClr val="FF0000"/>
                </a:solidFill>
                <a:cs typeface="Calibri" panose="020F050202020403020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cs typeface="Calibri" panose="020F0502020204030204" charset="0"/>
              </a:rPr>
              <a:t>bội</a:t>
            </a:r>
            <a:r>
              <a:rPr lang="en-US" sz="2800" dirty="0">
                <a:solidFill>
                  <a:srgbClr val="FF0000"/>
                </a:solidFill>
                <a:cs typeface="Calibri" panose="020F050202020403020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cs typeface="Calibri" panose="020F0502020204030204" charset="0"/>
              </a:rPr>
              <a:t>chung</a:t>
            </a:r>
            <a:r>
              <a:rPr lang="en-US" sz="2800" dirty="0">
                <a:solidFill>
                  <a:srgbClr val="FF0000"/>
                </a:solidFill>
                <a:cs typeface="Calibri" panose="020F050202020403020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cs typeface="Calibri" panose="020F0502020204030204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cs typeface="Calibri" panose="020F0502020204030204" charset="0"/>
              </a:rPr>
              <a:t> a </a:t>
            </a:r>
            <a:r>
              <a:rPr lang="en-US" sz="2800" dirty="0" err="1">
                <a:solidFill>
                  <a:srgbClr val="FF0000"/>
                </a:solidFill>
                <a:cs typeface="Calibri" panose="020F0502020204030204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cs typeface="Calibri" panose="020F0502020204030204" charset="0"/>
              </a:rPr>
              <a:t> b </a:t>
            </a:r>
            <a:r>
              <a:rPr lang="en-US" sz="2800" dirty="0" err="1">
                <a:solidFill>
                  <a:srgbClr val="FF0000"/>
                </a:solidFill>
                <a:cs typeface="Calibri" panose="020F0502020204030204" charset="0"/>
              </a:rPr>
              <a:t>được</a:t>
            </a:r>
            <a:r>
              <a:rPr lang="en-US" sz="2800" dirty="0">
                <a:solidFill>
                  <a:srgbClr val="FF0000"/>
                </a:solidFill>
                <a:cs typeface="Calibri" panose="020F050202020403020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cs typeface="Calibri" panose="020F0502020204030204" charset="0"/>
              </a:rPr>
              <a:t>gọi</a:t>
            </a:r>
            <a:r>
              <a:rPr lang="en-US" sz="2800" dirty="0">
                <a:solidFill>
                  <a:srgbClr val="FF0000"/>
                </a:solidFill>
                <a:cs typeface="Calibri" panose="020F050202020403020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cs typeface="Calibri" panose="020F0502020204030204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cs typeface="Calibri" panose="020F050202020403020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cs typeface="Calibri" panose="020F0502020204030204" charset="0"/>
              </a:rPr>
              <a:t>bội</a:t>
            </a:r>
            <a:r>
              <a:rPr lang="en-US" sz="2800" dirty="0">
                <a:solidFill>
                  <a:srgbClr val="FF0000"/>
                </a:solidFill>
                <a:cs typeface="Calibri" panose="020F050202020403020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cs typeface="Calibri" panose="020F0502020204030204" charset="0"/>
              </a:rPr>
              <a:t>chung</a:t>
            </a:r>
            <a:r>
              <a:rPr lang="en-US" sz="2800" dirty="0">
                <a:solidFill>
                  <a:srgbClr val="FF0000"/>
                </a:solidFill>
                <a:cs typeface="Calibri" panose="020F050202020403020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cs typeface="Calibri" panose="020F0502020204030204" charset="0"/>
              </a:rPr>
              <a:t>nhỏ</a:t>
            </a:r>
            <a:r>
              <a:rPr lang="en-US" sz="2800" dirty="0">
                <a:solidFill>
                  <a:srgbClr val="FF0000"/>
                </a:solidFill>
                <a:cs typeface="Calibri" panose="020F050202020403020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cs typeface="Calibri" panose="020F0502020204030204" charset="0"/>
              </a:rPr>
              <a:t>nhất</a:t>
            </a:r>
            <a:r>
              <a:rPr lang="en-US" sz="2800" dirty="0">
                <a:solidFill>
                  <a:srgbClr val="FF0000"/>
                </a:solidFill>
                <a:cs typeface="Calibri" panose="020F050202020403020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cs typeface="Calibri" panose="020F0502020204030204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cs typeface="Calibri" panose="020F0502020204030204" charset="0"/>
              </a:rPr>
              <a:t> a </a:t>
            </a:r>
            <a:r>
              <a:rPr lang="en-US" sz="2800" dirty="0" err="1">
                <a:solidFill>
                  <a:srgbClr val="FF0000"/>
                </a:solidFill>
                <a:cs typeface="Calibri" panose="020F0502020204030204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cs typeface="Calibri" panose="020F0502020204030204" charset="0"/>
              </a:rPr>
              <a:t> b.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197C029-9E74-472A-80C9-0594FD68B86D}"/>
              </a:ext>
            </a:extLst>
          </p:cNvPr>
          <p:cNvSpPr txBox="1"/>
          <p:nvPr/>
        </p:nvSpPr>
        <p:spPr>
          <a:xfrm>
            <a:off x="508342" y="453210"/>
            <a:ext cx="8127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Thế</a:t>
            </a:r>
            <a:r>
              <a:rPr lang="en-US" sz="2800" dirty="0"/>
              <a:t> </a:t>
            </a:r>
            <a:r>
              <a:rPr lang="en-US" sz="2800" dirty="0" err="1"/>
              <a:t>nào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BC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hai</a:t>
            </a:r>
            <a:r>
              <a:rPr lang="en-US" sz="2800" dirty="0"/>
              <a:t>  </a:t>
            </a:r>
            <a:r>
              <a:rPr lang="en-US" sz="2800" dirty="0" err="1"/>
              <a:t>số</a:t>
            </a:r>
            <a:r>
              <a:rPr lang="en-US" sz="2800" dirty="0"/>
              <a:t>  ?</a:t>
            </a:r>
            <a:endParaRPr lang="vi-VN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A5E9629-9A0C-4424-9C85-486EBB51C7F1}"/>
              </a:ext>
            </a:extLst>
          </p:cNvPr>
          <p:cNvSpPr txBox="1"/>
          <p:nvPr/>
        </p:nvSpPr>
        <p:spPr>
          <a:xfrm>
            <a:off x="332349" y="2314282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Thế</a:t>
            </a:r>
            <a:r>
              <a:rPr lang="en-US" sz="2800" dirty="0"/>
              <a:t> </a:t>
            </a:r>
            <a:r>
              <a:rPr lang="en-US" sz="2800" dirty="0" err="1"/>
              <a:t>nào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BCNN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? </a:t>
            </a:r>
            <a:endParaRPr lang="vi-VN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C47E8AB-F0CD-4B74-8F1A-0472607BF4DE}"/>
              </a:ext>
            </a:extLst>
          </p:cNvPr>
          <p:cNvSpPr txBox="1"/>
          <p:nvPr/>
        </p:nvSpPr>
        <p:spPr>
          <a:xfrm>
            <a:off x="311247" y="4280609"/>
            <a:ext cx="825097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tìm</a:t>
            </a:r>
            <a:r>
              <a:rPr lang="en-US" sz="2800" dirty="0"/>
              <a:t>  BC , BCNN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hai</a:t>
            </a:r>
            <a:r>
              <a:rPr lang="en-US" sz="2800" dirty="0"/>
              <a:t> 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bằng</a:t>
            </a:r>
            <a:r>
              <a:rPr lang="en-US" sz="2800" dirty="0"/>
              <a:t> </a:t>
            </a:r>
            <a:r>
              <a:rPr lang="en-US" sz="2800" dirty="0" err="1"/>
              <a:t>cách</a:t>
            </a:r>
            <a:r>
              <a:rPr lang="en-US" sz="2800" dirty="0"/>
              <a:t> </a:t>
            </a:r>
            <a:r>
              <a:rPr lang="en-US" sz="2800" dirty="0" err="1"/>
              <a:t>nào</a:t>
            </a:r>
            <a:endParaRPr lang="en-US" sz="2800" dirty="0"/>
          </a:p>
          <a:p>
            <a:r>
              <a:rPr lang="en-US" sz="2800" dirty="0"/>
              <a:t> </a:t>
            </a:r>
            <a:r>
              <a:rPr lang="en-US" sz="2800" dirty="0" err="1"/>
              <a:t>nhanh</a:t>
            </a:r>
            <a:r>
              <a:rPr lang="en-US" sz="2800" dirty="0"/>
              <a:t> </a:t>
            </a:r>
            <a:r>
              <a:rPr lang="en-US" sz="2800" dirty="0" err="1"/>
              <a:t>nhất</a:t>
            </a:r>
            <a:r>
              <a:rPr lang="en-US" sz="2800" dirty="0"/>
              <a:t> </a:t>
            </a:r>
            <a:r>
              <a:rPr lang="en-US" sz="2800" dirty="0" err="1"/>
              <a:t>thuận</a:t>
            </a:r>
            <a:r>
              <a:rPr lang="en-US" sz="2800" dirty="0"/>
              <a:t> </a:t>
            </a:r>
            <a:r>
              <a:rPr lang="en-US" sz="2800" dirty="0" err="1"/>
              <a:t>tiện</a:t>
            </a:r>
            <a:r>
              <a:rPr lang="en-US" sz="2800" dirty="0"/>
              <a:t> </a:t>
            </a:r>
            <a:r>
              <a:rPr lang="en-US" sz="2800" dirty="0" err="1"/>
              <a:t>nhất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rễ</a:t>
            </a:r>
            <a:r>
              <a:rPr lang="en-US" sz="2800" dirty="0"/>
              <a:t> </a:t>
            </a:r>
            <a:r>
              <a:rPr lang="en-US" sz="2800" dirty="0" err="1"/>
              <a:t>ràng</a:t>
            </a:r>
            <a:r>
              <a:rPr lang="en-US" sz="2800" dirty="0"/>
              <a:t> </a:t>
            </a:r>
            <a:r>
              <a:rPr lang="en-US" sz="2800" dirty="0" err="1"/>
              <a:t>nhất</a:t>
            </a:r>
            <a:r>
              <a:rPr lang="en-US" sz="2800" dirty="0"/>
              <a:t> nay </a:t>
            </a:r>
            <a:r>
              <a:rPr lang="en-US" sz="2800" dirty="0" err="1"/>
              <a:t>thầy</a:t>
            </a:r>
            <a:r>
              <a:rPr lang="en-US" sz="2800" dirty="0"/>
              <a:t> </a:t>
            </a:r>
            <a:r>
              <a:rPr lang="en-US" sz="2800" dirty="0" err="1"/>
              <a:t>trò</a:t>
            </a:r>
            <a:endParaRPr lang="en-US" sz="2800" dirty="0"/>
          </a:p>
          <a:p>
            <a:r>
              <a:rPr lang="en-US" sz="2800" dirty="0"/>
              <a:t> </a:t>
            </a:r>
            <a:r>
              <a:rPr lang="en-US" sz="2800" dirty="0" err="1"/>
              <a:t>chúng</a:t>
            </a:r>
            <a:r>
              <a:rPr lang="en-US" sz="2800" dirty="0"/>
              <a:t> ta </a:t>
            </a:r>
            <a:r>
              <a:rPr lang="en-US" sz="2800" dirty="0" err="1"/>
              <a:t>cùng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</a:t>
            </a:r>
            <a:r>
              <a:rPr lang="en-US" sz="2800" dirty="0" err="1"/>
              <a:t>bài</a:t>
            </a:r>
            <a:r>
              <a:rPr lang="en-US" sz="2800" dirty="0"/>
              <a:t> </a:t>
            </a:r>
            <a:r>
              <a:rPr lang="en-US" sz="2800" dirty="0" err="1"/>
              <a:t>hôm</a:t>
            </a:r>
            <a:r>
              <a:rPr lang="en-US" sz="2800" dirty="0"/>
              <a:t> nay </a:t>
            </a:r>
            <a:endParaRPr lang="vi-VN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1"/>
      <p:bldP spid="100" grpId="2"/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E52EE82C-8915-4D09-A4BB-C4CFC7458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215" y="685800"/>
            <a:ext cx="8243570" cy="1351280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30 - §</a:t>
            </a:r>
            <a:r>
              <a:rPr lang="vi-V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13: BỘI CHUNG VÀ BỘI CHUNG NHỎ NHẤT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D14319-908B-4043-93B4-49FEB2554B8E}"/>
              </a:ext>
            </a:extLst>
          </p:cNvPr>
          <p:cNvSpPr/>
          <p:nvPr/>
        </p:nvSpPr>
        <p:spPr>
          <a:xfrm>
            <a:off x="450215" y="2133600"/>
            <a:ext cx="8207375" cy="93789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914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6" grpId="2"/>
      <p:bldP spid="3" grpId="1" build="p"/>
      <p:bldP spid="3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/>
        </p:nvSpPr>
        <p:spPr>
          <a:xfrm>
            <a:off x="228600" y="4038600"/>
            <a:ext cx="8663940" cy="25012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9pPr>
          </a:lstStyle>
          <a:p>
            <a:endParaRPr lang="vi-VN" altLang="en-US" sz="3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/>
          <p:nvPr/>
        </p:nvSpPr>
        <p:spPr>
          <a:xfrm>
            <a:off x="11723" y="98426"/>
            <a:ext cx="8207375" cy="93789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Content Placeholder 2"/>
          <p:cNvSpPr/>
          <p:nvPr/>
        </p:nvSpPr>
        <p:spPr>
          <a:xfrm>
            <a:off x="443230" y="4648200"/>
            <a:ext cx="8028940" cy="21240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Text Box 99"/>
          <p:cNvSpPr txBox="1"/>
          <p:nvPr/>
        </p:nvSpPr>
        <p:spPr>
          <a:xfrm>
            <a:off x="2032000" y="-1949450"/>
            <a:ext cx="5080000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charset="0"/>
              </a:rPr>
              <a:t>a) </a:t>
            </a:r>
            <a:endParaRPr lang="en-US"/>
          </a:p>
        </p:txBody>
      </p:sp>
      <p:pic>
        <p:nvPicPr>
          <p:cNvPr id="368" name="Picture 15"/>
          <p:cNvPicPr>
            <a:picLocks noGrp="1" noChangeAspect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42692" y="1181021"/>
            <a:ext cx="8723630" cy="5334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7D67CE1-4967-40BC-9B3F-917E6E283C92}"/>
              </a:ext>
            </a:extLst>
          </p:cNvPr>
          <p:cNvSpPr txBox="1"/>
          <p:nvPr/>
        </p:nvSpPr>
        <p:spPr>
          <a:xfrm>
            <a:off x="42692" y="1907277"/>
            <a:ext cx="8723630" cy="44196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vi-V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AA6AAC7-4067-46A7-B56C-48FBF2FA9507}"/>
              </a:ext>
            </a:extLst>
          </p:cNvPr>
          <p:cNvSpPr txBox="1"/>
          <p:nvPr/>
        </p:nvSpPr>
        <p:spPr>
          <a:xfrm>
            <a:off x="153523" y="1984877"/>
            <a:ext cx="6920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r>
              <a:rPr lang="vi-VN" sz="2400" dirty="0"/>
              <a:t>ư</a:t>
            </a:r>
            <a:r>
              <a:rPr lang="en-US" sz="2400" dirty="0" err="1"/>
              <a:t>ớc</a:t>
            </a:r>
            <a:r>
              <a:rPr lang="en-US" sz="2400" dirty="0"/>
              <a:t> 1   </a:t>
            </a:r>
            <a:r>
              <a:rPr lang="en-US" sz="2400" dirty="0" err="1"/>
              <a:t>phân</a:t>
            </a:r>
            <a:r>
              <a:rPr lang="en-US" sz="2400" dirty="0"/>
              <a:t> </a:t>
            </a:r>
            <a:r>
              <a:rPr lang="en-US" sz="2400" dirty="0" err="1"/>
              <a:t>tích</a:t>
            </a:r>
            <a:r>
              <a:rPr lang="en-US" sz="2400" dirty="0"/>
              <a:t> 6 </a:t>
            </a:r>
            <a:r>
              <a:rPr lang="en-US" sz="2400" dirty="0" err="1"/>
              <a:t>và</a:t>
            </a:r>
            <a:r>
              <a:rPr lang="en-US" sz="2400" dirty="0"/>
              <a:t> 8 ra </a:t>
            </a:r>
            <a:r>
              <a:rPr lang="en-US" sz="2400" dirty="0" err="1"/>
              <a:t>thừa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nguyên</a:t>
            </a:r>
            <a:r>
              <a:rPr lang="en-US" sz="2400" dirty="0"/>
              <a:t> </a:t>
            </a:r>
            <a:r>
              <a:rPr lang="en-US" sz="2400" dirty="0" err="1"/>
              <a:t>tố</a:t>
            </a:r>
            <a:r>
              <a:rPr lang="en-US" sz="2400" dirty="0"/>
              <a:t> </a:t>
            </a:r>
            <a:endParaRPr lang="vi-VN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41729FC-768C-4D85-A316-178128BBC8C3}"/>
              </a:ext>
            </a:extLst>
          </p:cNvPr>
          <p:cNvSpPr txBox="1"/>
          <p:nvPr/>
        </p:nvSpPr>
        <p:spPr>
          <a:xfrm>
            <a:off x="990600" y="2513146"/>
            <a:ext cx="3976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6 = 2.3  ; 8 = 2.2.2 = 2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989FE52-50EF-42AD-8561-345D837D4DFE}"/>
              </a:ext>
            </a:extLst>
          </p:cNvPr>
          <p:cNvSpPr txBox="1"/>
          <p:nvPr/>
        </p:nvSpPr>
        <p:spPr>
          <a:xfrm>
            <a:off x="191770" y="2941314"/>
            <a:ext cx="8495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r>
              <a:rPr lang="vi-VN" sz="2400" dirty="0"/>
              <a:t>ư</a:t>
            </a:r>
            <a:r>
              <a:rPr lang="en-US" sz="2400" dirty="0" err="1"/>
              <a:t>ớc</a:t>
            </a:r>
            <a:r>
              <a:rPr lang="en-US" sz="2400" dirty="0"/>
              <a:t> 2  </a:t>
            </a:r>
            <a:r>
              <a:rPr lang="en-US" sz="2400" dirty="0" err="1"/>
              <a:t>chọn</a:t>
            </a:r>
            <a:r>
              <a:rPr lang="en-US" sz="2400" dirty="0"/>
              <a:t> ra </a:t>
            </a:r>
            <a:r>
              <a:rPr lang="en-US" sz="2400" dirty="0" err="1"/>
              <a:t>thừa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nguyên</a:t>
            </a:r>
            <a:r>
              <a:rPr lang="en-US" sz="2400" dirty="0"/>
              <a:t> </a:t>
            </a:r>
            <a:r>
              <a:rPr lang="en-US" sz="2400" dirty="0" err="1"/>
              <a:t>tố</a:t>
            </a:r>
            <a:r>
              <a:rPr lang="en-US" sz="2400" dirty="0"/>
              <a:t> </a:t>
            </a:r>
            <a:r>
              <a:rPr lang="en-US" sz="2400" dirty="0" err="1"/>
              <a:t>chung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thừa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nguyên</a:t>
            </a:r>
            <a:r>
              <a:rPr lang="en-US" sz="2400" dirty="0"/>
              <a:t> </a:t>
            </a:r>
            <a:r>
              <a:rPr lang="en-US" sz="2400" dirty="0" err="1"/>
              <a:t>tố</a:t>
            </a:r>
            <a:r>
              <a:rPr lang="en-US" sz="2400" dirty="0"/>
              <a:t> </a:t>
            </a:r>
            <a:r>
              <a:rPr lang="en-US" sz="2400" dirty="0" err="1"/>
              <a:t>riêng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6 </a:t>
            </a:r>
            <a:r>
              <a:rPr lang="en-US" sz="2400" dirty="0" err="1"/>
              <a:t>và</a:t>
            </a:r>
            <a:r>
              <a:rPr lang="en-US" sz="2400" dirty="0"/>
              <a:t> 8 </a:t>
            </a:r>
            <a:endParaRPr lang="vi-VN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0C1D1E0-080E-4F9E-A3F8-3DE698680EC0}"/>
              </a:ext>
            </a:extLst>
          </p:cNvPr>
          <p:cNvSpPr txBox="1"/>
          <p:nvPr/>
        </p:nvSpPr>
        <p:spPr>
          <a:xfrm>
            <a:off x="2451100" y="3336287"/>
            <a:ext cx="1988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Là</a:t>
            </a:r>
            <a:r>
              <a:rPr lang="en-US" sz="2400" dirty="0">
                <a:solidFill>
                  <a:srgbClr val="FF0000"/>
                </a:solidFill>
              </a:rPr>
              <a:t> 2 </a:t>
            </a:r>
            <a:r>
              <a:rPr lang="en-US" sz="2400" dirty="0" err="1">
                <a:solidFill>
                  <a:srgbClr val="FF0000"/>
                </a:solidFill>
              </a:rPr>
              <a:t>và</a:t>
            </a:r>
            <a:r>
              <a:rPr lang="en-US" sz="2400" dirty="0">
                <a:solidFill>
                  <a:srgbClr val="FF0000"/>
                </a:solidFill>
              </a:rPr>
              <a:t> 3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F89CB21-A38D-4059-868A-177CEB2BEB7F}"/>
              </a:ext>
            </a:extLst>
          </p:cNvPr>
          <p:cNvSpPr txBox="1"/>
          <p:nvPr/>
        </p:nvSpPr>
        <p:spPr>
          <a:xfrm>
            <a:off x="377678" y="3976400"/>
            <a:ext cx="8309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r>
              <a:rPr lang="vi-VN" sz="2400" dirty="0"/>
              <a:t>ư</a:t>
            </a:r>
            <a:r>
              <a:rPr lang="en-US" sz="2400" dirty="0" err="1"/>
              <a:t>ớc</a:t>
            </a:r>
            <a:r>
              <a:rPr lang="en-US" sz="2400" dirty="0"/>
              <a:t> 3 </a:t>
            </a:r>
            <a:r>
              <a:rPr lang="en-US" sz="2400" dirty="0" err="1"/>
              <a:t>với</a:t>
            </a:r>
            <a:r>
              <a:rPr lang="en-US" sz="2400" dirty="0"/>
              <a:t> </a:t>
            </a:r>
            <a:r>
              <a:rPr lang="en-US" sz="2400" dirty="0" err="1"/>
              <a:t>mỗi</a:t>
            </a:r>
            <a:r>
              <a:rPr lang="en-US" sz="2400" dirty="0"/>
              <a:t> </a:t>
            </a:r>
            <a:r>
              <a:rPr lang="en-US" sz="2400" dirty="0" err="1"/>
              <a:t>thừa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nguyên</a:t>
            </a:r>
            <a:r>
              <a:rPr lang="en-US" sz="2400" dirty="0"/>
              <a:t> </a:t>
            </a:r>
            <a:r>
              <a:rPr lang="en-US" sz="2400" dirty="0" err="1"/>
              <a:t>tố</a:t>
            </a:r>
            <a:r>
              <a:rPr lang="en-US" sz="2400" dirty="0"/>
              <a:t> 2 </a:t>
            </a:r>
            <a:r>
              <a:rPr lang="en-US" sz="2400" dirty="0" err="1"/>
              <a:t>và</a:t>
            </a:r>
            <a:r>
              <a:rPr lang="en-US" sz="2400" dirty="0"/>
              <a:t> 3 ta </a:t>
            </a:r>
            <a:r>
              <a:rPr lang="en-US" sz="2400" dirty="0" err="1"/>
              <a:t>chọn</a:t>
            </a:r>
            <a:r>
              <a:rPr lang="en-US" sz="2400" dirty="0"/>
              <a:t> </a:t>
            </a:r>
            <a:r>
              <a:rPr lang="en-US" sz="2400" dirty="0" err="1"/>
              <a:t>lũy</a:t>
            </a:r>
            <a:r>
              <a:rPr lang="en-US" sz="2400" dirty="0"/>
              <a:t> </a:t>
            </a:r>
            <a:r>
              <a:rPr lang="en-US" sz="2400" dirty="0" err="1"/>
              <a:t>thừa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mũ</a:t>
            </a:r>
            <a:r>
              <a:rPr lang="en-US" sz="2400" dirty="0"/>
              <a:t> </a:t>
            </a:r>
            <a:r>
              <a:rPr lang="en-US" sz="2400" dirty="0" err="1"/>
              <a:t>lớn</a:t>
            </a:r>
            <a:r>
              <a:rPr lang="en-US" sz="2400" dirty="0"/>
              <a:t> </a:t>
            </a:r>
            <a:r>
              <a:rPr lang="en-US" sz="2400" dirty="0" err="1"/>
              <a:t>nhất</a:t>
            </a:r>
            <a:r>
              <a:rPr lang="en-US" sz="2400" dirty="0"/>
              <a:t> </a:t>
            </a:r>
            <a:endParaRPr lang="vi-VN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A8E2BFD-A40B-46A1-BDB3-81C315B647D4}"/>
              </a:ext>
            </a:extLst>
          </p:cNvPr>
          <p:cNvSpPr txBox="1"/>
          <p:nvPr/>
        </p:nvSpPr>
        <p:spPr>
          <a:xfrm>
            <a:off x="1696085" y="4362823"/>
            <a:ext cx="391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Là</a:t>
            </a:r>
            <a:r>
              <a:rPr lang="en-US" sz="2400" dirty="0">
                <a:solidFill>
                  <a:srgbClr val="FF0000"/>
                </a:solidFill>
              </a:rPr>
              <a:t> 2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và</a:t>
            </a:r>
            <a:r>
              <a:rPr lang="en-US" sz="2400" dirty="0">
                <a:solidFill>
                  <a:srgbClr val="FF0000"/>
                </a:solidFill>
              </a:rPr>
              <a:t> 3</a:t>
            </a:r>
            <a:r>
              <a:rPr lang="en-US" sz="2400" baseline="30000" dirty="0">
                <a:solidFill>
                  <a:srgbClr val="FF0000"/>
                </a:solidFill>
              </a:rPr>
              <a:t>1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590B61B-2E94-43F6-90E9-FB26C4AA14FC}"/>
              </a:ext>
            </a:extLst>
          </p:cNvPr>
          <p:cNvSpPr txBox="1"/>
          <p:nvPr/>
        </p:nvSpPr>
        <p:spPr>
          <a:xfrm>
            <a:off x="138479" y="5094516"/>
            <a:ext cx="8147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r>
              <a:rPr lang="vi-VN" sz="2400" dirty="0"/>
              <a:t>ư</a:t>
            </a:r>
            <a:r>
              <a:rPr lang="en-US" sz="2400" dirty="0" err="1"/>
              <a:t>ớc</a:t>
            </a:r>
            <a:r>
              <a:rPr lang="en-US" sz="2400" dirty="0"/>
              <a:t> 4   </a:t>
            </a:r>
            <a:r>
              <a:rPr lang="en-US" sz="2400" dirty="0" err="1"/>
              <a:t>lấy</a:t>
            </a:r>
            <a:r>
              <a:rPr lang="en-US" sz="2400" dirty="0"/>
              <a:t> </a:t>
            </a:r>
            <a:r>
              <a:rPr lang="en-US" sz="2400" dirty="0" err="1"/>
              <a:t>tích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lũy</a:t>
            </a:r>
            <a:r>
              <a:rPr lang="en-US" sz="2400" dirty="0"/>
              <a:t> </a:t>
            </a:r>
            <a:r>
              <a:rPr lang="en-US" sz="2400" dirty="0" err="1"/>
              <a:t>thừa</a:t>
            </a:r>
            <a:r>
              <a:rPr lang="en-US" sz="2400" dirty="0"/>
              <a:t> </a:t>
            </a:r>
            <a:r>
              <a:rPr lang="en-US" sz="2400" dirty="0" err="1"/>
              <a:t>đã</a:t>
            </a:r>
            <a:r>
              <a:rPr lang="en-US" sz="2400" dirty="0"/>
              <a:t> </a:t>
            </a:r>
            <a:r>
              <a:rPr lang="en-US" sz="2400" dirty="0" err="1"/>
              <a:t>chọn</a:t>
            </a:r>
            <a:r>
              <a:rPr lang="en-US" sz="2400" dirty="0"/>
              <a:t> ta </a:t>
            </a:r>
            <a:r>
              <a:rPr lang="en-US" sz="2400" dirty="0" err="1"/>
              <a:t>nhận</a:t>
            </a:r>
            <a:r>
              <a:rPr lang="en-US" sz="2400" dirty="0"/>
              <a:t> đ</a:t>
            </a:r>
            <a:r>
              <a:rPr lang="vi-VN" sz="2400" dirty="0"/>
              <a:t>ư</a:t>
            </a:r>
            <a:r>
              <a:rPr lang="en-US" sz="2400" dirty="0" err="1"/>
              <a:t>ợc</a:t>
            </a:r>
            <a:r>
              <a:rPr lang="en-US" sz="2400" dirty="0"/>
              <a:t> BCNN </a:t>
            </a:r>
            <a:r>
              <a:rPr lang="en-US" sz="2400" dirty="0" err="1"/>
              <a:t>cần</a:t>
            </a:r>
            <a:r>
              <a:rPr lang="en-US" sz="2400" dirty="0"/>
              <a:t> </a:t>
            </a:r>
            <a:r>
              <a:rPr lang="en-US" sz="2400" dirty="0" err="1"/>
              <a:t>tìm</a:t>
            </a:r>
            <a:r>
              <a:rPr lang="en-US" sz="2400" dirty="0"/>
              <a:t> </a:t>
            </a:r>
            <a:endParaRPr lang="vi-VN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CAD36C4-517C-4792-A749-57B427224447}"/>
              </a:ext>
            </a:extLst>
          </p:cNvPr>
          <p:cNvSpPr txBox="1"/>
          <p:nvPr/>
        </p:nvSpPr>
        <p:spPr>
          <a:xfrm>
            <a:off x="503554" y="5860752"/>
            <a:ext cx="3603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BCNN ( 6,8 ) = 2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  <a:r>
              <a:rPr lang="en-US" sz="2400" dirty="0">
                <a:solidFill>
                  <a:srgbClr val="FF0000"/>
                </a:solidFill>
              </a:rPr>
              <a:t> . 3 = 24 </a:t>
            </a:r>
            <a:endParaRPr lang="vi-VN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5" grpId="0" build="p"/>
      <p:bldP spid="5" grpId="1" build="p"/>
      <p:bldP spid="4" grpId="1" build="p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 Box 99"/>
          <p:cNvSpPr txBox="1"/>
          <p:nvPr/>
        </p:nvSpPr>
        <p:spPr>
          <a:xfrm>
            <a:off x="228600" y="890270"/>
            <a:ext cx="8404860" cy="5077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3600" u="sng" dirty="0" err="1">
                <a:solidFill>
                  <a:srgbClr val="FF0000"/>
                </a:solidFill>
                <a:cs typeface="Calibri" panose="020F0502020204030204" charset="0"/>
              </a:rPr>
              <a:t>Ghi</a:t>
            </a:r>
            <a:r>
              <a:rPr lang="en-US" sz="3600" u="sng" dirty="0">
                <a:solidFill>
                  <a:srgbClr val="FF0000"/>
                </a:solidFill>
                <a:cs typeface="Calibri" panose="020F0502020204030204" charset="0"/>
              </a:rPr>
              <a:t> </a:t>
            </a:r>
            <a:r>
              <a:rPr lang="en-US" sz="3600" u="sng" dirty="0" err="1">
                <a:solidFill>
                  <a:srgbClr val="FF0000"/>
                </a:solidFill>
                <a:cs typeface="Calibri" panose="020F0502020204030204" charset="0"/>
              </a:rPr>
              <a:t>nhớ</a:t>
            </a:r>
            <a:r>
              <a:rPr lang="en-US" sz="3600" u="sng" dirty="0">
                <a:solidFill>
                  <a:srgbClr val="FF0000"/>
                </a:solidFill>
                <a:cs typeface="Calibri" panose="020F0502020204030204" charset="0"/>
              </a:rPr>
              <a:t> :</a:t>
            </a:r>
            <a:endParaRPr lang="en-US" sz="3600" dirty="0">
              <a:solidFill>
                <a:srgbClr val="000000"/>
              </a:solidFill>
              <a:cs typeface="Calibri" panose="020F0502020204030204" charset="0"/>
            </a:endParaRPr>
          </a:p>
          <a:p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Tìm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bội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chung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nhỏ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nhất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bằng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cách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phân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tích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các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số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ra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thừa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số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nguyên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tố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:</a:t>
            </a:r>
          </a:p>
          <a:p>
            <a:r>
              <a:rPr lang="en-US" sz="3200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Calibri" panose="020F0502020204030204" charset="0"/>
              </a:rPr>
              <a:t>Bước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Calibri" panose="020F0502020204030204" charset="0"/>
              </a:rPr>
              <a:t> 1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: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Phân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tích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mỗi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số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ra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thừa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số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nguyên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tố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.</a:t>
            </a:r>
          </a:p>
          <a:p>
            <a:r>
              <a:rPr lang="en-US" sz="3200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Calibri" panose="020F0502020204030204" charset="0"/>
              </a:rPr>
              <a:t>Bước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Calibri" panose="020F0502020204030204" charset="0"/>
              </a:rPr>
              <a:t> 2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: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Chọn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ra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các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thừa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số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nguyên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tố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chung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các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thừa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số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nguyên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tố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riêng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.</a:t>
            </a:r>
          </a:p>
          <a:p>
            <a:r>
              <a:rPr lang="en-US" sz="3200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Calibri" panose="020F0502020204030204" charset="0"/>
              </a:rPr>
              <a:t>Bước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Calibri" panose="020F0502020204030204" charset="0"/>
              </a:rPr>
              <a:t> 3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: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Với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mỗi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thừa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số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nguyên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tố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chung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riêng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, ta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chọn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lũy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thừa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với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số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mũ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lớn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nhất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.</a:t>
            </a:r>
          </a:p>
          <a:p>
            <a:r>
              <a:rPr lang="en-US" sz="3200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Calibri" panose="020F0502020204030204" charset="0"/>
              </a:rPr>
              <a:t>Bước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Calibri" panose="020F0502020204030204" charset="0"/>
              </a:rPr>
              <a:t> 4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: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Lấy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tích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các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lũy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thừa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đã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chọn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, ta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nhận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được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bội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chung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nhỏ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nhất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cần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cs typeface="Calibri" panose="020F0502020204030204" charset="0"/>
              </a:rPr>
              <a:t>tìm</a:t>
            </a:r>
            <a:r>
              <a:rPr lang="en-US" sz="3200" dirty="0">
                <a:solidFill>
                  <a:srgbClr val="000000"/>
                </a:solidFill>
                <a:cs typeface="Calibri" panose="020F050202020403020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0" name="Picture 1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21616" y="348714"/>
            <a:ext cx="8272780" cy="59156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7142C8A-D9ED-4D09-948B-E144EDEA64CA}"/>
              </a:ext>
            </a:extLst>
          </p:cNvPr>
          <p:cNvSpPr txBox="1"/>
          <p:nvPr/>
        </p:nvSpPr>
        <p:spPr>
          <a:xfrm>
            <a:off x="595825" y="1690689"/>
            <a:ext cx="7677150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vi-VN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D3B399A-C75C-49F1-B21F-C7B1AC97B0B4}"/>
              </a:ext>
            </a:extLst>
          </p:cNvPr>
          <p:cNvSpPr txBox="1"/>
          <p:nvPr/>
        </p:nvSpPr>
        <p:spPr>
          <a:xfrm>
            <a:off x="512298" y="4245234"/>
            <a:ext cx="8272780" cy="2057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1" name="Picture 18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9600" y="381000"/>
            <a:ext cx="8105140" cy="57099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30FF3D8-2956-4E2E-8C8F-C0D23F11B1BA}"/>
              </a:ext>
            </a:extLst>
          </p:cNvPr>
          <p:cNvSpPr txBox="1"/>
          <p:nvPr/>
        </p:nvSpPr>
        <p:spPr>
          <a:xfrm>
            <a:off x="609600" y="1371600"/>
            <a:ext cx="3657600" cy="2209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vi-V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9397001-07F3-47AE-AFBC-C3B8E82A81C5}"/>
              </a:ext>
            </a:extLst>
          </p:cNvPr>
          <p:cNvSpPr txBox="1"/>
          <p:nvPr/>
        </p:nvSpPr>
        <p:spPr>
          <a:xfrm>
            <a:off x="762000" y="3733800"/>
            <a:ext cx="8077200" cy="2362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5595"/>
            <a:ext cx="8244205" cy="675005"/>
          </a:xfrm>
        </p:spPr>
        <p:txBody>
          <a:bodyPr/>
          <a:lstStyle/>
          <a:p>
            <a:r>
              <a:rPr lang="vi-VN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3:</a:t>
            </a:r>
          </a:p>
        </p:txBody>
      </p:sp>
      <p:pic>
        <p:nvPicPr>
          <p:cNvPr id="372" name="Picture 19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990600"/>
            <a:ext cx="7749540" cy="204279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0215" y="3429000"/>
            <a:ext cx="8243570" cy="2726690"/>
          </a:xfrm>
        </p:spPr>
        <p:txBody>
          <a:bodyPr/>
          <a:lstStyle/>
          <a:p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= 2</a:t>
            </a:r>
            <a:r>
              <a:rPr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.3</a:t>
            </a:r>
          </a:p>
          <a:p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= 2.3</a:t>
            </a:r>
            <a:r>
              <a:rPr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=  3</a:t>
            </a:r>
            <a:r>
              <a:rPr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BCNN (12, 18, 27) = 2</a:t>
            </a:r>
            <a:r>
              <a:rPr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.3</a:t>
            </a:r>
            <a:r>
              <a:rPr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uiExpand="1" build="p"/>
      <p:bldP spid="5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 Box 99"/>
          <p:cNvSpPr txBox="1"/>
          <p:nvPr/>
        </p:nvSpPr>
        <p:spPr>
          <a:xfrm>
            <a:off x="228600" y="914400"/>
            <a:ext cx="8404860" cy="175432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* </a:t>
            </a:r>
            <a:r>
              <a:rPr lang="en-US" sz="36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Chú</a:t>
            </a:r>
            <a:r>
              <a:rPr lang="en-US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charset="0"/>
              </a:rPr>
              <a:t> ý:</a:t>
            </a:r>
          </a:p>
          <a:p>
            <a:r>
              <a:rPr sz="3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Calibri" panose="020F0502020204030204" charset="0"/>
              </a:rPr>
              <a:t>- </a:t>
            </a:r>
            <a:r>
              <a:rPr sz="3600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Calibri" panose="020F0502020204030204" charset="0"/>
              </a:rPr>
              <a:t>Nếu</a:t>
            </a:r>
            <a:r>
              <a:rPr sz="3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Calibri" panose="020F0502020204030204" charset="0"/>
              </a:rPr>
              <a:t> a</a:t>
            </a:r>
            <a:r>
              <a:rPr lang="vi-VN" sz="3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Calibri" panose="020F0502020204030204" charset="0"/>
              </a:rPr>
              <a:t> chia hết cho</a:t>
            </a:r>
            <a:r>
              <a:rPr lang="en-US" sz="3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sz="3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Calibri" panose="020F0502020204030204" charset="0"/>
              </a:rPr>
              <a:t>b </a:t>
            </a:r>
            <a:r>
              <a:rPr sz="3600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Calibri" panose="020F0502020204030204" charset="0"/>
              </a:rPr>
              <a:t>thì</a:t>
            </a:r>
            <a:r>
              <a:rPr sz="3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Calibri" panose="020F0502020204030204" charset="0"/>
              </a:rPr>
              <a:t> BCNN (</a:t>
            </a:r>
            <a:r>
              <a:rPr sz="3600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Calibri" panose="020F0502020204030204" charset="0"/>
              </a:rPr>
              <a:t>a,b</a:t>
            </a:r>
            <a:r>
              <a:rPr sz="3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Calibri" panose="020F0502020204030204" charset="0"/>
              </a:rPr>
              <a:t>) = a. </a:t>
            </a:r>
          </a:p>
          <a:p>
            <a:pPr algn="just"/>
            <a:r>
              <a:rPr sz="3600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Calibri" panose="020F0502020204030204" charset="0"/>
              </a:rPr>
              <a:t>Chẳng</a:t>
            </a:r>
            <a:r>
              <a:rPr sz="3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Calibri" panose="020F0502020204030204" charset="0"/>
              </a:rPr>
              <a:t> </a:t>
            </a:r>
            <a:r>
              <a:rPr sz="3600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Calibri" panose="020F0502020204030204" charset="0"/>
              </a:rPr>
              <a:t>hạn</a:t>
            </a:r>
            <a:r>
              <a:rPr sz="3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Calibri" panose="020F0502020204030204" charset="0"/>
              </a:rPr>
              <a:t>: BCNN (48, 16) = 48.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525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Fireworks</vt:lpstr>
      <vt:lpstr>Office Theme</vt:lpstr>
      <vt:lpstr>PowerPoint Presentation</vt:lpstr>
      <vt:lpstr>PowerPoint Presentation</vt:lpstr>
      <vt:lpstr>Tiết 30 - § 13: BỘI CHUNG VÀ BỘI CHUNG NHỎ NHẤT</vt:lpstr>
      <vt:lpstr>PowerPoint Presentation</vt:lpstr>
      <vt:lpstr>PowerPoint Presentation</vt:lpstr>
      <vt:lpstr>PowerPoint Presentation</vt:lpstr>
      <vt:lpstr>PowerPoint Presentation</vt:lpstr>
      <vt:lpstr>Luyện tập 3:</vt:lpstr>
      <vt:lpstr>PowerPoint Presentation</vt:lpstr>
      <vt:lpstr> HOẠT ĐỘNG NHÓM </vt:lpstr>
      <vt:lpstr>Bài Tập 5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NHAT LINH</dc:creator>
  <cp:lastModifiedBy>SY DANH THUY</cp:lastModifiedBy>
  <cp:revision>291</cp:revision>
  <dcterms:created xsi:type="dcterms:W3CDTF">2009-10-23T23:07:00Z</dcterms:created>
  <dcterms:modified xsi:type="dcterms:W3CDTF">2024-05-16T06:40:17Z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1033-11.2.0.10223</vt:lpwstr>
  </property>
</Properties>
</file>