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240259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virus hay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sử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978</Words>
  <Application>Microsoft Office PowerPoint</Application>
  <PresentationFormat>Widescreen</PresentationFormat>
  <Paragraphs>89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33</cp:revision>
  <dcterms:created xsi:type="dcterms:W3CDTF">2021-07-22T09:48:39Z</dcterms:created>
  <dcterms:modified xsi:type="dcterms:W3CDTF">2025-02-04T01:53:44Z</dcterms:modified>
</cp:coreProperties>
</file>