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74" r:id="rId5"/>
    <p:sldId id="276" r:id="rId7"/>
    <p:sldId id="278" r:id="rId8"/>
    <p:sldId id="318" r:id="rId9"/>
    <p:sldId id="280" r:id="rId10"/>
    <p:sldId id="307" r:id="rId11"/>
    <p:sldId id="308" r:id="rId12"/>
    <p:sldId id="310" r:id="rId13"/>
    <p:sldId id="281" r:id="rId14"/>
    <p:sldId id="306" r:id="rId15"/>
    <p:sldId id="311" r:id="rId16"/>
    <p:sldId id="312" r:id="rId17"/>
    <p:sldId id="288" r:id="rId18"/>
    <p:sldId id="313" r:id="rId19"/>
    <p:sldId id="314" r:id="rId20"/>
    <p:sldId id="315" r:id="rId21"/>
    <p:sldId id="316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0000CC"/>
    <a:srgbClr val="006600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24"/>
        <p:guide pos="2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/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/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/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/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/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/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/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/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/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/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/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/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/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/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/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/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/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/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/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/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/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/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/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/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/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/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/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/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/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/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/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/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/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/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/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/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/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audio" Target="../media/audio2.wav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5.png"/><Relationship Id="rId3" Type="http://schemas.openxmlformats.org/officeDocument/2006/relationships/tags" Target="../tags/tag1.xml"/><Relationship Id="rId2" Type="http://schemas.microsoft.com/office/2007/relationships/media" Target="file:///C:\Users\acer\Downloads\Khoa%20H&#7885;c%20M&#7847;m%20Non%20-%20S&#7921;%20Tu&#7847;n%20Ho&#224;n%20C&#7911;a%20N&#432;&#7899;c.mp4" TargetMode="External"/><Relationship Id="rId1" Type="http://schemas.openxmlformats.org/officeDocument/2006/relationships/video" Target="file:///C:\Users\acer\Downloads\Khoa%20H&#7885;c%20M&#7847;m%20Non%20-%20S&#7921;%20Tu&#7847;n%20Ho&#224;n%20C&#7911;a%20N&#432;&#7899;c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232410" y="152400"/>
            <a:ext cx="8702040" cy="6838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alt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#9Slide07 IcielBC Cubano Normal" panose="00000500000000000000" charset="0"/>
                <a:cs typeface="#9Slide07 IcielBC Cubano Normal" panose="00000500000000000000" charset="0"/>
              </a:rPr>
              <a:t>Chương 5. NƯỚC TRÊN TRÁI ĐẤT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#9Slide07 IcielBC Cubano Normal" panose="00000500000000000000" charset="0"/>
                <a:cs typeface="#9Slide07 IcielBC Cubano Normal" panose="00000500000000000000" charset="0"/>
              </a:rPr>
              <a:t> </a:t>
            </a:r>
            <a:endParaRPr lang="en-US" b="1" kern="10" dirty="0"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#9Slide07 IcielBC Cubano Normal" panose="00000500000000000000" charset="0"/>
              <a:cs typeface="#9Slide07 IcielBC Cubano Normal" panose="00000500000000000000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2698" y="952499"/>
            <a:ext cx="9121302" cy="58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698" y="1635998"/>
            <a:ext cx="9121302" cy="144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vi-VN" altLang="en-US" sz="4000" i="0" u="none" dirty="0" smtClean="0">
                <a:solidFill>
                  <a:srgbClr val="FF0000"/>
                </a:solidFill>
                <a:latin typeface="Tahoma" panose="020B0604030504040204" pitchFamily="34" charset="0"/>
              </a:rPr>
              <a:t>THỦY QUYỂN VÀ VÒNG TUẦN HOÀN </a:t>
            </a:r>
            <a:r>
              <a:rPr lang="vi-VN" altLang="en-US" sz="4000" i="0" u="none" dirty="0" smtClean="0">
                <a:solidFill>
                  <a:srgbClr val="FF0000"/>
                </a:solidFill>
                <a:latin typeface="Tahoma" panose="020B0604030504040204" pitchFamily="34" charset="0"/>
              </a:rPr>
              <a:t>LỚN CỦA </a:t>
            </a:r>
            <a:r>
              <a:rPr lang="vi-VN" altLang="en-US" sz="4000" i="0" u="none" dirty="0" smtClean="0">
                <a:solidFill>
                  <a:srgbClr val="FF0000"/>
                </a:solidFill>
                <a:latin typeface="Tahoma" panose="020B0604030504040204" pitchFamily="34" charset="0"/>
              </a:rPr>
              <a:t>NƯỚC</a:t>
            </a:r>
            <a:endParaRPr lang="vi-VN" altLang="en-US" sz="4000" i="0" u="none" dirty="0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1235" y="990600"/>
            <a:ext cx="3420110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33. 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lick.wav"/>
          </p:stSnd>
        </p:sndAc>
      </p:transition>
    </mc:Choice>
    <mc:Fallback>
      <p:transition spd="slow"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panose="020B0604020202020204" pitchFamily="34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panose="020B0604020202020204" pitchFamily="34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panose="020B0604020202020204" pitchFamily="34" charset="0"/>
              </a:rPr>
              <a:t>dâng</a:t>
            </a:r>
            <a:endParaRPr lang="en-US" altLang="en-US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53340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686800" cy="206121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4290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	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10" grpId="0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 ĐIỆP BẢO VỆ NGUỒN NƯỚC</a:t>
            </a:r>
            <a:endParaRPr lang="en-US" sz="30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hãy trả lời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  <a:endParaRPr lang="nl-NL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090" y="1905000"/>
            <a:ext cx="8924925" cy="4330065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505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505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762000"/>
            <a:ext cx="462216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lược đồ Hình 1 và đọc thông tin trong mục 1, em hãy:</a:t>
            </a:r>
            <a:endParaRPr lang="nl-NL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752632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Kể tên các thành phần chủ yếu của thuỷ </a:t>
            </a:r>
            <a:r>
              <a:rPr lang="nl-NL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quyển.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767755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447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Vai trò của nước đối với con người, không khí, sản xuất</a:t>
            </a:r>
            <a:r>
              <a:rPr lang="nl-NL" sz="2800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37795"/>
            <a:ext cx="8947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599" y="1216968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Hình</a:t>
              </a:r>
              <a:r>
                <a:rPr lang="en-US" dirty="0" smtClean="0"/>
                <a:t> 1. </a:t>
              </a:r>
              <a:r>
                <a:rPr lang="en-US" dirty="0" err="1" smtClean="0"/>
                <a:t>Tỉ</a:t>
              </a:r>
              <a:r>
                <a:rPr lang="en-US" dirty="0" smtClean="0"/>
                <a:t> </a:t>
              </a:r>
              <a:r>
                <a:rPr lang="en-US" dirty="0" err="1" smtClean="0"/>
                <a:t>lệ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thành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 smtClean="0"/>
                <a:t>thủy</a:t>
              </a:r>
              <a:r>
                <a:rPr lang="en-US" dirty="0" smtClean="0"/>
                <a:t> </a:t>
              </a:r>
              <a:r>
                <a:rPr lang="en-US" dirty="0" err="1" smtClean="0"/>
                <a:t>quyển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781800" y="1126907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9675" y="3028950"/>
            <a:ext cx="1519555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162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389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ldLvl="0" animBg="1"/>
      <p:bldP spid="3" grpId="0"/>
      <p:bldP spid="11" grpId="0"/>
      <p:bldP spid="4" grpId="0"/>
      <p:bldP spid="19" grpId="0" animBg="1"/>
      <p:bldP spid="20" grpId="0" bldLvl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6200"/>
            <a:ext cx="9078595" cy="623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8427085" cy="17532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600" b="0" i="0" u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Thủy quyển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u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7200" y="1371600"/>
            <a:ext cx="8175625" cy="17532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en-US" sz="3600" b="0" i="0" u="non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alt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u="none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nl-NL" sz="3600" b="0" i="0" u="none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650" y="533400"/>
            <a:ext cx="8947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sz="4000" b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80729" y="228322"/>
            <a:ext cx="76962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</a:rPr>
              <a:t>Vòng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tuần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hoàn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lớn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4" name="Khoa Học Mầm Non - Sự Tuần Hoàn Của Nước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14605" y="1183640"/>
            <a:ext cx="9144000" cy="563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8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  <a:endParaRPr lang="nl-NL">
              <a:solidFill>
                <a:prstClr val="black"/>
              </a:solidFill>
            </a:endParaRP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75565" y="53366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0661" y="838462"/>
            <a:ext cx="7460553" cy="10877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- </a:t>
            </a:r>
            <a:r>
              <a:rPr lang="en-US" sz="3600" b="1" i="1" dirty="0" smtClean="0">
                <a:solidFill>
                  <a:srgbClr val="FF0000"/>
                </a:solidFill>
              </a:rPr>
              <a:t>Cho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biết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mưa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rơi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bề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đất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sẽ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tồn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tại</a:t>
            </a:r>
            <a:r>
              <a:rPr lang="en-US" sz="3600" b="1" i="1" dirty="0" smtClean="0">
                <a:solidFill>
                  <a:srgbClr val="FF0000"/>
                </a:solidFill>
              </a:rPr>
              <a:t> ở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đâu</a:t>
            </a:r>
            <a:r>
              <a:rPr lang="en-US" sz="3600" b="1" i="1" dirty="0" smtClean="0">
                <a:solidFill>
                  <a:srgbClr val="FF0000"/>
                </a:solidFill>
              </a:rPr>
              <a:t>? </a:t>
            </a:r>
            <a:endParaRPr lang="en-US" sz="3600" b="1" i="1" dirty="0" smtClean="0">
              <a:solidFill>
                <a:srgbClr val="FF0000"/>
              </a:solidFill>
              <a:latin typeface="Calibri" panose="020F050202020403020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9965" y="1986915"/>
            <a:ext cx="7272020" cy="4852079"/>
            <a:chOff x="1870865" y="3421214"/>
            <a:chExt cx="4862571" cy="2564657"/>
          </a:xfrm>
        </p:grpSpPr>
        <p:pic>
          <p:nvPicPr>
            <p:cNvPr id="15" name="Picture 14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194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7542" y="228653"/>
            <a:ext cx="738435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sơ đồ hình 2 và kết hợp với hiểu biết, em hãy</a:t>
            </a:r>
            <a:r>
              <a:rPr lang="nl-NL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nl-NL" sz="24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90662" y="914662"/>
            <a:ext cx="7460553" cy="5892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FF0000"/>
                </a:solidFill>
              </a:rPr>
              <a:t>-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Mô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vòng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tuần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hoàn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3600" b="1" i="1" dirty="0" smtClean="0">
                <a:solidFill>
                  <a:srgbClr val="FF0000"/>
                </a:solidFill>
              </a:rPr>
              <a:t>. </a:t>
            </a:r>
            <a:endParaRPr lang="en-US" sz="3600" b="1" i="1" dirty="0" smtClean="0">
              <a:solidFill>
                <a:srgbClr val="FF0000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 bldLvl="0" animBg="1"/>
      <p:bldP spid="17" grpId="0"/>
      <p:bldP spid="1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3581400"/>
          <a:ext cx="88392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7239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5, 6</a:t>
                      </a:r>
                      <a:endParaRPr lang="en-US" sz="2600" dirty="0" smtClean="0">
                        <a:solidFill>
                          <a:srgbClr val="CC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CC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CC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Nguồn nước vô tận hay có hạn? Giải thích.</a:t>
                      </a:r>
                      <a:endParaRPr lang="en-US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00274" y="39246"/>
            <a:ext cx="5743726" cy="3618355"/>
            <a:chOff x="1870865" y="3450637"/>
            <a:chExt cx="4862571" cy="2712757"/>
          </a:xfrm>
        </p:grpSpPr>
        <p:pic>
          <p:nvPicPr>
            <p:cNvPr id="10" name="Picture 9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870865" y="3450637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5794062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2.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Vòng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anose="02020603050405020304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5250" y="1752600"/>
            <a:ext cx="3305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u="none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1722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u="none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38200" y="1880522"/>
            <a:ext cx="80772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10235" y="685860"/>
            <a:ext cx="76962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</a:rPr>
              <a:t>Vòng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tuần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hoàn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lớn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435610" y="1371600"/>
            <a:ext cx="8045450" cy="17532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sz="3600" b="0" i="0" u="non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trong thiên nhiên không ngừng vận động và chuyển từ trạng thái này sang trạng thái khác, tạo nên vòng tuần hoàn.</a:t>
            </a:r>
            <a:endParaRPr lang="nl-NL" sz="3600" b="0" i="0" u="non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2447</Words>
  <Application>WPS Presentation</Application>
  <PresentationFormat>On-screen Show (4:3)</PresentationFormat>
  <Paragraphs>124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VNI-Times</vt:lpstr>
      <vt:lpstr>#9Slide03 NettoOTLight</vt:lpstr>
      <vt:lpstr>Times New Roman</vt:lpstr>
      <vt:lpstr>#9Slide07 IcielBC Cubano Normal</vt:lpstr>
      <vt:lpstr>Tahoma</vt:lpstr>
      <vt:lpstr>黑体</vt:lpstr>
      <vt:lpstr>Calibri</vt:lpstr>
      <vt:lpstr>Microsoft YaHei</vt:lpstr>
      <vt:lpstr>Arial Unicode MS</vt:lpstr>
      <vt:lpstr>Office Theme</vt:lpstr>
      <vt:lpstr>1_Office Theme</vt:lpstr>
      <vt:lpstr>Mountain Top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acer</cp:lastModifiedBy>
  <cp:revision>4</cp:revision>
  <dcterms:created xsi:type="dcterms:W3CDTF">2021-08-25T01:41:00Z</dcterms:created>
  <dcterms:modified xsi:type="dcterms:W3CDTF">2023-02-16T00:45:22Z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19B641330773420A861AA584FC2B53F2</vt:lpwstr>
  </property>
  <property fmtid="{D5CDD505-2E9C-101B-9397-08002B2CF9AE}" pid="3" name="KSOProductBuildVer">
    <vt:lpwstr>1033-11.2.0.11440</vt:lpwstr>
  </property>
</Properties>
</file>