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0" r:id="rId2"/>
    <p:sldMasterId id="2147483714" r:id="rId3"/>
  </p:sldMasterIdLst>
  <p:notesMasterIdLst>
    <p:notesMasterId r:id="rId27"/>
  </p:notesMasterIdLst>
  <p:sldIdLst>
    <p:sldId id="1084" r:id="rId4"/>
    <p:sldId id="1082" r:id="rId5"/>
    <p:sldId id="1083" r:id="rId6"/>
    <p:sldId id="1085" r:id="rId7"/>
    <p:sldId id="1076" r:id="rId8"/>
    <p:sldId id="1079" r:id="rId9"/>
    <p:sldId id="1086" r:id="rId10"/>
    <p:sldId id="1088" r:id="rId11"/>
    <p:sldId id="1087" r:id="rId12"/>
    <p:sldId id="1089" r:id="rId13"/>
    <p:sldId id="1090" r:id="rId14"/>
    <p:sldId id="1091" r:id="rId15"/>
    <p:sldId id="1092" r:id="rId16"/>
    <p:sldId id="1093" r:id="rId17"/>
    <p:sldId id="1094" r:id="rId18"/>
    <p:sldId id="1095" r:id="rId19"/>
    <p:sldId id="1096" r:id="rId20"/>
    <p:sldId id="1097" r:id="rId21"/>
    <p:sldId id="1098" r:id="rId22"/>
    <p:sldId id="1099" r:id="rId23"/>
    <p:sldId id="1100" r:id="rId24"/>
    <p:sldId id="1101" r:id="rId25"/>
    <p:sldId id="1102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E44689-A0ED-4ED5-AE1E-0FC3666BE7B8}">
          <p14:sldIdLst>
            <p14:sldId id="1084"/>
          </p14:sldIdLst>
        </p14:section>
        <p14:section name="Untitled Section" id="{682C0C7F-C6BB-433E-B533-7C974421BEEC}">
          <p14:sldIdLst>
            <p14:sldId id="1082"/>
            <p14:sldId id="1083"/>
            <p14:sldId id="1085"/>
            <p14:sldId id="1076"/>
            <p14:sldId id="1079"/>
            <p14:sldId id="1086"/>
            <p14:sldId id="1088"/>
            <p14:sldId id="1087"/>
            <p14:sldId id="1089"/>
            <p14:sldId id="1090"/>
            <p14:sldId id="1091"/>
            <p14:sldId id="1092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5BF"/>
    <a:srgbClr val="034EA2"/>
    <a:srgbClr val="0087CD"/>
    <a:srgbClr val="C68F06"/>
    <a:srgbClr val="DB2C03"/>
    <a:srgbClr val="EBAC07"/>
    <a:srgbClr val="008487"/>
    <a:srgbClr val="163C46"/>
    <a:srgbClr val="008F92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3" autoAdjust="0"/>
    <p:restoredTop sz="94660"/>
  </p:normalViewPr>
  <p:slideViewPr>
    <p:cSldViewPr>
      <p:cViewPr varScale="1">
        <p:scale>
          <a:sx n="87" d="100"/>
          <a:sy n="87" d="100"/>
        </p:scale>
        <p:origin x="96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B96CB-60E9-4801-AD24-A3BCA9247FD2}" type="doc">
      <dgm:prSet loTypeId="urn:microsoft.com/office/officeart/2008/layout/VerticalCircle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EBD59B-2B5A-47A9-89A3-CDAA80A9CDA2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3E9197EF-7D59-4CA9-B9E6-F6BF5A1C3C7C}" type="par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9E026F03-3D84-4699-B083-221652749CA3}" type="sib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B06AF81-ABCC-472D-A9F6-88BD22794E4B}">
      <dgm:prSet phldrT="[Text]" custT="1"/>
      <dgm:spPr/>
      <dgm:t>
        <a:bodyPr/>
        <a:lstStyle/>
        <a:p>
          <a:pPr algn="ctr"/>
          <a:r>
            <a:rPr lang="vi-VN" sz="2400" b="1" dirty="0">
              <a:latin typeface="+mj-lt"/>
            </a:rPr>
            <a:t>2. Nghệ thuật</a:t>
          </a:r>
          <a:endParaRPr lang="en-US" sz="2400" b="1" dirty="0">
            <a:latin typeface="+mj-lt"/>
          </a:endParaRPr>
        </a:p>
      </dgm:t>
    </dgm:pt>
    <dgm:pt modelId="{DDD0CDC8-9938-4F4D-BE1D-7C66E13AD069}" type="par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0F9A6E6-4083-4C86-A1C9-9B4018AC238C}" type="sib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732CD996-EF2D-4004-8666-EB99E39D23F0}">
      <dgm:prSet phldrT="[Text]" custT="1"/>
      <dgm:spPr/>
      <dgm:t>
        <a:bodyPr/>
        <a:lstStyle/>
        <a:p>
          <a:pPr algn="ctr"/>
          <a:r>
            <a:rPr lang="vi-VN" sz="2400" b="1" dirty="0">
              <a:latin typeface="+mj-lt"/>
            </a:rPr>
            <a:t>1. Nội dung</a:t>
          </a:r>
          <a:endParaRPr lang="en-US" sz="2400" b="1" dirty="0">
            <a:latin typeface="+mj-lt"/>
          </a:endParaRPr>
        </a:p>
      </dgm:t>
    </dgm:pt>
    <dgm:pt modelId="{76625DB6-4263-4CF5-AF0B-766801327AE7}" type="sib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69C6F05-E724-476D-9F80-5580CCAE0320}" type="par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8383745-0926-42CE-B700-A5E369EB3D3F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1F0147F2-0169-48C5-ADBE-63FAD5C4B184}" type="sib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799CC49-02AD-4341-BA72-3402A14166DD}" type="par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EA21705-1B77-4464-B6B6-30DE3377CAA2}" type="pres">
      <dgm:prSet presAssocID="{E06B96CB-60E9-4801-AD24-A3BCA9247FD2}" presName="Name0" presStyleCnt="0">
        <dgm:presLayoutVars>
          <dgm:dir/>
        </dgm:presLayoutVars>
      </dgm:prSet>
      <dgm:spPr/>
    </dgm:pt>
    <dgm:pt modelId="{3D3A317D-479D-4E73-9CC3-EDCBA18FF592}" type="pres">
      <dgm:prSet presAssocID="{68383745-0926-42CE-B700-A5E369EB3D3F}" presName="withChildren" presStyleCnt="0"/>
      <dgm:spPr/>
    </dgm:pt>
    <dgm:pt modelId="{396B2F53-BB75-4D5B-8809-823C0F6F9F67}" type="pres">
      <dgm:prSet presAssocID="{68383745-0926-42CE-B700-A5E369EB3D3F}" presName="bigCircle" presStyleLbl="vennNode1" presStyleIdx="0" presStyleCnt="4"/>
      <dgm:spPr/>
    </dgm:pt>
    <dgm:pt modelId="{F769DC8F-A0EF-4C9C-B018-A50EAF8DC2C4}" type="pres">
      <dgm:prSet presAssocID="{68383745-0926-42CE-B700-A5E369EB3D3F}" presName="medCircle" presStyleLbl="vennNode1" presStyleIdx="1" presStyleCnt="4"/>
      <dgm:spPr/>
    </dgm:pt>
    <dgm:pt modelId="{5C7857B3-4620-48C8-9512-333C2A5997E5}" type="pres">
      <dgm:prSet presAssocID="{68383745-0926-42CE-B700-A5E369EB3D3F}" presName="txLvl1" presStyleLbl="revTx" presStyleIdx="0" presStyleCnt="4"/>
      <dgm:spPr/>
    </dgm:pt>
    <dgm:pt modelId="{283EBE8A-5495-473D-999C-6092F71F33BE}" type="pres">
      <dgm:prSet presAssocID="{68383745-0926-42CE-B700-A5E369EB3D3F}" presName="lin" presStyleCnt="0"/>
      <dgm:spPr/>
    </dgm:pt>
    <dgm:pt modelId="{49E98A2E-AABA-4E4E-B965-E439F93FC127}" type="pres">
      <dgm:prSet presAssocID="{732CD996-EF2D-4004-8666-EB99E39D23F0}" presName="txLvl2" presStyleLbl="revTx" presStyleIdx="1" presStyleCnt="4" custScaleX="94234" custScaleY="1211813" custLinFactY="-26080" custLinFactNeighborX="-11616" custLinFactNeighborY="-100000"/>
      <dgm:spPr/>
    </dgm:pt>
    <dgm:pt modelId="{3445E7B1-229D-419F-BAC0-7471AFD0DEE3}" type="pres">
      <dgm:prSet presAssocID="{68383745-0926-42CE-B700-A5E369EB3D3F}" presName="overlap" presStyleCnt="0"/>
      <dgm:spPr/>
    </dgm:pt>
    <dgm:pt modelId="{7A0863F8-A705-466E-9B6E-E7206C178AC4}" type="pres">
      <dgm:prSet presAssocID="{81EBD59B-2B5A-47A9-89A3-CDAA80A9CDA2}" presName="withChildren" presStyleCnt="0"/>
      <dgm:spPr/>
    </dgm:pt>
    <dgm:pt modelId="{2BEBFFB7-2330-4C18-9EAB-BE17B2FBE168}" type="pres">
      <dgm:prSet presAssocID="{81EBD59B-2B5A-47A9-89A3-CDAA80A9CDA2}" presName="bigCircle" presStyleLbl="vennNode1" presStyleIdx="2" presStyleCnt="4"/>
      <dgm:spPr/>
    </dgm:pt>
    <dgm:pt modelId="{175CEDEB-E16F-415B-A627-FB67E1790B52}" type="pres">
      <dgm:prSet presAssocID="{81EBD59B-2B5A-47A9-89A3-CDAA80A9CDA2}" presName="medCircle" presStyleLbl="vennNode1" presStyleIdx="3" presStyleCnt="4"/>
      <dgm:spPr/>
    </dgm:pt>
    <dgm:pt modelId="{ECACA25F-5A94-4CC2-89A3-746EE2A3E047}" type="pres">
      <dgm:prSet presAssocID="{81EBD59B-2B5A-47A9-89A3-CDAA80A9CDA2}" presName="txLvl1" presStyleLbl="revTx" presStyleIdx="2" presStyleCnt="4"/>
      <dgm:spPr/>
    </dgm:pt>
    <dgm:pt modelId="{4B41C840-319C-4591-8E13-A7A08E6AA058}" type="pres">
      <dgm:prSet presAssocID="{81EBD59B-2B5A-47A9-89A3-CDAA80A9CDA2}" presName="lin" presStyleCnt="0"/>
      <dgm:spPr/>
    </dgm:pt>
    <dgm:pt modelId="{47E3E64A-E285-4CD5-9929-6CA4ACC76104}" type="pres">
      <dgm:prSet presAssocID="{8B06AF81-ABCC-472D-A9F6-88BD22794E4B}" presName="txLvl2" presStyleLbl="revTx" presStyleIdx="3" presStyleCnt="4" custScaleX="86738" custScaleY="382130" custLinFactY="7416" custLinFactNeighborX="-8711" custLinFactNeighborY="100000"/>
      <dgm:spPr/>
    </dgm:pt>
  </dgm:ptLst>
  <dgm:cxnLst>
    <dgm:cxn modelId="{D5224D0F-0676-49CE-9646-7EBE820915F0}" srcId="{E06B96CB-60E9-4801-AD24-A3BCA9247FD2}" destId="{68383745-0926-42CE-B700-A5E369EB3D3F}" srcOrd="0" destOrd="0" parTransId="{6799CC49-02AD-4341-BA72-3402A14166DD}" sibTransId="{1F0147F2-0169-48C5-ADBE-63FAD5C4B184}"/>
    <dgm:cxn modelId="{1B31DC10-E616-4106-9A6A-ECBBC68866BD}" srcId="{E06B96CB-60E9-4801-AD24-A3BCA9247FD2}" destId="{81EBD59B-2B5A-47A9-89A3-CDAA80A9CDA2}" srcOrd="1" destOrd="0" parTransId="{3E9197EF-7D59-4CA9-B9E6-F6BF5A1C3C7C}" sibTransId="{9E026F03-3D84-4699-B083-221652749CA3}"/>
    <dgm:cxn modelId="{620ED37F-DFF2-445A-B753-05293F2886CE}" srcId="{68383745-0926-42CE-B700-A5E369EB3D3F}" destId="{732CD996-EF2D-4004-8666-EB99E39D23F0}" srcOrd="0" destOrd="0" parTransId="{669C6F05-E724-476D-9F80-5580CCAE0320}" sibTransId="{76625DB6-4263-4CF5-AF0B-766801327AE7}"/>
    <dgm:cxn modelId="{19196497-C5E3-4A82-BAE0-9A029421DEF5}" type="presOf" srcId="{E06B96CB-60E9-4801-AD24-A3BCA9247FD2}" destId="{8EA21705-1B77-4464-B6B6-30DE3377CAA2}" srcOrd="0" destOrd="0" presId="urn:microsoft.com/office/officeart/2008/layout/VerticalCircleList"/>
    <dgm:cxn modelId="{51CBD6AC-C780-4E46-A926-02304C43F384}" type="presOf" srcId="{81EBD59B-2B5A-47A9-89A3-CDAA80A9CDA2}" destId="{ECACA25F-5A94-4CC2-89A3-746EE2A3E047}" srcOrd="0" destOrd="0" presId="urn:microsoft.com/office/officeart/2008/layout/VerticalCircleList"/>
    <dgm:cxn modelId="{45A5A9D1-7E02-4E44-BC7D-1FA2F5302718}" type="presOf" srcId="{8B06AF81-ABCC-472D-A9F6-88BD22794E4B}" destId="{47E3E64A-E285-4CD5-9929-6CA4ACC76104}" srcOrd="0" destOrd="0" presId="urn:microsoft.com/office/officeart/2008/layout/VerticalCircleList"/>
    <dgm:cxn modelId="{1334D8DB-DBC0-4EF8-9DDE-652F735E07D7}" srcId="{81EBD59B-2B5A-47A9-89A3-CDAA80A9CDA2}" destId="{8B06AF81-ABCC-472D-A9F6-88BD22794E4B}" srcOrd="0" destOrd="0" parTransId="{DDD0CDC8-9938-4F4D-BE1D-7C66E13AD069}" sibTransId="{60F9A6E6-4083-4C86-A1C9-9B4018AC238C}"/>
    <dgm:cxn modelId="{F0F478ED-46A8-4DFF-B163-1F3A05FE284E}" type="presOf" srcId="{732CD996-EF2D-4004-8666-EB99E39D23F0}" destId="{49E98A2E-AABA-4E4E-B965-E439F93FC127}" srcOrd="0" destOrd="0" presId="urn:microsoft.com/office/officeart/2008/layout/VerticalCircleList"/>
    <dgm:cxn modelId="{4D08F9F2-778D-43A8-8F4D-8EE5EDF56069}" type="presOf" srcId="{68383745-0926-42CE-B700-A5E369EB3D3F}" destId="{5C7857B3-4620-48C8-9512-333C2A5997E5}" srcOrd="0" destOrd="0" presId="urn:microsoft.com/office/officeart/2008/layout/VerticalCircleList"/>
    <dgm:cxn modelId="{2036F07F-19AB-42BA-BA06-AABAFABFA30F}" type="presParOf" srcId="{8EA21705-1B77-4464-B6B6-30DE3377CAA2}" destId="{3D3A317D-479D-4E73-9CC3-EDCBA18FF592}" srcOrd="0" destOrd="0" presId="urn:microsoft.com/office/officeart/2008/layout/VerticalCircleList"/>
    <dgm:cxn modelId="{8B1BFC85-9E5F-4B0C-B15F-DD19D0833150}" type="presParOf" srcId="{3D3A317D-479D-4E73-9CC3-EDCBA18FF592}" destId="{396B2F53-BB75-4D5B-8809-823C0F6F9F67}" srcOrd="0" destOrd="0" presId="urn:microsoft.com/office/officeart/2008/layout/VerticalCircleList"/>
    <dgm:cxn modelId="{EB6B8E77-1DF6-4C54-84D1-25CE8751D45B}" type="presParOf" srcId="{3D3A317D-479D-4E73-9CC3-EDCBA18FF592}" destId="{F769DC8F-A0EF-4C9C-B018-A50EAF8DC2C4}" srcOrd="1" destOrd="0" presId="urn:microsoft.com/office/officeart/2008/layout/VerticalCircleList"/>
    <dgm:cxn modelId="{F88E53FC-E948-4D32-81A4-2E538294E907}" type="presParOf" srcId="{3D3A317D-479D-4E73-9CC3-EDCBA18FF592}" destId="{5C7857B3-4620-48C8-9512-333C2A5997E5}" srcOrd="2" destOrd="0" presId="urn:microsoft.com/office/officeart/2008/layout/VerticalCircleList"/>
    <dgm:cxn modelId="{323CA14A-CF15-483E-8E46-C5C8BDC75080}" type="presParOf" srcId="{3D3A317D-479D-4E73-9CC3-EDCBA18FF592}" destId="{283EBE8A-5495-473D-999C-6092F71F33BE}" srcOrd="3" destOrd="0" presId="urn:microsoft.com/office/officeart/2008/layout/VerticalCircleList"/>
    <dgm:cxn modelId="{15985CD6-6B3B-411F-B8AB-74CAAB3AA790}" type="presParOf" srcId="{283EBE8A-5495-473D-999C-6092F71F33BE}" destId="{49E98A2E-AABA-4E4E-B965-E439F93FC127}" srcOrd="0" destOrd="0" presId="urn:microsoft.com/office/officeart/2008/layout/VerticalCircleList"/>
    <dgm:cxn modelId="{626E7AB1-9374-4EFF-BF9C-E2BEAD5C4064}" type="presParOf" srcId="{8EA21705-1B77-4464-B6B6-30DE3377CAA2}" destId="{3445E7B1-229D-419F-BAC0-7471AFD0DEE3}" srcOrd="1" destOrd="0" presId="urn:microsoft.com/office/officeart/2008/layout/VerticalCircleList"/>
    <dgm:cxn modelId="{34D8FD63-1444-4821-AB15-2EA90D3156CF}" type="presParOf" srcId="{8EA21705-1B77-4464-B6B6-30DE3377CAA2}" destId="{7A0863F8-A705-466E-9B6E-E7206C178AC4}" srcOrd="2" destOrd="0" presId="urn:microsoft.com/office/officeart/2008/layout/VerticalCircleList"/>
    <dgm:cxn modelId="{50FE0F6F-B445-4B9F-81FC-D181F853E4DA}" type="presParOf" srcId="{7A0863F8-A705-466E-9B6E-E7206C178AC4}" destId="{2BEBFFB7-2330-4C18-9EAB-BE17B2FBE168}" srcOrd="0" destOrd="0" presId="urn:microsoft.com/office/officeart/2008/layout/VerticalCircleList"/>
    <dgm:cxn modelId="{E4E9DE3A-5305-44AD-9193-FFB55D20EF94}" type="presParOf" srcId="{7A0863F8-A705-466E-9B6E-E7206C178AC4}" destId="{175CEDEB-E16F-415B-A627-FB67E1790B52}" srcOrd="1" destOrd="0" presId="urn:microsoft.com/office/officeart/2008/layout/VerticalCircleList"/>
    <dgm:cxn modelId="{2B819E26-0F34-4F41-BF04-EF90D9F2AE21}" type="presParOf" srcId="{7A0863F8-A705-466E-9B6E-E7206C178AC4}" destId="{ECACA25F-5A94-4CC2-89A3-746EE2A3E047}" srcOrd="2" destOrd="0" presId="urn:microsoft.com/office/officeart/2008/layout/VerticalCircleList"/>
    <dgm:cxn modelId="{86131A64-01B6-400C-89A1-CCC8F3DDE1C4}" type="presParOf" srcId="{7A0863F8-A705-466E-9B6E-E7206C178AC4}" destId="{4B41C840-319C-4591-8E13-A7A08E6AA058}" srcOrd="3" destOrd="0" presId="urn:microsoft.com/office/officeart/2008/layout/VerticalCircleList"/>
    <dgm:cxn modelId="{D98AAA05-2B30-4826-BE52-1870116001E1}" type="presParOf" srcId="{4B41C840-319C-4591-8E13-A7A08E6AA058}" destId="{47E3E64A-E285-4CD5-9929-6CA4ACC76104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B2F53-BB75-4D5B-8809-823C0F6F9F67}">
      <dsp:nvSpPr>
        <dsp:cNvPr id="0" name=""/>
        <dsp:cNvSpPr/>
      </dsp:nvSpPr>
      <dsp:spPr>
        <a:xfrm>
          <a:off x="1013315" y="182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769DC8F-A0EF-4C9C-B018-A50EAF8DC2C4}">
      <dsp:nvSpPr>
        <dsp:cNvPr id="0" name=""/>
        <dsp:cNvSpPr/>
      </dsp:nvSpPr>
      <dsp:spPr>
        <a:xfrm>
          <a:off x="1096469" y="74011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7857B3-4620-48C8-9512-333C2A5997E5}">
      <dsp:nvSpPr>
        <dsp:cNvPr id="0" name=""/>
        <dsp:cNvSpPr/>
      </dsp:nvSpPr>
      <dsp:spPr>
        <a:xfrm>
          <a:off x="1254674" y="74011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+mj-lt"/>
          </a:endParaRPr>
        </a:p>
      </dsp:txBody>
      <dsp:txXfrm>
        <a:off x="1254674" y="74011"/>
        <a:ext cx="1692449" cy="316409"/>
      </dsp:txXfrm>
    </dsp:sp>
    <dsp:sp modelId="{49E98A2E-AABA-4E4E-B965-E439F93FC127}">
      <dsp:nvSpPr>
        <dsp:cNvPr id="0" name=""/>
        <dsp:cNvSpPr/>
      </dsp:nvSpPr>
      <dsp:spPr>
        <a:xfrm>
          <a:off x="1169405" y="309468"/>
          <a:ext cx="1416246" cy="77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latin typeface="+mj-lt"/>
            </a:rPr>
            <a:t>1. Nội dung</a:t>
          </a:r>
          <a:endParaRPr lang="en-US" sz="2400" b="1" kern="1200" dirty="0">
            <a:latin typeface="+mj-lt"/>
          </a:endParaRPr>
        </a:p>
      </dsp:txBody>
      <dsp:txXfrm>
        <a:off x="1169405" y="309468"/>
        <a:ext cx="1416246" cy="778071"/>
      </dsp:txXfrm>
    </dsp:sp>
    <dsp:sp modelId="{2BEBFFB7-2330-4C18-9EAB-BE17B2FBE168}">
      <dsp:nvSpPr>
        <dsp:cNvPr id="0" name=""/>
        <dsp:cNvSpPr/>
      </dsp:nvSpPr>
      <dsp:spPr>
        <a:xfrm>
          <a:off x="1013315" y="1585905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75CEDEB-E16F-415B-A627-FB67E1790B52}">
      <dsp:nvSpPr>
        <dsp:cNvPr id="0" name=""/>
        <dsp:cNvSpPr/>
      </dsp:nvSpPr>
      <dsp:spPr>
        <a:xfrm>
          <a:off x="1096469" y="1659734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CACA25F-5A94-4CC2-89A3-746EE2A3E047}">
      <dsp:nvSpPr>
        <dsp:cNvPr id="0" name=""/>
        <dsp:cNvSpPr/>
      </dsp:nvSpPr>
      <dsp:spPr>
        <a:xfrm>
          <a:off x="1254674" y="1659734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+mj-lt"/>
          </a:endParaRPr>
        </a:p>
      </dsp:txBody>
      <dsp:txXfrm>
        <a:off x="1254674" y="1659734"/>
        <a:ext cx="1692449" cy="316409"/>
      </dsp:txXfrm>
    </dsp:sp>
    <dsp:sp modelId="{47E3E64A-E285-4CD5-9929-6CA4ACC76104}">
      <dsp:nvSpPr>
        <dsp:cNvPr id="0" name=""/>
        <dsp:cNvSpPr/>
      </dsp:nvSpPr>
      <dsp:spPr>
        <a:xfrm>
          <a:off x="1224140" y="2187855"/>
          <a:ext cx="1273311" cy="753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latin typeface="+mj-lt"/>
            </a:rPr>
            <a:t>2. Nghệ thuật</a:t>
          </a:r>
          <a:endParaRPr lang="en-US" sz="2400" b="1" kern="1200" dirty="0">
            <a:latin typeface="+mj-lt"/>
          </a:endParaRPr>
        </a:p>
      </dsp:txBody>
      <dsp:txXfrm>
        <a:off x="1224140" y="2187855"/>
        <a:ext cx="1273311" cy="753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pPr/>
              <a:t>2025/12/8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04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5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43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9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7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6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5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96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0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458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2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67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56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6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1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5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3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7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87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62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4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63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99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0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3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9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6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6766" y="369589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51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7216" y="367278"/>
            <a:ext cx="1801550" cy="483731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715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254648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9191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57295" y="1545589"/>
            <a:ext cx="2864314" cy="21480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25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12/8/2025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0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79268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11367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43466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775769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07027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220072" cy="51435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98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4361255"/>
            <a:ext cx="9144000" cy="808854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353674" y="163741"/>
            <a:ext cx="5136230" cy="4647143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7219315" y="3047569"/>
            <a:ext cx="1135856" cy="1703785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7966426" y="3600044"/>
            <a:ext cx="885752" cy="132862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8831129" y="4012375"/>
            <a:ext cx="312887" cy="841914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804875" y="4324536"/>
            <a:ext cx="251855" cy="37778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3895701"/>
            <a:ext cx="506364" cy="75954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042917" y="4250894"/>
            <a:ext cx="350026" cy="52503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2399824" y="4245069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5533537" y="3911792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5221785" y="4134627"/>
            <a:ext cx="155020" cy="23253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38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2" y="18"/>
            <a:ext cx="9143997" cy="51434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70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2" y="2"/>
            <a:ext cx="9143997" cy="457557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397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7014411" y="3013910"/>
            <a:ext cx="2129590" cy="2129590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2251097" y="2954935"/>
            <a:ext cx="4377137" cy="2188568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6924551" y="3"/>
            <a:ext cx="2219448" cy="2681722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4572016" y="585806"/>
            <a:ext cx="4493417" cy="4493417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729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92625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4" y="848710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99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9"/>
            <a:ext cx="1674186" cy="415497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78287"/>
            <a:ext cx="1674186" cy="588621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50562"/>
            <a:ext cx="1674000" cy="242372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37744"/>
            <a:ext cx="2037972" cy="1038746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9784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19" y="0"/>
            <a:ext cx="5922169" cy="51435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8348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282724" y="315323"/>
            <a:ext cx="5024504" cy="4383108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028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10" y="1131605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1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09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72001" y="1223816"/>
            <a:ext cx="1781336" cy="1916475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407998" y="2397269"/>
            <a:ext cx="1754708" cy="1901053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56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14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1C5C5"/>
                </a:solidFill>
              </a:rPr>
              <a:pPr/>
              <a:t>‹#›</a:t>
            </a:fld>
            <a:endParaRPr>
              <a:solidFill>
                <a:srgbClr val="F1C5C5"/>
              </a:solidFill>
            </a:endParaRP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5916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235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047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9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62934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2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02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553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9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9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4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7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3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35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10" r:id="rId19"/>
    <p:sldLayoutId id="2147483711" r:id="rId20"/>
    <p:sldLayoutId id="2147483712" r:id="rId21"/>
    <p:sldLayoutId id="2147483713" r:id="rId22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914400"/>
            <a:fld id="{00000000-1234-1234-1234-123412341234}" type="slidenum">
              <a:rPr lang="en">
                <a:solidFill>
                  <a:srgbClr val="F1C5C5"/>
                </a:solidFill>
              </a:rPr>
              <a:pPr defTabSz="914400"/>
              <a:t>‹#›</a:t>
            </a:fld>
            <a:endParaRPr>
              <a:solidFill>
                <a:srgbClr val="F1C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59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1194738"/>
            <a:ext cx="3731107" cy="3948762"/>
          </a:xfrm>
          <a:prstGeom prst="rect">
            <a:avLst/>
          </a:prstGeom>
        </p:spPr>
      </p:pic>
      <p:sp>
        <p:nvSpPr>
          <p:cNvPr id="34" name="Cloud Callout 33"/>
          <p:cNvSpPr/>
          <p:nvPr/>
        </p:nvSpPr>
        <p:spPr>
          <a:xfrm>
            <a:off x="3041524" y="267494"/>
            <a:ext cx="5184576" cy="3286011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en-US" sz="3733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37568" y="843558"/>
            <a:ext cx="4392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hãy chia sẻ một vài cảm nhận của mình về vùng đất đó sau khi đã trực tiếp đến hoặc xem qua sách, báo, internet?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001" y="2067694"/>
            <a:ext cx="46085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rung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568" y="2067694"/>
            <a:ext cx="47649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89839" y="230282"/>
            <a:ext cx="2147409" cy="1582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18972"/>
            <a:ext cx="6140544" cy="1544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1513" y="1100343"/>
            <a:ext cx="394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7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819" y="1347614"/>
            <a:ext cx="7699843" cy="2952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584" y="1599178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380">
            <a:off x="6854211" y="3539053"/>
            <a:ext cx="2094339" cy="14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9632" y="1643047"/>
            <a:ext cx="7699843" cy="328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62272"/>
            <a:ext cx="6696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283">
            <a:off x="168911" y="1141812"/>
            <a:ext cx="1810271" cy="13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0" name="直接箭头连接符 15"/>
          <p:cNvCxnSpPr>
            <a:cxnSpLocks noChangeShapeType="1"/>
          </p:cNvCxnSpPr>
          <p:nvPr/>
        </p:nvCxnSpPr>
        <p:spPr bwMode="auto">
          <a:xfrm flipV="1">
            <a:off x="1259632" y="2055424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568" y="543256"/>
            <a:ext cx="8498561" cy="1682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1680" y="249974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78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1560" y="699542"/>
            <a:ext cx="5256584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371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56" y="402774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3427" y="1592419"/>
            <a:ext cx="601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3427" y="3363838"/>
            <a:ext cx="601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7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392517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2312" y="1685478"/>
            <a:ext cx="6228344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6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0437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697" y="428258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9587" y="1685478"/>
            <a:ext cx="602892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68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3" name="直接箭头连接符 15"/>
          <p:cNvCxnSpPr>
            <a:cxnSpLocks noChangeShapeType="1"/>
          </p:cNvCxnSpPr>
          <p:nvPr/>
        </p:nvCxnSpPr>
        <p:spPr bwMode="auto">
          <a:xfrm flipV="1">
            <a:off x="1691680" y="1669447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27534"/>
            <a:ext cx="8675360" cy="1072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07704" y="228371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89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7504" y="72008"/>
            <a:ext cx="8928992" cy="494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055" y="274785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779" y="198117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994" y="3207569"/>
            <a:ext cx="8596805" cy="1676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597" y="3445698"/>
            <a:ext cx="843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gửi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tỏa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9"/>
            <a:ext cx="4320480" cy="2414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0042"/>
            <a:ext cx="4464496" cy="2398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3" y="2643758"/>
            <a:ext cx="4303691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106" y="2657312"/>
            <a:ext cx="4446390" cy="23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62762" y="1211017"/>
            <a:ext cx="3175127" cy="1865008"/>
            <a:chOff x="2771800" y="1491630"/>
            <a:chExt cx="3175127" cy="1865008"/>
          </a:xfrm>
        </p:grpSpPr>
        <p:sp>
          <p:nvSpPr>
            <p:cNvPr id="11" name="任意多边形: 形状 3"/>
            <p:cNvSpPr/>
            <p:nvPr/>
          </p:nvSpPr>
          <p:spPr>
            <a:xfrm rot="4680292" flipH="1" flipV="1">
              <a:off x="4713920" y="2123630"/>
              <a:ext cx="867967" cy="1598047"/>
            </a:xfrm>
            <a:custGeom>
              <a:avLst/>
              <a:gdLst>
                <a:gd name="connsiteX0" fmla="*/ 578645 w 1157289"/>
                <a:gd name="connsiteY0" fmla="*/ 0 h 2130729"/>
                <a:gd name="connsiteX1" fmla="*/ 596658 w 1157289"/>
                <a:gd name="connsiteY1" fmla="*/ 10943 h 2130729"/>
                <a:gd name="connsiteX2" fmla="*/ 1157289 w 1157289"/>
                <a:gd name="connsiteY2" fmla="*/ 1065364 h 2130729"/>
                <a:gd name="connsiteX3" fmla="*/ 596658 w 1157289"/>
                <a:gd name="connsiteY3" fmla="*/ 2119785 h 2130729"/>
                <a:gd name="connsiteX4" fmla="*/ 578645 w 1157289"/>
                <a:gd name="connsiteY4" fmla="*/ 2130729 h 2130729"/>
                <a:gd name="connsiteX5" fmla="*/ 560631 w 1157289"/>
                <a:gd name="connsiteY5" fmla="*/ 2119785 h 2130729"/>
                <a:gd name="connsiteX6" fmla="*/ 0 w 1157289"/>
                <a:gd name="connsiteY6" fmla="*/ 1065364 h 2130729"/>
                <a:gd name="connsiteX7" fmla="*/ 560631 w 1157289"/>
                <a:gd name="connsiteY7" fmla="*/ 10943 h 213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7289" h="2130729">
                  <a:moveTo>
                    <a:pt x="578645" y="0"/>
                  </a:moveTo>
                  <a:lnTo>
                    <a:pt x="596658" y="10943"/>
                  </a:lnTo>
                  <a:cubicBezTo>
                    <a:pt x="934903" y="239457"/>
                    <a:pt x="1157289" y="626440"/>
                    <a:pt x="1157289" y="1065364"/>
                  </a:cubicBezTo>
                  <a:cubicBezTo>
                    <a:pt x="1157289" y="1504289"/>
                    <a:pt x="934903" y="1891272"/>
                    <a:pt x="596658" y="2119785"/>
                  </a:cubicBezTo>
                  <a:lnTo>
                    <a:pt x="578645" y="2130729"/>
                  </a:lnTo>
                  <a:lnTo>
                    <a:pt x="560631" y="2119785"/>
                  </a:lnTo>
                  <a:cubicBezTo>
                    <a:pt x="222387" y="1891272"/>
                    <a:pt x="0" y="1504289"/>
                    <a:pt x="0" y="1065364"/>
                  </a:cubicBezTo>
                  <a:cubicBezTo>
                    <a:pt x="0" y="626440"/>
                    <a:pt x="222387" y="239457"/>
                    <a:pt x="560631" y="10943"/>
                  </a:cubicBezTo>
                  <a:close/>
                </a:path>
              </a:pathLst>
            </a:custGeom>
            <a:solidFill>
              <a:schemeClr val="accent5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"/>
            <p:cNvGrpSpPr/>
            <p:nvPr/>
          </p:nvGrpSpPr>
          <p:grpSpPr>
            <a:xfrm>
              <a:off x="2771800" y="1491630"/>
              <a:ext cx="2526374" cy="1865008"/>
              <a:chOff x="2991580" y="1981806"/>
              <a:chExt cx="2526374" cy="1865008"/>
            </a:xfrm>
          </p:grpSpPr>
          <p:sp>
            <p:nvSpPr>
              <p:cNvPr id="16" name="任意多边形: 形状 4"/>
              <p:cNvSpPr/>
              <p:nvPr/>
            </p:nvSpPr>
            <p:spPr>
              <a:xfrm rot="2397114" flipH="1" flipV="1">
                <a:off x="4649987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4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: 形状 5"/>
              <p:cNvSpPr/>
              <p:nvPr/>
            </p:nvSpPr>
            <p:spPr>
              <a:xfrm rot="16919708" flipH="1">
                <a:off x="3356620" y="2613807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6"/>
              <p:cNvSpPr/>
              <p:nvPr/>
            </p:nvSpPr>
            <p:spPr>
              <a:xfrm>
                <a:off x="4138016" y="1981806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3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: 形状 7"/>
              <p:cNvSpPr/>
              <p:nvPr/>
            </p:nvSpPr>
            <p:spPr>
              <a:xfrm rot="19202886" flipV="1">
                <a:off x="3626046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2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078586" y="643395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0636" y="658724"/>
            <a:ext cx="2728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484" y="3232609"/>
            <a:ext cx="6259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núi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548127">
            <a:off x="-856390" y="919330"/>
            <a:ext cx="4706679" cy="3230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7824" y="47073"/>
            <a:ext cx="5976664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339502"/>
            <a:ext cx="23762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luồng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rẩy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bỗng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9514" y="177845"/>
            <a:ext cx="58549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just"/>
            <a:endParaRPr lang="en-US" i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150" y="1828800"/>
              <a:ext cx="1515782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7660" y="756884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        Bài bình thơ của Vũ Quần Phương giúp người đọc tiếp nhận bài thơ </a:t>
            </a:r>
            <a:r>
              <a:rPr lang="vi-VN" sz="2400" i="1" dirty="0">
                <a:solidFill>
                  <a:srgbClr val="000000"/>
                </a:solidFill>
                <a:latin typeface="+mj-lt"/>
              </a:rPr>
              <a:t>Đường núi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 ở nhiều khía cạnh hơn, cảm nhận của tác giả thực sự sâu sắc và đủ đầy về những khía cạnh dù nhỏ nhất của bài thơ. 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7660" y="2926566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triển khai ý kiến, lí lẽ mạch lạc, rõ ràng.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Ngôn từ bình dị, gần gũi.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Lối viết hấp dẫn, thuyết phục.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lựa chọn từ ngữ, hình ảnh giàu sức gợi tả, gợi cảm.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77940835"/>
              </p:ext>
            </p:extLst>
          </p:nvPr>
        </p:nvGraphicFramePr>
        <p:xfrm>
          <a:off x="-396552" y="987574"/>
          <a:ext cx="3960440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5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Graphic spid="1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8322" y="1376709"/>
            <a:ext cx="8239478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1491630"/>
            <a:ext cx="7930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ý: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21" y="304921"/>
            <a:ext cx="8085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78"/>
            <a:ext cx="9300410" cy="230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6" y="1275606"/>
            <a:ext cx="4827406" cy="35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4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369" y="572942"/>
            <a:ext cx="3397062" cy="396451"/>
            <a:chOff x="2840539" y="3818711"/>
            <a:chExt cx="9866322" cy="1057198"/>
          </a:xfrm>
        </p:grpSpPr>
        <p:sp>
          <p:nvSpPr>
            <p:cNvPr id="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0539" y="3886200"/>
              <a:ext cx="9866322" cy="989709"/>
              <a:chOff x="2840539" y="3733800"/>
              <a:chExt cx="9866322" cy="989709"/>
            </a:xfrm>
          </p:grpSpPr>
          <p:sp>
            <p:nvSpPr>
              <p:cNvPr id="10" name="Round Same Side Corner Rectangle 9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60663" y="3738629"/>
                <a:ext cx="8246198" cy="98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ĐỌC- TÌM HIỂU CHUNG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01166" y="3733800"/>
                <a:ext cx="797061" cy="984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69369" y="1806839"/>
            <a:ext cx="5620454" cy="404871"/>
            <a:chOff x="2840539" y="3818711"/>
            <a:chExt cx="16323882" cy="1079628"/>
          </a:xfrm>
        </p:grpSpPr>
        <p:sp>
          <p:nvSpPr>
            <p:cNvPr id="15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40539" y="3886200"/>
              <a:ext cx="16323882" cy="1012139"/>
              <a:chOff x="2840539" y="3733800"/>
              <a:chExt cx="16323882" cy="1012139"/>
            </a:xfrm>
          </p:grpSpPr>
          <p:sp>
            <p:nvSpPr>
              <p:cNvPr id="17" name="Round Same Side Corner Rectangle 16"/>
              <p:cNvSpPr/>
              <p:nvPr/>
            </p:nvSpPr>
            <p:spPr>
              <a:xfrm rot="5400000">
                <a:off x="7448138" y="-448043"/>
                <a:ext cx="731520" cy="9225466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60661" y="3761079"/>
                <a:ext cx="14703760" cy="984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KHÁM PHÁ VĂN BẢN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70806" y="3733800"/>
                <a:ext cx="1057778" cy="984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2409" y="3507854"/>
            <a:ext cx="3273483" cy="455055"/>
            <a:chOff x="2761822" y="3818711"/>
            <a:chExt cx="9507404" cy="1061390"/>
          </a:xfrm>
        </p:grpSpPr>
        <p:sp>
          <p:nvSpPr>
            <p:cNvPr id="22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761822" y="3951329"/>
              <a:ext cx="9507404" cy="928772"/>
              <a:chOff x="2761822" y="3798929"/>
              <a:chExt cx="9507404" cy="928772"/>
            </a:xfrm>
          </p:grpSpPr>
          <p:sp>
            <p:nvSpPr>
              <p:cNvPr id="24" name="Round Same Side Corner Rectangle 23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40539" y="3801289"/>
                <a:ext cx="1270615" cy="72915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60663" y="3866255"/>
                <a:ext cx="3869828" cy="861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61822" y="3829962"/>
                <a:ext cx="1497141" cy="861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480718" y="944334"/>
            <a:ext cx="3623315" cy="957898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3035" y="3863932"/>
            <a:ext cx="1856717" cy="1419563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defTabSz="814005">
              <a:lnSpc>
                <a:spcPct val="150000"/>
              </a:lnSpc>
            </a:pP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127" y="2713717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vi-VN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083" y="2326426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60740" y="3125271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9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012160" cy="5544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3848" y="-1165782"/>
            <a:ext cx="8064896" cy="7488832"/>
          </a:xfrm>
          <a:prstGeom prst="ellipse">
            <a:avLst/>
          </a:prstGeom>
          <a:solidFill>
            <a:srgbClr val="FFFFFF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4731" y="186842"/>
            <a:ext cx="7146789" cy="369332"/>
            <a:chOff x="-178462" y="1828800"/>
            <a:chExt cx="19060588" cy="984870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81597" y="558360"/>
            <a:ext cx="4332065" cy="395616"/>
            <a:chOff x="644526" y="2766774"/>
            <a:chExt cx="11553677" cy="1054970"/>
          </a:xfrm>
        </p:grpSpPr>
        <p:sp>
          <p:nvSpPr>
            <p:cNvPr id="24" name="TextBox 23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685546" y="2085085"/>
            <a:ext cx="3954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94" y="1148770"/>
            <a:ext cx="194479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2659" y="203682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cxnSp>
        <p:nvCxnSpPr>
          <p:cNvPr id="16" name="Straight Connector 74"/>
          <p:cNvCxnSpPr/>
          <p:nvPr/>
        </p:nvCxnSpPr>
        <p:spPr>
          <a:xfrm>
            <a:off x="3389454" y="1034974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42342" y="1139530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19" name="Oval 77"/>
          <p:cNvSpPr/>
          <p:nvPr/>
        </p:nvSpPr>
        <p:spPr>
          <a:xfrm>
            <a:off x="3253438" y="1665558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0" name="Oval 78"/>
          <p:cNvSpPr/>
          <p:nvPr/>
        </p:nvSpPr>
        <p:spPr>
          <a:xfrm>
            <a:off x="3236596" y="2202235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41462" y="998100"/>
            <a:ext cx="511479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/>
            <a:endParaRPr lang="en-US" sz="1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nhà thơ, nhà báo và nhà phê bình văn học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được nhận giải thưởng Nhà nước về văn học nghệ thuật năm 2007.</a:t>
            </a:r>
          </a:p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Các tác phẩm tiêu biểu: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Cỏ mùa xuân (1966), Hoa trong cây (1977), Vầng trăng trong xe bò (tập thơ, 1988)...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78"/>
          <p:cNvSpPr/>
          <p:nvPr/>
        </p:nvSpPr>
        <p:spPr>
          <a:xfrm>
            <a:off x="3230386" y="305688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2714" y="495871"/>
            <a:ext cx="220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9" y="1175268"/>
            <a:ext cx="2594198" cy="33406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5082" y="4579946"/>
            <a:ext cx="2202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78"/>
          <p:cNvSpPr/>
          <p:nvPr/>
        </p:nvSpPr>
        <p:spPr>
          <a:xfrm>
            <a:off x="3242342" y="3984969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526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7" grpId="0" animBg="1"/>
      <p:bldP spid="18" grpId="0"/>
      <p:bldP spid="4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7702" y="3233876"/>
            <a:ext cx="3170562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6690" y="3955856"/>
            <a:ext cx="1269366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019" y="2511896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7702" y="1059582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1470"/>
            <a:ext cx="3384376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7703" y="757496"/>
            <a:ext cx="5042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Xuất xứ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: 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thức biểu đạt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4878" y="285183"/>
            <a:ext cx="4332065" cy="395616"/>
            <a:chOff x="644526" y="2766774"/>
            <a:chExt cx="11553677" cy="1054970"/>
          </a:xfrm>
        </p:grpSpPr>
        <p:sp>
          <p:nvSpPr>
            <p:cNvPr id="13" name="TextBox 12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4933" y="577372"/>
            <a:ext cx="220183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449701" y="1947909"/>
            <a:ext cx="2630913" cy="1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5656" y="72008"/>
            <a:ext cx="7560840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74"/>
          <p:cNvCxnSpPr/>
          <p:nvPr/>
        </p:nvCxnSpPr>
        <p:spPr>
          <a:xfrm>
            <a:off x="1981673" y="1133946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75"/>
          <p:cNvSpPr/>
          <p:nvPr/>
        </p:nvSpPr>
        <p:spPr>
          <a:xfrm>
            <a:off x="1834561" y="12385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20" name="Oval 77"/>
          <p:cNvSpPr/>
          <p:nvPr/>
        </p:nvSpPr>
        <p:spPr>
          <a:xfrm>
            <a:off x="1845657" y="26854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1" name="Oval 78"/>
          <p:cNvSpPr/>
          <p:nvPr/>
        </p:nvSpPr>
        <p:spPr>
          <a:xfrm>
            <a:off x="1828815" y="4014266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94" y="135559"/>
            <a:ext cx="7308602" cy="1740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57360" y="1037330"/>
            <a:ext cx="4363112" cy="63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07391">
            <a:off x="-2916964" y="-685282"/>
            <a:ext cx="7240159" cy="20041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87140" y="1133946"/>
            <a:ext cx="636132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1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(từ đầu đến "say đắm của người viết"): Giới thiệu giá trị nghệ thuật của bài thơ Đường núi</a:t>
            </a:r>
          </a:p>
          <a:p>
            <a:pPr algn="just"/>
            <a:endParaRPr lang="en-US" sz="1600" dirty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2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(tiếp theo đến "xao xuyến, bay múa, ca hát"): Giá trị nội dung, nghệ thuật của bài thơ Đường núi</a:t>
            </a:r>
          </a:p>
          <a:p>
            <a:pPr algn="just"/>
            <a:endParaRPr lang="en-US" sz="1050" dirty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 Phần 3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(còn lại): Khẳng định cái tài của Nguyễn Đình Thi</a:t>
            </a:r>
          </a:p>
          <a:p>
            <a:pPr algn="just"/>
            <a:b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</a:br>
            <a:endParaRPr lang="en-US" sz="2600" dirty="0">
              <a:latin typeface="+mj-lt"/>
              <a:cs typeface="Miriam Fixed" panose="020B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7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cxnSp>
        <p:nvCxnSpPr>
          <p:cNvPr id="32" name="直接箭头连接符 15"/>
          <p:cNvCxnSpPr>
            <a:cxnSpLocks noChangeShapeType="1"/>
          </p:cNvCxnSpPr>
          <p:nvPr/>
        </p:nvCxnSpPr>
        <p:spPr bwMode="auto">
          <a:xfrm flipV="1">
            <a:off x="2071242" y="1491630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2" y="481332"/>
            <a:ext cx="8742422" cy="11827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19672" y="2001631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12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1821</Words>
  <Application>Microsoft Office PowerPoint</Application>
  <PresentationFormat>On-screen Show (16:9)</PresentationFormat>
  <Paragraphs>156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Concert One</vt:lpstr>
      <vt:lpstr>Lora</vt:lpstr>
      <vt:lpstr>Tahoma</vt:lpstr>
      <vt:lpstr>Times New Roman</vt:lpstr>
      <vt:lpstr>3_Office Theme</vt:lpstr>
      <vt:lpstr>5_https://freeppt7.com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0121</dc:title>
  <dc:creator>USER</dc:creator>
  <cp:lastModifiedBy>Administrator</cp:lastModifiedBy>
  <cp:revision>504</cp:revision>
  <dcterms:created xsi:type="dcterms:W3CDTF">2014-11-09T01:07:25Z</dcterms:created>
  <dcterms:modified xsi:type="dcterms:W3CDTF">2025-12-08T01:42:34Z</dcterms:modified>
</cp:coreProperties>
</file>